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56" r:id="rId2"/>
    <p:sldId id="331" r:id="rId3"/>
    <p:sldId id="3854" r:id="rId4"/>
    <p:sldId id="3831" r:id="rId5"/>
    <p:sldId id="3855" r:id="rId6"/>
    <p:sldId id="332" r:id="rId7"/>
    <p:sldId id="3857" r:id="rId8"/>
    <p:sldId id="3826" r:id="rId9"/>
    <p:sldId id="3858" r:id="rId10"/>
    <p:sldId id="3859" r:id="rId11"/>
    <p:sldId id="3860" r:id="rId12"/>
    <p:sldId id="3879" r:id="rId13"/>
    <p:sldId id="333" r:id="rId14"/>
    <p:sldId id="3897" r:id="rId15"/>
    <p:sldId id="3899" r:id="rId16"/>
    <p:sldId id="3900" r:id="rId17"/>
    <p:sldId id="3829" r:id="rId18"/>
  </p:sldIdLst>
  <p:sldSz cx="12192000" cy="6858000"/>
  <p:notesSz cx="6797675" cy="9872663"/>
  <p:defaultTextStyle>
    <a:defPPr>
      <a:defRPr lang="it-IT"/>
    </a:defPPr>
    <a:lvl1pPr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47490" autoAdjust="0"/>
  </p:normalViewPr>
  <p:slideViewPr>
    <p:cSldViewPr snapToGrid="0">
      <p:cViewPr varScale="1">
        <p:scale>
          <a:sx n="59" d="100"/>
          <a:sy n="59" d="100"/>
        </p:scale>
        <p:origin x="8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5B3066-540F-4606-ADEC-65EB1C3E9627}" type="doc">
      <dgm:prSet loTypeId="urn:microsoft.com/office/officeart/2016/7/layout/BasicLinearProcessNumbered#1" loCatId="process" qsTypeId="urn:microsoft.com/office/officeart/2005/8/quickstyle/simple1" qsCatId="simple" csTypeId="urn:microsoft.com/office/officeart/2005/8/colors/accent1_3" csCatId="accent1" phldr="1"/>
      <dgm:spPr/>
      <dgm:t>
        <a:bodyPr rtlCol="0"/>
        <a:lstStyle/>
        <a:p>
          <a:pPr rtl="0"/>
          <a:endParaRPr lang="en-US"/>
        </a:p>
      </dgm:t>
    </dgm:pt>
    <dgm:pt modelId="{198ACE8E-34F4-43E6-BB2E-1809B1CC58DC}">
      <dgm:prSet custT="1"/>
      <dgm:spPr/>
      <dgm:t>
        <a:bodyPr/>
        <a:lstStyle/>
        <a:p>
          <a:pPr algn="ctr">
            <a:lnSpc>
              <a:spcPct val="100000"/>
            </a:lnSpc>
          </a:pPr>
          <a:r>
            <a:rPr lang="it-IT" sz="2000" b="1" kern="1200" spc="-5" noProof="0" dirty="0">
              <a:solidFill>
                <a:srgbClr val="0C4F81"/>
              </a:solidFill>
              <a:latin typeface="Poppins" panose="02000000000000000000" pitchFamily="2" charset="0"/>
              <a:ea typeface="+mn-ea"/>
              <a:cs typeface="Poppins" panose="02000000000000000000" pitchFamily="2" charset="0"/>
            </a:rPr>
            <a:t>Ampio ricorso all’edutainment e al game-</a:t>
          </a:r>
          <a:r>
            <a:rPr lang="it-IT" sz="2000" b="1" kern="1200" spc="-5" noProof="0" dirty="0" err="1">
              <a:solidFill>
                <a:srgbClr val="0C4F81"/>
              </a:solidFill>
              <a:latin typeface="Poppins" panose="02000000000000000000" pitchFamily="2" charset="0"/>
              <a:ea typeface="+mn-ea"/>
              <a:cs typeface="Poppins" panose="02000000000000000000" pitchFamily="2" charset="0"/>
            </a:rPr>
            <a:t>based</a:t>
          </a:r>
          <a:r>
            <a:rPr lang="it-IT" sz="2000" b="1" kern="1200" spc="-5" noProof="0" dirty="0">
              <a:solidFill>
                <a:srgbClr val="0C4F81"/>
              </a:solidFill>
              <a:latin typeface="Poppins" panose="02000000000000000000" pitchFamily="2" charset="0"/>
              <a:ea typeface="+mn-ea"/>
              <a:cs typeface="Poppins" panose="02000000000000000000" pitchFamily="2" charset="0"/>
            </a:rPr>
            <a:t> learning</a:t>
          </a:r>
          <a:endParaRPr lang="it-IT" sz="2000" b="1" kern="1200" spc="-5" dirty="0">
            <a:solidFill>
              <a:srgbClr val="0C4F81"/>
            </a:solidFill>
            <a:latin typeface="Poppins" panose="02000000000000000000" pitchFamily="2" charset="0"/>
            <a:ea typeface="+mn-ea"/>
            <a:cs typeface="Poppins" panose="02000000000000000000" pitchFamily="2" charset="0"/>
          </a:endParaRPr>
        </a:p>
      </dgm:t>
    </dgm:pt>
    <dgm:pt modelId="{49F555B2-B165-4CB6-8578-DF4BCD791ABF}" type="parTrans" cxnId="{8327A44B-5326-4A8B-9B23-A3D3C09A16F3}">
      <dgm:prSet/>
      <dgm:spPr/>
      <dgm:t>
        <a:bodyPr rtlCol="0"/>
        <a:lstStyle/>
        <a:p>
          <a:pPr rtl="0"/>
          <a:endParaRPr lang="it-IT" noProof="0" dirty="0"/>
        </a:p>
      </dgm:t>
    </dgm:pt>
    <dgm:pt modelId="{C54063C4-24CD-4834-9424-53756AE38C6B}" type="sibTrans" cxnId="{8327A44B-5326-4A8B-9B23-A3D3C09A16F3}">
      <dgm:prSet phldrT="1" phldr="0"/>
      <dgm:spPr/>
      <dgm:t>
        <a:bodyPr rtlCol="0"/>
        <a:lstStyle/>
        <a:p>
          <a:pPr rtl="0"/>
          <a:r>
            <a:rPr lang="it-IT" noProof="0"/>
            <a:t>1</a:t>
          </a:r>
          <a:endParaRPr lang="it-IT" noProof="0" dirty="0"/>
        </a:p>
      </dgm:t>
    </dgm:pt>
    <dgm:pt modelId="{1D096F01-AEA8-401D-8348-98E9A81F3CE0}">
      <dgm:prSet custT="1"/>
      <dgm:spPr/>
      <dgm:t>
        <a:bodyPr/>
        <a:lstStyle/>
        <a:p>
          <a:pPr algn="ctr">
            <a:lnSpc>
              <a:spcPct val="100000"/>
            </a:lnSpc>
          </a:pPr>
          <a:r>
            <a:rPr lang="it-IT" sz="2000" b="1" noProof="0" dirty="0">
              <a:solidFill>
                <a:srgbClr val="0C4F81"/>
              </a:solidFill>
              <a:latin typeface="Poppins" panose="02000000000000000000"/>
            </a:rPr>
            <a:t>Materiali</a:t>
          </a:r>
          <a:r>
            <a:rPr lang="en-IE" sz="2000" b="1" noProof="0" dirty="0">
              <a:solidFill>
                <a:srgbClr val="0C4F81"/>
              </a:solidFill>
              <a:latin typeface="Poppins" panose="02000000000000000000"/>
            </a:rPr>
            <a:t> </a:t>
          </a:r>
          <a:r>
            <a:rPr lang="it-IT" sz="2000" b="1" noProof="0" dirty="0">
              <a:solidFill>
                <a:srgbClr val="0C4F81"/>
              </a:solidFill>
              <a:latin typeface="Poppins" panose="02000000000000000000"/>
            </a:rPr>
            <a:t>esteticamente gradevoli e attraenti, ma rigorosi nel contenuto</a:t>
          </a:r>
          <a:endParaRPr lang="it-IT" sz="2000" noProof="0" dirty="0">
            <a:solidFill>
              <a:srgbClr val="0C4F81"/>
            </a:solidFill>
            <a:latin typeface="Poppins" panose="02000000000000000000"/>
          </a:endParaRPr>
        </a:p>
      </dgm:t>
    </dgm:pt>
    <dgm:pt modelId="{AB9DA1CE-0370-48BB-8362-3A4CBF7FFB29}" type="parTrans" cxnId="{FD2381C0-DA6F-4859-90D6-313730044E7C}">
      <dgm:prSet/>
      <dgm:spPr/>
      <dgm:t>
        <a:bodyPr rtlCol="0"/>
        <a:lstStyle/>
        <a:p>
          <a:pPr rtl="0"/>
          <a:endParaRPr lang="it-IT" noProof="0" dirty="0"/>
        </a:p>
      </dgm:t>
    </dgm:pt>
    <dgm:pt modelId="{6088456C-4B73-4948-985C-DD954DEF44EF}" type="sibTrans" cxnId="{FD2381C0-DA6F-4859-90D6-313730044E7C}">
      <dgm:prSet phldrT="3" phldr="0"/>
      <dgm:spPr/>
      <dgm:t>
        <a:bodyPr rtlCol="0"/>
        <a:lstStyle/>
        <a:p>
          <a:pPr rtl="0"/>
          <a:r>
            <a:rPr lang="it-IT" noProof="0"/>
            <a:t>3</a:t>
          </a:r>
          <a:endParaRPr lang="it-IT" noProof="0" dirty="0"/>
        </a:p>
      </dgm:t>
    </dgm:pt>
    <dgm:pt modelId="{4926FA4F-8035-4F18-94ED-01834E2C76AF}">
      <dgm:prSet custT="1"/>
      <dgm:spPr/>
      <dgm:t>
        <a:bodyPr/>
        <a:lstStyle/>
        <a:p>
          <a:pPr algn="ctr">
            <a:lnSpc>
              <a:spcPct val="100000"/>
            </a:lnSpc>
          </a:pPr>
          <a:r>
            <a:rPr lang="en-US" sz="2000" b="1" dirty="0">
              <a:solidFill>
                <a:srgbClr val="0C4F81"/>
              </a:solidFill>
              <a:latin typeface="Poppins" panose="02000000000000000000"/>
              <a:ea typeface="+mn-ea"/>
              <a:cs typeface="+mn-cs"/>
            </a:rPr>
            <a:t>Chiara </a:t>
          </a:r>
          <a:r>
            <a:rPr lang="it-IT" sz="2000" b="1" noProof="0" dirty="0">
              <a:solidFill>
                <a:srgbClr val="0C4F81"/>
              </a:solidFill>
              <a:latin typeface="Poppins" panose="02000000000000000000"/>
              <a:ea typeface="+mn-ea"/>
              <a:cs typeface="+mn-cs"/>
            </a:rPr>
            <a:t>separazione</a:t>
          </a:r>
          <a:r>
            <a:rPr lang="en-US" sz="2000" b="1" dirty="0">
              <a:solidFill>
                <a:srgbClr val="0C4F81"/>
              </a:solidFill>
              <a:latin typeface="Poppins" panose="02000000000000000000"/>
              <a:ea typeface="+mn-ea"/>
              <a:cs typeface="+mn-cs"/>
            </a:rPr>
            <a:t> </a:t>
          </a:r>
          <a:r>
            <a:rPr lang="it-IT" sz="2000" b="1" noProof="0" dirty="0">
              <a:solidFill>
                <a:srgbClr val="0C4F81"/>
              </a:solidFill>
              <a:latin typeface="Poppins" panose="02000000000000000000"/>
              <a:ea typeface="+mn-ea"/>
              <a:cs typeface="+mn-cs"/>
            </a:rPr>
            <a:t>tra attività</a:t>
          </a:r>
          <a:r>
            <a:rPr lang="it-IT" sz="2000" b="1" dirty="0">
              <a:solidFill>
                <a:srgbClr val="0C4F81"/>
              </a:solidFill>
              <a:latin typeface="Poppins" panose="02000000000000000000"/>
              <a:ea typeface="+mn-ea"/>
              <a:cs typeface="+mn-cs"/>
            </a:rPr>
            <a:t> </a:t>
          </a:r>
          <a:r>
            <a:rPr lang="en-US" sz="2000" b="1" dirty="0">
              <a:solidFill>
                <a:srgbClr val="0C4F81"/>
              </a:solidFill>
              <a:latin typeface="Poppins" panose="02000000000000000000"/>
              <a:ea typeface="+mn-ea"/>
              <a:cs typeface="+mn-cs"/>
            </a:rPr>
            <a:t>educative e di marketing</a:t>
          </a:r>
          <a:endParaRPr lang="it-IT" sz="2000" noProof="0" dirty="0">
            <a:solidFill>
              <a:srgbClr val="0C4F81"/>
            </a:solidFill>
            <a:latin typeface="Poppins" panose="02000000000000000000"/>
          </a:endParaRPr>
        </a:p>
      </dgm:t>
    </dgm:pt>
    <dgm:pt modelId="{3F17CD1D-7BB2-4415-B679-AC2E415072D9}" type="parTrans" cxnId="{0F2AECCA-3970-4FF1-A00A-81FAE92E5FB2}">
      <dgm:prSet/>
      <dgm:spPr/>
      <dgm:t>
        <a:bodyPr/>
        <a:lstStyle/>
        <a:p>
          <a:endParaRPr lang="it-IT"/>
        </a:p>
      </dgm:t>
    </dgm:pt>
    <dgm:pt modelId="{18953504-B15A-4114-B1CB-53CE2FE4740C}" type="sibTrans" cxnId="{0F2AECCA-3970-4FF1-A00A-81FAE92E5FB2}">
      <dgm:prSet phldrT="2" phldr="0"/>
      <dgm:spPr/>
      <dgm:t>
        <a:bodyPr/>
        <a:lstStyle/>
        <a:p>
          <a:r>
            <a:rPr lang="it-IT"/>
            <a:t>2</a:t>
          </a:r>
        </a:p>
      </dgm:t>
    </dgm:pt>
    <dgm:pt modelId="{98820D72-5E3E-4DF2-AA60-4D0D44EB83D5}">
      <dgm:prSet custT="1"/>
      <dgm:spPr/>
      <dgm:t>
        <a:bodyPr/>
        <a:lstStyle/>
        <a:p>
          <a:pPr algn="ctr">
            <a:lnSpc>
              <a:spcPct val="100000"/>
            </a:lnSpc>
            <a:buClrTx/>
            <a:buSzTx/>
            <a:buFontTx/>
            <a:buNone/>
          </a:pPr>
          <a:r>
            <a:rPr lang="it-IT" sz="2000" b="1" noProof="0" dirty="0">
              <a:solidFill>
                <a:srgbClr val="0C4F81"/>
              </a:solidFill>
              <a:latin typeface="Poppins" panose="02000000000000000000"/>
            </a:rPr>
            <a:t>Rete consolidata di rapporti con scuole, enti locali e associazioni del territorio</a:t>
          </a:r>
          <a:endParaRPr lang="it-IT" sz="2000" noProof="0" dirty="0">
            <a:solidFill>
              <a:srgbClr val="0C4F81"/>
            </a:solidFill>
            <a:latin typeface="Poppins" panose="02000000000000000000"/>
          </a:endParaRPr>
        </a:p>
      </dgm:t>
    </dgm:pt>
    <dgm:pt modelId="{4C97BC5E-1DA7-4BFC-BADF-11189A81BA48}" type="parTrans" cxnId="{40C722AD-ABD6-419D-A4A4-BD22CA0FE2EF}">
      <dgm:prSet/>
      <dgm:spPr/>
      <dgm:t>
        <a:bodyPr/>
        <a:lstStyle/>
        <a:p>
          <a:endParaRPr lang="it-IT"/>
        </a:p>
      </dgm:t>
    </dgm:pt>
    <dgm:pt modelId="{216D98F4-86B2-4EC3-8FA3-BF4A2182B53E}" type="sibTrans" cxnId="{40C722AD-ABD6-419D-A4A4-BD22CA0FE2EF}">
      <dgm:prSet phldrT="4" phldr="0"/>
      <dgm:spPr/>
      <dgm:t>
        <a:bodyPr/>
        <a:lstStyle/>
        <a:p>
          <a:r>
            <a:rPr lang="it-IT"/>
            <a:t>4</a:t>
          </a:r>
        </a:p>
      </dgm:t>
    </dgm:pt>
    <dgm:pt modelId="{869C0C7E-BD0C-4E5F-8D96-6B8EEC39B952}" type="pres">
      <dgm:prSet presAssocID="{0F5B3066-540F-4606-ADEC-65EB1C3E9627}" presName="Name0" presStyleCnt="0">
        <dgm:presLayoutVars>
          <dgm:animLvl val="lvl"/>
          <dgm:resizeHandles val="exact"/>
        </dgm:presLayoutVars>
      </dgm:prSet>
      <dgm:spPr/>
    </dgm:pt>
    <dgm:pt modelId="{A1C50682-E81A-4719-9746-6B052BFB6DD3}" type="pres">
      <dgm:prSet presAssocID="{198ACE8E-34F4-43E6-BB2E-1809B1CC58DC}" presName="compositeNode" presStyleCnt="0">
        <dgm:presLayoutVars>
          <dgm:bulletEnabled val="1"/>
        </dgm:presLayoutVars>
      </dgm:prSet>
      <dgm:spPr/>
    </dgm:pt>
    <dgm:pt modelId="{1896CBD6-4A99-4E4A-A270-A70AEFBAAF7E}" type="pres">
      <dgm:prSet presAssocID="{198ACE8E-34F4-43E6-BB2E-1809B1CC58DC}" presName="bgRect" presStyleLbl="bgAccFollowNode1" presStyleIdx="0" presStyleCnt="4" custScaleY="153835" custLinFactNeighborX="-170"/>
      <dgm:spPr/>
    </dgm:pt>
    <dgm:pt modelId="{9C3A7F13-9585-42DF-AD32-B56F82B123C8}" type="pres">
      <dgm:prSet presAssocID="{C54063C4-24CD-4834-9424-53756AE38C6B}" presName="sibTransNodeCircle" presStyleLbl="alignNode1" presStyleIdx="0" presStyleCnt="8" custLinFactNeighborY="-48091">
        <dgm:presLayoutVars>
          <dgm:chMax val="0"/>
          <dgm:bulletEnabled/>
        </dgm:presLayoutVars>
      </dgm:prSet>
      <dgm:spPr/>
    </dgm:pt>
    <dgm:pt modelId="{923B2301-552B-45D2-9EF0-53A10AA17FC6}" type="pres">
      <dgm:prSet presAssocID="{198ACE8E-34F4-43E6-BB2E-1809B1CC58DC}" presName="bottomLine" presStyleLbl="alignNode1" presStyleIdx="1" presStyleCnt="8" custLinFactY="-1401365286" custLinFactNeighborY="-1401400000">
        <dgm:presLayoutVars/>
      </dgm:prSet>
      <dgm:spPr/>
    </dgm:pt>
    <dgm:pt modelId="{1636F17A-F9E0-460B-890B-A46A6E583FD1}" type="pres">
      <dgm:prSet presAssocID="{198ACE8E-34F4-43E6-BB2E-1809B1CC58DC}" presName="nodeText" presStyleLbl="bgAccFollowNode1" presStyleIdx="0" presStyleCnt="4">
        <dgm:presLayoutVars>
          <dgm:bulletEnabled val="1"/>
        </dgm:presLayoutVars>
      </dgm:prSet>
      <dgm:spPr/>
    </dgm:pt>
    <dgm:pt modelId="{CE18CCA6-9206-4DD7-BE09-5291C62117AB}" type="pres">
      <dgm:prSet presAssocID="{C54063C4-24CD-4834-9424-53756AE38C6B}" presName="sibTrans" presStyleCnt="0"/>
      <dgm:spPr/>
    </dgm:pt>
    <dgm:pt modelId="{32B8FB37-332C-4135-A359-C4757A2E81E0}" type="pres">
      <dgm:prSet presAssocID="{4926FA4F-8035-4F18-94ED-01834E2C76AF}" presName="compositeNode" presStyleCnt="0">
        <dgm:presLayoutVars>
          <dgm:bulletEnabled val="1"/>
        </dgm:presLayoutVars>
      </dgm:prSet>
      <dgm:spPr/>
    </dgm:pt>
    <dgm:pt modelId="{01C1517E-B1FD-4A56-BDC7-CD13265EE67A}" type="pres">
      <dgm:prSet presAssocID="{4926FA4F-8035-4F18-94ED-01834E2C76AF}" presName="bgRect" presStyleLbl="bgAccFollowNode1" presStyleIdx="1" presStyleCnt="4" custScaleY="153835" custLinFactNeighborX="3425" custLinFactNeighborY="365"/>
      <dgm:spPr/>
    </dgm:pt>
    <dgm:pt modelId="{DF86D2CF-42DC-4624-870A-C14382ED81A3}" type="pres">
      <dgm:prSet presAssocID="{18953504-B15A-4114-B1CB-53CE2FE4740C}" presName="sibTransNodeCircle" presStyleLbl="alignNode1" presStyleIdx="2" presStyleCnt="8" custLinFactNeighborY="-49973">
        <dgm:presLayoutVars>
          <dgm:chMax val="0"/>
          <dgm:bulletEnabled/>
        </dgm:presLayoutVars>
      </dgm:prSet>
      <dgm:spPr/>
    </dgm:pt>
    <dgm:pt modelId="{8F299464-914B-480D-B8FE-AF78886B3248}" type="pres">
      <dgm:prSet presAssocID="{4926FA4F-8035-4F18-94ED-01834E2C76AF}" presName="bottomLine" presStyleLbl="alignNode1" presStyleIdx="3" presStyleCnt="8" custScaleX="97466" custLinFactY="-1388400000" custLinFactNeighborX="3961" custLinFactNeighborY="-1388431195">
        <dgm:presLayoutVars/>
      </dgm:prSet>
      <dgm:spPr/>
    </dgm:pt>
    <dgm:pt modelId="{E0DE59DE-E6C9-4D22-9A15-9590EA7F2244}" type="pres">
      <dgm:prSet presAssocID="{4926FA4F-8035-4F18-94ED-01834E2C76AF}" presName="nodeText" presStyleLbl="bgAccFollowNode1" presStyleIdx="1" presStyleCnt="4">
        <dgm:presLayoutVars>
          <dgm:bulletEnabled val="1"/>
        </dgm:presLayoutVars>
      </dgm:prSet>
      <dgm:spPr/>
    </dgm:pt>
    <dgm:pt modelId="{16E64DCC-AE93-4CEE-8380-709D896FABC5}" type="pres">
      <dgm:prSet presAssocID="{18953504-B15A-4114-B1CB-53CE2FE4740C}" presName="sibTrans" presStyleCnt="0"/>
      <dgm:spPr/>
    </dgm:pt>
    <dgm:pt modelId="{9ED209A7-CD15-4C32-9372-A0384698B942}" type="pres">
      <dgm:prSet presAssocID="{1D096F01-AEA8-401D-8348-98E9A81F3CE0}" presName="compositeNode" presStyleCnt="0">
        <dgm:presLayoutVars>
          <dgm:bulletEnabled val="1"/>
        </dgm:presLayoutVars>
      </dgm:prSet>
      <dgm:spPr/>
    </dgm:pt>
    <dgm:pt modelId="{B5DA272C-701A-4327-802B-15E4D04DF389}" type="pres">
      <dgm:prSet presAssocID="{1D096F01-AEA8-401D-8348-98E9A81F3CE0}" presName="bgRect" presStyleLbl="bgAccFollowNode1" presStyleIdx="2" presStyleCnt="4" custScaleX="114914" custScaleY="153835" custLinFactNeighborX="2390"/>
      <dgm:spPr/>
    </dgm:pt>
    <dgm:pt modelId="{4104A2F1-FB99-4C42-8067-46B8EEEC9610}" type="pres">
      <dgm:prSet presAssocID="{6088456C-4B73-4948-985C-DD954DEF44EF}" presName="sibTransNodeCircle" presStyleLbl="alignNode1" presStyleIdx="4" presStyleCnt="8" custLinFactNeighborY="-46988">
        <dgm:presLayoutVars>
          <dgm:chMax val="0"/>
          <dgm:bulletEnabled/>
        </dgm:presLayoutVars>
      </dgm:prSet>
      <dgm:spPr/>
    </dgm:pt>
    <dgm:pt modelId="{2EB92C72-3528-4913-AFF6-FF0B4F338399}" type="pres">
      <dgm:prSet presAssocID="{1D096F01-AEA8-401D-8348-98E9A81F3CE0}" presName="bottomLine" presStyleLbl="alignNode1" presStyleIdx="5" presStyleCnt="8" custScaleX="106899" custLinFactY="-1394043047" custLinFactNeighborX="1094" custLinFactNeighborY="-1394100000">
        <dgm:presLayoutVars/>
      </dgm:prSet>
      <dgm:spPr/>
    </dgm:pt>
    <dgm:pt modelId="{74E21D92-0946-4075-ABB7-F58F125D081F}" type="pres">
      <dgm:prSet presAssocID="{1D096F01-AEA8-401D-8348-98E9A81F3CE0}" presName="nodeText" presStyleLbl="bgAccFollowNode1" presStyleIdx="2" presStyleCnt="4">
        <dgm:presLayoutVars>
          <dgm:bulletEnabled val="1"/>
        </dgm:presLayoutVars>
      </dgm:prSet>
      <dgm:spPr/>
    </dgm:pt>
    <dgm:pt modelId="{CD5EBBA7-E1AD-4D00-B323-2097726AB1A5}" type="pres">
      <dgm:prSet presAssocID="{6088456C-4B73-4948-985C-DD954DEF44EF}" presName="sibTrans" presStyleCnt="0"/>
      <dgm:spPr/>
    </dgm:pt>
    <dgm:pt modelId="{CC249426-E247-47FE-8A86-40313129F9F1}" type="pres">
      <dgm:prSet presAssocID="{98820D72-5E3E-4DF2-AA60-4D0D44EB83D5}" presName="compositeNode" presStyleCnt="0">
        <dgm:presLayoutVars>
          <dgm:bulletEnabled val="1"/>
        </dgm:presLayoutVars>
      </dgm:prSet>
      <dgm:spPr/>
    </dgm:pt>
    <dgm:pt modelId="{A637CA3D-0DB0-4873-BD56-B9610A48DE69}" type="pres">
      <dgm:prSet presAssocID="{98820D72-5E3E-4DF2-AA60-4D0D44EB83D5}" presName="bgRect" presStyleLbl="bgAccFollowNode1" presStyleIdx="3" presStyleCnt="4" custScaleY="153835" custLinFactNeighborX="152" custLinFactNeighborY="356"/>
      <dgm:spPr/>
    </dgm:pt>
    <dgm:pt modelId="{336E218D-97A8-4A08-9C8A-CA3664A66892}" type="pres">
      <dgm:prSet presAssocID="{216D98F4-86B2-4EC3-8FA3-BF4A2182B53E}" presName="sibTransNodeCircle" presStyleLbl="alignNode1" presStyleIdx="6" presStyleCnt="8" custLinFactNeighborY="-45894">
        <dgm:presLayoutVars>
          <dgm:chMax val="0"/>
          <dgm:bulletEnabled/>
        </dgm:presLayoutVars>
      </dgm:prSet>
      <dgm:spPr/>
    </dgm:pt>
    <dgm:pt modelId="{95AADCFB-9D22-4554-847D-1397DCEB069C}" type="pres">
      <dgm:prSet presAssocID="{98820D72-5E3E-4DF2-AA60-4D0D44EB83D5}" presName="bottomLine" presStyleLbl="alignNode1" presStyleIdx="7" presStyleCnt="8" custScaleX="97466" custLinFactY="-1410274226" custLinFactNeighborY="-1410300000">
        <dgm:presLayoutVars/>
      </dgm:prSet>
      <dgm:spPr/>
    </dgm:pt>
    <dgm:pt modelId="{99DB3395-826E-41B8-81EE-09AB3302A6AB}" type="pres">
      <dgm:prSet presAssocID="{98820D72-5E3E-4DF2-AA60-4D0D44EB83D5}" presName="nodeText" presStyleLbl="bgAccFollowNode1" presStyleIdx="3" presStyleCnt="4">
        <dgm:presLayoutVars>
          <dgm:bulletEnabled val="1"/>
        </dgm:presLayoutVars>
      </dgm:prSet>
      <dgm:spPr/>
    </dgm:pt>
  </dgm:ptLst>
  <dgm:cxnLst>
    <dgm:cxn modelId="{F47EB913-8831-49CC-ABE6-AB555FA6F993}" type="presOf" srcId="{6088456C-4B73-4948-985C-DD954DEF44EF}" destId="{4104A2F1-FB99-4C42-8067-46B8EEEC9610}" srcOrd="0" destOrd="0" presId="urn:microsoft.com/office/officeart/2016/7/layout/BasicLinearProcessNumbered#1"/>
    <dgm:cxn modelId="{EE238A17-FB0E-4D38-BF84-49CADC47B011}" type="presOf" srcId="{4926FA4F-8035-4F18-94ED-01834E2C76AF}" destId="{01C1517E-B1FD-4A56-BDC7-CD13265EE67A}" srcOrd="0" destOrd="0" presId="urn:microsoft.com/office/officeart/2016/7/layout/BasicLinearProcessNumbered#1"/>
    <dgm:cxn modelId="{EB7FE821-06C9-4CFA-BBFF-63BF8C7F1444}" type="presOf" srcId="{198ACE8E-34F4-43E6-BB2E-1809B1CC58DC}" destId="{1896CBD6-4A99-4E4A-A270-A70AEFBAAF7E}" srcOrd="0" destOrd="0" presId="urn:microsoft.com/office/officeart/2016/7/layout/BasicLinearProcessNumbered#1"/>
    <dgm:cxn modelId="{A7465026-5EB9-4359-B2CA-62409A490278}" type="presOf" srcId="{0F5B3066-540F-4606-ADEC-65EB1C3E9627}" destId="{869C0C7E-BD0C-4E5F-8D96-6B8EEC39B952}" srcOrd="0" destOrd="0" presId="urn:microsoft.com/office/officeart/2016/7/layout/BasicLinearProcessNumbered#1"/>
    <dgm:cxn modelId="{619E3C68-1E17-487D-ABC8-EB727F4952A3}" type="presOf" srcId="{C54063C4-24CD-4834-9424-53756AE38C6B}" destId="{9C3A7F13-9585-42DF-AD32-B56F82B123C8}" srcOrd="0" destOrd="0" presId="urn:microsoft.com/office/officeart/2016/7/layout/BasicLinearProcessNumbered#1"/>
    <dgm:cxn modelId="{8327A44B-5326-4A8B-9B23-A3D3C09A16F3}" srcId="{0F5B3066-540F-4606-ADEC-65EB1C3E9627}" destId="{198ACE8E-34F4-43E6-BB2E-1809B1CC58DC}" srcOrd="0" destOrd="0" parTransId="{49F555B2-B165-4CB6-8578-DF4BCD791ABF}" sibTransId="{C54063C4-24CD-4834-9424-53756AE38C6B}"/>
    <dgm:cxn modelId="{92321573-16C3-4016-A443-46FE82B9B4CB}" type="presOf" srcId="{98820D72-5E3E-4DF2-AA60-4D0D44EB83D5}" destId="{A637CA3D-0DB0-4873-BD56-B9610A48DE69}" srcOrd="0" destOrd="0" presId="urn:microsoft.com/office/officeart/2016/7/layout/BasicLinearProcessNumbered#1"/>
    <dgm:cxn modelId="{54E5BF75-03DC-47D4-AA25-C61CE7DF2781}" type="presOf" srcId="{18953504-B15A-4114-B1CB-53CE2FE4740C}" destId="{DF86D2CF-42DC-4624-870A-C14382ED81A3}" srcOrd="0" destOrd="0" presId="urn:microsoft.com/office/officeart/2016/7/layout/BasicLinearProcessNumbered#1"/>
    <dgm:cxn modelId="{92B04F8D-C939-4156-9458-10CE36EBB4EC}" type="presOf" srcId="{98820D72-5E3E-4DF2-AA60-4D0D44EB83D5}" destId="{99DB3395-826E-41B8-81EE-09AB3302A6AB}" srcOrd="1" destOrd="0" presId="urn:microsoft.com/office/officeart/2016/7/layout/BasicLinearProcessNumbered#1"/>
    <dgm:cxn modelId="{40C722AD-ABD6-419D-A4A4-BD22CA0FE2EF}" srcId="{0F5B3066-540F-4606-ADEC-65EB1C3E9627}" destId="{98820D72-5E3E-4DF2-AA60-4D0D44EB83D5}" srcOrd="3" destOrd="0" parTransId="{4C97BC5E-1DA7-4BFC-BADF-11189A81BA48}" sibTransId="{216D98F4-86B2-4EC3-8FA3-BF4A2182B53E}"/>
    <dgm:cxn modelId="{AA103CB4-BE4E-4C3C-8A8A-83391F2FB47F}" type="presOf" srcId="{1D096F01-AEA8-401D-8348-98E9A81F3CE0}" destId="{B5DA272C-701A-4327-802B-15E4D04DF389}" srcOrd="0" destOrd="0" presId="urn:microsoft.com/office/officeart/2016/7/layout/BasicLinearProcessNumbered#1"/>
    <dgm:cxn modelId="{EC143BBE-149C-4B2B-96B6-7B3C8595B821}" type="presOf" srcId="{1D096F01-AEA8-401D-8348-98E9A81F3CE0}" destId="{74E21D92-0946-4075-ABB7-F58F125D081F}" srcOrd="1" destOrd="0" presId="urn:microsoft.com/office/officeart/2016/7/layout/BasicLinearProcessNumbered#1"/>
    <dgm:cxn modelId="{FD2381C0-DA6F-4859-90D6-313730044E7C}" srcId="{0F5B3066-540F-4606-ADEC-65EB1C3E9627}" destId="{1D096F01-AEA8-401D-8348-98E9A81F3CE0}" srcOrd="2" destOrd="0" parTransId="{AB9DA1CE-0370-48BB-8362-3A4CBF7FFB29}" sibTransId="{6088456C-4B73-4948-985C-DD954DEF44EF}"/>
    <dgm:cxn modelId="{0F2AECCA-3970-4FF1-A00A-81FAE92E5FB2}" srcId="{0F5B3066-540F-4606-ADEC-65EB1C3E9627}" destId="{4926FA4F-8035-4F18-94ED-01834E2C76AF}" srcOrd="1" destOrd="0" parTransId="{3F17CD1D-7BB2-4415-B679-AC2E415072D9}" sibTransId="{18953504-B15A-4114-B1CB-53CE2FE4740C}"/>
    <dgm:cxn modelId="{8CB3EED4-728A-4D4F-ACB4-5DD629623D8A}" type="presOf" srcId="{198ACE8E-34F4-43E6-BB2E-1809B1CC58DC}" destId="{1636F17A-F9E0-460B-890B-A46A6E583FD1}" srcOrd="1" destOrd="0" presId="urn:microsoft.com/office/officeart/2016/7/layout/BasicLinearProcessNumbered#1"/>
    <dgm:cxn modelId="{90ED91F6-E7FE-4FDE-9CDA-01A4C91D3B56}" type="presOf" srcId="{216D98F4-86B2-4EC3-8FA3-BF4A2182B53E}" destId="{336E218D-97A8-4A08-9C8A-CA3664A66892}" srcOrd="0" destOrd="0" presId="urn:microsoft.com/office/officeart/2016/7/layout/BasicLinearProcessNumbered#1"/>
    <dgm:cxn modelId="{14AB22FC-C502-4979-93FA-A6AC1D31D7F9}" type="presOf" srcId="{4926FA4F-8035-4F18-94ED-01834E2C76AF}" destId="{E0DE59DE-E6C9-4D22-9A15-9590EA7F2244}" srcOrd="1" destOrd="0" presId="urn:microsoft.com/office/officeart/2016/7/layout/BasicLinearProcessNumbered#1"/>
    <dgm:cxn modelId="{6FD83AE8-DB7F-4EFE-8F0A-58735E6AEC64}" type="presParOf" srcId="{869C0C7E-BD0C-4E5F-8D96-6B8EEC39B952}" destId="{A1C50682-E81A-4719-9746-6B052BFB6DD3}" srcOrd="0" destOrd="0" presId="urn:microsoft.com/office/officeart/2016/7/layout/BasicLinearProcessNumbered#1"/>
    <dgm:cxn modelId="{AA17009A-379B-43BE-97BA-12B67036AD90}" type="presParOf" srcId="{A1C50682-E81A-4719-9746-6B052BFB6DD3}" destId="{1896CBD6-4A99-4E4A-A270-A70AEFBAAF7E}" srcOrd="0" destOrd="0" presId="urn:microsoft.com/office/officeart/2016/7/layout/BasicLinearProcessNumbered#1"/>
    <dgm:cxn modelId="{6D85C09F-1D0A-406F-9396-06638BA4FD92}" type="presParOf" srcId="{A1C50682-E81A-4719-9746-6B052BFB6DD3}" destId="{9C3A7F13-9585-42DF-AD32-B56F82B123C8}" srcOrd="1" destOrd="0" presId="urn:microsoft.com/office/officeart/2016/7/layout/BasicLinearProcessNumbered#1"/>
    <dgm:cxn modelId="{794669B6-74B7-439A-8EE2-238314813197}" type="presParOf" srcId="{A1C50682-E81A-4719-9746-6B052BFB6DD3}" destId="{923B2301-552B-45D2-9EF0-53A10AA17FC6}" srcOrd="2" destOrd="0" presId="urn:microsoft.com/office/officeart/2016/7/layout/BasicLinearProcessNumbered#1"/>
    <dgm:cxn modelId="{23ECCBA1-941D-4643-9618-18F560A80DAB}" type="presParOf" srcId="{A1C50682-E81A-4719-9746-6B052BFB6DD3}" destId="{1636F17A-F9E0-460B-890B-A46A6E583FD1}" srcOrd="3" destOrd="0" presId="urn:microsoft.com/office/officeart/2016/7/layout/BasicLinearProcessNumbered#1"/>
    <dgm:cxn modelId="{84426433-1E67-4D55-9D10-3C4CF150BF28}" type="presParOf" srcId="{869C0C7E-BD0C-4E5F-8D96-6B8EEC39B952}" destId="{CE18CCA6-9206-4DD7-BE09-5291C62117AB}" srcOrd="1" destOrd="0" presId="urn:microsoft.com/office/officeart/2016/7/layout/BasicLinearProcessNumbered#1"/>
    <dgm:cxn modelId="{1BA74A5E-77CB-4310-A0CD-0415EFCEC864}" type="presParOf" srcId="{869C0C7E-BD0C-4E5F-8D96-6B8EEC39B952}" destId="{32B8FB37-332C-4135-A359-C4757A2E81E0}" srcOrd="2" destOrd="0" presId="urn:microsoft.com/office/officeart/2016/7/layout/BasicLinearProcessNumbered#1"/>
    <dgm:cxn modelId="{BBDF2E78-A4DA-433F-A449-010BC2CF3875}" type="presParOf" srcId="{32B8FB37-332C-4135-A359-C4757A2E81E0}" destId="{01C1517E-B1FD-4A56-BDC7-CD13265EE67A}" srcOrd="0" destOrd="0" presId="urn:microsoft.com/office/officeart/2016/7/layout/BasicLinearProcessNumbered#1"/>
    <dgm:cxn modelId="{15B292DD-671A-4670-B1FD-F63323A8565C}" type="presParOf" srcId="{32B8FB37-332C-4135-A359-C4757A2E81E0}" destId="{DF86D2CF-42DC-4624-870A-C14382ED81A3}" srcOrd="1" destOrd="0" presId="urn:microsoft.com/office/officeart/2016/7/layout/BasicLinearProcessNumbered#1"/>
    <dgm:cxn modelId="{E781DB96-E305-4519-80EE-DF0E84FC4D0B}" type="presParOf" srcId="{32B8FB37-332C-4135-A359-C4757A2E81E0}" destId="{8F299464-914B-480D-B8FE-AF78886B3248}" srcOrd="2" destOrd="0" presId="urn:microsoft.com/office/officeart/2016/7/layout/BasicLinearProcessNumbered#1"/>
    <dgm:cxn modelId="{CB7D80D8-EA13-41E9-A175-149404672C6B}" type="presParOf" srcId="{32B8FB37-332C-4135-A359-C4757A2E81E0}" destId="{E0DE59DE-E6C9-4D22-9A15-9590EA7F2244}" srcOrd="3" destOrd="0" presId="urn:microsoft.com/office/officeart/2016/7/layout/BasicLinearProcessNumbered#1"/>
    <dgm:cxn modelId="{79ECB532-1ABF-4BEC-871C-21D12C0B7294}" type="presParOf" srcId="{869C0C7E-BD0C-4E5F-8D96-6B8EEC39B952}" destId="{16E64DCC-AE93-4CEE-8380-709D896FABC5}" srcOrd="3" destOrd="0" presId="urn:microsoft.com/office/officeart/2016/7/layout/BasicLinearProcessNumbered#1"/>
    <dgm:cxn modelId="{C047657C-4647-4043-950A-E8F7F675767E}" type="presParOf" srcId="{869C0C7E-BD0C-4E5F-8D96-6B8EEC39B952}" destId="{9ED209A7-CD15-4C32-9372-A0384698B942}" srcOrd="4" destOrd="0" presId="urn:microsoft.com/office/officeart/2016/7/layout/BasicLinearProcessNumbered#1"/>
    <dgm:cxn modelId="{0F5F3613-D3F0-4FA7-ACBA-C61DDC0B6FCC}" type="presParOf" srcId="{9ED209A7-CD15-4C32-9372-A0384698B942}" destId="{B5DA272C-701A-4327-802B-15E4D04DF389}" srcOrd="0" destOrd="0" presId="urn:microsoft.com/office/officeart/2016/7/layout/BasicLinearProcessNumbered#1"/>
    <dgm:cxn modelId="{AB7A54D4-8E23-4583-8E98-345042A04591}" type="presParOf" srcId="{9ED209A7-CD15-4C32-9372-A0384698B942}" destId="{4104A2F1-FB99-4C42-8067-46B8EEEC9610}" srcOrd="1" destOrd="0" presId="urn:microsoft.com/office/officeart/2016/7/layout/BasicLinearProcessNumbered#1"/>
    <dgm:cxn modelId="{06C75B26-0F3E-41ED-839F-4D64199F4461}" type="presParOf" srcId="{9ED209A7-CD15-4C32-9372-A0384698B942}" destId="{2EB92C72-3528-4913-AFF6-FF0B4F338399}" srcOrd="2" destOrd="0" presId="urn:microsoft.com/office/officeart/2016/7/layout/BasicLinearProcessNumbered#1"/>
    <dgm:cxn modelId="{AAB9864E-92C0-4EA3-9F0E-6EB52D100EBE}" type="presParOf" srcId="{9ED209A7-CD15-4C32-9372-A0384698B942}" destId="{74E21D92-0946-4075-ABB7-F58F125D081F}" srcOrd="3" destOrd="0" presId="urn:microsoft.com/office/officeart/2016/7/layout/BasicLinearProcessNumbered#1"/>
    <dgm:cxn modelId="{82D1F69E-5F7B-41A7-890A-3B6454ECBA45}" type="presParOf" srcId="{869C0C7E-BD0C-4E5F-8D96-6B8EEC39B952}" destId="{CD5EBBA7-E1AD-4D00-B323-2097726AB1A5}" srcOrd="5" destOrd="0" presId="urn:microsoft.com/office/officeart/2016/7/layout/BasicLinearProcessNumbered#1"/>
    <dgm:cxn modelId="{C9A8F96D-DD26-4F45-88CD-71541C2E1060}" type="presParOf" srcId="{869C0C7E-BD0C-4E5F-8D96-6B8EEC39B952}" destId="{CC249426-E247-47FE-8A86-40313129F9F1}" srcOrd="6" destOrd="0" presId="urn:microsoft.com/office/officeart/2016/7/layout/BasicLinearProcessNumbered#1"/>
    <dgm:cxn modelId="{09315129-D1FE-430E-8F8F-4298CD11D68B}" type="presParOf" srcId="{CC249426-E247-47FE-8A86-40313129F9F1}" destId="{A637CA3D-0DB0-4873-BD56-B9610A48DE69}" srcOrd="0" destOrd="0" presId="urn:microsoft.com/office/officeart/2016/7/layout/BasicLinearProcessNumbered#1"/>
    <dgm:cxn modelId="{CF990C0E-4DBA-40DC-B3DA-F66CEA0E2559}" type="presParOf" srcId="{CC249426-E247-47FE-8A86-40313129F9F1}" destId="{336E218D-97A8-4A08-9C8A-CA3664A66892}" srcOrd="1" destOrd="0" presId="urn:microsoft.com/office/officeart/2016/7/layout/BasicLinearProcessNumbered#1"/>
    <dgm:cxn modelId="{10429C24-435A-443D-981E-C538CF176BA2}" type="presParOf" srcId="{CC249426-E247-47FE-8A86-40313129F9F1}" destId="{95AADCFB-9D22-4554-847D-1397DCEB069C}" srcOrd="2" destOrd="0" presId="urn:microsoft.com/office/officeart/2016/7/layout/BasicLinearProcessNumbered#1"/>
    <dgm:cxn modelId="{59A5C331-FB0D-40AC-880B-F38EA4C5B1F0}" type="presParOf" srcId="{CC249426-E247-47FE-8A86-40313129F9F1}" destId="{99DB3395-826E-41B8-81EE-09AB3302A6AB}" srcOrd="3" destOrd="0" presId="urn:microsoft.com/office/officeart/2016/7/layout/BasicLinearProcessNumbere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9B33065-F353-4C68-BAFA-A7A6BB6D8C41}" type="doc">
      <dgm:prSet loTypeId="urn:microsoft.com/office/officeart/2005/8/layout/cycle8" loCatId="cycle" qsTypeId="urn:microsoft.com/office/officeart/2005/8/quickstyle/simple2" qsCatId="simple" csTypeId="urn:microsoft.com/office/officeart/2005/8/colors/accent3_2" csCatId="accent3" phldr="1"/>
      <dgm:spPr/>
      <dgm:t>
        <a:bodyPr/>
        <a:lstStyle/>
        <a:p>
          <a:endParaRPr lang="en-US"/>
        </a:p>
      </dgm:t>
    </dgm:pt>
    <dgm:pt modelId="{FE739208-CBBF-487C-82DC-EFBE644DB198}">
      <dgm:prSet/>
      <dgm:spPr>
        <a:solidFill>
          <a:srgbClr val="B82748"/>
        </a:solidFill>
      </dgm:spPr>
      <dgm:t>
        <a:bodyPr/>
        <a:lstStyle/>
        <a:p>
          <a:r>
            <a:rPr lang="en-US" b="1" dirty="0" err="1">
              <a:latin typeface="+mn-lt"/>
              <a:cs typeface="Poppins" panose="02000000000000000000" pitchFamily="2" charset="0"/>
            </a:rPr>
            <a:t>Sostenibilità</a:t>
          </a:r>
          <a:r>
            <a:rPr lang="en-US" b="1" dirty="0">
              <a:latin typeface="+mn-lt"/>
              <a:cs typeface="Poppins" panose="02000000000000000000" pitchFamily="2" charset="0"/>
            </a:rPr>
            <a:t> e </a:t>
          </a:r>
          <a:r>
            <a:rPr lang="en-US" b="1" dirty="0" err="1">
              <a:latin typeface="+mn-lt"/>
              <a:cs typeface="Poppins" panose="02000000000000000000" pitchFamily="2" charset="0"/>
            </a:rPr>
            <a:t>economia</a:t>
          </a:r>
          <a:r>
            <a:rPr lang="en-US" b="1" dirty="0">
              <a:latin typeface="+mn-lt"/>
              <a:cs typeface="Poppins" panose="02000000000000000000" pitchFamily="2" charset="0"/>
            </a:rPr>
            <a:t> </a:t>
          </a:r>
          <a:r>
            <a:rPr lang="en-US" b="1" dirty="0" err="1">
              <a:latin typeface="+mn-lt"/>
              <a:cs typeface="Poppins" panose="02000000000000000000" pitchFamily="2" charset="0"/>
            </a:rPr>
            <a:t>circolare</a:t>
          </a:r>
          <a:endParaRPr lang="en-US" b="1" dirty="0">
            <a:latin typeface="+mn-lt"/>
            <a:cs typeface="Poppins" panose="02000000000000000000" pitchFamily="2" charset="0"/>
          </a:endParaRPr>
        </a:p>
      </dgm:t>
    </dgm:pt>
    <dgm:pt modelId="{C3054419-ED41-407C-93BB-BCF18693B318}" type="parTrans" cxnId="{55BBF321-7BB0-40DF-8E2A-426001F7F027}">
      <dgm:prSet/>
      <dgm:spPr/>
      <dgm:t>
        <a:bodyPr/>
        <a:lstStyle/>
        <a:p>
          <a:endParaRPr lang="en-US">
            <a:latin typeface="+mn-lt"/>
          </a:endParaRPr>
        </a:p>
      </dgm:t>
    </dgm:pt>
    <dgm:pt modelId="{BB8C4B10-7E1D-4B1B-94FC-F67FBDCF1278}" type="sibTrans" cxnId="{55BBF321-7BB0-40DF-8E2A-426001F7F027}">
      <dgm:prSet/>
      <dgm:spPr/>
      <dgm:t>
        <a:bodyPr/>
        <a:lstStyle/>
        <a:p>
          <a:endParaRPr lang="en-US">
            <a:latin typeface="+mn-lt"/>
          </a:endParaRPr>
        </a:p>
      </dgm:t>
    </dgm:pt>
    <dgm:pt modelId="{66FCE9DA-455A-4961-8227-9A08FE260E63}">
      <dgm:prSet/>
      <dgm:spPr>
        <a:solidFill>
          <a:srgbClr val="B82748"/>
        </a:solidFill>
      </dgm:spPr>
      <dgm:t>
        <a:bodyPr/>
        <a:lstStyle/>
        <a:p>
          <a:r>
            <a:rPr lang="it-IT" b="1" dirty="0">
              <a:latin typeface="+mn-lt"/>
              <a:cs typeface="Poppins" panose="02000000000000000000" pitchFamily="2" charset="0"/>
            </a:rPr>
            <a:t>Educazione digitale</a:t>
          </a:r>
          <a:endParaRPr lang="en-US" dirty="0">
            <a:latin typeface="+mn-lt"/>
            <a:cs typeface="Poppins" panose="02000000000000000000" pitchFamily="2" charset="0"/>
          </a:endParaRPr>
        </a:p>
      </dgm:t>
    </dgm:pt>
    <dgm:pt modelId="{1C66C2D7-A821-4D6E-BC7D-FDF25F355D10}" type="parTrans" cxnId="{6A64B932-8637-48F0-A884-3D854EC649B6}">
      <dgm:prSet/>
      <dgm:spPr/>
      <dgm:t>
        <a:bodyPr/>
        <a:lstStyle/>
        <a:p>
          <a:endParaRPr lang="en-US">
            <a:latin typeface="+mn-lt"/>
          </a:endParaRPr>
        </a:p>
      </dgm:t>
    </dgm:pt>
    <dgm:pt modelId="{93BDFB9E-7C2F-43CE-AFEB-E7E97BE5E23D}" type="sibTrans" cxnId="{6A64B932-8637-48F0-A884-3D854EC649B6}">
      <dgm:prSet/>
      <dgm:spPr/>
      <dgm:t>
        <a:bodyPr/>
        <a:lstStyle/>
        <a:p>
          <a:endParaRPr lang="en-US">
            <a:latin typeface="+mn-lt"/>
          </a:endParaRPr>
        </a:p>
      </dgm:t>
    </dgm:pt>
    <dgm:pt modelId="{FB4DAE5C-C931-418D-9034-7320780AD87C}">
      <dgm:prSet/>
      <dgm:spPr>
        <a:solidFill>
          <a:srgbClr val="B82748"/>
        </a:solidFill>
      </dgm:spPr>
      <dgm:t>
        <a:bodyPr/>
        <a:lstStyle/>
        <a:p>
          <a:r>
            <a:rPr lang="it-IT" b="1" dirty="0">
              <a:solidFill>
                <a:schemeClr val="bg1"/>
              </a:solidFill>
              <a:latin typeface="+mn-lt"/>
              <a:cs typeface="Poppins" panose="02000000000000000000" pitchFamily="2" charset="0"/>
            </a:rPr>
            <a:t>Capitale Umano</a:t>
          </a:r>
          <a:endParaRPr lang="en-US" dirty="0">
            <a:solidFill>
              <a:schemeClr val="bg1"/>
            </a:solidFill>
            <a:latin typeface="+mn-lt"/>
            <a:cs typeface="Poppins" panose="02000000000000000000" pitchFamily="2" charset="0"/>
          </a:endParaRPr>
        </a:p>
      </dgm:t>
    </dgm:pt>
    <dgm:pt modelId="{E7E1B63F-D8E9-4DE4-B851-45BC6354B0CB}" type="parTrans" cxnId="{96096D95-43FD-413D-BE42-80DAA720CA77}">
      <dgm:prSet/>
      <dgm:spPr/>
      <dgm:t>
        <a:bodyPr/>
        <a:lstStyle/>
        <a:p>
          <a:endParaRPr lang="en-US">
            <a:latin typeface="+mn-lt"/>
          </a:endParaRPr>
        </a:p>
      </dgm:t>
    </dgm:pt>
    <dgm:pt modelId="{B731F994-C023-4245-AD45-7841FFC48419}" type="sibTrans" cxnId="{96096D95-43FD-413D-BE42-80DAA720CA77}">
      <dgm:prSet/>
      <dgm:spPr/>
      <dgm:t>
        <a:bodyPr/>
        <a:lstStyle/>
        <a:p>
          <a:endParaRPr lang="en-US">
            <a:latin typeface="+mn-lt"/>
          </a:endParaRPr>
        </a:p>
      </dgm:t>
    </dgm:pt>
    <dgm:pt modelId="{5B26894C-5BF9-4AE5-879A-0829A8F2CEA7}">
      <dgm:prSet/>
      <dgm:spPr>
        <a:solidFill>
          <a:srgbClr val="B82748"/>
        </a:solidFill>
      </dgm:spPr>
      <dgm:t>
        <a:bodyPr/>
        <a:lstStyle/>
        <a:p>
          <a:r>
            <a:rPr lang="it-IT" b="1" dirty="0">
              <a:latin typeface="+mn-lt"/>
              <a:cs typeface="Poppins" panose="02000000000000000000" pitchFamily="2" charset="0"/>
            </a:rPr>
            <a:t>Educazione finanziaria</a:t>
          </a:r>
          <a:endParaRPr lang="en-US" b="1" dirty="0">
            <a:latin typeface="+mn-lt"/>
            <a:cs typeface="Poppins" panose="02000000000000000000" pitchFamily="2" charset="0"/>
          </a:endParaRPr>
        </a:p>
      </dgm:t>
    </dgm:pt>
    <dgm:pt modelId="{732E87AC-2E81-4272-A3B1-D204912D2E9E}" type="parTrans" cxnId="{E912C49E-0290-4001-8F09-7605F2F460D0}">
      <dgm:prSet/>
      <dgm:spPr/>
      <dgm:t>
        <a:bodyPr/>
        <a:lstStyle/>
        <a:p>
          <a:endParaRPr lang="en-US">
            <a:latin typeface="+mn-lt"/>
          </a:endParaRPr>
        </a:p>
      </dgm:t>
    </dgm:pt>
    <dgm:pt modelId="{F574212E-9521-4EE0-B88D-E5D59217DCE0}" type="sibTrans" cxnId="{E912C49E-0290-4001-8F09-7605F2F460D0}">
      <dgm:prSet/>
      <dgm:spPr/>
      <dgm:t>
        <a:bodyPr/>
        <a:lstStyle/>
        <a:p>
          <a:endParaRPr lang="en-US">
            <a:latin typeface="+mn-lt"/>
          </a:endParaRPr>
        </a:p>
      </dgm:t>
    </dgm:pt>
    <dgm:pt modelId="{A0101097-4AF9-49B7-9D0E-5DC370E8523B}" type="pres">
      <dgm:prSet presAssocID="{09B33065-F353-4C68-BAFA-A7A6BB6D8C41}" presName="compositeShape" presStyleCnt="0">
        <dgm:presLayoutVars>
          <dgm:chMax val="7"/>
          <dgm:dir/>
          <dgm:resizeHandles val="exact"/>
        </dgm:presLayoutVars>
      </dgm:prSet>
      <dgm:spPr/>
    </dgm:pt>
    <dgm:pt modelId="{7D9F0A13-67D4-4C89-81C5-D53A27E15A55}" type="pres">
      <dgm:prSet presAssocID="{09B33065-F353-4C68-BAFA-A7A6BB6D8C41}" presName="wedge1" presStyleLbl="node1" presStyleIdx="0" presStyleCnt="4"/>
      <dgm:spPr/>
    </dgm:pt>
    <dgm:pt modelId="{6EC56D97-D0BF-404F-B7F6-61C45E904C49}" type="pres">
      <dgm:prSet presAssocID="{09B33065-F353-4C68-BAFA-A7A6BB6D8C41}" presName="dummy1a" presStyleCnt="0"/>
      <dgm:spPr/>
    </dgm:pt>
    <dgm:pt modelId="{B7E466AB-CBFC-4FAC-8D64-2FCEC9A55ADE}" type="pres">
      <dgm:prSet presAssocID="{09B33065-F353-4C68-BAFA-A7A6BB6D8C41}" presName="dummy1b" presStyleCnt="0"/>
      <dgm:spPr/>
    </dgm:pt>
    <dgm:pt modelId="{92E74F17-7AB8-450D-9E37-F74ED3983E87}" type="pres">
      <dgm:prSet presAssocID="{09B33065-F353-4C68-BAFA-A7A6BB6D8C41}" presName="wedge1Tx" presStyleLbl="node1" presStyleIdx="0" presStyleCnt="4">
        <dgm:presLayoutVars>
          <dgm:chMax val="0"/>
          <dgm:chPref val="0"/>
          <dgm:bulletEnabled val="1"/>
        </dgm:presLayoutVars>
      </dgm:prSet>
      <dgm:spPr/>
    </dgm:pt>
    <dgm:pt modelId="{B044406E-92FA-4029-B9CC-1C556F643E82}" type="pres">
      <dgm:prSet presAssocID="{09B33065-F353-4C68-BAFA-A7A6BB6D8C41}" presName="wedge2" presStyleLbl="node1" presStyleIdx="1" presStyleCnt="4"/>
      <dgm:spPr/>
    </dgm:pt>
    <dgm:pt modelId="{3D76138D-CAD2-4754-AA3A-A8BC1FBC1CAD}" type="pres">
      <dgm:prSet presAssocID="{09B33065-F353-4C68-BAFA-A7A6BB6D8C41}" presName="dummy2a" presStyleCnt="0"/>
      <dgm:spPr/>
    </dgm:pt>
    <dgm:pt modelId="{7E425954-5BB6-49D9-B4AF-F03940BB6289}" type="pres">
      <dgm:prSet presAssocID="{09B33065-F353-4C68-BAFA-A7A6BB6D8C41}" presName="dummy2b" presStyleCnt="0"/>
      <dgm:spPr/>
    </dgm:pt>
    <dgm:pt modelId="{A1F776AE-0BF7-4D45-9A29-939C9EB421AC}" type="pres">
      <dgm:prSet presAssocID="{09B33065-F353-4C68-BAFA-A7A6BB6D8C41}" presName="wedge2Tx" presStyleLbl="node1" presStyleIdx="1" presStyleCnt="4">
        <dgm:presLayoutVars>
          <dgm:chMax val="0"/>
          <dgm:chPref val="0"/>
          <dgm:bulletEnabled val="1"/>
        </dgm:presLayoutVars>
      </dgm:prSet>
      <dgm:spPr/>
    </dgm:pt>
    <dgm:pt modelId="{678FD5F8-B322-4467-BA6C-3EC75E47136E}" type="pres">
      <dgm:prSet presAssocID="{09B33065-F353-4C68-BAFA-A7A6BB6D8C41}" presName="wedge3" presStyleLbl="node1" presStyleIdx="2" presStyleCnt="4"/>
      <dgm:spPr/>
    </dgm:pt>
    <dgm:pt modelId="{FA6CC8C6-A4DC-4A7B-8210-181E8CE7B8BF}" type="pres">
      <dgm:prSet presAssocID="{09B33065-F353-4C68-BAFA-A7A6BB6D8C41}" presName="dummy3a" presStyleCnt="0"/>
      <dgm:spPr/>
    </dgm:pt>
    <dgm:pt modelId="{AA25C084-ADF8-45E7-8B0C-37C62C3FF4B2}" type="pres">
      <dgm:prSet presAssocID="{09B33065-F353-4C68-BAFA-A7A6BB6D8C41}" presName="dummy3b" presStyleCnt="0"/>
      <dgm:spPr/>
    </dgm:pt>
    <dgm:pt modelId="{DB9FAC46-1D7D-4CC2-8A82-AF758D2599F5}" type="pres">
      <dgm:prSet presAssocID="{09B33065-F353-4C68-BAFA-A7A6BB6D8C41}" presName="wedge3Tx" presStyleLbl="node1" presStyleIdx="2" presStyleCnt="4">
        <dgm:presLayoutVars>
          <dgm:chMax val="0"/>
          <dgm:chPref val="0"/>
          <dgm:bulletEnabled val="1"/>
        </dgm:presLayoutVars>
      </dgm:prSet>
      <dgm:spPr/>
    </dgm:pt>
    <dgm:pt modelId="{8E54645C-3561-4EE5-968D-5F391C96BCE7}" type="pres">
      <dgm:prSet presAssocID="{09B33065-F353-4C68-BAFA-A7A6BB6D8C41}" presName="wedge4" presStyleLbl="node1" presStyleIdx="3" presStyleCnt="4"/>
      <dgm:spPr/>
    </dgm:pt>
    <dgm:pt modelId="{3F2552E0-2D6A-46ED-8D92-C4454BD8BB25}" type="pres">
      <dgm:prSet presAssocID="{09B33065-F353-4C68-BAFA-A7A6BB6D8C41}" presName="dummy4a" presStyleCnt="0"/>
      <dgm:spPr/>
    </dgm:pt>
    <dgm:pt modelId="{B9575AC7-1EC6-4A4F-A697-5AA99263AD78}" type="pres">
      <dgm:prSet presAssocID="{09B33065-F353-4C68-BAFA-A7A6BB6D8C41}" presName="dummy4b" presStyleCnt="0"/>
      <dgm:spPr/>
    </dgm:pt>
    <dgm:pt modelId="{D08EA2C2-B393-494F-9338-75707DBB6890}" type="pres">
      <dgm:prSet presAssocID="{09B33065-F353-4C68-BAFA-A7A6BB6D8C41}" presName="wedge4Tx" presStyleLbl="node1" presStyleIdx="3" presStyleCnt="4">
        <dgm:presLayoutVars>
          <dgm:chMax val="0"/>
          <dgm:chPref val="0"/>
          <dgm:bulletEnabled val="1"/>
        </dgm:presLayoutVars>
      </dgm:prSet>
      <dgm:spPr/>
    </dgm:pt>
    <dgm:pt modelId="{47630A11-466A-433B-86D4-7DB089598658}" type="pres">
      <dgm:prSet presAssocID="{BB8C4B10-7E1D-4B1B-94FC-F67FBDCF1278}" presName="arrowWedge1" presStyleLbl="fgSibTrans2D1" presStyleIdx="0" presStyleCnt="4"/>
      <dgm:spPr>
        <a:solidFill>
          <a:srgbClr val="002060"/>
        </a:solidFill>
      </dgm:spPr>
    </dgm:pt>
    <dgm:pt modelId="{7730A4E5-9C12-4A9E-8D46-9B2519ABFD9D}" type="pres">
      <dgm:prSet presAssocID="{93BDFB9E-7C2F-43CE-AFEB-E7E97BE5E23D}" presName="arrowWedge2" presStyleLbl="fgSibTrans2D1" presStyleIdx="1" presStyleCnt="4"/>
      <dgm:spPr>
        <a:solidFill>
          <a:srgbClr val="002060"/>
        </a:solidFill>
      </dgm:spPr>
    </dgm:pt>
    <dgm:pt modelId="{31CDDCC9-61BD-43DB-9B56-DBBA2A29BFDB}" type="pres">
      <dgm:prSet presAssocID="{B731F994-C023-4245-AD45-7841FFC48419}" presName="arrowWedge3" presStyleLbl="fgSibTrans2D1" presStyleIdx="2" presStyleCnt="4"/>
      <dgm:spPr>
        <a:solidFill>
          <a:srgbClr val="002060"/>
        </a:solidFill>
      </dgm:spPr>
    </dgm:pt>
    <dgm:pt modelId="{76BEA7DC-32B5-46E6-9876-F381B344FE8A}" type="pres">
      <dgm:prSet presAssocID="{F574212E-9521-4EE0-B88D-E5D59217DCE0}" presName="arrowWedge4" presStyleLbl="fgSibTrans2D1" presStyleIdx="3" presStyleCnt="4"/>
      <dgm:spPr>
        <a:solidFill>
          <a:srgbClr val="002060"/>
        </a:solidFill>
      </dgm:spPr>
    </dgm:pt>
  </dgm:ptLst>
  <dgm:cxnLst>
    <dgm:cxn modelId="{51885F08-6E5B-4516-9B53-5F6F461DC52E}" type="presOf" srcId="{FE739208-CBBF-487C-82DC-EFBE644DB198}" destId="{7D9F0A13-67D4-4C89-81C5-D53A27E15A55}" srcOrd="0" destOrd="0" presId="urn:microsoft.com/office/officeart/2005/8/layout/cycle8"/>
    <dgm:cxn modelId="{55BBF321-7BB0-40DF-8E2A-426001F7F027}" srcId="{09B33065-F353-4C68-BAFA-A7A6BB6D8C41}" destId="{FE739208-CBBF-487C-82DC-EFBE644DB198}" srcOrd="0" destOrd="0" parTransId="{C3054419-ED41-407C-93BB-BCF18693B318}" sibTransId="{BB8C4B10-7E1D-4B1B-94FC-F67FBDCF1278}"/>
    <dgm:cxn modelId="{1A27FD2C-FC40-4351-8D9F-697D7846E19E}" type="presOf" srcId="{FE739208-CBBF-487C-82DC-EFBE644DB198}" destId="{92E74F17-7AB8-450D-9E37-F74ED3983E87}" srcOrd="1" destOrd="0" presId="urn:microsoft.com/office/officeart/2005/8/layout/cycle8"/>
    <dgm:cxn modelId="{6A64B932-8637-48F0-A884-3D854EC649B6}" srcId="{09B33065-F353-4C68-BAFA-A7A6BB6D8C41}" destId="{66FCE9DA-455A-4961-8227-9A08FE260E63}" srcOrd="1" destOrd="0" parTransId="{1C66C2D7-A821-4D6E-BC7D-FDF25F355D10}" sibTransId="{93BDFB9E-7C2F-43CE-AFEB-E7E97BE5E23D}"/>
    <dgm:cxn modelId="{90059645-0ECC-47D8-980E-79E346E1A826}" type="presOf" srcId="{09B33065-F353-4C68-BAFA-A7A6BB6D8C41}" destId="{A0101097-4AF9-49B7-9D0E-5DC370E8523B}" srcOrd="0" destOrd="0" presId="urn:microsoft.com/office/officeart/2005/8/layout/cycle8"/>
    <dgm:cxn modelId="{00EBF34B-4A93-4E61-A28F-8C6244D90355}" type="presOf" srcId="{FB4DAE5C-C931-418D-9034-7320780AD87C}" destId="{678FD5F8-B322-4467-BA6C-3EC75E47136E}" srcOrd="0" destOrd="0" presId="urn:microsoft.com/office/officeart/2005/8/layout/cycle8"/>
    <dgm:cxn modelId="{8DE4E988-66E0-4E37-91BA-B4E479EE1F49}" type="presOf" srcId="{FB4DAE5C-C931-418D-9034-7320780AD87C}" destId="{DB9FAC46-1D7D-4CC2-8A82-AF758D2599F5}" srcOrd="1" destOrd="0" presId="urn:microsoft.com/office/officeart/2005/8/layout/cycle8"/>
    <dgm:cxn modelId="{96096D95-43FD-413D-BE42-80DAA720CA77}" srcId="{09B33065-F353-4C68-BAFA-A7A6BB6D8C41}" destId="{FB4DAE5C-C931-418D-9034-7320780AD87C}" srcOrd="2" destOrd="0" parTransId="{E7E1B63F-D8E9-4DE4-B851-45BC6354B0CB}" sibTransId="{B731F994-C023-4245-AD45-7841FFC48419}"/>
    <dgm:cxn modelId="{E912C49E-0290-4001-8F09-7605F2F460D0}" srcId="{09B33065-F353-4C68-BAFA-A7A6BB6D8C41}" destId="{5B26894C-5BF9-4AE5-879A-0829A8F2CEA7}" srcOrd="3" destOrd="0" parTransId="{732E87AC-2E81-4272-A3B1-D204912D2E9E}" sibTransId="{F574212E-9521-4EE0-B88D-E5D59217DCE0}"/>
    <dgm:cxn modelId="{4429C2A3-E7B9-4D7D-80D3-A7F319D06C49}" type="presOf" srcId="{66FCE9DA-455A-4961-8227-9A08FE260E63}" destId="{B044406E-92FA-4029-B9CC-1C556F643E82}" srcOrd="0" destOrd="0" presId="urn:microsoft.com/office/officeart/2005/8/layout/cycle8"/>
    <dgm:cxn modelId="{773C06B5-CC81-44BB-B6D6-D05BD50FE141}" type="presOf" srcId="{5B26894C-5BF9-4AE5-879A-0829A8F2CEA7}" destId="{8E54645C-3561-4EE5-968D-5F391C96BCE7}" srcOrd="0" destOrd="0" presId="urn:microsoft.com/office/officeart/2005/8/layout/cycle8"/>
    <dgm:cxn modelId="{DBBAD3BD-1DAE-4001-B126-49F0046F8B1B}" type="presOf" srcId="{66FCE9DA-455A-4961-8227-9A08FE260E63}" destId="{A1F776AE-0BF7-4D45-9A29-939C9EB421AC}" srcOrd="1" destOrd="0" presId="urn:microsoft.com/office/officeart/2005/8/layout/cycle8"/>
    <dgm:cxn modelId="{B6C094EE-C548-4F36-95A8-FCB2EDBB83F1}" type="presOf" srcId="{5B26894C-5BF9-4AE5-879A-0829A8F2CEA7}" destId="{D08EA2C2-B393-494F-9338-75707DBB6890}" srcOrd="1" destOrd="0" presId="urn:microsoft.com/office/officeart/2005/8/layout/cycle8"/>
    <dgm:cxn modelId="{CB50B8C0-0F56-458B-87C5-DFD78B82990F}" type="presParOf" srcId="{A0101097-4AF9-49B7-9D0E-5DC370E8523B}" destId="{7D9F0A13-67D4-4C89-81C5-D53A27E15A55}" srcOrd="0" destOrd="0" presId="urn:microsoft.com/office/officeart/2005/8/layout/cycle8"/>
    <dgm:cxn modelId="{C50B451B-8035-4034-916E-CF33A6041539}" type="presParOf" srcId="{A0101097-4AF9-49B7-9D0E-5DC370E8523B}" destId="{6EC56D97-D0BF-404F-B7F6-61C45E904C49}" srcOrd="1" destOrd="0" presId="urn:microsoft.com/office/officeart/2005/8/layout/cycle8"/>
    <dgm:cxn modelId="{E79A065C-906C-41ED-B622-0FAB945801E7}" type="presParOf" srcId="{A0101097-4AF9-49B7-9D0E-5DC370E8523B}" destId="{B7E466AB-CBFC-4FAC-8D64-2FCEC9A55ADE}" srcOrd="2" destOrd="0" presId="urn:microsoft.com/office/officeart/2005/8/layout/cycle8"/>
    <dgm:cxn modelId="{D23205A5-6448-4369-8E5D-C2EC894BD283}" type="presParOf" srcId="{A0101097-4AF9-49B7-9D0E-5DC370E8523B}" destId="{92E74F17-7AB8-450D-9E37-F74ED3983E87}" srcOrd="3" destOrd="0" presId="urn:microsoft.com/office/officeart/2005/8/layout/cycle8"/>
    <dgm:cxn modelId="{A3DAE3CB-9678-481E-96EF-C4DA10A74084}" type="presParOf" srcId="{A0101097-4AF9-49B7-9D0E-5DC370E8523B}" destId="{B044406E-92FA-4029-B9CC-1C556F643E82}" srcOrd="4" destOrd="0" presId="urn:microsoft.com/office/officeart/2005/8/layout/cycle8"/>
    <dgm:cxn modelId="{096B5BE7-9EB4-45E7-BC47-12460106D037}" type="presParOf" srcId="{A0101097-4AF9-49B7-9D0E-5DC370E8523B}" destId="{3D76138D-CAD2-4754-AA3A-A8BC1FBC1CAD}" srcOrd="5" destOrd="0" presId="urn:microsoft.com/office/officeart/2005/8/layout/cycle8"/>
    <dgm:cxn modelId="{A9473B6C-7F76-4748-96EF-BCF6551A9D7A}" type="presParOf" srcId="{A0101097-4AF9-49B7-9D0E-5DC370E8523B}" destId="{7E425954-5BB6-49D9-B4AF-F03940BB6289}" srcOrd="6" destOrd="0" presId="urn:microsoft.com/office/officeart/2005/8/layout/cycle8"/>
    <dgm:cxn modelId="{BD62A802-BE35-4CE5-A443-717B31BBF3A2}" type="presParOf" srcId="{A0101097-4AF9-49B7-9D0E-5DC370E8523B}" destId="{A1F776AE-0BF7-4D45-9A29-939C9EB421AC}" srcOrd="7" destOrd="0" presId="urn:microsoft.com/office/officeart/2005/8/layout/cycle8"/>
    <dgm:cxn modelId="{6D2625F7-59AB-42CF-978E-9143DEC27AEB}" type="presParOf" srcId="{A0101097-4AF9-49B7-9D0E-5DC370E8523B}" destId="{678FD5F8-B322-4467-BA6C-3EC75E47136E}" srcOrd="8" destOrd="0" presId="urn:microsoft.com/office/officeart/2005/8/layout/cycle8"/>
    <dgm:cxn modelId="{784D7097-BC50-45D1-B967-35CC7C804F9A}" type="presParOf" srcId="{A0101097-4AF9-49B7-9D0E-5DC370E8523B}" destId="{FA6CC8C6-A4DC-4A7B-8210-181E8CE7B8BF}" srcOrd="9" destOrd="0" presId="urn:microsoft.com/office/officeart/2005/8/layout/cycle8"/>
    <dgm:cxn modelId="{A8961D89-949B-402E-93CD-F0C18D8F1CCD}" type="presParOf" srcId="{A0101097-4AF9-49B7-9D0E-5DC370E8523B}" destId="{AA25C084-ADF8-45E7-8B0C-37C62C3FF4B2}" srcOrd="10" destOrd="0" presId="urn:microsoft.com/office/officeart/2005/8/layout/cycle8"/>
    <dgm:cxn modelId="{4BB97366-2C4B-4AB2-8733-0FBA5C5E8636}" type="presParOf" srcId="{A0101097-4AF9-49B7-9D0E-5DC370E8523B}" destId="{DB9FAC46-1D7D-4CC2-8A82-AF758D2599F5}" srcOrd="11" destOrd="0" presId="urn:microsoft.com/office/officeart/2005/8/layout/cycle8"/>
    <dgm:cxn modelId="{CEAFD247-B28E-4425-B595-D3EED95EB94B}" type="presParOf" srcId="{A0101097-4AF9-49B7-9D0E-5DC370E8523B}" destId="{8E54645C-3561-4EE5-968D-5F391C96BCE7}" srcOrd="12" destOrd="0" presId="urn:microsoft.com/office/officeart/2005/8/layout/cycle8"/>
    <dgm:cxn modelId="{EBFBB248-30FF-47D1-945D-8974C4E317C3}" type="presParOf" srcId="{A0101097-4AF9-49B7-9D0E-5DC370E8523B}" destId="{3F2552E0-2D6A-46ED-8D92-C4454BD8BB25}" srcOrd="13" destOrd="0" presId="urn:microsoft.com/office/officeart/2005/8/layout/cycle8"/>
    <dgm:cxn modelId="{39CC6A8E-92E3-4B84-A3EA-BF6C385ED93E}" type="presParOf" srcId="{A0101097-4AF9-49B7-9D0E-5DC370E8523B}" destId="{B9575AC7-1EC6-4A4F-A697-5AA99263AD78}" srcOrd="14" destOrd="0" presId="urn:microsoft.com/office/officeart/2005/8/layout/cycle8"/>
    <dgm:cxn modelId="{198D622D-4230-450C-B2DD-815704CA7E49}" type="presParOf" srcId="{A0101097-4AF9-49B7-9D0E-5DC370E8523B}" destId="{D08EA2C2-B393-494F-9338-75707DBB6890}" srcOrd="15" destOrd="0" presId="urn:microsoft.com/office/officeart/2005/8/layout/cycle8"/>
    <dgm:cxn modelId="{BC3E2E52-6FE0-45B6-855F-EE34EE819A94}" type="presParOf" srcId="{A0101097-4AF9-49B7-9D0E-5DC370E8523B}" destId="{47630A11-466A-433B-86D4-7DB089598658}" srcOrd="16" destOrd="0" presId="urn:microsoft.com/office/officeart/2005/8/layout/cycle8"/>
    <dgm:cxn modelId="{7FB0A966-33F7-4B9D-867D-0BED84F1C20C}" type="presParOf" srcId="{A0101097-4AF9-49B7-9D0E-5DC370E8523B}" destId="{7730A4E5-9C12-4A9E-8D46-9B2519ABFD9D}" srcOrd="17" destOrd="0" presId="urn:microsoft.com/office/officeart/2005/8/layout/cycle8"/>
    <dgm:cxn modelId="{2D205764-DB7F-49E2-AB70-A585D63BB32E}" type="presParOf" srcId="{A0101097-4AF9-49B7-9D0E-5DC370E8523B}" destId="{31CDDCC9-61BD-43DB-9B56-DBBA2A29BFDB}" srcOrd="18" destOrd="0" presId="urn:microsoft.com/office/officeart/2005/8/layout/cycle8"/>
    <dgm:cxn modelId="{A2E5E0FA-494F-4BBD-9153-0CA9FA0270DE}" type="presParOf" srcId="{A0101097-4AF9-49B7-9D0E-5DC370E8523B}" destId="{76BEA7DC-32B5-46E6-9876-F381B344FE8A}" srcOrd="19"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B33065-F353-4C68-BAFA-A7A6BB6D8C41}"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FE739208-CBBF-487C-82DC-EFBE644DB198}">
      <dgm:prSet custT="1"/>
      <dgm:spPr>
        <a:solidFill>
          <a:schemeClr val="tx2"/>
        </a:solidFill>
      </dgm:spPr>
      <dgm:t>
        <a:bodyPr/>
        <a:lstStyle/>
        <a:p>
          <a:r>
            <a:rPr lang="it-IT" sz="1800" b="1" dirty="0">
              <a:solidFill>
                <a:schemeClr val="bg1"/>
              </a:solidFill>
              <a:latin typeface="+mn-lt"/>
            </a:rPr>
            <a:t>Visite guidate</a:t>
          </a:r>
          <a:endParaRPr lang="en-US" sz="1800" dirty="0">
            <a:solidFill>
              <a:schemeClr val="bg1"/>
            </a:solidFill>
            <a:latin typeface="+mn-lt"/>
          </a:endParaRPr>
        </a:p>
      </dgm:t>
    </dgm:pt>
    <dgm:pt modelId="{C3054419-ED41-407C-93BB-BCF18693B318}" type="parTrans" cxnId="{55BBF321-7BB0-40DF-8E2A-426001F7F027}">
      <dgm:prSet/>
      <dgm:spPr/>
      <dgm:t>
        <a:bodyPr/>
        <a:lstStyle/>
        <a:p>
          <a:endParaRPr lang="en-US"/>
        </a:p>
      </dgm:t>
    </dgm:pt>
    <dgm:pt modelId="{BB8C4B10-7E1D-4B1B-94FC-F67FBDCF1278}" type="sibTrans" cxnId="{55BBF321-7BB0-40DF-8E2A-426001F7F027}">
      <dgm:prSet/>
      <dgm:spPr/>
      <dgm:t>
        <a:bodyPr/>
        <a:lstStyle/>
        <a:p>
          <a:endParaRPr lang="en-US"/>
        </a:p>
      </dgm:t>
    </dgm:pt>
    <dgm:pt modelId="{66FCE9DA-455A-4961-8227-9A08FE260E63}">
      <dgm:prSet custT="1"/>
      <dgm:spPr>
        <a:solidFill>
          <a:schemeClr val="tx2"/>
        </a:solidFill>
      </dgm:spPr>
      <dgm:t>
        <a:bodyPr/>
        <a:lstStyle/>
        <a:p>
          <a:r>
            <a:rPr lang="it-IT" sz="1800" b="1" dirty="0">
              <a:solidFill>
                <a:schemeClr val="bg1"/>
              </a:solidFill>
              <a:latin typeface="+mn-lt"/>
              <a:ea typeface="+mn-ea"/>
              <a:cs typeface="+mn-cs"/>
            </a:rPr>
            <a:t>Convegni, seminari, eventi divulgativi</a:t>
          </a:r>
          <a:endParaRPr lang="en-US" sz="1800" dirty="0">
            <a:solidFill>
              <a:schemeClr val="bg1"/>
            </a:solidFill>
            <a:latin typeface="+mn-lt"/>
          </a:endParaRPr>
        </a:p>
      </dgm:t>
    </dgm:pt>
    <dgm:pt modelId="{1C66C2D7-A821-4D6E-BC7D-FDF25F355D10}" type="parTrans" cxnId="{6A64B932-8637-48F0-A884-3D854EC649B6}">
      <dgm:prSet/>
      <dgm:spPr/>
      <dgm:t>
        <a:bodyPr/>
        <a:lstStyle/>
        <a:p>
          <a:endParaRPr lang="en-US"/>
        </a:p>
      </dgm:t>
    </dgm:pt>
    <dgm:pt modelId="{93BDFB9E-7C2F-43CE-AFEB-E7E97BE5E23D}" type="sibTrans" cxnId="{6A64B932-8637-48F0-A884-3D854EC649B6}">
      <dgm:prSet/>
      <dgm:spPr/>
      <dgm:t>
        <a:bodyPr/>
        <a:lstStyle/>
        <a:p>
          <a:endParaRPr lang="en-US"/>
        </a:p>
      </dgm:t>
    </dgm:pt>
    <dgm:pt modelId="{2FFB2951-9AE2-453F-85B5-AE3B806A87EF}">
      <dgm:prSet custT="1"/>
      <dgm:spPr>
        <a:solidFill>
          <a:schemeClr val="tx2"/>
        </a:solidFill>
      </dgm:spPr>
      <dgm:t>
        <a:bodyPr/>
        <a:lstStyle/>
        <a:p>
          <a:r>
            <a:rPr lang="it-IT" sz="1800" b="1" kern="1200" dirty="0">
              <a:solidFill>
                <a:schemeClr val="bg1"/>
              </a:solidFill>
              <a:latin typeface="+mn-lt"/>
              <a:ea typeface="+mn-ea"/>
              <a:cs typeface="+mn-cs"/>
            </a:rPr>
            <a:t>Attività di ricerca</a:t>
          </a:r>
          <a:endParaRPr lang="en-US" sz="1800" b="1" kern="1200" dirty="0">
            <a:solidFill>
              <a:schemeClr val="bg1"/>
            </a:solidFill>
            <a:latin typeface="+mn-lt"/>
            <a:ea typeface="+mn-ea"/>
            <a:cs typeface="+mn-cs"/>
          </a:endParaRPr>
        </a:p>
      </dgm:t>
    </dgm:pt>
    <dgm:pt modelId="{26CBAB1D-4A06-414E-B110-C62FC2FC1660}" type="parTrans" cxnId="{88A5FC13-BD46-4221-8F33-801060D44639}">
      <dgm:prSet/>
      <dgm:spPr/>
      <dgm:t>
        <a:bodyPr/>
        <a:lstStyle/>
        <a:p>
          <a:endParaRPr lang="it-IT"/>
        </a:p>
      </dgm:t>
    </dgm:pt>
    <dgm:pt modelId="{1A6FF408-D5A9-4727-979C-E5D85FB58215}" type="sibTrans" cxnId="{88A5FC13-BD46-4221-8F33-801060D44639}">
      <dgm:prSet/>
      <dgm:spPr/>
      <dgm:t>
        <a:bodyPr/>
        <a:lstStyle/>
        <a:p>
          <a:endParaRPr lang="it-IT"/>
        </a:p>
      </dgm:t>
    </dgm:pt>
    <dgm:pt modelId="{4CE6D418-A0D1-4CBE-B935-9B425C1DBB42}">
      <dgm:prSet custT="1"/>
      <dgm:spPr>
        <a:solidFill>
          <a:schemeClr val="tx2"/>
        </a:solidFill>
      </dgm:spPr>
      <dgm:t>
        <a:bodyPr/>
        <a:lstStyle/>
        <a:p>
          <a:r>
            <a:rPr lang="it-IT" sz="1800" b="1" noProof="0" dirty="0">
              <a:solidFill>
                <a:schemeClr val="bg1"/>
              </a:solidFill>
              <a:latin typeface="+mn-lt"/>
              <a:ea typeface="+mn-ea"/>
              <a:cs typeface="+mn-cs"/>
            </a:rPr>
            <a:t>Iniziative formative per giovani e adulti</a:t>
          </a:r>
          <a:endParaRPr lang="it-IT" sz="1800" noProof="0" dirty="0">
            <a:solidFill>
              <a:schemeClr val="bg1"/>
            </a:solidFill>
            <a:latin typeface="+mn-lt"/>
          </a:endParaRPr>
        </a:p>
      </dgm:t>
    </dgm:pt>
    <dgm:pt modelId="{28D31EC2-7F4E-441F-88CE-AA36E1D2B332}" type="parTrans" cxnId="{BD38F375-3961-4C33-9346-4A988AD9EFFB}">
      <dgm:prSet/>
      <dgm:spPr/>
      <dgm:t>
        <a:bodyPr/>
        <a:lstStyle/>
        <a:p>
          <a:endParaRPr lang="it-IT"/>
        </a:p>
      </dgm:t>
    </dgm:pt>
    <dgm:pt modelId="{3871C0A3-9DED-4DC2-A192-E732CA77C1EC}" type="sibTrans" cxnId="{BD38F375-3961-4C33-9346-4A988AD9EFFB}">
      <dgm:prSet/>
      <dgm:spPr/>
      <dgm:t>
        <a:bodyPr/>
        <a:lstStyle/>
        <a:p>
          <a:endParaRPr lang="it-IT"/>
        </a:p>
      </dgm:t>
    </dgm:pt>
    <dgm:pt modelId="{DE4BD77C-914D-4FF6-8FAB-7E7C5DA4EC63}">
      <dgm:prSet custT="1"/>
      <dgm:spPr>
        <a:solidFill>
          <a:schemeClr val="tx2"/>
        </a:solidFill>
      </dgm:spPr>
      <dgm:t>
        <a:bodyPr/>
        <a:lstStyle/>
        <a:p>
          <a:r>
            <a:rPr lang="it-IT" sz="1800" b="1" dirty="0">
              <a:solidFill>
                <a:schemeClr val="bg1"/>
              </a:solidFill>
              <a:latin typeface="+mn-lt"/>
            </a:rPr>
            <a:t>Offerta didattica per le scuole</a:t>
          </a:r>
          <a:endParaRPr lang="en-US" sz="1800" dirty="0">
            <a:solidFill>
              <a:schemeClr val="bg1"/>
            </a:solidFill>
            <a:latin typeface="+mn-lt"/>
          </a:endParaRPr>
        </a:p>
      </dgm:t>
    </dgm:pt>
    <dgm:pt modelId="{5FB6E962-8C3B-4F9C-86CA-444764F59DBE}" type="parTrans" cxnId="{F05A1C1E-C067-467E-B793-66FDE88D973D}">
      <dgm:prSet/>
      <dgm:spPr/>
      <dgm:t>
        <a:bodyPr/>
        <a:lstStyle/>
        <a:p>
          <a:endParaRPr lang="it-IT"/>
        </a:p>
      </dgm:t>
    </dgm:pt>
    <dgm:pt modelId="{71E80C68-D640-4872-9A90-496C256AC5E5}" type="sibTrans" cxnId="{F05A1C1E-C067-467E-B793-66FDE88D973D}">
      <dgm:prSet/>
      <dgm:spPr/>
      <dgm:t>
        <a:bodyPr/>
        <a:lstStyle/>
        <a:p>
          <a:endParaRPr lang="it-IT"/>
        </a:p>
      </dgm:t>
    </dgm:pt>
    <dgm:pt modelId="{D64F9DE4-0BFF-4551-9EA9-ADC6AEF13EDA}">
      <dgm:prSet custT="1"/>
      <dgm:spPr>
        <a:solidFill>
          <a:schemeClr val="tx2"/>
        </a:solidFill>
      </dgm:spPr>
      <dgm:t>
        <a:bodyPr/>
        <a:lstStyle/>
        <a:p>
          <a:r>
            <a:rPr lang="it-IT" sz="1800" b="1" dirty="0">
              <a:solidFill>
                <a:schemeClr val="bg1"/>
              </a:solidFill>
              <a:latin typeface="+mn-lt"/>
              <a:ea typeface="+mn-ea"/>
              <a:cs typeface="+mn-cs"/>
            </a:rPr>
            <a:t>Attività dedicate al Terzo Settore e alle categorie fragili</a:t>
          </a:r>
          <a:endParaRPr lang="en-US" sz="1800" dirty="0">
            <a:solidFill>
              <a:schemeClr val="bg1"/>
            </a:solidFill>
            <a:latin typeface="+mn-lt"/>
          </a:endParaRPr>
        </a:p>
      </dgm:t>
    </dgm:pt>
    <dgm:pt modelId="{D43865F1-55EE-41DF-92CC-B99799D2258F}" type="parTrans" cxnId="{C49D4531-9DF8-43AD-AF73-6FCF181C1F02}">
      <dgm:prSet/>
      <dgm:spPr/>
      <dgm:t>
        <a:bodyPr/>
        <a:lstStyle/>
        <a:p>
          <a:endParaRPr lang="it-IT"/>
        </a:p>
      </dgm:t>
    </dgm:pt>
    <dgm:pt modelId="{284502FB-0AF2-47DC-AD23-1EA5BCBC0F04}" type="sibTrans" cxnId="{C49D4531-9DF8-43AD-AF73-6FCF181C1F02}">
      <dgm:prSet/>
      <dgm:spPr/>
      <dgm:t>
        <a:bodyPr/>
        <a:lstStyle/>
        <a:p>
          <a:endParaRPr lang="it-IT"/>
        </a:p>
      </dgm:t>
    </dgm:pt>
    <dgm:pt modelId="{FCD05915-076D-4C37-8391-71CEB16CED98}" type="pres">
      <dgm:prSet presAssocID="{09B33065-F353-4C68-BAFA-A7A6BB6D8C41}" presName="linear" presStyleCnt="0">
        <dgm:presLayoutVars>
          <dgm:dir/>
          <dgm:animLvl val="lvl"/>
          <dgm:resizeHandles val="exact"/>
        </dgm:presLayoutVars>
      </dgm:prSet>
      <dgm:spPr/>
    </dgm:pt>
    <dgm:pt modelId="{02E73182-07CB-4005-8053-BAA3BA3DAEF5}" type="pres">
      <dgm:prSet presAssocID="{FE739208-CBBF-487C-82DC-EFBE644DB198}" presName="parentLin" presStyleCnt="0"/>
      <dgm:spPr/>
    </dgm:pt>
    <dgm:pt modelId="{7BBF93F2-9311-411D-BB1E-AD489AA33021}" type="pres">
      <dgm:prSet presAssocID="{FE739208-CBBF-487C-82DC-EFBE644DB198}" presName="parentLeftMargin" presStyleLbl="node1" presStyleIdx="0" presStyleCnt="6"/>
      <dgm:spPr/>
    </dgm:pt>
    <dgm:pt modelId="{FDA16366-EDF1-45DE-BF95-D61398C233CF}" type="pres">
      <dgm:prSet presAssocID="{FE739208-CBBF-487C-82DC-EFBE644DB198}" presName="parentText" presStyleLbl="node1" presStyleIdx="0" presStyleCnt="6">
        <dgm:presLayoutVars>
          <dgm:chMax val="0"/>
          <dgm:bulletEnabled val="1"/>
        </dgm:presLayoutVars>
      </dgm:prSet>
      <dgm:spPr/>
    </dgm:pt>
    <dgm:pt modelId="{B4E6D314-D42A-40E1-93F1-0BA3B68C4439}" type="pres">
      <dgm:prSet presAssocID="{FE739208-CBBF-487C-82DC-EFBE644DB198}" presName="negativeSpace" presStyleCnt="0"/>
      <dgm:spPr/>
    </dgm:pt>
    <dgm:pt modelId="{9EFBCCA2-BA96-4329-A88C-00A4BE99D5C9}" type="pres">
      <dgm:prSet presAssocID="{FE739208-CBBF-487C-82DC-EFBE644DB198}" presName="childText" presStyleLbl="conFgAcc1" presStyleIdx="0" presStyleCnt="6" custLinFactY="4778" custLinFactNeighborX="1317" custLinFactNeighborY="100000">
        <dgm:presLayoutVars>
          <dgm:bulletEnabled val="1"/>
        </dgm:presLayoutVars>
      </dgm:prSet>
      <dgm:spPr>
        <a:ln>
          <a:solidFill>
            <a:srgbClr val="002060"/>
          </a:solidFill>
        </a:ln>
      </dgm:spPr>
    </dgm:pt>
    <dgm:pt modelId="{9928D461-B4BA-4D2C-AFE0-00F7B7E1CE34}" type="pres">
      <dgm:prSet presAssocID="{BB8C4B10-7E1D-4B1B-94FC-F67FBDCF1278}" presName="spaceBetweenRectangles" presStyleCnt="0"/>
      <dgm:spPr/>
    </dgm:pt>
    <dgm:pt modelId="{206B648C-4E6D-4E82-BBF4-DF4FB01E0EE5}" type="pres">
      <dgm:prSet presAssocID="{4CE6D418-A0D1-4CBE-B935-9B425C1DBB42}" presName="parentLin" presStyleCnt="0"/>
      <dgm:spPr/>
    </dgm:pt>
    <dgm:pt modelId="{6C2CC222-C19C-496F-99CC-8DDCF09EC52E}" type="pres">
      <dgm:prSet presAssocID="{4CE6D418-A0D1-4CBE-B935-9B425C1DBB42}" presName="parentLeftMargin" presStyleLbl="node1" presStyleIdx="0" presStyleCnt="6"/>
      <dgm:spPr/>
    </dgm:pt>
    <dgm:pt modelId="{01670970-B5DA-4C3F-9FA1-D0CD4448FB70}" type="pres">
      <dgm:prSet presAssocID="{4CE6D418-A0D1-4CBE-B935-9B425C1DBB42}" presName="parentText" presStyleLbl="node1" presStyleIdx="1" presStyleCnt="6">
        <dgm:presLayoutVars>
          <dgm:chMax val="0"/>
          <dgm:bulletEnabled val="1"/>
        </dgm:presLayoutVars>
      </dgm:prSet>
      <dgm:spPr/>
    </dgm:pt>
    <dgm:pt modelId="{C7F28B0E-B6ED-48C6-A79A-037D7DEFECD2}" type="pres">
      <dgm:prSet presAssocID="{4CE6D418-A0D1-4CBE-B935-9B425C1DBB42}" presName="negativeSpace" presStyleCnt="0"/>
      <dgm:spPr/>
    </dgm:pt>
    <dgm:pt modelId="{8224D254-D957-45B8-8425-989DD1BEA6C1}" type="pres">
      <dgm:prSet presAssocID="{4CE6D418-A0D1-4CBE-B935-9B425C1DBB42}" presName="childText" presStyleLbl="conFgAcc1" presStyleIdx="1" presStyleCnt="6">
        <dgm:presLayoutVars>
          <dgm:bulletEnabled val="1"/>
        </dgm:presLayoutVars>
      </dgm:prSet>
      <dgm:spPr/>
    </dgm:pt>
    <dgm:pt modelId="{3FA5D8BF-3241-464E-B1B5-AED2328B4C00}" type="pres">
      <dgm:prSet presAssocID="{3871C0A3-9DED-4DC2-A192-E732CA77C1EC}" presName="spaceBetweenRectangles" presStyleCnt="0"/>
      <dgm:spPr/>
    </dgm:pt>
    <dgm:pt modelId="{0FE2243E-2E67-4E41-BE1A-E151019DB78A}" type="pres">
      <dgm:prSet presAssocID="{66FCE9DA-455A-4961-8227-9A08FE260E63}" presName="parentLin" presStyleCnt="0"/>
      <dgm:spPr/>
    </dgm:pt>
    <dgm:pt modelId="{AACA94AC-DF4D-4157-8E78-B163D1BC70CE}" type="pres">
      <dgm:prSet presAssocID="{66FCE9DA-455A-4961-8227-9A08FE260E63}" presName="parentLeftMargin" presStyleLbl="node1" presStyleIdx="1" presStyleCnt="6"/>
      <dgm:spPr/>
    </dgm:pt>
    <dgm:pt modelId="{AE7734BC-9DF4-4554-9FED-C11938A145C8}" type="pres">
      <dgm:prSet presAssocID="{66FCE9DA-455A-4961-8227-9A08FE260E63}" presName="parentText" presStyleLbl="node1" presStyleIdx="2" presStyleCnt="6">
        <dgm:presLayoutVars>
          <dgm:chMax val="0"/>
          <dgm:bulletEnabled val="1"/>
        </dgm:presLayoutVars>
      </dgm:prSet>
      <dgm:spPr/>
    </dgm:pt>
    <dgm:pt modelId="{E2E87388-3698-4A5C-8A96-7A6134306174}" type="pres">
      <dgm:prSet presAssocID="{66FCE9DA-455A-4961-8227-9A08FE260E63}" presName="negativeSpace" presStyleCnt="0"/>
      <dgm:spPr/>
    </dgm:pt>
    <dgm:pt modelId="{81386976-786C-4214-9384-7872B51CF528}" type="pres">
      <dgm:prSet presAssocID="{66FCE9DA-455A-4961-8227-9A08FE260E63}" presName="childText" presStyleLbl="conFgAcc1" presStyleIdx="2" presStyleCnt="6">
        <dgm:presLayoutVars>
          <dgm:bulletEnabled val="1"/>
        </dgm:presLayoutVars>
      </dgm:prSet>
      <dgm:spPr>
        <a:ln>
          <a:solidFill>
            <a:srgbClr val="002060"/>
          </a:solidFill>
        </a:ln>
      </dgm:spPr>
    </dgm:pt>
    <dgm:pt modelId="{F047FB5D-4CB2-4A22-AE1A-475D4737B2C5}" type="pres">
      <dgm:prSet presAssocID="{93BDFB9E-7C2F-43CE-AFEB-E7E97BE5E23D}" presName="spaceBetweenRectangles" presStyleCnt="0"/>
      <dgm:spPr/>
    </dgm:pt>
    <dgm:pt modelId="{70067CAC-081F-4941-A316-835237C7272E}" type="pres">
      <dgm:prSet presAssocID="{D64F9DE4-0BFF-4551-9EA9-ADC6AEF13EDA}" presName="parentLin" presStyleCnt="0"/>
      <dgm:spPr/>
    </dgm:pt>
    <dgm:pt modelId="{9AD4578D-6CC1-42D3-BF91-CAE29E1DF2A7}" type="pres">
      <dgm:prSet presAssocID="{D64F9DE4-0BFF-4551-9EA9-ADC6AEF13EDA}" presName="parentLeftMargin" presStyleLbl="node1" presStyleIdx="2" presStyleCnt="6"/>
      <dgm:spPr/>
    </dgm:pt>
    <dgm:pt modelId="{67FFBC14-7AA1-4786-AE8A-50E0D9E16CFF}" type="pres">
      <dgm:prSet presAssocID="{D64F9DE4-0BFF-4551-9EA9-ADC6AEF13EDA}" presName="parentText" presStyleLbl="node1" presStyleIdx="3" presStyleCnt="6">
        <dgm:presLayoutVars>
          <dgm:chMax val="0"/>
          <dgm:bulletEnabled val="1"/>
        </dgm:presLayoutVars>
      </dgm:prSet>
      <dgm:spPr/>
    </dgm:pt>
    <dgm:pt modelId="{BC1AB79B-EE38-4A39-9D68-CF82FFBFDB41}" type="pres">
      <dgm:prSet presAssocID="{D64F9DE4-0BFF-4551-9EA9-ADC6AEF13EDA}" presName="negativeSpace" presStyleCnt="0"/>
      <dgm:spPr/>
    </dgm:pt>
    <dgm:pt modelId="{4994C651-B105-473F-A379-7A918C9C52CB}" type="pres">
      <dgm:prSet presAssocID="{D64F9DE4-0BFF-4551-9EA9-ADC6AEF13EDA}" presName="childText" presStyleLbl="conFgAcc1" presStyleIdx="3" presStyleCnt="6">
        <dgm:presLayoutVars>
          <dgm:bulletEnabled val="1"/>
        </dgm:presLayoutVars>
      </dgm:prSet>
      <dgm:spPr/>
    </dgm:pt>
    <dgm:pt modelId="{F009F40F-CA8C-4EF2-9196-6C4DBDD14A1D}" type="pres">
      <dgm:prSet presAssocID="{284502FB-0AF2-47DC-AD23-1EA5BCBC0F04}" presName="spaceBetweenRectangles" presStyleCnt="0"/>
      <dgm:spPr/>
    </dgm:pt>
    <dgm:pt modelId="{B66FEA7E-598B-4CF7-B624-004162919D50}" type="pres">
      <dgm:prSet presAssocID="{DE4BD77C-914D-4FF6-8FAB-7E7C5DA4EC63}" presName="parentLin" presStyleCnt="0"/>
      <dgm:spPr/>
    </dgm:pt>
    <dgm:pt modelId="{FC1EE49D-8474-4909-81A6-BA3B3087C44B}" type="pres">
      <dgm:prSet presAssocID="{DE4BD77C-914D-4FF6-8FAB-7E7C5DA4EC63}" presName="parentLeftMargin" presStyleLbl="node1" presStyleIdx="3" presStyleCnt="6"/>
      <dgm:spPr/>
    </dgm:pt>
    <dgm:pt modelId="{FF1C50F7-4FB0-4FCC-81B8-400CFA3688C7}" type="pres">
      <dgm:prSet presAssocID="{DE4BD77C-914D-4FF6-8FAB-7E7C5DA4EC63}" presName="parentText" presStyleLbl="node1" presStyleIdx="4" presStyleCnt="6">
        <dgm:presLayoutVars>
          <dgm:chMax val="0"/>
          <dgm:bulletEnabled val="1"/>
        </dgm:presLayoutVars>
      </dgm:prSet>
      <dgm:spPr/>
    </dgm:pt>
    <dgm:pt modelId="{FA4D36D9-4DAC-4DAB-B8A5-F0ACF8CE1B0F}" type="pres">
      <dgm:prSet presAssocID="{DE4BD77C-914D-4FF6-8FAB-7E7C5DA4EC63}" presName="negativeSpace" presStyleCnt="0"/>
      <dgm:spPr/>
    </dgm:pt>
    <dgm:pt modelId="{4C5968C8-CF0D-4EF2-A4F3-0572D586F06D}" type="pres">
      <dgm:prSet presAssocID="{DE4BD77C-914D-4FF6-8FAB-7E7C5DA4EC63}" presName="childText" presStyleLbl="conFgAcc1" presStyleIdx="4" presStyleCnt="6">
        <dgm:presLayoutVars>
          <dgm:bulletEnabled val="1"/>
        </dgm:presLayoutVars>
      </dgm:prSet>
      <dgm:spPr/>
    </dgm:pt>
    <dgm:pt modelId="{AA5A3178-D7F0-486E-92F7-7DF47BF7C40B}" type="pres">
      <dgm:prSet presAssocID="{71E80C68-D640-4872-9A90-496C256AC5E5}" presName="spaceBetweenRectangles" presStyleCnt="0"/>
      <dgm:spPr/>
    </dgm:pt>
    <dgm:pt modelId="{936BFA0E-BEAE-4077-B28F-06C9D4155B07}" type="pres">
      <dgm:prSet presAssocID="{2FFB2951-9AE2-453F-85B5-AE3B806A87EF}" presName="parentLin" presStyleCnt="0"/>
      <dgm:spPr/>
    </dgm:pt>
    <dgm:pt modelId="{273F7CF5-E1C7-4557-9D7D-A6972DDF8FDF}" type="pres">
      <dgm:prSet presAssocID="{2FFB2951-9AE2-453F-85B5-AE3B806A87EF}" presName="parentLeftMargin" presStyleLbl="node1" presStyleIdx="4" presStyleCnt="6"/>
      <dgm:spPr/>
    </dgm:pt>
    <dgm:pt modelId="{3A3EB84B-672C-4EA8-A7F5-B32A4CD0A235}" type="pres">
      <dgm:prSet presAssocID="{2FFB2951-9AE2-453F-85B5-AE3B806A87EF}" presName="parentText" presStyleLbl="node1" presStyleIdx="5" presStyleCnt="6">
        <dgm:presLayoutVars>
          <dgm:chMax val="0"/>
          <dgm:bulletEnabled val="1"/>
        </dgm:presLayoutVars>
      </dgm:prSet>
      <dgm:spPr/>
    </dgm:pt>
    <dgm:pt modelId="{8EB44796-0D02-464D-BD21-8184F446848C}" type="pres">
      <dgm:prSet presAssocID="{2FFB2951-9AE2-453F-85B5-AE3B806A87EF}" presName="negativeSpace" presStyleCnt="0"/>
      <dgm:spPr/>
    </dgm:pt>
    <dgm:pt modelId="{CC0D542B-F6DE-4CF6-9DEC-03AC54EE603E}" type="pres">
      <dgm:prSet presAssocID="{2FFB2951-9AE2-453F-85B5-AE3B806A87EF}" presName="childText" presStyleLbl="conFgAcc1" presStyleIdx="5" presStyleCnt="6">
        <dgm:presLayoutVars>
          <dgm:bulletEnabled val="1"/>
        </dgm:presLayoutVars>
      </dgm:prSet>
      <dgm:spPr/>
    </dgm:pt>
  </dgm:ptLst>
  <dgm:cxnLst>
    <dgm:cxn modelId="{88A5FC13-BD46-4221-8F33-801060D44639}" srcId="{09B33065-F353-4C68-BAFA-A7A6BB6D8C41}" destId="{2FFB2951-9AE2-453F-85B5-AE3B806A87EF}" srcOrd="5" destOrd="0" parTransId="{26CBAB1D-4A06-414E-B110-C62FC2FC1660}" sibTransId="{1A6FF408-D5A9-4727-979C-E5D85FB58215}"/>
    <dgm:cxn modelId="{F05A1C1E-C067-467E-B793-66FDE88D973D}" srcId="{09B33065-F353-4C68-BAFA-A7A6BB6D8C41}" destId="{DE4BD77C-914D-4FF6-8FAB-7E7C5DA4EC63}" srcOrd="4" destOrd="0" parTransId="{5FB6E962-8C3B-4F9C-86CA-444764F59DBE}" sibTransId="{71E80C68-D640-4872-9A90-496C256AC5E5}"/>
    <dgm:cxn modelId="{55BBF321-7BB0-40DF-8E2A-426001F7F027}" srcId="{09B33065-F353-4C68-BAFA-A7A6BB6D8C41}" destId="{FE739208-CBBF-487C-82DC-EFBE644DB198}" srcOrd="0" destOrd="0" parTransId="{C3054419-ED41-407C-93BB-BCF18693B318}" sibTransId="{BB8C4B10-7E1D-4B1B-94FC-F67FBDCF1278}"/>
    <dgm:cxn modelId="{C49D4531-9DF8-43AD-AF73-6FCF181C1F02}" srcId="{09B33065-F353-4C68-BAFA-A7A6BB6D8C41}" destId="{D64F9DE4-0BFF-4551-9EA9-ADC6AEF13EDA}" srcOrd="3" destOrd="0" parTransId="{D43865F1-55EE-41DF-92CC-B99799D2258F}" sibTransId="{284502FB-0AF2-47DC-AD23-1EA5BCBC0F04}"/>
    <dgm:cxn modelId="{6A64B932-8637-48F0-A884-3D854EC649B6}" srcId="{09B33065-F353-4C68-BAFA-A7A6BB6D8C41}" destId="{66FCE9DA-455A-4961-8227-9A08FE260E63}" srcOrd="2" destOrd="0" parTransId="{1C66C2D7-A821-4D6E-BC7D-FDF25F355D10}" sibTransId="{93BDFB9E-7C2F-43CE-AFEB-E7E97BE5E23D}"/>
    <dgm:cxn modelId="{25D47E38-5E5D-4B50-AC67-98D1E72D8A20}" type="presOf" srcId="{DE4BD77C-914D-4FF6-8FAB-7E7C5DA4EC63}" destId="{FF1C50F7-4FB0-4FCC-81B8-400CFA3688C7}" srcOrd="1" destOrd="0" presId="urn:microsoft.com/office/officeart/2005/8/layout/list1"/>
    <dgm:cxn modelId="{BBEE043A-333F-4AB1-A8B9-523CC67BB0B7}" type="presOf" srcId="{4CE6D418-A0D1-4CBE-B935-9B425C1DBB42}" destId="{01670970-B5DA-4C3F-9FA1-D0CD4448FB70}" srcOrd="1" destOrd="0" presId="urn:microsoft.com/office/officeart/2005/8/layout/list1"/>
    <dgm:cxn modelId="{1A4E6D40-FD8A-46BE-BD8C-E1A3A09C3358}" type="presOf" srcId="{66FCE9DA-455A-4961-8227-9A08FE260E63}" destId="{AACA94AC-DF4D-4157-8E78-B163D1BC70CE}" srcOrd="0" destOrd="0" presId="urn:microsoft.com/office/officeart/2005/8/layout/list1"/>
    <dgm:cxn modelId="{9864A367-7770-4915-A5FD-096A6E6F68B6}" type="presOf" srcId="{2FFB2951-9AE2-453F-85B5-AE3B806A87EF}" destId="{273F7CF5-E1C7-4557-9D7D-A6972DDF8FDF}" srcOrd="0" destOrd="0" presId="urn:microsoft.com/office/officeart/2005/8/layout/list1"/>
    <dgm:cxn modelId="{F58ACE67-7123-45E3-B089-490E08F0F63A}" type="presOf" srcId="{09B33065-F353-4C68-BAFA-A7A6BB6D8C41}" destId="{FCD05915-076D-4C37-8391-71CEB16CED98}" srcOrd="0" destOrd="0" presId="urn:microsoft.com/office/officeart/2005/8/layout/list1"/>
    <dgm:cxn modelId="{B9913370-F136-45BD-A167-47BAF971947B}" type="presOf" srcId="{66FCE9DA-455A-4961-8227-9A08FE260E63}" destId="{AE7734BC-9DF4-4554-9FED-C11938A145C8}" srcOrd="1" destOrd="0" presId="urn:microsoft.com/office/officeart/2005/8/layout/list1"/>
    <dgm:cxn modelId="{3BABEB50-91B1-426C-9243-C88DEE492BD1}" type="presOf" srcId="{FE739208-CBBF-487C-82DC-EFBE644DB198}" destId="{7BBF93F2-9311-411D-BB1E-AD489AA33021}" srcOrd="0" destOrd="0" presId="urn:microsoft.com/office/officeart/2005/8/layout/list1"/>
    <dgm:cxn modelId="{663A0E55-67C3-4E70-BE34-D988E75750AB}" type="presOf" srcId="{D64F9DE4-0BFF-4551-9EA9-ADC6AEF13EDA}" destId="{9AD4578D-6CC1-42D3-BF91-CAE29E1DF2A7}" srcOrd="0" destOrd="0" presId="urn:microsoft.com/office/officeart/2005/8/layout/list1"/>
    <dgm:cxn modelId="{BD38F375-3961-4C33-9346-4A988AD9EFFB}" srcId="{09B33065-F353-4C68-BAFA-A7A6BB6D8C41}" destId="{4CE6D418-A0D1-4CBE-B935-9B425C1DBB42}" srcOrd="1" destOrd="0" parTransId="{28D31EC2-7F4E-441F-88CE-AA36E1D2B332}" sibTransId="{3871C0A3-9DED-4DC2-A192-E732CA77C1EC}"/>
    <dgm:cxn modelId="{8F52328C-ADA2-47F3-9938-11D8F0514F67}" type="presOf" srcId="{2FFB2951-9AE2-453F-85B5-AE3B806A87EF}" destId="{3A3EB84B-672C-4EA8-A7F5-B32A4CD0A235}" srcOrd="1" destOrd="0" presId="urn:microsoft.com/office/officeart/2005/8/layout/list1"/>
    <dgm:cxn modelId="{B0EEC593-4BC6-4954-9E62-2BC899B6D83A}" type="presOf" srcId="{FE739208-CBBF-487C-82DC-EFBE644DB198}" destId="{FDA16366-EDF1-45DE-BF95-D61398C233CF}" srcOrd="1" destOrd="0" presId="urn:microsoft.com/office/officeart/2005/8/layout/list1"/>
    <dgm:cxn modelId="{0CC77DD2-55A0-41BA-828F-936519A489BA}" type="presOf" srcId="{DE4BD77C-914D-4FF6-8FAB-7E7C5DA4EC63}" destId="{FC1EE49D-8474-4909-81A6-BA3B3087C44B}" srcOrd="0" destOrd="0" presId="urn:microsoft.com/office/officeart/2005/8/layout/list1"/>
    <dgm:cxn modelId="{28DC65D9-8648-4B36-AE51-60DE1F559643}" type="presOf" srcId="{4CE6D418-A0D1-4CBE-B935-9B425C1DBB42}" destId="{6C2CC222-C19C-496F-99CC-8DDCF09EC52E}" srcOrd="0" destOrd="0" presId="urn:microsoft.com/office/officeart/2005/8/layout/list1"/>
    <dgm:cxn modelId="{EB152FDF-34B5-478B-A45F-AEF36425F645}" type="presOf" srcId="{D64F9DE4-0BFF-4551-9EA9-ADC6AEF13EDA}" destId="{67FFBC14-7AA1-4786-AE8A-50E0D9E16CFF}" srcOrd="1" destOrd="0" presId="urn:microsoft.com/office/officeart/2005/8/layout/list1"/>
    <dgm:cxn modelId="{BD07A71E-B3B2-42AF-9B09-01A72D9F5338}" type="presParOf" srcId="{FCD05915-076D-4C37-8391-71CEB16CED98}" destId="{02E73182-07CB-4005-8053-BAA3BA3DAEF5}" srcOrd="0" destOrd="0" presId="urn:microsoft.com/office/officeart/2005/8/layout/list1"/>
    <dgm:cxn modelId="{17BDE111-7A54-4413-BCBE-B74CEFC1D75A}" type="presParOf" srcId="{02E73182-07CB-4005-8053-BAA3BA3DAEF5}" destId="{7BBF93F2-9311-411D-BB1E-AD489AA33021}" srcOrd="0" destOrd="0" presId="urn:microsoft.com/office/officeart/2005/8/layout/list1"/>
    <dgm:cxn modelId="{0BFF9E24-E347-41F0-8800-3849C85EA1EB}" type="presParOf" srcId="{02E73182-07CB-4005-8053-BAA3BA3DAEF5}" destId="{FDA16366-EDF1-45DE-BF95-D61398C233CF}" srcOrd="1" destOrd="0" presId="urn:microsoft.com/office/officeart/2005/8/layout/list1"/>
    <dgm:cxn modelId="{2397751A-045D-4557-B962-8A40A5517D20}" type="presParOf" srcId="{FCD05915-076D-4C37-8391-71CEB16CED98}" destId="{B4E6D314-D42A-40E1-93F1-0BA3B68C4439}" srcOrd="1" destOrd="0" presId="urn:microsoft.com/office/officeart/2005/8/layout/list1"/>
    <dgm:cxn modelId="{700CF6BE-62F5-41A3-8DA4-17152F940FD6}" type="presParOf" srcId="{FCD05915-076D-4C37-8391-71CEB16CED98}" destId="{9EFBCCA2-BA96-4329-A88C-00A4BE99D5C9}" srcOrd="2" destOrd="0" presId="urn:microsoft.com/office/officeart/2005/8/layout/list1"/>
    <dgm:cxn modelId="{FF1EA91B-F7AA-4409-89FC-A0F2EA23ECE0}" type="presParOf" srcId="{FCD05915-076D-4C37-8391-71CEB16CED98}" destId="{9928D461-B4BA-4D2C-AFE0-00F7B7E1CE34}" srcOrd="3" destOrd="0" presId="urn:microsoft.com/office/officeart/2005/8/layout/list1"/>
    <dgm:cxn modelId="{32BA2302-9858-4C3D-8DC8-D1B56A59DE81}" type="presParOf" srcId="{FCD05915-076D-4C37-8391-71CEB16CED98}" destId="{206B648C-4E6D-4E82-BBF4-DF4FB01E0EE5}" srcOrd="4" destOrd="0" presId="urn:microsoft.com/office/officeart/2005/8/layout/list1"/>
    <dgm:cxn modelId="{A7EEF499-C08E-4DB4-996E-8AB54D95F421}" type="presParOf" srcId="{206B648C-4E6D-4E82-BBF4-DF4FB01E0EE5}" destId="{6C2CC222-C19C-496F-99CC-8DDCF09EC52E}" srcOrd="0" destOrd="0" presId="urn:microsoft.com/office/officeart/2005/8/layout/list1"/>
    <dgm:cxn modelId="{BAC873C6-1440-4FF8-951B-1344A3469CA8}" type="presParOf" srcId="{206B648C-4E6D-4E82-BBF4-DF4FB01E0EE5}" destId="{01670970-B5DA-4C3F-9FA1-D0CD4448FB70}" srcOrd="1" destOrd="0" presId="urn:microsoft.com/office/officeart/2005/8/layout/list1"/>
    <dgm:cxn modelId="{D1715DD6-6E56-43C4-BD5B-4713A5B5817F}" type="presParOf" srcId="{FCD05915-076D-4C37-8391-71CEB16CED98}" destId="{C7F28B0E-B6ED-48C6-A79A-037D7DEFECD2}" srcOrd="5" destOrd="0" presId="urn:microsoft.com/office/officeart/2005/8/layout/list1"/>
    <dgm:cxn modelId="{3C92F8DE-CC8D-41DC-9032-82BE62670073}" type="presParOf" srcId="{FCD05915-076D-4C37-8391-71CEB16CED98}" destId="{8224D254-D957-45B8-8425-989DD1BEA6C1}" srcOrd="6" destOrd="0" presId="urn:microsoft.com/office/officeart/2005/8/layout/list1"/>
    <dgm:cxn modelId="{1E7BDEA4-C5E5-4B3F-8D91-A014A7CB159B}" type="presParOf" srcId="{FCD05915-076D-4C37-8391-71CEB16CED98}" destId="{3FA5D8BF-3241-464E-B1B5-AED2328B4C00}" srcOrd="7" destOrd="0" presId="urn:microsoft.com/office/officeart/2005/8/layout/list1"/>
    <dgm:cxn modelId="{3F03689E-7AF8-49EA-9CAB-2F2DC0D522D5}" type="presParOf" srcId="{FCD05915-076D-4C37-8391-71CEB16CED98}" destId="{0FE2243E-2E67-4E41-BE1A-E151019DB78A}" srcOrd="8" destOrd="0" presId="urn:microsoft.com/office/officeart/2005/8/layout/list1"/>
    <dgm:cxn modelId="{D4541520-F397-4A1C-A0A3-16A23C6B24A4}" type="presParOf" srcId="{0FE2243E-2E67-4E41-BE1A-E151019DB78A}" destId="{AACA94AC-DF4D-4157-8E78-B163D1BC70CE}" srcOrd="0" destOrd="0" presId="urn:microsoft.com/office/officeart/2005/8/layout/list1"/>
    <dgm:cxn modelId="{E9C592E9-2C04-4C21-96AB-2F55CEE72F28}" type="presParOf" srcId="{0FE2243E-2E67-4E41-BE1A-E151019DB78A}" destId="{AE7734BC-9DF4-4554-9FED-C11938A145C8}" srcOrd="1" destOrd="0" presId="urn:microsoft.com/office/officeart/2005/8/layout/list1"/>
    <dgm:cxn modelId="{38756C3B-4C90-46C6-B453-D5BBF5268496}" type="presParOf" srcId="{FCD05915-076D-4C37-8391-71CEB16CED98}" destId="{E2E87388-3698-4A5C-8A96-7A6134306174}" srcOrd="9" destOrd="0" presId="urn:microsoft.com/office/officeart/2005/8/layout/list1"/>
    <dgm:cxn modelId="{3D5C625E-5EE4-4948-9BD4-C8AFAA8EC4CD}" type="presParOf" srcId="{FCD05915-076D-4C37-8391-71CEB16CED98}" destId="{81386976-786C-4214-9384-7872B51CF528}" srcOrd="10" destOrd="0" presId="urn:microsoft.com/office/officeart/2005/8/layout/list1"/>
    <dgm:cxn modelId="{E3C93EA3-DA08-4FED-9345-76CBD48E7900}" type="presParOf" srcId="{FCD05915-076D-4C37-8391-71CEB16CED98}" destId="{F047FB5D-4CB2-4A22-AE1A-475D4737B2C5}" srcOrd="11" destOrd="0" presId="urn:microsoft.com/office/officeart/2005/8/layout/list1"/>
    <dgm:cxn modelId="{BEC75605-1E34-4364-8238-036298784C57}" type="presParOf" srcId="{FCD05915-076D-4C37-8391-71CEB16CED98}" destId="{70067CAC-081F-4941-A316-835237C7272E}" srcOrd="12" destOrd="0" presId="urn:microsoft.com/office/officeart/2005/8/layout/list1"/>
    <dgm:cxn modelId="{3455FF6C-23D2-41C6-B468-3FE0796830CA}" type="presParOf" srcId="{70067CAC-081F-4941-A316-835237C7272E}" destId="{9AD4578D-6CC1-42D3-BF91-CAE29E1DF2A7}" srcOrd="0" destOrd="0" presId="urn:microsoft.com/office/officeart/2005/8/layout/list1"/>
    <dgm:cxn modelId="{658A09D0-BC5B-430A-BF8F-4676D7D35BA4}" type="presParOf" srcId="{70067CAC-081F-4941-A316-835237C7272E}" destId="{67FFBC14-7AA1-4786-AE8A-50E0D9E16CFF}" srcOrd="1" destOrd="0" presId="urn:microsoft.com/office/officeart/2005/8/layout/list1"/>
    <dgm:cxn modelId="{A8EDDA9A-8944-42AE-83AF-1C7F15AB69A8}" type="presParOf" srcId="{FCD05915-076D-4C37-8391-71CEB16CED98}" destId="{BC1AB79B-EE38-4A39-9D68-CF82FFBFDB41}" srcOrd="13" destOrd="0" presId="urn:microsoft.com/office/officeart/2005/8/layout/list1"/>
    <dgm:cxn modelId="{3DD41097-79B5-4907-8832-23E98CF2C5BA}" type="presParOf" srcId="{FCD05915-076D-4C37-8391-71CEB16CED98}" destId="{4994C651-B105-473F-A379-7A918C9C52CB}" srcOrd="14" destOrd="0" presId="urn:microsoft.com/office/officeart/2005/8/layout/list1"/>
    <dgm:cxn modelId="{22D87A8D-D3CD-4021-861E-6B69CC49ADF4}" type="presParOf" srcId="{FCD05915-076D-4C37-8391-71CEB16CED98}" destId="{F009F40F-CA8C-4EF2-9196-6C4DBDD14A1D}" srcOrd="15" destOrd="0" presId="urn:microsoft.com/office/officeart/2005/8/layout/list1"/>
    <dgm:cxn modelId="{BA8DDABE-D833-4523-8802-E8B737DD2670}" type="presParOf" srcId="{FCD05915-076D-4C37-8391-71CEB16CED98}" destId="{B66FEA7E-598B-4CF7-B624-004162919D50}" srcOrd="16" destOrd="0" presId="urn:microsoft.com/office/officeart/2005/8/layout/list1"/>
    <dgm:cxn modelId="{42C8EAF6-7DC2-4739-AEAB-0ACBB61F1FE0}" type="presParOf" srcId="{B66FEA7E-598B-4CF7-B624-004162919D50}" destId="{FC1EE49D-8474-4909-81A6-BA3B3087C44B}" srcOrd="0" destOrd="0" presId="urn:microsoft.com/office/officeart/2005/8/layout/list1"/>
    <dgm:cxn modelId="{AACE4EDD-C4D4-41C7-A4FC-C496C422B42D}" type="presParOf" srcId="{B66FEA7E-598B-4CF7-B624-004162919D50}" destId="{FF1C50F7-4FB0-4FCC-81B8-400CFA3688C7}" srcOrd="1" destOrd="0" presId="urn:microsoft.com/office/officeart/2005/8/layout/list1"/>
    <dgm:cxn modelId="{3B92151B-F4DC-485E-9836-045BA44B8C33}" type="presParOf" srcId="{FCD05915-076D-4C37-8391-71CEB16CED98}" destId="{FA4D36D9-4DAC-4DAB-B8A5-F0ACF8CE1B0F}" srcOrd="17" destOrd="0" presId="urn:microsoft.com/office/officeart/2005/8/layout/list1"/>
    <dgm:cxn modelId="{D1D524B3-5D44-4F47-AE06-B43332EDE8E9}" type="presParOf" srcId="{FCD05915-076D-4C37-8391-71CEB16CED98}" destId="{4C5968C8-CF0D-4EF2-A4F3-0572D586F06D}" srcOrd="18" destOrd="0" presId="urn:microsoft.com/office/officeart/2005/8/layout/list1"/>
    <dgm:cxn modelId="{F0480984-819D-4916-A786-B8FFEABC79DB}" type="presParOf" srcId="{FCD05915-076D-4C37-8391-71CEB16CED98}" destId="{AA5A3178-D7F0-486E-92F7-7DF47BF7C40B}" srcOrd="19" destOrd="0" presId="urn:microsoft.com/office/officeart/2005/8/layout/list1"/>
    <dgm:cxn modelId="{8DD54A91-543B-439F-AF61-0EBC1C09845C}" type="presParOf" srcId="{FCD05915-076D-4C37-8391-71CEB16CED98}" destId="{936BFA0E-BEAE-4077-B28F-06C9D4155B07}" srcOrd="20" destOrd="0" presId="urn:microsoft.com/office/officeart/2005/8/layout/list1"/>
    <dgm:cxn modelId="{7D4DF5A8-E730-41D3-A278-71E49315141F}" type="presParOf" srcId="{936BFA0E-BEAE-4077-B28F-06C9D4155B07}" destId="{273F7CF5-E1C7-4557-9D7D-A6972DDF8FDF}" srcOrd="0" destOrd="0" presId="urn:microsoft.com/office/officeart/2005/8/layout/list1"/>
    <dgm:cxn modelId="{E301345B-14D7-4133-B673-8D136379BE7C}" type="presParOf" srcId="{936BFA0E-BEAE-4077-B28F-06C9D4155B07}" destId="{3A3EB84B-672C-4EA8-A7F5-B32A4CD0A235}" srcOrd="1" destOrd="0" presId="urn:microsoft.com/office/officeart/2005/8/layout/list1"/>
    <dgm:cxn modelId="{49B17765-24B5-400E-9661-4DEFE83ECBBC}" type="presParOf" srcId="{FCD05915-076D-4C37-8391-71CEB16CED98}" destId="{8EB44796-0D02-464D-BD21-8184F446848C}" srcOrd="21" destOrd="0" presId="urn:microsoft.com/office/officeart/2005/8/layout/list1"/>
    <dgm:cxn modelId="{841E226C-979A-4179-8FCB-8E0A4F137014}" type="presParOf" srcId="{FCD05915-076D-4C37-8391-71CEB16CED98}" destId="{CC0D542B-F6DE-4CF6-9DEC-03AC54EE603E}" srcOrd="2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B1DB58-DDDD-4EA5-AD4A-299F1E7E1B7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t-IT"/>
        </a:p>
      </dgm:t>
    </dgm:pt>
    <dgm:pt modelId="{AB459BB4-81F5-41EC-9248-A3E7D6DC72C1}">
      <dgm:prSet phldrT="[Testo]" custT="1"/>
      <dgm:spPr>
        <a:solidFill>
          <a:schemeClr val="accent1">
            <a:lumMod val="40000"/>
            <a:lumOff val="60000"/>
          </a:schemeClr>
        </a:solidFill>
      </dgm:spPr>
      <dgm:t>
        <a:bodyPr/>
        <a:lstStyle/>
        <a:p>
          <a:r>
            <a:rPr lang="it-IT" sz="2400" b="1" noProof="0" dirty="0">
              <a:solidFill>
                <a:srgbClr val="002060"/>
              </a:solidFill>
            </a:rPr>
            <a:t>Utenti raggiunti dalle iniziative del Museo</a:t>
          </a:r>
        </a:p>
      </dgm:t>
    </dgm:pt>
    <dgm:pt modelId="{3253F2AD-D374-459D-BAD4-3AAD22C64A14}" type="parTrans" cxnId="{E8DED8B3-D363-474E-AF4F-02773950154E}">
      <dgm:prSet/>
      <dgm:spPr/>
      <dgm:t>
        <a:bodyPr/>
        <a:lstStyle/>
        <a:p>
          <a:endParaRPr lang="it-IT"/>
        </a:p>
      </dgm:t>
    </dgm:pt>
    <dgm:pt modelId="{9B4FC7CF-E973-4EB7-B44B-ABA858AD4E41}" type="sibTrans" cxnId="{E8DED8B3-D363-474E-AF4F-02773950154E}">
      <dgm:prSet/>
      <dgm:spPr/>
      <dgm:t>
        <a:bodyPr/>
        <a:lstStyle/>
        <a:p>
          <a:endParaRPr lang="it-IT"/>
        </a:p>
      </dgm:t>
    </dgm:pt>
    <dgm:pt modelId="{F476F984-6893-4873-B954-83A25E9AA60A}">
      <dgm:prSet phldrT="[Testo]" custT="1"/>
      <dgm:spPr>
        <a:solidFill>
          <a:schemeClr val="accent1">
            <a:lumMod val="40000"/>
            <a:lumOff val="60000"/>
          </a:schemeClr>
        </a:solidFill>
      </dgm:spPr>
      <dgm:t>
        <a:bodyPr/>
        <a:lstStyle/>
        <a:p>
          <a:r>
            <a:rPr lang="it-IT" sz="2400" b="1" noProof="0" dirty="0">
              <a:solidFill>
                <a:srgbClr val="002060"/>
              </a:solidFill>
            </a:rPr>
            <a:t>Eventi digitali e in presenza</a:t>
          </a:r>
        </a:p>
      </dgm:t>
    </dgm:pt>
    <dgm:pt modelId="{352F7DDD-5C38-4C7B-8869-65281D8AA8A7}" type="parTrans" cxnId="{5E60388F-6C35-406C-8BAC-118408D542B5}">
      <dgm:prSet/>
      <dgm:spPr/>
      <dgm:t>
        <a:bodyPr/>
        <a:lstStyle/>
        <a:p>
          <a:endParaRPr lang="it-IT"/>
        </a:p>
      </dgm:t>
    </dgm:pt>
    <dgm:pt modelId="{A8D12BB1-5AC4-4222-97A5-B30ED3F00A7C}" type="sibTrans" cxnId="{5E60388F-6C35-406C-8BAC-118408D542B5}">
      <dgm:prSet/>
      <dgm:spPr/>
      <dgm:t>
        <a:bodyPr/>
        <a:lstStyle/>
        <a:p>
          <a:endParaRPr lang="it-IT"/>
        </a:p>
      </dgm:t>
    </dgm:pt>
    <dgm:pt modelId="{22F2C496-A408-4567-8B5A-F3D46848A88F}">
      <dgm:prSet phldrT="[Testo]" custT="1"/>
      <dgm:spPr>
        <a:solidFill>
          <a:schemeClr val="accent1">
            <a:lumMod val="40000"/>
            <a:lumOff val="60000"/>
          </a:schemeClr>
        </a:solidFill>
      </dgm:spPr>
      <dgm:t>
        <a:bodyPr/>
        <a:lstStyle/>
        <a:p>
          <a:r>
            <a:rPr lang="en-US" sz="2400" b="1" dirty="0">
              <a:solidFill>
                <a:srgbClr val="002060"/>
              </a:solidFill>
            </a:rPr>
            <a:t>Ore </a:t>
          </a:r>
          <a:r>
            <a:rPr lang="it-IT" sz="2400" b="1" noProof="0" dirty="0">
              <a:solidFill>
                <a:srgbClr val="002060"/>
              </a:solidFill>
            </a:rPr>
            <a:t>di formazione erogata</a:t>
          </a:r>
        </a:p>
      </dgm:t>
    </dgm:pt>
    <dgm:pt modelId="{24C3C789-BB2D-4022-9150-61F81ADDD179}" type="sibTrans" cxnId="{555F0249-894E-4F93-841B-A1E9B5CCC05E}">
      <dgm:prSet/>
      <dgm:spPr/>
      <dgm:t>
        <a:bodyPr/>
        <a:lstStyle/>
        <a:p>
          <a:endParaRPr lang="it-IT"/>
        </a:p>
      </dgm:t>
    </dgm:pt>
    <dgm:pt modelId="{938F2DDE-3C54-43FA-97B5-EBBBAC03B2B3}" type="parTrans" cxnId="{555F0249-894E-4F93-841B-A1E9B5CCC05E}">
      <dgm:prSet/>
      <dgm:spPr/>
      <dgm:t>
        <a:bodyPr/>
        <a:lstStyle/>
        <a:p>
          <a:endParaRPr lang="it-IT"/>
        </a:p>
      </dgm:t>
    </dgm:pt>
    <dgm:pt modelId="{207DEE29-395D-4D48-B107-0B3CE7006724}" type="pres">
      <dgm:prSet presAssocID="{83B1DB58-DDDD-4EA5-AD4A-299F1E7E1B79}" presName="Name0" presStyleCnt="0">
        <dgm:presLayoutVars>
          <dgm:chMax val="7"/>
          <dgm:chPref val="7"/>
          <dgm:dir/>
        </dgm:presLayoutVars>
      </dgm:prSet>
      <dgm:spPr/>
    </dgm:pt>
    <dgm:pt modelId="{CF5D017D-4E2A-42CC-BBAF-978BF57423F5}" type="pres">
      <dgm:prSet presAssocID="{83B1DB58-DDDD-4EA5-AD4A-299F1E7E1B79}" presName="Name1" presStyleCnt="0"/>
      <dgm:spPr/>
    </dgm:pt>
    <dgm:pt modelId="{AA7A41B7-16C0-4BB6-9116-905F37B2C387}" type="pres">
      <dgm:prSet presAssocID="{83B1DB58-DDDD-4EA5-AD4A-299F1E7E1B79}" presName="cycle" presStyleCnt="0"/>
      <dgm:spPr/>
    </dgm:pt>
    <dgm:pt modelId="{D0CC2E42-6A7F-49CF-B695-A4424A825F7E}" type="pres">
      <dgm:prSet presAssocID="{83B1DB58-DDDD-4EA5-AD4A-299F1E7E1B79}" presName="srcNode" presStyleLbl="node1" presStyleIdx="0" presStyleCnt="3"/>
      <dgm:spPr/>
    </dgm:pt>
    <dgm:pt modelId="{9606B7C9-CBCC-4FC4-B945-B8E64E999C62}" type="pres">
      <dgm:prSet presAssocID="{83B1DB58-DDDD-4EA5-AD4A-299F1E7E1B79}" presName="conn" presStyleLbl="parChTrans1D2" presStyleIdx="0" presStyleCnt="1"/>
      <dgm:spPr/>
    </dgm:pt>
    <dgm:pt modelId="{F7505E78-F16D-4204-92EC-5084BC7843AC}" type="pres">
      <dgm:prSet presAssocID="{83B1DB58-DDDD-4EA5-AD4A-299F1E7E1B79}" presName="extraNode" presStyleLbl="node1" presStyleIdx="0" presStyleCnt="3"/>
      <dgm:spPr/>
    </dgm:pt>
    <dgm:pt modelId="{22E38C36-A935-46A5-8BAD-C616B8414CCB}" type="pres">
      <dgm:prSet presAssocID="{83B1DB58-DDDD-4EA5-AD4A-299F1E7E1B79}" presName="dstNode" presStyleLbl="node1" presStyleIdx="0" presStyleCnt="3"/>
      <dgm:spPr/>
    </dgm:pt>
    <dgm:pt modelId="{02FC4820-C829-4D10-AD02-12B1C043937C}" type="pres">
      <dgm:prSet presAssocID="{AB459BB4-81F5-41EC-9248-A3E7D6DC72C1}" presName="text_1" presStyleLbl="node1" presStyleIdx="0" presStyleCnt="3" custLinFactNeighborX="-1448" custLinFactNeighborY="-21796">
        <dgm:presLayoutVars>
          <dgm:bulletEnabled val="1"/>
        </dgm:presLayoutVars>
      </dgm:prSet>
      <dgm:spPr/>
    </dgm:pt>
    <dgm:pt modelId="{5249C7C5-5E94-4A69-B760-0D795C226A24}" type="pres">
      <dgm:prSet presAssocID="{AB459BB4-81F5-41EC-9248-A3E7D6DC72C1}" presName="accent_1" presStyleCnt="0"/>
      <dgm:spPr/>
    </dgm:pt>
    <dgm:pt modelId="{EBC2485E-349A-4F51-B2FE-1817C1C29EE5}" type="pres">
      <dgm:prSet presAssocID="{AB459BB4-81F5-41EC-9248-A3E7D6DC72C1}" presName="accentRepeatNode" presStyleLbl="solidFgAcc1" presStyleIdx="0" presStyleCnt="3" custLinFactNeighborX="-5520" custLinFactNeighborY="-16891"/>
      <dgm:spPr/>
    </dgm:pt>
    <dgm:pt modelId="{7B84CBFC-EA5A-4B41-922B-161028FACD0F}" type="pres">
      <dgm:prSet presAssocID="{22F2C496-A408-4567-8B5A-F3D46848A88F}" presName="text_2" presStyleLbl="node1" presStyleIdx="1" presStyleCnt="3" custLinFactNeighborX="-3297" custLinFactNeighborY="54471">
        <dgm:presLayoutVars>
          <dgm:bulletEnabled val="1"/>
        </dgm:presLayoutVars>
      </dgm:prSet>
      <dgm:spPr/>
    </dgm:pt>
    <dgm:pt modelId="{17C1A5C2-258D-4AB5-B74C-3CCC0352A51B}" type="pres">
      <dgm:prSet presAssocID="{22F2C496-A408-4567-8B5A-F3D46848A88F}" presName="accent_2" presStyleCnt="0"/>
      <dgm:spPr/>
    </dgm:pt>
    <dgm:pt modelId="{B2B02EE0-966A-4492-98B4-7C8DFCF5201B}" type="pres">
      <dgm:prSet presAssocID="{22F2C496-A408-4567-8B5A-F3D46848A88F}" presName="accentRepeatNode" presStyleLbl="solidFgAcc1" presStyleIdx="1" presStyleCnt="3" custLinFactNeighborX="-18669" custLinFactNeighborY="43578"/>
      <dgm:spPr/>
    </dgm:pt>
    <dgm:pt modelId="{EC613B0A-0FE6-4BC8-AA9C-DC63EC60F0A7}" type="pres">
      <dgm:prSet presAssocID="{F476F984-6893-4873-B954-83A25E9AA60A}" presName="text_3" presStyleLbl="node1" presStyleIdx="2" presStyleCnt="3" custLinFactNeighborX="-1577" custLinFactNeighborY="52877">
        <dgm:presLayoutVars>
          <dgm:bulletEnabled val="1"/>
        </dgm:presLayoutVars>
      </dgm:prSet>
      <dgm:spPr/>
    </dgm:pt>
    <dgm:pt modelId="{B35B4E98-C2F0-4FD9-97A3-D225459F857A}" type="pres">
      <dgm:prSet presAssocID="{F476F984-6893-4873-B954-83A25E9AA60A}" presName="accent_3" presStyleCnt="0"/>
      <dgm:spPr/>
    </dgm:pt>
    <dgm:pt modelId="{F09D767E-AA5C-4417-BD5C-79C11945BF58}" type="pres">
      <dgm:prSet presAssocID="{F476F984-6893-4873-B954-83A25E9AA60A}" presName="accentRepeatNode" presStyleLbl="solidFgAcc1" presStyleIdx="2" presStyleCnt="3" custLinFactNeighborX="-3742" custLinFactNeighborY="30000"/>
      <dgm:spPr/>
    </dgm:pt>
  </dgm:ptLst>
  <dgm:cxnLst>
    <dgm:cxn modelId="{555F0249-894E-4F93-841B-A1E9B5CCC05E}" srcId="{83B1DB58-DDDD-4EA5-AD4A-299F1E7E1B79}" destId="{22F2C496-A408-4567-8B5A-F3D46848A88F}" srcOrd="1" destOrd="0" parTransId="{938F2DDE-3C54-43FA-97B5-EBBBAC03B2B3}" sibTransId="{24C3C789-BB2D-4022-9150-61F81ADDD179}"/>
    <dgm:cxn modelId="{B37C257F-C487-4814-A0CE-8CBB48CFF44C}" type="presOf" srcId="{AB459BB4-81F5-41EC-9248-A3E7D6DC72C1}" destId="{02FC4820-C829-4D10-AD02-12B1C043937C}" srcOrd="0" destOrd="0" presId="urn:microsoft.com/office/officeart/2008/layout/VerticalCurvedList"/>
    <dgm:cxn modelId="{C0F7478A-5D0F-42B8-A6CD-0B55028F9AEC}" type="presOf" srcId="{F476F984-6893-4873-B954-83A25E9AA60A}" destId="{EC613B0A-0FE6-4BC8-AA9C-DC63EC60F0A7}" srcOrd="0" destOrd="0" presId="urn:microsoft.com/office/officeart/2008/layout/VerticalCurvedList"/>
    <dgm:cxn modelId="{5E60388F-6C35-406C-8BAC-118408D542B5}" srcId="{83B1DB58-DDDD-4EA5-AD4A-299F1E7E1B79}" destId="{F476F984-6893-4873-B954-83A25E9AA60A}" srcOrd="2" destOrd="0" parTransId="{352F7DDD-5C38-4C7B-8869-65281D8AA8A7}" sibTransId="{A8D12BB1-5AC4-4222-97A5-B30ED3F00A7C}"/>
    <dgm:cxn modelId="{E5ADA991-2DAE-4AAF-B124-30E8985461F7}" type="presOf" srcId="{9B4FC7CF-E973-4EB7-B44B-ABA858AD4E41}" destId="{9606B7C9-CBCC-4FC4-B945-B8E64E999C62}" srcOrd="0" destOrd="0" presId="urn:microsoft.com/office/officeart/2008/layout/VerticalCurvedList"/>
    <dgm:cxn modelId="{E8DED8B3-D363-474E-AF4F-02773950154E}" srcId="{83B1DB58-DDDD-4EA5-AD4A-299F1E7E1B79}" destId="{AB459BB4-81F5-41EC-9248-A3E7D6DC72C1}" srcOrd="0" destOrd="0" parTransId="{3253F2AD-D374-459D-BAD4-3AAD22C64A14}" sibTransId="{9B4FC7CF-E973-4EB7-B44B-ABA858AD4E41}"/>
    <dgm:cxn modelId="{82E3EAC8-C2B5-4FF7-9E58-1EFD7D56C978}" type="presOf" srcId="{22F2C496-A408-4567-8B5A-F3D46848A88F}" destId="{7B84CBFC-EA5A-4B41-922B-161028FACD0F}" srcOrd="0" destOrd="0" presId="urn:microsoft.com/office/officeart/2008/layout/VerticalCurvedList"/>
    <dgm:cxn modelId="{1042FFEF-ADF6-406E-A20F-D487DDF278A0}" type="presOf" srcId="{83B1DB58-DDDD-4EA5-AD4A-299F1E7E1B79}" destId="{207DEE29-395D-4D48-B107-0B3CE7006724}" srcOrd="0" destOrd="0" presId="urn:microsoft.com/office/officeart/2008/layout/VerticalCurvedList"/>
    <dgm:cxn modelId="{4A2FDC7A-287C-478E-8AE1-0FF4E4161AF4}" type="presParOf" srcId="{207DEE29-395D-4D48-B107-0B3CE7006724}" destId="{CF5D017D-4E2A-42CC-BBAF-978BF57423F5}" srcOrd="0" destOrd="0" presId="urn:microsoft.com/office/officeart/2008/layout/VerticalCurvedList"/>
    <dgm:cxn modelId="{D485D1C8-3697-41B1-B163-C7C89055B390}" type="presParOf" srcId="{CF5D017D-4E2A-42CC-BBAF-978BF57423F5}" destId="{AA7A41B7-16C0-4BB6-9116-905F37B2C387}" srcOrd="0" destOrd="0" presId="urn:microsoft.com/office/officeart/2008/layout/VerticalCurvedList"/>
    <dgm:cxn modelId="{A073670D-56D4-4EB0-861B-7DA1A467C53D}" type="presParOf" srcId="{AA7A41B7-16C0-4BB6-9116-905F37B2C387}" destId="{D0CC2E42-6A7F-49CF-B695-A4424A825F7E}" srcOrd="0" destOrd="0" presId="urn:microsoft.com/office/officeart/2008/layout/VerticalCurvedList"/>
    <dgm:cxn modelId="{FC058E78-6E2D-4C8C-B595-9CD9CADE10F4}" type="presParOf" srcId="{AA7A41B7-16C0-4BB6-9116-905F37B2C387}" destId="{9606B7C9-CBCC-4FC4-B945-B8E64E999C62}" srcOrd="1" destOrd="0" presId="urn:microsoft.com/office/officeart/2008/layout/VerticalCurvedList"/>
    <dgm:cxn modelId="{008EE8E0-BCD1-4EB3-A85C-126B66D05419}" type="presParOf" srcId="{AA7A41B7-16C0-4BB6-9116-905F37B2C387}" destId="{F7505E78-F16D-4204-92EC-5084BC7843AC}" srcOrd="2" destOrd="0" presId="urn:microsoft.com/office/officeart/2008/layout/VerticalCurvedList"/>
    <dgm:cxn modelId="{86E06A47-F527-407C-BCBC-7145FF577CF7}" type="presParOf" srcId="{AA7A41B7-16C0-4BB6-9116-905F37B2C387}" destId="{22E38C36-A935-46A5-8BAD-C616B8414CCB}" srcOrd="3" destOrd="0" presId="urn:microsoft.com/office/officeart/2008/layout/VerticalCurvedList"/>
    <dgm:cxn modelId="{23BC7AFE-B0CD-403F-9EEA-B4715BD209D4}" type="presParOf" srcId="{CF5D017D-4E2A-42CC-BBAF-978BF57423F5}" destId="{02FC4820-C829-4D10-AD02-12B1C043937C}" srcOrd="1" destOrd="0" presId="urn:microsoft.com/office/officeart/2008/layout/VerticalCurvedList"/>
    <dgm:cxn modelId="{5853E0D1-8EF5-42F5-9193-7AF134C0BF0B}" type="presParOf" srcId="{CF5D017D-4E2A-42CC-BBAF-978BF57423F5}" destId="{5249C7C5-5E94-4A69-B760-0D795C226A24}" srcOrd="2" destOrd="0" presId="urn:microsoft.com/office/officeart/2008/layout/VerticalCurvedList"/>
    <dgm:cxn modelId="{B51CBA8A-D85E-41ED-AB87-BF74EB53AF2D}" type="presParOf" srcId="{5249C7C5-5E94-4A69-B760-0D795C226A24}" destId="{EBC2485E-349A-4F51-B2FE-1817C1C29EE5}" srcOrd="0" destOrd="0" presId="urn:microsoft.com/office/officeart/2008/layout/VerticalCurvedList"/>
    <dgm:cxn modelId="{1F3C1E83-B29E-44F4-AF76-730DD5794177}" type="presParOf" srcId="{CF5D017D-4E2A-42CC-BBAF-978BF57423F5}" destId="{7B84CBFC-EA5A-4B41-922B-161028FACD0F}" srcOrd="3" destOrd="0" presId="urn:microsoft.com/office/officeart/2008/layout/VerticalCurvedList"/>
    <dgm:cxn modelId="{A07B7235-1516-49CF-B7BE-8EC1A92C671D}" type="presParOf" srcId="{CF5D017D-4E2A-42CC-BBAF-978BF57423F5}" destId="{17C1A5C2-258D-4AB5-B74C-3CCC0352A51B}" srcOrd="4" destOrd="0" presId="urn:microsoft.com/office/officeart/2008/layout/VerticalCurvedList"/>
    <dgm:cxn modelId="{FA7274A4-0E6E-46B9-AB9A-86914648FC53}" type="presParOf" srcId="{17C1A5C2-258D-4AB5-B74C-3CCC0352A51B}" destId="{B2B02EE0-966A-4492-98B4-7C8DFCF5201B}" srcOrd="0" destOrd="0" presId="urn:microsoft.com/office/officeart/2008/layout/VerticalCurvedList"/>
    <dgm:cxn modelId="{6255D483-9973-414F-A509-302CE58A393A}" type="presParOf" srcId="{CF5D017D-4E2A-42CC-BBAF-978BF57423F5}" destId="{EC613B0A-0FE6-4BC8-AA9C-DC63EC60F0A7}" srcOrd="5" destOrd="0" presId="urn:microsoft.com/office/officeart/2008/layout/VerticalCurvedList"/>
    <dgm:cxn modelId="{262C5E92-EB90-4EAB-A0A2-7F4E2A4B8ABB}" type="presParOf" srcId="{CF5D017D-4E2A-42CC-BBAF-978BF57423F5}" destId="{B35B4E98-C2F0-4FD9-97A3-D225459F857A}" srcOrd="6" destOrd="0" presId="urn:microsoft.com/office/officeart/2008/layout/VerticalCurvedList"/>
    <dgm:cxn modelId="{7B277BD8-BFB5-40B7-81DD-5D740DCC5D1F}" type="presParOf" srcId="{B35B4E98-C2F0-4FD9-97A3-D225459F857A}" destId="{F09D767E-AA5C-4417-BD5C-79C11945BF58}"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6CBD6-4A99-4E4A-A270-A70AEFBAAF7E}">
      <dsp:nvSpPr>
        <dsp:cNvPr id="0" name=""/>
        <dsp:cNvSpPr/>
      </dsp:nvSpPr>
      <dsp:spPr>
        <a:xfrm>
          <a:off x="0" y="358715"/>
          <a:ext cx="2290018" cy="4931989"/>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8539" tIns="330200" rIns="178539" bIns="330200" numCol="1" spcCol="1270" anchor="t" anchorCtr="0">
          <a:noAutofit/>
        </a:bodyPr>
        <a:lstStyle/>
        <a:p>
          <a:pPr marL="0" lvl="0" indent="0" algn="ctr" defTabSz="889000">
            <a:lnSpc>
              <a:spcPct val="100000"/>
            </a:lnSpc>
            <a:spcBef>
              <a:spcPct val="0"/>
            </a:spcBef>
            <a:spcAft>
              <a:spcPct val="35000"/>
            </a:spcAft>
            <a:buNone/>
          </a:pPr>
          <a:r>
            <a:rPr lang="it-IT" sz="2000" b="1" kern="1200" spc="-5" noProof="0" dirty="0">
              <a:solidFill>
                <a:srgbClr val="0C4F81"/>
              </a:solidFill>
              <a:latin typeface="Poppins" panose="02000000000000000000" pitchFamily="2" charset="0"/>
              <a:ea typeface="+mn-ea"/>
              <a:cs typeface="Poppins" panose="02000000000000000000" pitchFamily="2" charset="0"/>
            </a:rPr>
            <a:t>Ampio ricorso all’edutainment e al game-</a:t>
          </a:r>
          <a:r>
            <a:rPr lang="it-IT" sz="2000" b="1" kern="1200" spc="-5" noProof="0" dirty="0" err="1">
              <a:solidFill>
                <a:srgbClr val="0C4F81"/>
              </a:solidFill>
              <a:latin typeface="Poppins" panose="02000000000000000000" pitchFamily="2" charset="0"/>
              <a:ea typeface="+mn-ea"/>
              <a:cs typeface="Poppins" panose="02000000000000000000" pitchFamily="2" charset="0"/>
            </a:rPr>
            <a:t>based</a:t>
          </a:r>
          <a:r>
            <a:rPr lang="it-IT" sz="2000" b="1" kern="1200" spc="-5" noProof="0" dirty="0">
              <a:solidFill>
                <a:srgbClr val="0C4F81"/>
              </a:solidFill>
              <a:latin typeface="Poppins" panose="02000000000000000000" pitchFamily="2" charset="0"/>
              <a:ea typeface="+mn-ea"/>
              <a:cs typeface="Poppins" panose="02000000000000000000" pitchFamily="2" charset="0"/>
            </a:rPr>
            <a:t> learning</a:t>
          </a:r>
          <a:endParaRPr lang="it-IT" sz="2000" b="1" kern="1200" spc="-5" dirty="0">
            <a:solidFill>
              <a:srgbClr val="0C4F81"/>
            </a:solidFill>
            <a:latin typeface="Poppins" panose="02000000000000000000" pitchFamily="2" charset="0"/>
            <a:ea typeface="+mn-ea"/>
            <a:cs typeface="Poppins" panose="02000000000000000000" pitchFamily="2" charset="0"/>
          </a:endParaRPr>
        </a:p>
      </dsp:txBody>
      <dsp:txXfrm>
        <a:off x="0" y="2232871"/>
        <a:ext cx="2290018" cy="2959193"/>
      </dsp:txXfrm>
    </dsp:sp>
    <dsp:sp modelId="{9C3A7F13-9585-42DF-AD32-B56F82B123C8}">
      <dsp:nvSpPr>
        <dsp:cNvPr id="0" name=""/>
        <dsp:cNvSpPr/>
      </dsp:nvSpPr>
      <dsp:spPr>
        <a:xfrm>
          <a:off x="667579" y="1079756"/>
          <a:ext cx="961807" cy="961807"/>
        </a:xfrm>
        <a:prstGeom prst="ellipse">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986" tIns="12700" rIns="74986" bIns="12700" numCol="1" spcCol="1270" rtlCol="0" anchor="ctr" anchorCtr="0">
          <a:noAutofit/>
        </a:bodyPr>
        <a:lstStyle/>
        <a:p>
          <a:pPr marL="0" lvl="0" indent="0" algn="ctr" defTabSz="2044700" rtl="0">
            <a:lnSpc>
              <a:spcPct val="90000"/>
            </a:lnSpc>
            <a:spcBef>
              <a:spcPct val="0"/>
            </a:spcBef>
            <a:spcAft>
              <a:spcPct val="35000"/>
            </a:spcAft>
            <a:buNone/>
          </a:pPr>
          <a:r>
            <a:rPr lang="it-IT" sz="4600" kern="1200" noProof="0"/>
            <a:t>1</a:t>
          </a:r>
          <a:endParaRPr lang="it-IT" sz="4600" kern="1200" noProof="0" dirty="0"/>
        </a:p>
      </dsp:txBody>
      <dsp:txXfrm>
        <a:off x="808432" y="1220609"/>
        <a:ext cx="680101" cy="680101"/>
      </dsp:txXfrm>
    </dsp:sp>
    <dsp:sp modelId="{923B2301-552B-45D2-9EF0-53A10AA17FC6}">
      <dsp:nvSpPr>
        <dsp:cNvPr id="0" name=""/>
        <dsp:cNvSpPr/>
      </dsp:nvSpPr>
      <dsp:spPr>
        <a:xfrm>
          <a:off x="3473" y="2409659"/>
          <a:ext cx="2290018" cy="72"/>
        </a:xfrm>
        <a:prstGeom prst="rect">
          <a:avLst/>
        </a:prstGeom>
        <a:solidFill>
          <a:schemeClr val="accent1">
            <a:shade val="80000"/>
            <a:hueOff val="49898"/>
            <a:satOff val="-894"/>
            <a:lumOff val="3798"/>
            <a:alphaOff val="0"/>
          </a:schemeClr>
        </a:solidFill>
        <a:ln w="12700" cap="flat" cmpd="sng" algn="ctr">
          <a:solidFill>
            <a:schemeClr val="accent1">
              <a:shade val="80000"/>
              <a:hueOff val="49898"/>
              <a:satOff val="-894"/>
              <a:lumOff val="37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C1517E-B1FD-4A56-BDC7-CD13265EE67A}">
      <dsp:nvSpPr>
        <dsp:cNvPr id="0" name=""/>
        <dsp:cNvSpPr/>
      </dsp:nvSpPr>
      <dsp:spPr>
        <a:xfrm>
          <a:off x="2600927" y="370417"/>
          <a:ext cx="2290018" cy="4931989"/>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8539" tIns="330200" rIns="178539" bIns="330200" numCol="1" spcCol="1270" anchor="t" anchorCtr="0">
          <a:noAutofit/>
        </a:bodyPr>
        <a:lstStyle/>
        <a:p>
          <a:pPr marL="0" lvl="0" indent="0" algn="ctr" defTabSz="889000">
            <a:lnSpc>
              <a:spcPct val="100000"/>
            </a:lnSpc>
            <a:spcBef>
              <a:spcPct val="0"/>
            </a:spcBef>
            <a:spcAft>
              <a:spcPct val="35000"/>
            </a:spcAft>
            <a:buNone/>
          </a:pPr>
          <a:r>
            <a:rPr lang="en-US" sz="2000" b="1" kern="1200" dirty="0">
              <a:solidFill>
                <a:srgbClr val="0C4F81"/>
              </a:solidFill>
              <a:latin typeface="Poppins" panose="02000000000000000000"/>
              <a:ea typeface="+mn-ea"/>
              <a:cs typeface="+mn-cs"/>
            </a:rPr>
            <a:t>Chiara </a:t>
          </a:r>
          <a:r>
            <a:rPr lang="it-IT" sz="2000" b="1" kern="1200" noProof="0" dirty="0">
              <a:solidFill>
                <a:srgbClr val="0C4F81"/>
              </a:solidFill>
              <a:latin typeface="Poppins" panose="02000000000000000000"/>
              <a:ea typeface="+mn-ea"/>
              <a:cs typeface="+mn-cs"/>
            </a:rPr>
            <a:t>separazione</a:t>
          </a:r>
          <a:r>
            <a:rPr lang="en-US" sz="2000" b="1" kern="1200" dirty="0">
              <a:solidFill>
                <a:srgbClr val="0C4F81"/>
              </a:solidFill>
              <a:latin typeface="Poppins" panose="02000000000000000000"/>
              <a:ea typeface="+mn-ea"/>
              <a:cs typeface="+mn-cs"/>
            </a:rPr>
            <a:t> </a:t>
          </a:r>
          <a:r>
            <a:rPr lang="it-IT" sz="2000" b="1" kern="1200" noProof="0" dirty="0">
              <a:solidFill>
                <a:srgbClr val="0C4F81"/>
              </a:solidFill>
              <a:latin typeface="Poppins" panose="02000000000000000000"/>
              <a:ea typeface="+mn-ea"/>
              <a:cs typeface="+mn-cs"/>
            </a:rPr>
            <a:t>tra attività</a:t>
          </a:r>
          <a:r>
            <a:rPr lang="it-IT" sz="2000" b="1" kern="1200" dirty="0">
              <a:solidFill>
                <a:srgbClr val="0C4F81"/>
              </a:solidFill>
              <a:latin typeface="Poppins" panose="02000000000000000000"/>
              <a:ea typeface="+mn-ea"/>
              <a:cs typeface="+mn-cs"/>
            </a:rPr>
            <a:t> </a:t>
          </a:r>
          <a:r>
            <a:rPr lang="en-US" sz="2000" b="1" kern="1200" dirty="0">
              <a:solidFill>
                <a:srgbClr val="0C4F81"/>
              </a:solidFill>
              <a:latin typeface="Poppins" panose="02000000000000000000"/>
              <a:ea typeface="+mn-ea"/>
              <a:cs typeface="+mn-cs"/>
            </a:rPr>
            <a:t>educative e di marketing</a:t>
          </a:r>
          <a:endParaRPr lang="it-IT" sz="2000" kern="1200" noProof="0" dirty="0">
            <a:solidFill>
              <a:srgbClr val="0C4F81"/>
            </a:solidFill>
            <a:latin typeface="Poppins" panose="02000000000000000000"/>
          </a:endParaRPr>
        </a:p>
      </dsp:txBody>
      <dsp:txXfrm>
        <a:off x="2600927" y="2244573"/>
        <a:ext cx="2290018" cy="2959193"/>
      </dsp:txXfrm>
    </dsp:sp>
    <dsp:sp modelId="{DF86D2CF-42DC-4624-870A-C14382ED81A3}">
      <dsp:nvSpPr>
        <dsp:cNvPr id="0" name=""/>
        <dsp:cNvSpPr/>
      </dsp:nvSpPr>
      <dsp:spPr>
        <a:xfrm>
          <a:off x="3186599" y="1061655"/>
          <a:ext cx="961807" cy="961807"/>
        </a:xfrm>
        <a:prstGeom prst="ellipse">
          <a:avLst/>
        </a:prstGeom>
        <a:solidFill>
          <a:schemeClr val="accent1">
            <a:shade val="80000"/>
            <a:hueOff val="99795"/>
            <a:satOff val="-1787"/>
            <a:lumOff val="7596"/>
            <a:alphaOff val="0"/>
          </a:schemeClr>
        </a:solidFill>
        <a:ln w="12700" cap="flat" cmpd="sng" algn="ctr">
          <a:solidFill>
            <a:schemeClr val="accent1">
              <a:shade val="80000"/>
              <a:hueOff val="99795"/>
              <a:satOff val="-1787"/>
              <a:lumOff val="75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986" tIns="12700" rIns="74986" bIns="12700" numCol="1" spcCol="1270" anchor="ctr" anchorCtr="0">
          <a:noAutofit/>
        </a:bodyPr>
        <a:lstStyle/>
        <a:p>
          <a:pPr marL="0" lvl="0" indent="0" algn="ctr" defTabSz="2044700">
            <a:lnSpc>
              <a:spcPct val="90000"/>
            </a:lnSpc>
            <a:spcBef>
              <a:spcPct val="0"/>
            </a:spcBef>
            <a:spcAft>
              <a:spcPct val="35000"/>
            </a:spcAft>
            <a:buNone/>
          </a:pPr>
          <a:r>
            <a:rPr lang="it-IT" sz="4600" kern="1200"/>
            <a:t>2</a:t>
          </a:r>
        </a:p>
      </dsp:txBody>
      <dsp:txXfrm>
        <a:off x="3327452" y="1202508"/>
        <a:ext cx="680101" cy="680101"/>
      </dsp:txXfrm>
    </dsp:sp>
    <dsp:sp modelId="{8F299464-914B-480D-B8FE-AF78886B3248}">
      <dsp:nvSpPr>
        <dsp:cNvPr id="0" name=""/>
        <dsp:cNvSpPr/>
      </dsp:nvSpPr>
      <dsp:spPr>
        <a:xfrm>
          <a:off x="2642216" y="2428332"/>
          <a:ext cx="2231989" cy="72"/>
        </a:xfrm>
        <a:prstGeom prst="rect">
          <a:avLst/>
        </a:prstGeom>
        <a:solidFill>
          <a:schemeClr val="accent1">
            <a:shade val="80000"/>
            <a:hueOff val="149693"/>
            <a:satOff val="-2681"/>
            <a:lumOff val="11394"/>
            <a:alphaOff val="0"/>
          </a:schemeClr>
        </a:solidFill>
        <a:ln w="12700" cap="flat" cmpd="sng" algn="ctr">
          <a:solidFill>
            <a:schemeClr val="accent1">
              <a:shade val="80000"/>
              <a:hueOff val="149693"/>
              <a:satOff val="-2681"/>
              <a:lumOff val="113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A272C-701A-4327-802B-15E4D04DF389}">
      <dsp:nvSpPr>
        <dsp:cNvPr id="0" name=""/>
        <dsp:cNvSpPr/>
      </dsp:nvSpPr>
      <dsp:spPr>
        <a:xfrm>
          <a:off x="5096245" y="358715"/>
          <a:ext cx="2631551" cy="4931989"/>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8539" tIns="330200" rIns="178539" bIns="330200" numCol="1" spcCol="1270" anchor="t" anchorCtr="0">
          <a:noAutofit/>
        </a:bodyPr>
        <a:lstStyle/>
        <a:p>
          <a:pPr marL="0" lvl="0" indent="0" algn="ctr" defTabSz="889000">
            <a:lnSpc>
              <a:spcPct val="100000"/>
            </a:lnSpc>
            <a:spcBef>
              <a:spcPct val="0"/>
            </a:spcBef>
            <a:spcAft>
              <a:spcPct val="35000"/>
            </a:spcAft>
            <a:buNone/>
          </a:pPr>
          <a:r>
            <a:rPr lang="it-IT" sz="2000" b="1" kern="1200" noProof="0" dirty="0">
              <a:solidFill>
                <a:srgbClr val="0C4F81"/>
              </a:solidFill>
              <a:latin typeface="Poppins" panose="02000000000000000000"/>
            </a:rPr>
            <a:t>Materiali</a:t>
          </a:r>
          <a:r>
            <a:rPr lang="en-IE" sz="2000" b="1" kern="1200" noProof="0" dirty="0">
              <a:solidFill>
                <a:srgbClr val="0C4F81"/>
              </a:solidFill>
              <a:latin typeface="Poppins" panose="02000000000000000000"/>
            </a:rPr>
            <a:t> </a:t>
          </a:r>
          <a:r>
            <a:rPr lang="it-IT" sz="2000" b="1" kern="1200" noProof="0" dirty="0">
              <a:solidFill>
                <a:srgbClr val="0C4F81"/>
              </a:solidFill>
              <a:latin typeface="Poppins" panose="02000000000000000000"/>
            </a:rPr>
            <a:t>esteticamente gradevoli e attraenti, ma rigorosi nel contenuto</a:t>
          </a:r>
          <a:endParaRPr lang="it-IT" sz="2000" kern="1200" noProof="0" dirty="0">
            <a:solidFill>
              <a:srgbClr val="0C4F81"/>
            </a:solidFill>
            <a:latin typeface="Poppins" panose="02000000000000000000"/>
          </a:endParaRPr>
        </a:p>
      </dsp:txBody>
      <dsp:txXfrm>
        <a:off x="5096245" y="2232871"/>
        <a:ext cx="2631551" cy="2959193"/>
      </dsp:txXfrm>
    </dsp:sp>
    <dsp:sp modelId="{4104A2F1-FB99-4C42-8067-46B8EEEC9610}">
      <dsp:nvSpPr>
        <dsp:cNvPr id="0" name=""/>
        <dsp:cNvSpPr/>
      </dsp:nvSpPr>
      <dsp:spPr>
        <a:xfrm>
          <a:off x="5876386" y="1090365"/>
          <a:ext cx="961807" cy="961807"/>
        </a:xfrm>
        <a:prstGeom prst="ellipse">
          <a:avLst/>
        </a:prstGeom>
        <a:solidFill>
          <a:schemeClr val="accent1">
            <a:shade val="80000"/>
            <a:hueOff val="199590"/>
            <a:satOff val="-3575"/>
            <a:lumOff val="15191"/>
            <a:alphaOff val="0"/>
          </a:schemeClr>
        </a:solidFill>
        <a:ln w="12700" cap="flat" cmpd="sng" algn="ctr">
          <a:solidFill>
            <a:schemeClr val="accent1">
              <a:shade val="80000"/>
              <a:hueOff val="199590"/>
              <a:satOff val="-3575"/>
              <a:lumOff val="1519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986" tIns="12700" rIns="74986" bIns="12700" numCol="1" spcCol="1270" rtlCol="0" anchor="ctr" anchorCtr="0">
          <a:noAutofit/>
        </a:bodyPr>
        <a:lstStyle/>
        <a:p>
          <a:pPr marL="0" lvl="0" indent="0" algn="ctr" defTabSz="2044700" rtl="0">
            <a:lnSpc>
              <a:spcPct val="90000"/>
            </a:lnSpc>
            <a:spcBef>
              <a:spcPct val="0"/>
            </a:spcBef>
            <a:spcAft>
              <a:spcPct val="35000"/>
            </a:spcAft>
            <a:buNone/>
          </a:pPr>
          <a:r>
            <a:rPr lang="it-IT" sz="4600" kern="1200" noProof="0"/>
            <a:t>3</a:t>
          </a:r>
          <a:endParaRPr lang="it-IT" sz="4600" kern="1200" noProof="0" dirty="0"/>
        </a:p>
      </dsp:txBody>
      <dsp:txXfrm>
        <a:off x="6017239" y="1231218"/>
        <a:ext cx="680101" cy="680101"/>
      </dsp:txXfrm>
    </dsp:sp>
    <dsp:sp modelId="{2EB92C72-3528-4913-AFF6-FF0B4F338399}">
      <dsp:nvSpPr>
        <dsp:cNvPr id="0" name=""/>
        <dsp:cNvSpPr/>
      </dsp:nvSpPr>
      <dsp:spPr>
        <a:xfrm>
          <a:off x="5158339" y="2420187"/>
          <a:ext cx="2448006" cy="72"/>
        </a:xfrm>
        <a:prstGeom prst="rect">
          <a:avLst/>
        </a:prstGeom>
        <a:solidFill>
          <a:schemeClr val="accent1">
            <a:shade val="80000"/>
            <a:hueOff val="249488"/>
            <a:satOff val="-4469"/>
            <a:lumOff val="18989"/>
            <a:alphaOff val="0"/>
          </a:schemeClr>
        </a:solidFill>
        <a:ln w="12700" cap="flat" cmpd="sng" algn="ctr">
          <a:solidFill>
            <a:schemeClr val="accent1">
              <a:shade val="80000"/>
              <a:hueOff val="249488"/>
              <a:satOff val="-4469"/>
              <a:lumOff val="189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37CA3D-0DB0-4873-BD56-B9610A48DE69}">
      <dsp:nvSpPr>
        <dsp:cNvPr id="0" name=""/>
        <dsp:cNvSpPr/>
      </dsp:nvSpPr>
      <dsp:spPr>
        <a:xfrm>
          <a:off x="7905541" y="370128"/>
          <a:ext cx="2290018" cy="4931989"/>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8539" tIns="330200" rIns="178539" bIns="330200" numCol="1" spcCol="1270" anchor="t" anchorCtr="0">
          <a:noAutofit/>
        </a:bodyPr>
        <a:lstStyle/>
        <a:p>
          <a:pPr marL="0" lvl="0" indent="0" algn="ctr" defTabSz="889000">
            <a:lnSpc>
              <a:spcPct val="100000"/>
            </a:lnSpc>
            <a:spcBef>
              <a:spcPct val="0"/>
            </a:spcBef>
            <a:spcAft>
              <a:spcPct val="35000"/>
            </a:spcAft>
            <a:buClrTx/>
            <a:buSzTx/>
            <a:buFontTx/>
            <a:buNone/>
          </a:pPr>
          <a:r>
            <a:rPr lang="it-IT" sz="2000" b="1" kern="1200" noProof="0" dirty="0">
              <a:solidFill>
                <a:srgbClr val="0C4F81"/>
              </a:solidFill>
              <a:latin typeface="Poppins" panose="02000000000000000000"/>
            </a:rPr>
            <a:t>Rete consolidata di rapporti con scuole, enti locali e associazioni del territorio</a:t>
          </a:r>
          <a:endParaRPr lang="it-IT" sz="2000" kern="1200" noProof="0" dirty="0">
            <a:solidFill>
              <a:srgbClr val="0C4F81"/>
            </a:solidFill>
            <a:latin typeface="Poppins" panose="02000000000000000000"/>
          </a:endParaRPr>
        </a:p>
      </dsp:txBody>
      <dsp:txXfrm>
        <a:off x="7905541" y="2244284"/>
        <a:ext cx="2290018" cy="2959193"/>
      </dsp:txXfrm>
    </dsp:sp>
    <dsp:sp modelId="{336E218D-97A8-4A08-9C8A-CA3664A66892}">
      <dsp:nvSpPr>
        <dsp:cNvPr id="0" name=""/>
        <dsp:cNvSpPr/>
      </dsp:nvSpPr>
      <dsp:spPr>
        <a:xfrm>
          <a:off x="8566173" y="1100887"/>
          <a:ext cx="961807" cy="961807"/>
        </a:xfrm>
        <a:prstGeom prst="ellipse">
          <a:avLst/>
        </a:prstGeom>
        <a:solidFill>
          <a:schemeClr val="accent1">
            <a:shade val="80000"/>
            <a:hueOff val="299385"/>
            <a:satOff val="-5362"/>
            <a:lumOff val="22787"/>
            <a:alphaOff val="0"/>
          </a:schemeClr>
        </a:solidFill>
        <a:ln w="12700" cap="flat" cmpd="sng" algn="ctr">
          <a:solidFill>
            <a:schemeClr val="accent1">
              <a:shade val="80000"/>
              <a:hueOff val="299385"/>
              <a:satOff val="-5362"/>
              <a:lumOff val="227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986" tIns="12700" rIns="74986" bIns="12700" numCol="1" spcCol="1270" anchor="ctr" anchorCtr="0">
          <a:noAutofit/>
        </a:bodyPr>
        <a:lstStyle/>
        <a:p>
          <a:pPr marL="0" lvl="0" indent="0" algn="ctr" defTabSz="2044700">
            <a:lnSpc>
              <a:spcPct val="90000"/>
            </a:lnSpc>
            <a:spcBef>
              <a:spcPct val="0"/>
            </a:spcBef>
            <a:spcAft>
              <a:spcPct val="35000"/>
            </a:spcAft>
            <a:buNone/>
          </a:pPr>
          <a:r>
            <a:rPr lang="it-IT" sz="4600" kern="1200"/>
            <a:t>4</a:t>
          </a:r>
        </a:p>
      </dsp:txBody>
      <dsp:txXfrm>
        <a:off x="8707026" y="1241740"/>
        <a:ext cx="680101" cy="680101"/>
      </dsp:txXfrm>
    </dsp:sp>
    <dsp:sp modelId="{95AADCFB-9D22-4554-847D-1397DCEB069C}">
      <dsp:nvSpPr>
        <dsp:cNvPr id="0" name=""/>
        <dsp:cNvSpPr/>
      </dsp:nvSpPr>
      <dsp:spPr>
        <a:xfrm>
          <a:off x="7931082" y="2396837"/>
          <a:ext cx="2231989" cy="72"/>
        </a:xfrm>
        <a:prstGeom prst="rect">
          <a:avLst/>
        </a:prstGeom>
        <a:solidFill>
          <a:schemeClr val="accent1">
            <a:shade val="80000"/>
            <a:hueOff val="349283"/>
            <a:satOff val="-6256"/>
            <a:lumOff val="26585"/>
            <a:alphaOff val="0"/>
          </a:schemeClr>
        </a:solidFill>
        <a:ln w="12700" cap="flat" cmpd="sng" algn="ctr">
          <a:solidFill>
            <a:schemeClr val="accent1">
              <a:shade val="80000"/>
              <a:hueOff val="349283"/>
              <a:satOff val="-6256"/>
              <a:lumOff val="265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F0A13-67D4-4C89-81C5-D53A27E15A55}">
      <dsp:nvSpPr>
        <dsp:cNvPr id="0" name=""/>
        <dsp:cNvSpPr/>
      </dsp:nvSpPr>
      <dsp:spPr>
        <a:xfrm>
          <a:off x="806591" y="268753"/>
          <a:ext cx="3655123" cy="3655123"/>
        </a:xfrm>
        <a:prstGeom prst="pie">
          <a:avLst>
            <a:gd name="adj1" fmla="val 16200000"/>
            <a:gd name="adj2" fmla="val 0"/>
          </a:avLst>
        </a:prstGeom>
        <a:solidFill>
          <a:srgbClr val="B82748"/>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mn-lt"/>
              <a:cs typeface="Poppins" panose="02000000000000000000" pitchFamily="2" charset="0"/>
            </a:rPr>
            <a:t>Sostenibilità</a:t>
          </a:r>
          <a:r>
            <a:rPr lang="en-US" sz="1700" b="1" kern="1200" dirty="0">
              <a:latin typeface="+mn-lt"/>
              <a:cs typeface="Poppins" panose="02000000000000000000" pitchFamily="2" charset="0"/>
            </a:rPr>
            <a:t> e </a:t>
          </a:r>
          <a:r>
            <a:rPr lang="en-US" sz="1700" b="1" kern="1200" dirty="0" err="1">
              <a:latin typeface="+mn-lt"/>
              <a:cs typeface="Poppins" panose="02000000000000000000" pitchFamily="2" charset="0"/>
            </a:rPr>
            <a:t>economia</a:t>
          </a:r>
          <a:r>
            <a:rPr lang="en-US" sz="1700" b="1" kern="1200" dirty="0">
              <a:latin typeface="+mn-lt"/>
              <a:cs typeface="Poppins" panose="02000000000000000000" pitchFamily="2" charset="0"/>
            </a:rPr>
            <a:t> </a:t>
          </a:r>
          <a:r>
            <a:rPr lang="en-US" sz="1700" b="1" kern="1200" dirty="0" err="1">
              <a:latin typeface="+mn-lt"/>
              <a:cs typeface="Poppins" panose="02000000000000000000" pitchFamily="2" charset="0"/>
            </a:rPr>
            <a:t>circolare</a:t>
          </a:r>
          <a:endParaRPr lang="en-US" sz="1700" b="1" kern="1200" dirty="0">
            <a:latin typeface="+mn-lt"/>
            <a:cs typeface="Poppins" panose="02000000000000000000" pitchFamily="2" charset="0"/>
          </a:endParaRPr>
        </a:p>
      </dsp:txBody>
      <dsp:txXfrm>
        <a:off x="2746853" y="1026321"/>
        <a:ext cx="1348914" cy="1000807"/>
      </dsp:txXfrm>
    </dsp:sp>
    <dsp:sp modelId="{B044406E-92FA-4029-B9CC-1C556F643E82}">
      <dsp:nvSpPr>
        <dsp:cNvPr id="0" name=""/>
        <dsp:cNvSpPr/>
      </dsp:nvSpPr>
      <dsp:spPr>
        <a:xfrm>
          <a:off x="806591" y="391460"/>
          <a:ext cx="3655123" cy="3655123"/>
        </a:xfrm>
        <a:prstGeom prst="pie">
          <a:avLst>
            <a:gd name="adj1" fmla="val 0"/>
            <a:gd name="adj2" fmla="val 5400000"/>
          </a:avLst>
        </a:prstGeom>
        <a:solidFill>
          <a:srgbClr val="B82748"/>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t-IT" sz="1700" b="1" kern="1200" dirty="0">
              <a:latin typeface="+mn-lt"/>
              <a:cs typeface="Poppins" panose="02000000000000000000" pitchFamily="2" charset="0"/>
            </a:rPr>
            <a:t>Educazione digitale</a:t>
          </a:r>
          <a:endParaRPr lang="en-US" sz="1700" kern="1200" dirty="0">
            <a:latin typeface="+mn-lt"/>
            <a:cs typeface="Poppins" panose="02000000000000000000" pitchFamily="2" charset="0"/>
          </a:endParaRPr>
        </a:p>
      </dsp:txBody>
      <dsp:txXfrm>
        <a:off x="2746853" y="2288209"/>
        <a:ext cx="1348914" cy="1000807"/>
      </dsp:txXfrm>
    </dsp:sp>
    <dsp:sp modelId="{678FD5F8-B322-4467-BA6C-3EC75E47136E}">
      <dsp:nvSpPr>
        <dsp:cNvPr id="0" name=""/>
        <dsp:cNvSpPr/>
      </dsp:nvSpPr>
      <dsp:spPr>
        <a:xfrm>
          <a:off x="683884" y="391460"/>
          <a:ext cx="3655123" cy="3655123"/>
        </a:xfrm>
        <a:prstGeom prst="pie">
          <a:avLst>
            <a:gd name="adj1" fmla="val 5400000"/>
            <a:gd name="adj2" fmla="val 10800000"/>
          </a:avLst>
        </a:prstGeom>
        <a:solidFill>
          <a:srgbClr val="B82748"/>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t-IT" sz="1700" b="1" kern="1200" dirty="0">
              <a:solidFill>
                <a:schemeClr val="bg1"/>
              </a:solidFill>
              <a:latin typeface="+mn-lt"/>
              <a:cs typeface="Poppins" panose="02000000000000000000" pitchFamily="2" charset="0"/>
            </a:rPr>
            <a:t>Capitale Umano</a:t>
          </a:r>
          <a:endParaRPr lang="en-US" sz="1700" kern="1200" dirty="0">
            <a:solidFill>
              <a:schemeClr val="bg1"/>
            </a:solidFill>
            <a:latin typeface="+mn-lt"/>
            <a:cs typeface="Poppins" panose="02000000000000000000" pitchFamily="2" charset="0"/>
          </a:endParaRPr>
        </a:p>
      </dsp:txBody>
      <dsp:txXfrm>
        <a:off x="1049831" y="2288209"/>
        <a:ext cx="1348914" cy="1000807"/>
      </dsp:txXfrm>
    </dsp:sp>
    <dsp:sp modelId="{8E54645C-3561-4EE5-968D-5F391C96BCE7}">
      <dsp:nvSpPr>
        <dsp:cNvPr id="0" name=""/>
        <dsp:cNvSpPr/>
      </dsp:nvSpPr>
      <dsp:spPr>
        <a:xfrm>
          <a:off x="683884" y="268753"/>
          <a:ext cx="3655123" cy="3655123"/>
        </a:xfrm>
        <a:prstGeom prst="pie">
          <a:avLst>
            <a:gd name="adj1" fmla="val 10800000"/>
            <a:gd name="adj2" fmla="val 16200000"/>
          </a:avLst>
        </a:prstGeom>
        <a:solidFill>
          <a:srgbClr val="B82748"/>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t-IT" sz="1700" b="1" kern="1200" dirty="0">
              <a:latin typeface="+mn-lt"/>
              <a:cs typeface="Poppins" panose="02000000000000000000" pitchFamily="2" charset="0"/>
            </a:rPr>
            <a:t>Educazione finanziaria</a:t>
          </a:r>
          <a:endParaRPr lang="en-US" sz="1700" b="1" kern="1200" dirty="0">
            <a:latin typeface="+mn-lt"/>
            <a:cs typeface="Poppins" panose="02000000000000000000" pitchFamily="2" charset="0"/>
          </a:endParaRPr>
        </a:p>
      </dsp:txBody>
      <dsp:txXfrm>
        <a:off x="1049831" y="1026321"/>
        <a:ext cx="1348914" cy="1000807"/>
      </dsp:txXfrm>
    </dsp:sp>
    <dsp:sp modelId="{47630A11-466A-433B-86D4-7DB089598658}">
      <dsp:nvSpPr>
        <dsp:cNvPr id="0" name=""/>
        <dsp:cNvSpPr/>
      </dsp:nvSpPr>
      <dsp:spPr>
        <a:xfrm>
          <a:off x="580322" y="42483"/>
          <a:ext cx="4107663" cy="4107663"/>
        </a:xfrm>
        <a:prstGeom prst="circularArrow">
          <a:avLst>
            <a:gd name="adj1" fmla="val 5085"/>
            <a:gd name="adj2" fmla="val 327528"/>
            <a:gd name="adj3" fmla="val 21272472"/>
            <a:gd name="adj4" fmla="val 16200000"/>
            <a:gd name="adj5" fmla="val 5932"/>
          </a:avLst>
        </a:prstGeom>
        <a:solidFill>
          <a:srgbClr val="002060"/>
        </a:solidFill>
        <a:ln>
          <a:noFill/>
        </a:ln>
        <a:effectLst/>
      </dsp:spPr>
      <dsp:style>
        <a:lnRef idx="0">
          <a:scrgbClr r="0" g="0" b="0"/>
        </a:lnRef>
        <a:fillRef idx="1">
          <a:scrgbClr r="0" g="0" b="0"/>
        </a:fillRef>
        <a:effectRef idx="1">
          <a:scrgbClr r="0" g="0" b="0"/>
        </a:effectRef>
        <a:fontRef idx="minor">
          <a:schemeClr val="lt1"/>
        </a:fontRef>
      </dsp:style>
    </dsp:sp>
    <dsp:sp modelId="{7730A4E5-9C12-4A9E-8D46-9B2519ABFD9D}">
      <dsp:nvSpPr>
        <dsp:cNvPr id="0" name=""/>
        <dsp:cNvSpPr/>
      </dsp:nvSpPr>
      <dsp:spPr>
        <a:xfrm>
          <a:off x="580322" y="165191"/>
          <a:ext cx="4107663" cy="4107663"/>
        </a:xfrm>
        <a:prstGeom prst="circularArrow">
          <a:avLst>
            <a:gd name="adj1" fmla="val 5085"/>
            <a:gd name="adj2" fmla="val 327528"/>
            <a:gd name="adj3" fmla="val 5072472"/>
            <a:gd name="adj4" fmla="val 0"/>
            <a:gd name="adj5" fmla="val 5932"/>
          </a:avLst>
        </a:prstGeom>
        <a:solidFill>
          <a:srgbClr val="002060"/>
        </a:solidFill>
        <a:ln>
          <a:noFill/>
        </a:ln>
        <a:effectLst/>
      </dsp:spPr>
      <dsp:style>
        <a:lnRef idx="0">
          <a:scrgbClr r="0" g="0" b="0"/>
        </a:lnRef>
        <a:fillRef idx="1">
          <a:scrgbClr r="0" g="0" b="0"/>
        </a:fillRef>
        <a:effectRef idx="1">
          <a:scrgbClr r="0" g="0" b="0"/>
        </a:effectRef>
        <a:fontRef idx="minor">
          <a:schemeClr val="lt1"/>
        </a:fontRef>
      </dsp:style>
    </dsp:sp>
    <dsp:sp modelId="{31CDDCC9-61BD-43DB-9B56-DBBA2A29BFDB}">
      <dsp:nvSpPr>
        <dsp:cNvPr id="0" name=""/>
        <dsp:cNvSpPr/>
      </dsp:nvSpPr>
      <dsp:spPr>
        <a:xfrm>
          <a:off x="457614" y="165191"/>
          <a:ext cx="4107663" cy="4107663"/>
        </a:xfrm>
        <a:prstGeom prst="circularArrow">
          <a:avLst>
            <a:gd name="adj1" fmla="val 5085"/>
            <a:gd name="adj2" fmla="val 327528"/>
            <a:gd name="adj3" fmla="val 10472472"/>
            <a:gd name="adj4" fmla="val 5400000"/>
            <a:gd name="adj5" fmla="val 5932"/>
          </a:avLst>
        </a:prstGeom>
        <a:solidFill>
          <a:srgbClr val="002060"/>
        </a:solidFill>
        <a:ln>
          <a:noFill/>
        </a:ln>
        <a:effectLst/>
      </dsp:spPr>
      <dsp:style>
        <a:lnRef idx="0">
          <a:scrgbClr r="0" g="0" b="0"/>
        </a:lnRef>
        <a:fillRef idx="1">
          <a:scrgbClr r="0" g="0" b="0"/>
        </a:fillRef>
        <a:effectRef idx="1">
          <a:scrgbClr r="0" g="0" b="0"/>
        </a:effectRef>
        <a:fontRef idx="minor">
          <a:schemeClr val="lt1"/>
        </a:fontRef>
      </dsp:style>
    </dsp:sp>
    <dsp:sp modelId="{76BEA7DC-32B5-46E6-9876-F381B344FE8A}">
      <dsp:nvSpPr>
        <dsp:cNvPr id="0" name=""/>
        <dsp:cNvSpPr/>
      </dsp:nvSpPr>
      <dsp:spPr>
        <a:xfrm>
          <a:off x="457614" y="42483"/>
          <a:ext cx="4107663" cy="4107663"/>
        </a:xfrm>
        <a:prstGeom prst="circularArrow">
          <a:avLst>
            <a:gd name="adj1" fmla="val 5085"/>
            <a:gd name="adj2" fmla="val 327528"/>
            <a:gd name="adj3" fmla="val 15872472"/>
            <a:gd name="adj4" fmla="val 10800000"/>
            <a:gd name="adj5" fmla="val 5932"/>
          </a:avLst>
        </a:prstGeom>
        <a:solidFill>
          <a:srgbClr val="002060"/>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BCCA2-BA96-4329-A88C-00A4BE99D5C9}">
      <dsp:nvSpPr>
        <dsp:cNvPr id="0" name=""/>
        <dsp:cNvSpPr/>
      </dsp:nvSpPr>
      <dsp:spPr>
        <a:xfrm>
          <a:off x="0" y="444143"/>
          <a:ext cx="6172199" cy="504000"/>
        </a:xfrm>
        <a:prstGeom prst="rect">
          <a:avLst/>
        </a:prstGeom>
        <a:solidFill>
          <a:schemeClr val="lt1">
            <a:alpha val="90000"/>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FDA16366-EDF1-45DE-BF95-D61398C233CF}">
      <dsp:nvSpPr>
        <dsp:cNvPr id="0" name=""/>
        <dsp:cNvSpPr/>
      </dsp:nvSpPr>
      <dsp:spPr>
        <a:xfrm>
          <a:off x="308610" y="16862"/>
          <a:ext cx="4320540" cy="590400"/>
        </a:xfrm>
        <a:prstGeom prst="roundRect">
          <a:avLst/>
        </a:prstGeom>
        <a:solidFill>
          <a:schemeClr val="tx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800100">
            <a:lnSpc>
              <a:spcPct val="90000"/>
            </a:lnSpc>
            <a:spcBef>
              <a:spcPct val="0"/>
            </a:spcBef>
            <a:spcAft>
              <a:spcPct val="35000"/>
            </a:spcAft>
            <a:buNone/>
          </a:pPr>
          <a:r>
            <a:rPr lang="it-IT" sz="1800" b="1" kern="1200" dirty="0">
              <a:solidFill>
                <a:schemeClr val="bg1"/>
              </a:solidFill>
              <a:latin typeface="+mn-lt"/>
            </a:rPr>
            <a:t>Visite guidate</a:t>
          </a:r>
          <a:endParaRPr lang="en-US" sz="1800" kern="1200" dirty="0">
            <a:solidFill>
              <a:schemeClr val="bg1"/>
            </a:solidFill>
            <a:latin typeface="+mn-lt"/>
          </a:endParaRPr>
        </a:p>
      </dsp:txBody>
      <dsp:txXfrm>
        <a:off x="337431" y="45683"/>
        <a:ext cx="4262898" cy="532758"/>
      </dsp:txXfrm>
    </dsp:sp>
    <dsp:sp modelId="{8224D254-D957-45B8-8425-989DD1BEA6C1}">
      <dsp:nvSpPr>
        <dsp:cNvPr id="0" name=""/>
        <dsp:cNvSpPr/>
      </dsp:nvSpPr>
      <dsp:spPr>
        <a:xfrm>
          <a:off x="0" y="1219262"/>
          <a:ext cx="6172199"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670970-B5DA-4C3F-9FA1-D0CD4448FB70}">
      <dsp:nvSpPr>
        <dsp:cNvPr id="0" name=""/>
        <dsp:cNvSpPr/>
      </dsp:nvSpPr>
      <dsp:spPr>
        <a:xfrm>
          <a:off x="308610" y="924062"/>
          <a:ext cx="4320540" cy="590400"/>
        </a:xfrm>
        <a:prstGeom prst="roundRect">
          <a:avLst/>
        </a:prstGeom>
        <a:solidFill>
          <a:schemeClr val="tx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800100">
            <a:lnSpc>
              <a:spcPct val="90000"/>
            </a:lnSpc>
            <a:spcBef>
              <a:spcPct val="0"/>
            </a:spcBef>
            <a:spcAft>
              <a:spcPct val="35000"/>
            </a:spcAft>
            <a:buNone/>
          </a:pPr>
          <a:r>
            <a:rPr lang="it-IT" sz="1800" b="1" kern="1200" noProof="0" dirty="0">
              <a:solidFill>
                <a:schemeClr val="bg1"/>
              </a:solidFill>
              <a:latin typeface="+mn-lt"/>
              <a:ea typeface="+mn-ea"/>
              <a:cs typeface="+mn-cs"/>
            </a:rPr>
            <a:t>Iniziative formative per giovani e adulti</a:t>
          </a:r>
          <a:endParaRPr lang="it-IT" sz="1800" kern="1200" noProof="0" dirty="0">
            <a:solidFill>
              <a:schemeClr val="bg1"/>
            </a:solidFill>
            <a:latin typeface="+mn-lt"/>
          </a:endParaRPr>
        </a:p>
      </dsp:txBody>
      <dsp:txXfrm>
        <a:off x="337431" y="952883"/>
        <a:ext cx="4262898" cy="532758"/>
      </dsp:txXfrm>
    </dsp:sp>
    <dsp:sp modelId="{81386976-786C-4214-9384-7872B51CF528}">
      <dsp:nvSpPr>
        <dsp:cNvPr id="0" name=""/>
        <dsp:cNvSpPr/>
      </dsp:nvSpPr>
      <dsp:spPr>
        <a:xfrm>
          <a:off x="0" y="2126462"/>
          <a:ext cx="6172199" cy="504000"/>
        </a:xfrm>
        <a:prstGeom prst="rect">
          <a:avLst/>
        </a:prstGeom>
        <a:solidFill>
          <a:schemeClr val="lt1">
            <a:alpha val="90000"/>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AE7734BC-9DF4-4554-9FED-C11938A145C8}">
      <dsp:nvSpPr>
        <dsp:cNvPr id="0" name=""/>
        <dsp:cNvSpPr/>
      </dsp:nvSpPr>
      <dsp:spPr>
        <a:xfrm>
          <a:off x="308610" y="1831262"/>
          <a:ext cx="4320540" cy="590400"/>
        </a:xfrm>
        <a:prstGeom prst="roundRect">
          <a:avLst/>
        </a:prstGeom>
        <a:solidFill>
          <a:schemeClr val="tx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800100">
            <a:lnSpc>
              <a:spcPct val="90000"/>
            </a:lnSpc>
            <a:spcBef>
              <a:spcPct val="0"/>
            </a:spcBef>
            <a:spcAft>
              <a:spcPct val="35000"/>
            </a:spcAft>
            <a:buNone/>
          </a:pPr>
          <a:r>
            <a:rPr lang="it-IT" sz="1800" b="1" kern="1200" dirty="0">
              <a:solidFill>
                <a:schemeClr val="bg1"/>
              </a:solidFill>
              <a:latin typeface="+mn-lt"/>
              <a:ea typeface="+mn-ea"/>
              <a:cs typeface="+mn-cs"/>
            </a:rPr>
            <a:t>Convegni, seminari, eventi divulgativi</a:t>
          </a:r>
          <a:endParaRPr lang="en-US" sz="1800" kern="1200" dirty="0">
            <a:solidFill>
              <a:schemeClr val="bg1"/>
            </a:solidFill>
            <a:latin typeface="+mn-lt"/>
          </a:endParaRPr>
        </a:p>
      </dsp:txBody>
      <dsp:txXfrm>
        <a:off x="337431" y="1860083"/>
        <a:ext cx="4262898" cy="532758"/>
      </dsp:txXfrm>
    </dsp:sp>
    <dsp:sp modelId="{4994C651-B105-473F-A379-7A918C9C52CB}">
      <dsp:nvSpPr>
        <dsp:cNvPr id="0" name=""/>
        <dsp:cNvSpPr/>
      </dsp:nvSpPr>
      <dsp:spPr>
        <a:xfrm>
          <a:off x="0" y="3033662"/>
          <a:ext cx="6172199"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FFBC14-7AA1-4786-AE8A-50E0D9E16CFF}">
      <dsp:nvSpPr>
        <dsp:cNvPr id="0" name=""/>
        <dsp:cNvSpPr/>
      </dsp:nvSpPr>
      <dsp:spPr>
        <a:xfrm>
          <a:off x="308610" y="2738462"/>
          <a:ext cx="4320540" cy="590400"/>
        </a:xfrm>
        <a:prstGeom prst="roundRect">
          <a:avLst/>
        </a:prstGeom>
        <a:solidFill>
          <a:schemeClr val="tx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800100">
            <a:lnSpc>
              <a:spcPct val="90000"/>
            </a:lnSpc>
            <a:spcBef>
              <a:spcPct val="0"/>
            </a:spcBef>
            <a:spcAft>
              <a:spcPct val="35000"/>
            </a:spcAft>
            <a:buNone/>
          </a:pPr>
          <a:r>
            <a:rPr lang="it-IT" sz="1800" b="1" kern="1200" dirty="0">
              <a:solidFill>
                <a:schemeClr val="bg1"/>
              </a:solidFill>
              <a:latin typeface="+mn-lt"/>
              <a:ea typeface="+mn-ea"/>
              <a:cs typeface="+mn-cs"/>
            </a:rPr>
            <a:t>Attività dedicate al Terzo Settore e alle categorie fragili</a:t>
          </a:r>
          <a:endParaRPr lang="en-US" sz="1800" kern="1200" dirty="0">
            <a:solidFill>
              <a:schemeClr val="bg1"/>
            </a:solidFill>
            <a:latin typeface="+mn-lt"/>
          </a:endParaRPr>
        </a:p>
      </dsp:txBody>
      <dsp:txXfrm>
        <a:off x="337431" y="2767283"/>
        <a:ext cx="4262898" cy="532758"/>
      </dsp:txXfrm>
    </dsp:sp>
    <dsp:sp modelId="{4C5968C8-CF0D-4EF2-A4F3-0572D586F06D}">
      <dsp:nvSpPr>
        <dsp:cNvPr id="0" name=""/>
        <dsp:cNvSpPr/>
      </dsp:nvSpPr>
      <dsp:spPr>
        <a:xfrm>
          <a:off x="0" y="3940862"/>
          <a:ext cx="6172199"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1C50F7-4FB0-4FCC-81B8-400CFA3688C7}">
      <dsp:nvSpPr>
        <dsp:cNvPr id="0" name=""/>
        <dsp:cNvSpPr/>
      </dsp:nvSpPr>
      <dsp:spPr>
        <a:xfrm>
          <a:off x="308610" y="3645662"/>
          <a:ext cx="4320540" cy="590400"/>
        </a:xfrm>
        <a:prstGeom prst="roundRect">
          <a:avLst/>
        </a:prstGeom>
        <a:solidFill>
          <a:schemeClr val="tx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800100">
            <a:lnSpc>
              <a:spcPct val="90000"/>
            </a:lnSpc>
            <a:spcBef>
              <a:spcPct val="0"/>
            </a:spcBef>
            <a:spcAft>
              <a:spcPct val="35000"/>
            </a:spcAft>
            <a:buNone/>
          </a:pPr>
          <a:r>
            <a:rPr lang="it-IT" sz="1800" b="1" kern="1200" dirty="0">
              <a:solidFill>
                <a:schemeClr val="bg1"/>
              </a:solidFill>
              <a:latin typeface="+mn-lt"/>
            </a:rPr>
            <a:t>Offerta didattica per le scuole</a:t>
          </a:r>
          <a:endParaRPr lang="en-US" sz="1800" kern="1200" dirty="0">
            <a:solidFill>
              <a:schemeClr val="bg1"/>
            </a:solidFill>
            <a:latin typeface="+mn-lt"/>
          </a:endParaRPr>
        </a:p>
      </dsp:txBody>
      <dsp:txXfrm>
        <a:off x="337431" y="3674483"/>
        <a:ext cx="4262898" cy="532758"/>
      </dsp:txXfrm>
    </dsp:sp>
    <dsp:sp modelId="{CC0D542B-F6DE-4CF6-9DEC-03AC54EE603E}">
      <dsp:nvSpPr>
        <dsp:cNvPr id="0" name=""/>
        <dsp:cNvSpPr/>
      </dsp:nvSpPr>
      <dsp:spPr>
        <a:xfrm>
          <a:off x="0" y="4848062"/>
          <a:ext cx="6172199"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3EB84B-672C-4EA8-A7F5-B32A4CD0A235}">
      <dsp:nvSpPr>
        <dsp:cNvPr id="0" name=""/>
        <dsp:cNvSpPr/>
      </dsp:nvSpPr>
      <dsp:spPr>
        <a:xfrm>
          <a:off x="308610" y="4552862"/>
          <a:ext cx="4320540" cy="590400"/>
        </a:xfrm>
        <a:prstGeom prst="roundRect">
          <a:avLst/>
        </a:prstGeom>
        <a:solidFill>
          <a:schemeClr val="tx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800100">
            <a:lnSpc>
              <a:spcPct val="90000"/>
            </a:lnSpc>
            <a:spcBef>
              <a:spcPct val="0"/>
            </a:spcBef>
            <a:spcAft>
              <a:spcPct val="35000"/>
            </a:spcAft>
            <a:buNone/>
          </a:pPr>
          <a:r>
            <a:rPr lang="it-IT" sz="1800" b="1" kern="1200" dirty="0">
              <a:solidFill>
                <a:schemeClr val="bg1"/>
              </a:solidFill>
              <a:latin typeface="+mn-lt"/>
              <a:ea typeface="+mn-ea"/>
              <a:cs typeface="+mn-cs"/>
            </a:rPr>
            <a:t>Attività di ricerca</a:t>
          </a:r>
          <a:endParaRPr lang="en-US" sz="1800" b="1" kern="1200" dirty="0">
            <a:solidFill>
              <a:schemeClr val="bg1"/>
            </a:solidFill>
            <a:latin typeface="+mn-lt"/>
            <a:ea typeface="+mn-ea"/>
            <a:cs typeface="+mn-cs"/>
          </a:endParaRPr>
        </a:p>
      </dsp:txBody>
      <dsp:txXfrm>
        <a:off x="337431" y="4581683"/>
        <a:ext cx="4262898" cy="532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6B7C9-CBCC-4FC4-B945-B8E64E999C62}">
      <dsp:nvSpPr>
        <dsp:cNvPr id="0" name=""/>
        <dsp:cNvSpPr/>
      </dsp:nvSpPr>
      <dsp:spPr>
        <a:xfrm>
          <a:off x="-5406393" y="-827943"/>
          <a:ext cx="6438118" cy="6438118"/>
        </a:xfrm>
        <a:prstGeom prst="blockArc">
          <a:avLst>
            <a:gd name="adj1" fmla="val 18900000"/>
            <a:gd name="adj2" fmla="val 2700000"/>
            <a:gd name="adj3" fmla="val 33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FC4820-C829-4D10-AD02-12B1C043937C}">
      <dsp:nvSpPr>
        <dsp:cNvPr id="0" name=""/>
        <dsp:cNvSpPr/>
      </dsp:nvSpPr>
      <dsp:spPr>
        <a:xfrm>
          <a:off x="560520" y="269756"/>
          <a:ext cx="7130714" cy="956446"/>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9179" tIns="60960" rIns="60960" bIns="60960" numCol="1" spcCol="1270" anchor="ctr" anchorCtr="0">
          <a:noAutofit/>
        </a:bodyPr>
        <a:lstStyle/>
        <a:p>
          <a:pPr marL="0" lvl="0" indent="0" algn="l" defTabSz="1066800">
            <a:lnSpc>
              <a:spcPct val="90000"/>
            </a:lnSpc>
            <a:spcBef>
              <a:spcPct val="0"/>
            </a:spcBef>
            <a:spcAft>
              <a:spcPct val="35000"/>
            </a:spcAft>
            <a:buNone/>
          </a:pPr>
          <a:r>
            <a:rPr lang="it-IT" sz="2400" b="1" kern="1200" noProof="0" dirty="0">
              <a:solidFill>
                <a:srgbClr val="002060"/>
              </a:solidFill>
            </a:rPr>
            <a:t>Utenti raggiunti dalle iniziative del Museo</a:t>
          </a:r>
        </a:p>
      </dsp:txBody>
      <dsp:txXfrm>
        <a:off x="560520" y="269756"/>
        <a:ext cx="7130714" cy="956446"/>
      </dsp:txXfrm>
    </dsp:sp>
    <dsp:sp modelId="{EBC2485E-349A-4F51-B2FE-1817C1C29EE5}">
      <dsp:nvSpPr>
        <dsp:cNvPr id="0" name=""/>
        <dsp:cNvSpPr/>
      </dsp:nvSpPr>
      <dsp:spPr>
        <a:xfrm>
          <a:off x="0" y="156725"/>
          <a:ext cx="1195557" cy="119555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84CBFC-EA5A-4B41-922B-161028FACD0F}">
      <dsp:nvSpPr>
        <dsp:cNvPr id="0" name=""/>
        <dsp:cNvSpPr/>
      </dsp:nvSpPr>
      <dsp:spPr>
        <a:xfrm>
          <a:off x="787804" y="2433878"/>
          <a:ext cx="6783046" cy="956446"/>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917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002060"/>
              </a:solidFill>
            </a:rPr>
            <a:t>Ore </a:t>
          </a:r>
          <a:r>
            <a:rPr lang="it-IT" sz="2400" b="1" kern="1200" noProof="0" dirty="0">
              <a:solidFill>
                <a:srgbClr val="002060"/>
              </a:solidFill>
            </a:rPr>
            <a:t>di formazione erogata</a:t>
          </a:r>
        </a:p>
      </dsp:txBody>
      <dsp:txXfrm>
        <a:off x="787804" y="2433878"/>
        <a:ext cx="6783046" cy="956446"/>
      </dsp:txXfrm>
    </dsp:sp>
    <dsp:sp modelId="{B2B02EE0-966A-4492-98B4-7C8DFCF5201B}">
      <dsp:nvSpPr>
        <dsp:cNvPr id="0" name=""/>
        <dsp:cNvSpPr/>
      </dsp:nvSpPr>
      <dsp:spPr>
        <a:xfrm>
          <a:off x="190464" y="2314336"/>
          <a:ext cx="1195557" cy="119555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613B0A-0FE6-4BC8-AA9C-DC63EC60F0A7}">
      <dsp:nvSpPr>
        <dsp:cNvPr id="0" name=""/>
        <dsp:cNvSpPr/>
      </dsp:nvSpPr>
      <dsp:spPr>
        <a:xfrm>
          <a:off x="551322" y="3825784"/>
          <a:ext cx="7130714" cy="956446"/>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9179" tIns="60960" rIns="60960" bIns="60960" numCol="1" spcCol="1270" anchor="ctr" anchorCtr="0">
          <a:noAutofit/>
        </a:bodyPr>
        <a:lstStyle/>
        <a:p>
          <a:pPr marL="0" lvl="0" indent="0" algn="l" defTabSz="1066800">
            <a:lnSpc>
              <a:spcPct val="90000"/>
            </a:lnSpc>
            <a:spcBef>
              <a:spcPct val="0"/>
            </a:spcBef>
            <a:spcAft>
              <a:spcPct val="35000"/>
            </a:spcAft>
            <a:buNone/>
          </a:pPr>
          <a:r>
            <a:rPr lang="it-IT" sz="2400" b="1" kern="1200" noProof="0" dirty="0">
              <a:solidFill>
                <a:srgbClr val="002060"/>
              </a:solidFill>
            </a:rPr>
            <a:t>Eventi digitali e in presenza</a:t>
          </a:r>
        </a:p>
      </dsp:txBody>
      <dsp:txXfrm>
        <a:off x="551322" y="3825784"/>
        <a:ext cx="7130714" cy="956446"/>
      </dsp:txXfrm>
    </dsp:sp>
    <dsp:sp modelId="{F09D767E-AA5C-4417-BD5C-79C11945BF58}">
      <dsp:nvSpPr>
        <dsp:cNvPr id="0" name=""/>
        <dsp:cNvSpPr/>
      </dsp:nvSpPr>
      <dsp:spPr>
        <a:xfrm>
          <a:off x="21257" y="3586673"/>
          <a:ext cx="1195557" cy="119555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1">
  <dgm:title val="Processo lineare di base numerato"/>
  <dgm:desc val="Utilizzabile per mostrare una progressione, una sequenza temporale, i passaggi sequenziali di un'attività, un processo o un flusso di lavoro oppure per evidenziare un movimento o direzione. Sono stati introdotti dei numeri automatici per mostrare i passaggi del processo, che è visualizzato in un cerchio. I testi di livello 1 e di livello 2 sono visualizzati in un rettangolo."/>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AB8E97A3-458B-4459-8849-EF3A8D885423}">
          <dgm:prSet phldrT="1"/>
          <dgm:t>
            <a:bodyPr rtlCol="0"/>
            <a:lstStyle/>
            <a:p>
              <a:pPr rtl="0"/>
              <a:r>
                <a:t>1</a:t>
              </a:r>
            </a:p>
          </dgm:t>
        </dgm:pt>
        <dgm:pt modelId="201" type="sibTrans" cxnId="{95F9FFCB-1BFC-4B36-BE44-D6A1469F21C3}">
          <dgm:prSet phldrT="2"/>
          <dgm:t>
            <a:bodyPr rtlCol="0"/>
            <a:lstStyle/>
            <a:p>
              <a:pPr rtl="0"/>
              <a:r>
                <a:t>2</a:t>
              </a:r>
            </a:p>
          </dgm:t>
        </dgm:pt>
        <dgm:pt modelId="301" type="sibTrans" cxnId="{A69863A3-5EBF-4CAE-AA51-83CA76DE20BB}">
          <dgm:prSet phldrT="3"/>
          <dgm:t>
            <a:bodyPr rtlCol="0"/>
            <a:lstStyle/>
            <a:p>
              <a:pPr rtl="0"/>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2945659" cy="49534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50444" y="0"/>
            <a:ext cx="2945659" cy="495348"/>
          </a:xfrm>
          <a:prstGeom prst="rect">
            <a:avLst/>
          </a:prstGeom>
        </p:spPr>
        <p:txBody>
          <a:bodyPr vert="horz" lIns="91440" tIns="45720" rIns="91440" bIns="45720" rtlCol="0"/>
          <a:lstStyle>
            <a:lvl1pPr algn="r">
              <a:defRPr sz="1200"/>
            </a:lvl1pPr>
          </a:lstStyle>
          <a:p>
            <a:fld id="{AA332BE2-D133-4B8E-BBFD-669177F75CA1}" type="datetimeFigureOut">
              <a:rPr lang="en-US" smtClean="0"/>
              <a:t>9/28/2023</a:t>
            </a:fld>
            <a:endParaRPr lang="en-US"/>
          </a:p>
        </p:txBody>
      </p:sp>
      <p:sp>
        <p:nvSpPr>
          <p:cNvPr id="4" name="Segnaposto immagine diapositiva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79768" y="4751223"/>
            <a:ext cx="5438140" cy="3887361"/>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1" y="9377323"/>
            <a:ext cx="2945659" cy="49534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50444" y="9377323"/>
            <a:ext cx="2945659" cy="495347"/>
          </a:xfrm>
          <a:prstGeom prst="rect">
            <a:avLst/>
          </a:prstGeom>
        </p:spPr>
        <p:txBody>
          <a:bodyPr vert="horz" lIns="91440" tIns="45720" rIns="91440" bIns="45720" rtlCol="0" anchor="b"/>
          <a:lstStyle>
            <a:lvl1pPr algn="r">
              <a:defRPr sz="1200"/>
            </a:lvl1pPr>
          </a:lstStyle>
          <a:p>
            <a:fld id="{49DB9C71-6D5F-4A12-8B91-9A2F2DBFB1AB}" type="slidenum">
              <a:rPr lang="en-US" smtClean="0"/>
              <a:t>‹N›</a:t>
            </a:fld>
            <a:endParaRPr lang="en-US"/>
          </a:p>
        </p:txBody>
      </p:sp>
    </p:spTree>
    <p:extLst>
      <p:ext uri="{BB962C8B-B14F-4D97-AF65-F5344CB8AC3E}">
        <p14:creationId xmlns:p14="http://schemas.microsoft.com/office/powerpoint/2010/main" val="3132555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dirty="0"/>
          </a:p>
          <a:p>
            <a:r>
              <a:rPr lang="it-IT" sz="1800" dirty="0"/>
              <a:t>  </a:t>
            </a:r>
            <a:endParaRPr lang="en-US" sz="1800" dirty="0"/>
          </a:p>
        </p:txBody>
      </p:sp>
      <p:sp>
        <p:nvSpPr>
          <p:cNvPr id="4" name="Segnaposto numero diapositiva 3"/>
          <p:cNvSpPr>
            <a:spLocks noGrp="1"/>
          </p:cNvSpPr>
          <p:nvPr>
            <p:ph type="sldNum" sz="quarter" idx="10"/>
          </p:nvPr>
        </p:nvSpPr>
        <p:spPr/>
        <p:txBody>
          <a:bodyPr/>
          <a:lstStyle/>
          <a:p>
            <a:fld id="{49DB9C71-6D5F-4A12-8B91-9A2F2DBFB1AB}" type="slidenum">
              <a:rPr lang="en-US" smtClean="0"/>
              <a:t>1</a:t>
            </a:fld>
            <a:endParaRPr lang="en-US" dirty="0"/>
          </a:p>
        </p:txBody>
      </p:sp>
    </p:spTree>
    <p:extLst>
      <p:ext uri="{BB962C8B-B14F-4D97-AF65-F5344CB8AC3E}">
        <p14:creationId xmlns:p14="http://schemas.microsoft.com/office/powerpoint/2010/main" val="3681321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D40C6A29-4676-420C-BBE3-ACC2B80F64D4}" type="slidenum">
              <a:rPr lang="it-IT" smtClean="0"/>
              <a:t>10</a:t>
            </a:fld>
            <a:endParaRPr lang="it-IT"/>
          </a:p>
        </p:txBody>
      </p:sp>
    </p:spTree>
    <p:extLst>
      <p:ext uri="{BB962C8B-B14F-4D97-AF65-F5344CB8AC3E}">
        <p14:creationId xmlns:p14="http://schemas.microsoft.com/office/powerpoint/2010/main" val="2262373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D40C6A29-4676-420C-BBE3-ACC2B80F64D4}" type="slidenum">
              <a:rPr lang="it-IT" smtClean="0"/>
              <a:t>11</a:t>
            </a:fld>
            <a:endParaRPr lang="it-IT"/>
          </a:p>
        </p:txBody>
      </p:sp>
    </p:spTree>
    <p:extLst>
      <p:ext uri="{BB962C8B-B14F-4D97-AF65-F5344CB8AC3E}">
        <p14:creationId xmlns:p14="http://schemas.microsoft.com/office/powerpoint/2010/main" val="841788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C6A29-4676-420C-BBE3-ACC2B80F64D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578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sz="1800" noProof="0" dirty="0"/>
          </a:p>
        </p:txBody>
      </p:sp>
      <p:sp>
        <p:nvSpPr>
          <p:cNvPr id="4" name="Segnaposto numero diapositiva 3"/>
          <p:cNvSpPr>
            <a:spLocks noGrp="1"/>
          </p:cNvSpPr>
          <p:nvPr>
            <p:ph type="sldNum" sz="quarter" idx="10"/>
          </p:nvPr>
        </p:nvSpPr>
        <p:spPr/>
        <p:txBody>
          <a:bodyPr/>
          <a:lstStyle/>
          <a:p>
            <a:fld id="{49DB9C71-6D5F-4A12-8B91-9A2F2DBFB1AB}" type="slidenum">
              <a:rPr lang="en-US" smtClean="0"/>
              <a:t>13</a:t>
            </a:fld>
            <a:endParaRPr lang="en-US" dirty="0"/>
          </a:p>
        </p:txBody>
      </p:sp>
    </p:spTree>
    <p:extLst>
      <p:ext uri="{BB962C8B-B14F-4D97-AF65-F5344CB8AC3E}">
        <p14:creationId xmlns:p14="http://schemas.microsoft.com/office/powerpoint/2010/main" val="3073975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sz="1800" noProof="0" dirty="0"/>
          </a:p>
        </p:txBody>
      </p:sp>
      <p:sp>
        <p:nvSpPr>
          <p:cNvPr id="4" name="Segnaposto numero diapositiva 3"/>
          <p:cNvSpPr>
            <a:spLocks noGrp="1"/>
          </p:cNvSpPr>
          <p:nvPr>
            <p:ph type="sldNum" sz="quarter" idx="10"/>
          </p:nvPr>
        </p:nvSpPr>
        <p:spPr/>
        <p:txBody>
          <a:bodyPr/>
          <a:lstStyle/>
          <a:p>
            <a:fld id="{49DB9C71-6D5F-4A12-8B91-9A2F2DBFB1AB}" type="slidenum">
              <a:rPr lang="en-US" smtClean="0"/>
              <a:t>14</a:t>
            </a:fld>
            <a:endParaRPr lang="en-US" dirty="0"/>
          </a:p>
        </p:txBody>
      </p:sp>
    </p:spTree>
    <p:extLst>
      <p:ext uri="{BB962C8B-B14F-4D97-AF65-F5344CB8AC3E}">
        <p14:creationId xmlns:p14="http://schemas.microsoft.com/office/powerpoint/2010/main" val="3060951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sz="1800" noProof="0" dirty="0"/>
          </a:p>
        </p:txBody>
      </p:sp>
      <p:sp>
        <p:nvSpPr>
          <p:cNvPr id="4" name="Segnaposto numero diapositiva 3"/>
          <p:cNvSpPr>
            <a:spLocks noGrp="1"/>
          </p:cNvSpPr>
          <p:nvPr>
            <p:ph type="sldNum" sz="quarter" idx="10"/>
          </p:nvPr>
        </p:nvSpPr>
        <p:spPr/>
        <p:txBody>
          <a:bodyPr/>
          <a:lstStyle/>
          <a:p>
            <a:fld id="{49DB9C71-6D5F-4A12-8B91-9A2F2DBFB1AB}" type="slidenum">
              <a:rPr lang="en-US" smtClean="0"/>
              <a:t>15</a:t>
            </a:fld>
            <a:endParaRPr lang="en-US" dirty="0"/>
          </a:p>
        </p:txBody>
      </p:sp>
    </p:spTree>
    <p:extLst>
      <p:ext uri="{BB962C8B-B14F-4D97-AF65-F5344CB8AC3E}">
        <p14:creationId xmlns:p14="http://schemas.microsoft.com/office/powerpoint/2010/main" val="564510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sz="1800" noProof="0" dirty="0"/>
          </a:p>
        </p:txBody>
      </p:sp>
      <p:sp>
        <p:nvSpPr>
          <p:cNvPr id="4" name="Segnaposto numero diapositiva 3"/>
          <p:cNvSpPr>
            <a:spLocks noGrp="1"/>
          </p:cNvSpPr>
          <p:nvPr>
            <p:ph type="sldNum" sz="quarter" idx="10"/>
          </p:nvPr>
        </p:nvSpPr>
        <p:spPr/>
        <p:txBody>
          <a:bodyPr/>
          <a:lstStyle/>
          <a:p>
            <a:fld id="{49DB9C71-6D5F-4A12-8B91-9A2F2DBFB1AB}" type="slidenum">
              <a:rPr lang="en-US" smtClean="0"/>
              <a:t>16</a:t>
            </a:fld>
            <a:endParaRPr lang="en-US" dirty="0"/>
          </a:p>
        </p:txBody>
      </p:sp>
    </p:spTree>
    <p:extLst>
      <p:ext uri="{BB962C8B-B14F-4D97-AF65-F5344CB8AC3E}">
        <p14:creationId xmlns:p14="http://schemas.microsoft.com/office/powerpoint/2010/main" val="2477699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D40C6A29-4676-420C-BBE3-ACC2B80F64D4}" type="slidenum">
              <a:rPr lang="it-IT" smtClean="0"/>
              <a:t>17</a:t>
            </a:fld>
            <a:endParaRPr lang="it-IT"/>
          </a:p>
        </p:txBody>
      </p:sp>
    </p:spTree>
    <p:extLst>
      <p:ext uri="{BB962C8B-B14F-4D97-AF65-F5344CB8AC3E}">
        <p14:creationId xmlns:p14="http://schemas.microsoft.com/office/powerpoint/2010/main" val="1063841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sz="1800" noProof="0" dirty="0"/>
          </a:p>
        </p:txBody>
      </p:sp>
      <p:sp>
        <p:nvSpPr>
          <p:cNvPr id="4" name="Segnaposto numero diapositiva 3"/>
          <p:cNvSpPr>
            <a:spLocks noGrp="1"/>
          </p:cNvSpPr>
          <p:nvPr>
            <p:ph type="sldNum" sz="quarter" idx="10"/>
          </p:nvPr>
        </p:nvSpPr>
        <p:spPr/>
        <p:txBody>
          <a:bodyPr/>
          <a:lstStyle/>
          <a:p>
            <a:fld id="{49DB9C71-6D5F-4A12-8B91-9A2F2DBFB1AB}" type="slidenum">
              <a:rPr lang="en-US" smtClean="0"/>
              <a:t>2</a:t>
            </a:fld>
            <a:endParaRPr lang="en-US" dirty="0"/>
          </a:p>
        </p:txBody>
      </p:sp>
    </p:spTree>
    <p:extLst>
      <p:ext uri="{BB962C8B-B14F-4D97-AF65-F5344CB8AC3E}">
        <p14:creationId xmlns:p14="http://schemas.microsoft.com/office/powerpoint/2010/main" val="1412317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5"/>
          </p:nvPr>
        </p:nvSpPr>
        <p:spPr/>
        <p:txBody>
          <a:bodyPr rtlCol="0"/>
          <a:lstStyle/>
          <a:p>
            <a:pPr rtl="0"/>
            <a:fld id="{D40C6A29-4676-420C-BBE3-ACC2B80F64D4}" type="slidenum">
              <a:rPr lang="it-IT" smtClean="0"/>
              <a:t>3</a:t>
            </a:fld>
            <a:endParaRPr lang="it-IT"/>
          </a:p>
        </p:txBody>
      </p:sp>
    </p:spTree>
    <p:extLst>
      <p:ext uri="{BB962C8B-B14F-4D97-AF65-F5344CB8AC3E}">
        <p14:creationId xmlns:p14="http://schemas.microsoft.com/office/powerpoint/2010/main" val="1824575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D40C6A29-4676-420C-BBE3-ACC2B80F64D4}" type="slidenum">
              <a:rPr lang="it-IT" smtClean="0"/>
              <a:t>4</a:t>
            </a:fld>
            <a:endParaRPr lang="it-IT"/>
          </a:p>
        </p:txBody>
      </p:sp>
    </p:spTree>
    <p:extLst>
      <p:ext uri="{BB962C8B-B14F-4D97-AF65-F5344CB8AC3E}">
        <p14:creationId xmlns:p14="http://schemas.microsoft.com/office/powerpoint/2010/main" val="1637408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sz="1800" noProof="0" dirty="0"/>
          </a:p>
        </p:txBody>
      </p:sp>
      <p:sp>
        <p:nvSpPr>
          <p:cNvPr id="4" name="Segnaposto numero diapositiva 3"/>
          <p:cNvSpPr>
            <a:spLocks noGrp="1"/>
          </p:cNvSpPr>
          <p:nvPr>
            <p:ph type="sldNum" sz="quarter" idx="10"/>
          </p:nvPr>
        </p:nvSpPr>
        <p:spPr/>
        <p:txBody>
          <a:bodyPr/>
          <a:lstStyle/>
          <a:p>
            <a:fld id="{49DB9C71-6D5F-4A12-8B91-9A2F2DBFB1AB}" type="slidenum">
              <a:rPr lang="en-US" smtClean="0"/>
              <a:t>5</a:t>
            </a:fld>
            <a:endParaRPr lang="en-US" dirty="0"/>
          </a:p>
        </p:txBody>
      </p:sp>
    </p:spTree>
    <p:extLst>
      <p:ext uri="{BB962C8B-B14F-4D97-AF65-F5344CB8AC3E}">
        <p14:creationId xmlns:p14="http://schemas.microsoft.com/office/powerpoint/2010/main" val="149857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sz="1800" noProof="0" dirty="0"/>
          </a:p>
        </p:txBody>
      </p:sp>
      <p:sp>
        <p:nvSpPr>
          <p:cNvPr id="4" name="Segnaposto numero diapositiva 3"/>
          <p:cNvSpPr>
            <a:spLocks noGrp="1"/>
          </p:cNvSpPr>
          <p:nvPr>
            <p:ph type="sldNum" sz="quarter" idx="10"/>
          </p:nvPr>
        </p:nvSpPr>
        <p:spPr/>
        <p:txBody>
          <a:bodyPr/>
          <a:lstStyle/>
          <a:p>
            <a:fld id="{49DB9C71-6D5F-4A12-8B91-9A2F2DBFB1AB}" type="slidenum">
              <a:rPr lang="en-US" smtClean="0"/>
              <a:t>6</a:t>
            </a:fld>
            <a:endParaRPr lang="en-US" dirty="0"/>
          </a:p>
        </p:txBody>
      </p:sp>
    </p:spTree>
    <p:extLst>
      <p:ext uri="{BB962C8B-B14F-4D97-AF65-F5344CB8AC3E}">
        <p14:creationId xmlns:p14="http://schemas.microsoft.com/office/powerpoint/2010/main" val="1010231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5"/>
          </p:nvPr>
        </p:nvSpPr>
        <p:spPr/>
        <p:txBody>
          <a:bodyPr rtlCol="0"/>
          <a:lstStyle/>
          <a:p>
            <a:pPr rtl="0"/>
            <a:fld id="{D40C6A29-4676-420C-BBE3-ACC2B80F64D4}" type="slidenum">
              <a:rPr lang="it-IT" smtClean="0"/>
              <a:t>7</a:t>
            </a:fld>
            <a:endParaRPr lang="it-IT"/>
          </a:p>
        </p:txBody>
      </p:sp>
    </p:spTree>
    <p:extLst>
      <p:ext uri="{BB962C8B-B14F-4D97-AF65-F5344CB8AC3E}">
        <p14:creationId xmlns:p14="http://schemas.microsoft.com/office/powerpoint/2010/main" val="255967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D40C6A29-4676-420C-BBE3-ACC2B80F64D4}" type="slidenum">
              <a:rPr lang="it-IT" smtClean="0"/>
              <a:t>8</a:t>
            </a:fld>
            <a:endParaRPr lang="it-IT"/>
          </a:p>
        </p:txBody>
      </p:sp>
    </p:spTree>
    <p:extLst>
      <p:ext uri="{BB962C8B-B14F-4D97-AF65-F5344CB8AC3E}">
        <p14:creationId xmlns:p14="http://schemas.microsoft.com/office/powerpoint/2010/main" val="12677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D40C6A29-4676-420C-BBE3-ACC2B80F64D4}" type="slidenum">
              <a:rPr lang="it-IT" smtClean="0"/>
              <a:t>9</a:t>
            </a:fld>
            <a:endParaRPr lang="it-IT"/>
          </a:p>
        </p:txBody>
      </p:sp>
    </p:spTree>
    <p:extLst>
      <p:ext uri="{BB962C8B-B14F-4D97-AF65-F5344CB8AC3E}">
        <p14:creationId xmlns:p14="http://schemas.microsoft.com/office/powerpoint/2010/main" val="2833587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A7455C-63CB-4979-84E2-41A5FEA745A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a:extLst>
              <a:ext uri="{FF2B5EF4-FFF2-40B4-BE49-F238E27FC236}">
                <a16:creationId xmlns:a16="http://schemas.microsoft.com/office/drawing/2014/main" id="{A9BD4E28-EC1F-4D7E-8E3B-D77F554F40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355D0D2-D7B4-4E8A-B657-546589405E77}"/>
              </a:ext>
            </a:extLst>
          </p:cNvPr>
          <p:cNvSpPr>
            <a:spLocks noGrp="1"/>
          </p:cNvSpPr>
          <p:nvPr>
            <p:ph type="dt" sz="half" idx="10"/>
          </p:nvPr>
        </p:nvSpPr>
        <p:spPr/>
        <p:txBody>
          <a:bodyPr/>
          <a:lstStyle>
            <a:lvl1pPr>
              <a:defRPr/>
            </a:lvl1pPr>
          </a:lstStyle>
          <a:p>
            <a:pPr>
              <a:defRPr/>
            </a:pPr>
            <a:fld id="{4B1AB994-7519-416A-98DA-318B8E17F284}" type="datetime1">
              <a:rPr lang="it-IT" smtClean="0"/>
              <a:t>28/09/2023</a:t>
            </a:fld>
            <a:endParaRPr lang="it-IT"/>
          </a:p>
        </p:txBody>
      </p:sp>
      <p:sp>
        <p:nvSpPr>
          <p:cNvPr id="5" name="Segnaposto piè di pagina 4">
            <a:extLst>
              <a:ext uri="{FF2B5EF4-FFF2-40B4-BE49-F238E27FC236}">
                <a16:creationId xmlns:a16="http://schemas.microsoft.com/office/drawing/2014/main" id="{33DF8BD0-4EAD-4F36-A4D1-7083A0C01594}"/>
              </a:ext>
            </a:extLst>
          </p:cNvPr>
          <p:cNvSpPr>
            <a:spLocks noGrp="1"/>
          </p:cNvSpPr>
          <p:nvPr>
            <p:ph type="ftr" sz="quarter" idx="11"/>
          </p:nvPr>
        </p:nvSpPr>
        <p:spPr/>
        <p:txBody>
          <a:bodyPr/>
          <a:lstStyle>
            <a:lvl1pPr>
              <a:defRPr/>
            </a:lvl1pPr>
          </a:lstStyle>
          <a:p>
            <a:pPr>
              <a:defRPr/>
            </a:pPr>
            <a:r>
              <a:rPr lang="it-IT"/>
              <a:t>Giovanna Paladino   24 Novembre  2020                                   </a:t>
            </a:r>
          </a:p>
        </p:txBody>
      </p:sp>
      <p:sp>
        <p:nvSpPr>
          <p:cNvPr id="6" name="Segnaposto numero diapositiva 5">
            <a:extLst>
              <a:ext uri="{FF2B5EF4-FFF2-40B4-BE49-F238E27FC236}">
                <a16:creationId xmlns:a16="http://schemas.microsoft.com/office/drawing/2014/main" id="{0A60B90A-0FD3-4EC5-B2B3-C61AF3F5075C}"/>
              </a:ext>
            </a:extLst>
          </p:cNvPr>
          <p:cNvSpPr>
            <a:spLocks noGrp="1"/>
          </p:cNvSpPr>
          <p:nvPr>
            <p:ph type="sldNum" sz="quarter" idx="12"/>
          </p:nvPr>
        </p:nvSpPr>
        <p:spPr/>
        <p:txBody>
          <a:bodyPr/>
          <a:lstStyle>
            <a:lvl1pPr>
              <a:defRPr/>
            </a:lvl1pPr>
          </a:lstStyle>
          <a:p>
            <a:pPr>
              <a:defRPr/>
            </a:pPr>
            <a:fld id="{08B65B6E-F09A-4A18-A7C8-6D6F25057D4D}" type="slidenum">
              <a:rPr lang="it-IT"/>
              <a:pPr>
                <a:defRPr/>
              </a:pPr>
              <a:t>‹N›</a:t>
            </a:fld>
            <a:endParaRPr lang="it-IT"/>
          </a:p>
        </p:txBody>
      </p:sp>
    </p:spTree>
    <p:extLst>
      <p:ext uri="{BB962C8B-B14F-4D97-AF65-F5344CB8AC3E}">
        <p14:creationId xmlns:p14="http://schemas.microsoft.com/office/powerpoint/2010/main" val="256499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4840FC-606A-4F3B-AAD6-D6BF27A75448}"/>
              </a:ext>
            </a:extLst>
          </p:cNvPr>
          <p:cNvSpPr>
            <a:spLocks noGrp="1"/>
          </p:cNvSpPr>
          <p:nvPr>
            <p:ph type="title"/>
          </p:nvPr>
        </p:nvSpPr>
        <p:spPr/>
        <p:txBody>
          <a:bodyPr/>
          <a:lstStyle/>
          <a:p>
            <a:r>
              <a:rPr lang="it-IT"/>
              <a:t>Fare clic per modificare lo stile del titolo</a:t>
            </a:r>
          </a:p>
        </p:txBody>
      </p:sp>
      <p:sp>
        <p:nvSpPr>
          <p:cNvPr id="3" name="Segnaposto testo verticale 2">
            <a:extLst>
              <a:ext uri="{FF2B5EF4-FFF2-40B4-BE49-F238E27FC236}">
                <a16:creationId xmlns:a16="http://schemas.microsoft.com/office/drawing/2014/main" id="{369DC3FA-246F-456F-BA27-6856B5626FE1}"/>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F095DF0-79BF-45B2-9916-7241D7DF5F2A}"/>
              </a:ext>
            </a:extLst>
          </p:cNvPr>
          <p:cNvSpPr>
            <a:spLocks noGrp="1"/>
          </p:cNvSpPr>
          <p:nvPr>
            <p:ph type="dt" sz="half" idx="10"/>
          </p:nvPr>
        </p:nvSpPr>
        <p:spPr/>
        <p:txBody>
          <a:bodyPr/>
          <a:lstStyle>
            <a:lvl1pPr>
              <a:defRPr/>
            </a:lvl1pPr>
          </a:lstStyle>
          <a:p>
            <a:pPr>
              <a:defRPr/>
            </a:pPr>
            <a:fld id="{BAEE8F33-693F-4C04-8743-DC6ABCAC5CE6}" type="datetime1">
              <a:rPr lang="it-IT" smtClean="0"/>
              <a:t>28/09/2023</a:t>
            </a:fld>
            <a:endParaRPr lang="it-IT"/>
          </a:p>
        </p:txBody>
      </p:sp>
      <p:sp>
        <p:nvSpPr>
          <p:cNvPr id="5" name="Segnaposto piè di pagina 4">
            <a:extLst>
              <a:ext uri="{FF2B5EF4-FFF2-40B4-BE49-F238E27FC236}">
                <a16:creationId xmlns:a16="http://schemas.microsoft.com/office/drawing/2014/main" id="{AD1A1BA3-FE3E-4A59-A6E5-8421EC3B60E8}"/>
              </a:ext>
            </a:extLst>
          </p:cNvPr>
          <p:cNvSpPr>
            <a:spLocks noGrp="1"/>
          </p:cNvSpPr>
          <p:nvPr>
            <p:ph type="ftr" sz="quarter" idx="11"/>
          </p:nvPr>
        </p:nvSpPr>
        <p:spPr/>
        <p:txBody>
          <a:bodyPr/>
          <a:lstStyle>
            <a:lvl1pPr>
              <a:defRPr/>
            </a:lvl1pPr>
          </a:lstStyle>
          <a:p>
            <a:pPr>
              <a:defRPr/>
            </a:pPr>
            <a:r>
              <a:rPr lang="it-IT"/>
              <a:t>Giovanna Paladino   24 Novembre  2020                                   </a:t>
            </a:r>
          </a:p>
        </p:txBody>
      </p:sp>
      <p:sp>
        <p:nvSpPr>
          <p:cNvPr id="6" name="Segnaposto numero diapositiva 5">
            <a:extLst>
              <a:ext uri="{FF2B5EF4-FFF2-40B4-BE49-F238E27FC236}">
                <a16:creationId xmlns:a16="http://schemas.microsoft.com/office/drawing/2014/main" id="{F1BA21B2-BF66-45AF-BCFD-FAF53E845EC6}"/>
              </a:ext>
            </a:extLst>
          </p:cNvPr>
          <p:cNvSpPr>
            <a:spLocks noGrp="1"/>
          </p:cNvSpPr>
          <p:nvPr>
            <p:ph type="sldNum" sz="quarter" idx="12"/>
          </p:nvPr>
        </p:nvSpPr>
        <p:spPr/>
        <p:txBody>
          <a:bodyPr/>
          <a:lstStyle>
            <a:lvl1pPr>
              <a:defRPr/>
            </a:lvl1pPr>
          </a:lstStyle>
          <a:p>
            <a:pPr>
              <a:defRPr/>
            </a:pPr>
            <a:fld id="{FA5EA091-E426-411B-A7AF-F5F15C499114}" type="slidenum">
              <a:rPr lang="it-IT"/>
              <a:pPr>
                <a:defRPr/>
              </a:pPr>
              <a:t>‹N›</a:t>
            </a:fld>
            <a:endParaRPr lang="it-IT"/>
          </a:p>
        </p:txBody>
      </p:sp>
    </p:spTree>
    <p:extLst>
      <p:ext uri="{BB962C8B-B14F-4D97-AF65-F5344CB8AC3E}">
        <p14:creationId xmlns:p14="http://schemas.microsoft.com/office/powerpoint/2010/main" val="3794767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9EEB59D-78FD-4BC2-960F-375CE0CB9D31}"/>
              </a:ext>
            </a:extLst>
          </p:cNvPr>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a:extLst>
              <a:ext uri="{FF2B5EF4-FFF2-40B4-BE49-F238E27FC236}">
                <a16:creationId xmlns:a16="http://schemas.microsoft.com/office/drawing/2014/main" id="{F1A90ECA-4FB0-4B53-95FC-1B7568EC1DF3}"/>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DB54475-0B4D-4AEB-A679-5735BDC2E73F}"/>
              </a:ext>
            </a:extLst>
          </p:cNvPr>
          <p:cNvSpPr>
            <a:spLocks noGrp="1"/>
          </p:cNvSpPr>
          <p:nvPr>
            <p:ph type="dt" sz="half" idx="10"/>
          </p:nvPr>
        </p:nvSpPr>
        <p:spPr/>
        <p:txBody>
          <a:bodyPr/>
          <a:lstStyle>
            <a:lvl1pPr>
              <a:defRPr/>
            </a:lvl1pPr>
          </a:lstStyle>
          <a:p>
            <a:pPr>
              <a:defRPr/>
            </a:pPr>
            <a:fld id="{A9AB358D-4F89-43F1-BBAA-96DD83F175C1}" type="datetime1">
              <a:rPr lang="it-IT" smtClean="0"/>
              <a:t>28/09/2023</a:t>
            </a:fld>
            <a:endParaRPr lang="it-IT"/>
          </a:p>
        </p:txBody>
      </p:sp>
      <p:sp>
        <p:nvSpPr>
          <p:cNvPr id="5" name="Segnaposto piè di pagina 4">
            <a:extLst>
              <a:ext uri="{FF2B5EF4-FFF2-40B4-BE49-F238E27FC236}">
                <a16:creationId xmlns:a16="http://schemas.microsoft.com/office/drawing/2014/main" id="{ED9E9222-C137-497A-B12E-012802EB0693}"/>
              </a:ext>
            </a:extLst>
          </p:cNvPr>
          <p:cNvSpPr>
            <a:spLocks noGrp="1"/>
          </p:cNvSpPr>
          <p:nvPr>
            <p:ph type="ftr" sz="quarter" idx="11"/>
          </p:nvPr>
        </p:nvSpPr>
        <p:spPr/>
        <p:txBody>
          <a:bodyPr/>
          <a:lstStyle>
            <a:lvl1pPr>
              <a:defRPr/>
            </a:lvl1pPr>
          </a:lstStyle>
          <a:p>
            <a:pPr>
              <a:defRPr/>
            </a:pPr>
            <a:r>
              <a:rPr lang="it-IT"/>
              <a:t>Giovanna Paladino   24 Novembre  2020                                   </a:t>
            </a:r>
          </a:p>
        </p:txBody>
      </p:sp>
      <p:sp>
        <p:nvSpPr>
          <p:cNvPr id="6" name="Segnaposto numero diapositiva 5">
            <a:extLst>
              <a:ext uri="{FF2B5EF4-FFF2-40B4-BE49-F238E27FC236}">
                <a16:creationId xmlns:a16="http://schemas.microsoft.com/office/drawing/2014/main" id="{C8CE7ACC-8367-4F15-9E55-4CE9A933C6A0}"/>
              </a:ext>
            </a:extLst>
          </p:cNvPr>
          <p:cNvSpPr>
            <a:spLocks noGrp="1"/>
          </p:cNvSpPr>
          <p:nvPr>
            <p:ph type="sldNum" sz="quarter" idx="12"/>
          </p:nvPr>
        </p:nvSpPr>
        <p:spPr/>
        <p:txBody>
          <a:bodyPr/>
          <a:lstStyle>
            <a:lvl1pPr>
              <a:defRPr/>
            </a:lvl1pPr>
          </a:lstStyle>
          <a:p>
            <a:pPr>
              <a:defRPr/>
            </a:pPr>
            <a:fld id="{2FE84D93-53D5-4EDD-8AFA-72FC6E86730D}" type="slidenum">
              <a:rPr lang="it-IT"/>
              <a:pPr>
                <a:defRPr/>
              </a:pPr>
              <a:t>‹N›</a:t>
            </a:fld>
            <a:endParaRPr lang="it-IT"/>
          </a:p>
        </p:txBody>
      </p:sp>
    </p:spTree>
    <p:extLst>
      <p:ext uri="{BB962C8B-B14F-4D97-AF65-F5344CB8AC3E}">
        <p14:creationId xmlns:p14="http://schemas.microsoft.com/office/powerpoint/2010/main" val="3716717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nfronto 3 colonn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rtlCol="0"/>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32918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testo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a:extLst>
              <a:ext uri="{FF2B5EF4-FFF2-40B4-BE49-F238E27FC236}">
                <a16:creationId xmlns:a16="http://schemas.microsoft.com/office/drawing/2014/main" id="{D71085A8-02C2-4E7F-935E-5AEECBAD19BE}"/>
              </a:ext>
            </a:extLst>
          </p:cNvPr>
          <p:cNvSpPr>
            <a:spLocks noGrp="1"/>
          </p:cNvSpPr>
          <p:nvPr>
            <p:ph sz="quarter" idx="4"/>
          </p:nvPr>
        </p:nvSpPr>
        <p:spPr>
          <a:xfrm>
            <a:off x="4453128" y="2505075"/>
            <a:ext cx="32918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data 6">
            <a:extLst>
              <a:ext uri="{FF2B5EF4-FFF2-40B4-BE49-F238E27FC236}">
                <a16:creationId xmlns:a16="http://schemas.microsoft.com/office/drawing/2014/main" id="{9A8A5018-8A77-40E8-B159-4894ECF228B1}"/>
              </a:ext>
            </a:extLst>
          </p:cNvPr>
          <p:cNvSpPr>
            <a:spLocks noGrp="1"/>
          </p:cNvSpPr>
          <p:nvPr>
            <p:ph type="dt" sz="half" idx="10"/>
          </p:nvPr>
        </p:nvSpPr>
        <p:spPr/>
        <p:txBody>
          <a:bodyPr rtlCol="0"/>
          <a:lstStyle>
            <a:lvl1pPr>
              <a:defRPr>
                <a:latin typeface="+mn-lt"/>
              </a:defRPr>
            </a:lvl1pPr>
          </a:lstStyle>
          <a:p>
            <a:pPr rtl="0">
              <a:defRPr/>
            </a:pPr>
            <a:r>
              <a:rPr lang="it-IT" noProof="0">
                <a:solidFill>
                  <a:prstClr val="black">
                    <a:tint val="75000"/>
                  </a:prstClr>
                </a:solidFill>
              </a:rPr>
              <a:t>03/09/20XX</a:t>
            </a:r>
          </a:p>
        </p:txBody>
      </p:sp>
      <p:sp>
        <p:nvSpPr>
          <p:cNvPr id="8" name="Segnaposto piè di pagina 7">
            <a:extLst>
              <a:ext uri="{FF2B5EF4-FFF2-40B4-BE49-F238E27FC236}">
                <a16:creationId xmlns:a16="http://schemas.microsoft.com/office/drawing/2014/main" id="{8AD79441-8908-4461-9FDD-BCE638837098}"/>
              </a:ext>
            </a:extLst>
          </p:cNvPr>
          <p:cNvSpPr>
            <a:spLocks noGrp="1"/>
          </p:cNvSpPr>
          <p:nvPr>
            <p:ph type="ftr" sz="quarter" idx="11"/>
          </p:nvPr>
        </p:nvSpPr>
        <p:spPr/>
        <p:txBody>
          <a:bodyPr rtlCol="0"/>
          <a:lstStyle>
            <a:lvl1pPr>
              <a:defRPr>
                <a:latin typeface="+mn-lt"/>
              </a:defRPr>
            </a:lvl1pPr>
          </a:lstStyle>
          <a:p>
            <a:pPr rtl="0">
              <a:defRPr/>
            </a:pPr>
            <a:r>
              <a:rPr lang="it-IT" noProof="0">
                <a:solidFill>
                  <a:prstClr val="black">
                    <a:tint val="75000"/>
                  </a:prstClr>
                </a:solidFill>
              </a:rPr>
              <a:t>Titolo presentazione</a:t>
            </a:r>
          </a:p>
        </p:txBody>
      </p:sp>
      <p:sp>
        <p:nvSpPr>
          <p:cNvPr id="9" name="Segnaposto numero diapositiva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it-IT" noProof="0" smtClean="0">
                <a:solidFill>
                  <a:prstClr val="black">
                    <a:tint val="75000"/>
                  </a:prstClr>
                </a:solidFill>
              </a:rPr>
              <a:pPr rtl="0">
                <a:defRPr/>
              </a:pPr>
              <a:t>‹N›</a:t>
            </a:fld>
            <a:endParaRPr lang="it-IT" noProof="0">
              <a:solidFill>
                <a:prstClr val="black">
                  <a:tint val="75000"/>
                </a:prstClr>
              </a:solidFill>
            </a:endParaRPr>
          </a:p>
        </p:txBody>
      </p:sp>
      <p:sp>
        <p:nvSpPr>
          <p:cNvPr id="10" name="Figura a mano libera: Forma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igura a mano libera: Forma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egnaposto testo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3" name="Segnaposto contenuto 5">
            <a:extLst>
              <a:ext uri="{FF2B5EF4-FFF2-40B4-BE49-F238E27FC236}">
                <a16:creationId xmlns:a16="http://schemas.microsoft.com/office/drawing/2014/main" id="{865D9C09-AB3B-40EB-B1DA-9C6D72343451}"/>
              </a:ext>
            </a:extLst>
          </p:cNvPr>
          <p:cNvSpPr>
            <a:spLocks noGrp="1"/>
          </p:cNvSpPr>
          <p:nvPr>
            <p:ph sz="quarter" idx="14"/>
          </p:nvPr>
        </p:nvSpPr>
        <p:spPr>
          <a:xfrm>
            <a:off x="8065008" y="2505075"/>
            <a:ext cx="32918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2893156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a citazione con immagine">
    <p:bg>
      <p:bgPr>
        <a:solidFill>
          <a:schemeClr val="tx1"/>
        </a:solidFill>
        <a:effectLst/>
      </p:bgPr>
    </p:bg>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12192000" cy="6858000"/>
          </a:xfrm>
        </p:spPr>
        <p:txBody>
          <a:bodyPr rtlCol="0"/>
          <a:lstStyle>
            <a:lvl1pPr>
              <a:buNone/>
              <a:defRPr>
                <a:solidFill>
                  <a:schemeClr val="bg1"/>
                </a:solidFill>
              </a:defRPr>
            </a:lvl1pPr>
          </a:lstStyle>
          <a:p>
            <a:pPr rtl="0"/>
            <a:r>
              <a:rPr lang="it-IT" noProof="0"/>
              <a:t>Fare clic sull'icona per inserire un'immagine</a:t>
            </a:r>
          </a:p>
        </p:txBody>
      </p:sp>
      <p:sp>
        <p:nvSpPr>
          <p:cNvPr id="10" name="Titolo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rtlCol="0" anchor="b" anchorCtr="0">
            <a:noAutofit/>
          </a:bodyPr>
          <a:lstStyle>
            <a:lvl1pPr algn="ctr">
              <a:defRPr sz="4000">
                <a:solidFill>
                  <a:schemeClr val="tx1"/>
                </a:solidFill>
              </a:defRPr>
            </a:lvl1pPr>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9E1462C4-0E4B-4DB7-A8BF-FE55142760AF}"/>
              </a:ext>
            </a:extLst>
          </p:cNvPr>
          <p:cNvSpPr>
            <a:spLocks noGrp="1"/>
          </p:cNvSpPr>
          <p:nvPr>
            <p:ph type="body" idx="1" hasCustomPrompt="1"/>
          </p:nvPr>
        </p:nvSpPr>
        <p:spPr>
          <a:xfrm>
            <a:off x="3575304" y="4379976"/>
            <a:ext cx="5038344" cy="713232"/>
          </a:xfrm>
        </p:spPr>
        <p:txBody>
          <a:bodyPr rtlCol="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Fare clic per modificare lo stile del titolo</a:t>
            </a:r>
          </a:p>
        </p:txBody>
      </p:sp>
      <p:sp>
        <p:nvSpPr>
          <p:cNvPr id="11" name="Segnaposto data 10">
            <a:extLst>
              <a:ext uri="{FF2B5EF4-FFF2-40B4-BE49-F238E27FC236}">
                <a16:creationId xmlns:a16="http://schemas.microsoft.com/office/drawing/2014/main" id="{6B76FE53-FB67-4871-8485-71BAAFD7D1BF}"/>
              </a:ext>
            </a:extLst>
          </p:cNvPr>
          <p:cNvSpPr>
            <a:spLocks noGrp="1"/>
          </p:cNvSpPr>
          <p:nvPr>
            <p:ph type="dt" sz="half" idx="11"/>
          </p:nvPr>
        </p:nvSpPr>
        <p:spPr/>
        <p:txBody>
          <a:bodyPr rtlCol="0"/>
          <a:lstStyle>
            <a:lvl1pPr>
              <a:defRPr>
                <a:solidFill>
                  <a:schemeClr val="bg1"/>
                </a:solidFill>
                <a:latin typeface="+mn-lt"/>
              </a:defRPr>
            </a:lvl1pPr>
          </a:lstStyle>
          <a:p>
            <a:pPr rtl="0">
              <a:defRPr/>
            </a:pPr>
            <a:r>
              <a:rPr lang="it-IT" noProof="0"/>
              <a:t>03/09/20XX</a:t>
            </a:r>
          </a:p>
        </p:txBody>
      </p:sp>
      <p:sp>
        <p:nvSpPr>
          <p:cNvPr id="12" name="Segnaposto piè di pagina 11">
            <a:extLst>
              <a:ext uri="{FF2B5EF4-FFF2-40B4-BE49-F238E27FC236}">
                <a16:creationId xmlns:a16="http://schemas.microsoft.com/office/drawing/2014/main" id="{AD26FED4-1CE2-444B-A77E-EB3CB505AF19}"/>
              </a:ext>
            </a:extLst>
          </p:cNvPr>
          <p:cNvSpPr>
            <a:spLocks noGrp="1"/>
          </p:cNvSpPr>
          <p:nvPr>
            <p:ph type="ftr" sz="quarter" idx="12"/>
          </p:nvPr>
        </p:nvSpPr>
        <p:spPr/>
        <p:txBody>
          <a:bodyPr rtlCol="0"/>
          <a:lstStyle>
            <a:lvl1pPr>
              <a:defRPr>
                <a:solidFill>
                  <a:schemeClr val="bg1"/>
                </a:solidFill>
                <a:latin typeface="+mn-lt"/>
              </a:defRPr>
            </a:lvl1pPr>
          </a:lstStyle>
          <a:p>
            <a:pPr rtl="0">
              <a:defRPr/>
            </a:pPr>
            <a:r>
              <a:rPr lang="it-IT" noProof="0"/>
              <a:t>Titolo presentazione</a:t>
            </a:r>
          </a:p>
        </p:txBody>
      </p:sp>
      <p:sp>
        <p:nvSpPr>
          <p:cNvPr id="13" name="Segnaposto numero diapositiva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rtlCol="0"/>
          <a:lstStyle>
            <a:lvl1pPr>
              <a:defRPr>
                <a:solidFill>
                  <a:schemeClr val="bg1"/>
                </a:solidFill>
                <a:latin typeface="+mn-lt"/>
              </a:defRPr>
            </a:lvl1pPr>
          </a:lstStyle>
          <a:p>
            <a:pPr rtl="0">
              <a:defRPr/>
            </a:pPr>
            <a:fld id="{D76B855D-E9CC-4FF8-AD85-6CDC7B89A0DE}" type="slidenum">
              <a:rPr lang="it-IT" noProof="0" smtClean="0"/>
              <a:pPr rtl="0">
                <a:defRPr/>
              </a:pPr>
              <a:t>‹N›</a:t>
            </a:fld>
            <a:endParaRPr lang="it-IT" noProof="0"/>
          </a:p>
        </p:txBody>
      </p:sp>
    </p:spTree>
    <p:extLst>
      <p:ext uri="{BB962C8B-B14F-4D97-AF65-F5344CB8AC3E}">
        <p14:creationId xmlns:p14="http://schemas.microsoft.com/office/powerpoint/2010/main" val="3930309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52F49A-6A86-4D9B-8078-DC8C2807A307}"/>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94A73B0B-EA2F-4A65-8543-13258B197187}"/>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1F00C51-5A8C-4FAA-B247-6B0C7385E670}"/>
              </a:ext>
            </a:extLst>
          </p:cNvPr>
          <p:cNvSpPr>
            <a:spLocks noGrp="1"/>
          </p:cNvSpPr>
          <p:nvPr>
            <p:ph type="dt" sz="half" idx="10"/>
          </p:nvPr>
        </p:nvSpPr>
        <p:spPr/>
        <p:txBody>
          <a:bodyPr/>
          <a:lstStyle>
            <a:lvl1pPr>
              <a:defRPr/>
            </a:lvl1pPr>
          </a:lstStyle>
          <a:p>
            <a:pPr>
              <a:defRPr/>
            </a:pPr>
            <a:fld id="{8C445341-C394-484B-B9F3-EE28BA4282D3}" type="datetime1">
              <a:rPr lang="it-IT" smtClean="0"/>
              <a:t>28/09/2023</a:t>
            </a:fld>
            <a:endParaRPr lang="it-IT"/>
          </a:p>
        </p:txBody>
      </p:sp>
      <p:sp>
        <p:nvSpPr>
          <p:cNvPr id="5" name="Segnaposto piè di pagina 4">
            <a:extLst>
              <a:ext uri="{FF2B5EF4-FFF2-40B4-BE49-F238E27FC236}">
                <a16:creationId xmlns:a16="http://schemas.microsoft.com/office/drawing/2014/main" id="{51017F44-9674-4B7A-A219-0F52E40D6988}"/>
              </a:ext>
            </a:extLst>
          </p:cNvPr>
          <p:cNvSpPr>
            <a:spLocks noGrp="1"/>
          </p:cNvSpPr>
          <p:nvPr>
            <p:ph type="ftr" sz="quarter" idx="11"/>
          </p:nvPr>
        </p:nvSpPr>
        <p:spPr/>
        <p:txBody>
          <a:bodyPr/>
          <a:lstStyle>
            <a:lvl1pPr>
              <a:defRPr/>
            </a:lvl1pPr>
          </a:lstStyle>
          <a:p>
            <a:pPr>
              <a:defRPr/>
            </a:pPr>
            <a:r>
              <a:rPr lang="it-IT"/>
              <a:t>Giovanna Paladino   24 Novembre  2020                                   </a:t>
            </a:r>
          </a:p>
        </p:txBody>
      </p:sp>
      <p:sp>
        <p:nvSpPr>
          <p:cNvPr id="6" name="Segnaposto numero diapositiva 5">
            <a:extLst>
              <a:ext uri="{FF2B5EF4-FFF2-40B4-BE49-F238E27FC236}">
                <a16:creationId xmlns:a16="http://schemas.microsoft.com/office/drawing/2014/main" id="{76F74876-756A-408E-B277-B7B301079A1A}"/>
              </a:ext>
            </a:extLst>
          </p:cNvPr>
          <p:cNvSpPr>
            <a:spLocks noGrp="1"/>
          </p:cNvSpPr>
          <p:nvPr>
            <p:ph type="sldNum" sz="quarter" idx="12"/>
          </p:nvPr>
        </p:nvSpPr>
        <p:spPr/>
        <p:txBody>
          <a:bodyPr/>
          <a:lstStyle>
            <a:lvl1pPr>
              <a:defRPr/>
            </a:lvl1pPr>
          </a:lstStyle>
          <a:p>
            <a:pPr>
              <a:defRPr/>
            </a:pPr>
            <a:fld id="{DC5F5115-A078-4127-B735-7FFE5B47BAD1}" type="slidenum">
              <a:rPr lang="it-IT"/>
              <a:pPr>
                <a:defRPr/>
              </a:pPr>
              <a:t>‹N›</a:t>
            </a:fld>
            <a:endParaRPr lang="it-IT"/>
          </a:p>
        </p:txBody>
      </p:sp>
    </p:spTree>
    <p:extLst>
      <p:ext uri="{BB962C8B-B14F-4D97-AF65-F5344CB8AC3E}">
        <p14:creationId xmlns:p14="http://schemas.microsoft.com/office/powerpoint/2010/main" val="121410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37BB8A-B310-40EA-BB80-ADC6FC44128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a:extLst>
              <a:ext uri="{FF2B5EF4-FFF2-40B4-BE49-F238E27FC236}">
                <a16:creationId xmlns:a16="http://schemas.microsoft.com/office/drawing/2014/main" id="{81099545-F1C8-48B1-8B20-8D712EB0A7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CB2D9C91-D454-458D-A616-2D41074B06D4}"/>
              </a:ext>
            </a:extLst>
          </p:cNvPr>
          <p:cNvSpPr>
            <a:spLocks noGrp="1"/>
          </p:cNvSpPr>
          <p:nvPr>
            <p:ph type="dt" sz="half" idx="10"/>
          </p:nvPr>
        </p:nvSpPr>
        <p:spPr/>
        <p:txBody>
          <a:bodyPr/>
          <a:lstStyle>
            <a:lvl1pPr>
              <a:defRPr/>
            </a:lvl1pPr>
          </a:lstStyle>
          <a:p>
            <a:pPr>
              <a:defRPr/>
            </a:pPr>
            <a:fld id="{F4153A0F-9AF9-4400-92C6-2B99895E2FE7}" type="datetime1">
              <a:rPr lang="it-IT" smtClean="0"/>
              <a:t>28/09/2023</a:t>
            </a:fld>
            <a:endParaRPr lang="it-IT"/>
          </a:p>
        </p:txBody>
      </p:sp>
      <p:sp>
        <p:nvSpPr>
          <p:cNvPr id="5" name="Segnaposto piè di pagina 4">
            <a:extLst>
              <a:ext uri="{FF2B5EF4-FFF2-40B4-BE49-F238E27FC236}">
                <a16:creationId xmlns:a16="http://schemas.microsoft.com/office/drawing/2014/main" id="{11EB2DCA-25CD-402D-9312-77BD00999D3A}"/>
              </a:ext>
            </a:extLst>
          </p:cNvPr>
          <p:cNvSpPr>
            <a:spLocks noGrp="1"/>
          </p:cNvSpPr>
          <p:nvPr>
            <p:ph type="ftr" sz="quarter" idx="11"/>
          </p:nvPr>
        </p:nvSpPr>
        <p:spPr/>
        <p:txBody>
          <a:bodyPr/>
          <a:lstStyle>
            <a:lvl1pPr>
              <a:defRPr/>
            </a:lvl1pPr>
          </a:lstStyle>
          <a:p>
            <a:pPr>
              <a:defRPr/>
            </a:pPr>
            <a:r>
              <a:rPr lang="it-IT"/>
              <a:t>Giovanna Paladino   24 Novembre  2020                                   </a:t>
            </a:r>
          </a:p>
        </p:txBody>
      </p:sp>
      <p:sp>
        <p:nvSpPr>
          <p:cNvPr id="6" name="Segnaposto numero diapositiva 5">
            <a:extLst>
              <a:ext uri="{FF2B5EF4-FFF2-40B4-BE49-F238E27FC236}">
                <a16:creationId xmlns:a16="http://schemas.microsoft.com/office/drawing/2014/main" id="{E518EBEC-919D-48B0-9EA6-706CCB1A269E}"/>
              </a:ext>
            </a:extLst>
          </p:cNvPr>
          <p:cNvSpPr>
            <a:spLocks noGrp="1"/>
          </p:cNvSpPr>
          <p:nvPr>
            <p:ph type="sldNum" sz="quarter" idx="12"/>
          </p:nvPr>
        </p:nvSpPr>
        <p:spPr/>
        <p:txBody>
          <a:bodyPr/>
          <a:lstStyle>
            <a:lvl1pPr>
              <a:defRPr/>
            </a:lvl1pPr>
          </a:lstStyle>
          <a:p>
            <a:pPr>
              <a:defRPr/>
            </a:pPr>
            <a:fld id="{94623D7A-0D52-4C03-A96F-8D3383F6A55B}" type="slidenum">
              <a:rPr lang="it-IT"/>
              <a:pPr>
                <a:defRPr/>
              </a:pPr>
              <a:t>‹N›</a:t>
            </a:fld>
            <a:endParaRPr lang="it-IT"/>
          </a:p>
        </p:txBody>
      </p:sp>
    </p:spTree>
    <p:extLst>
      <p:ext uri="{BB962C8B-B14F-4D97-AF65-F5344CB8AC3E}">
        <p14:creationId xmlns:p14="http://schemas.microsoft.com/office/powerpoint/2010/main" val="3968123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4C410D-5AA5-4BE1-86C8-C85E0D4D0C8B}"/>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962EEAF4-2C30-414F-AD62-FFC55E0B10F1}"/>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DC16852-69C5-405B-9008-8CA323684178}"/>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0E25DC42-B8CB-4712-B4C4-8B983ABFE2AB}"/>
              </a:ext>
            </a:extLst>
          </p:cNvPr>
          <p:cNvSpPr>
            <a:spLocks noGrp="1"/>
          </p:cNvSpPr>
          <p:nvPr>
            <p:ph type="dt" sz="half" idx="10"/>
          </p:nvPr>
        </p:nvSpPr>
        <p:spPr/>
        <p:txBody>
          <a:bodyPr/>
          <a:lstStyle>
            <a:lvl1pPr>
              <a:defRPr/>
            </a:lvl1pPr>
          </a:lstStyle>
          <a:p>
            <a:pPr>
              <a:defRPr/>
            </a:pPr>
            <a:fld id="{19DD039B-3327-4FD7-A8EE-DD4EFDA2A37B}" type="datetime1">
              <a:rPr lang="it-IT" smtClean="0"/>
              <a:t>28/09/2023</a:t>
            </a:fld>
            <a:endParaRPr lang="it-IT"/>
          </a:p>
        </p:txBody>
      </p:sp>
      <p:sp>
        <p:nvSpPr>
          <p:cNvPr id="6" name="Segnaposto piè di pagina 4">
            <a:extLst>
              <a:ext uri="{FF2B5EF4-FFF2-40B4-BE49-F238E27FC236}">
                <a16:creationId xmlns:a16="http://schemas.microsoft.com/office/drawing/2014/main" id="{B3AAE04C-CC85-4301-A8E0-BF54E4CC391F}"/>
              </a:ext>
            </a:extLst>
          </p:cNvPr>
          <p:cNvSpPr>
            <a:spLocks noGrp="1"/>
          </p:cNvSpPr>
          <p:nvPr>
            <p:ph type="ftr" sz="quarter" idx="11"/>
          </p:nvPr>
        </p:nvSpPr>
        <p:spPr/>
        <p:txBody>
          <a:bodyPr/>
          <a:lstStyle>
            <a:lvl1pPr>
              <a:defRPr/>
            </a:lvl1pPr>
          </a:lstStyle>
          <a:p>
            <a:pPr>
              <a:defRPr/>
            </a:pPr>
            <a:r>
              <a:rPr lang="it-IT"/>
              <a:t>Giovanna Paladino   24 Novembre  2020                                   </a:t>
            </a:r>
          </a:p>
        </p:txBody>
      </p:sp>
      <p:sp>
        <p:nvSpPr>
          <p:cNvPr id="7" name="Segnaposto numero diapositiva 5">
            <a:extLst>
              <a:ext uri="{FF2B5EF4-FFF2-40B4-BE49-F238E27FC236}">
                <a16:creationId xmlns:a16="http://schemas.microsoft.com/office/drawing/2014/main" id="{167915D8-2F13-4887-A552-4538F443C02F}"/>
              </a:ext>
            </a:extLst>
          </p:cNvPr>
          <p:cNvSpPr>
            <a:spLocks noGrp="1"/>
          </p:cNvSpPr>
          <p:nvPr>
            <p:ph type="sldNum" sz="quarter" idx="12"/>
          </p:nvPr>
        </p:nvSpPr>
        <p:spPr/>
        <p:txBody>
          <a:bodyPr/>
          <a:lstStyle>
            <a:lvl1pPr>
              <a:defRPr/>
            </a:lvl1pPr>
          </a:lstStyle>
          <a:p>
            <a:pPr>
              <a:defRPr/>
            </a:pPr>
            <a:fld id="{17F87C0E-9BE3-48E6-BD26-DB9AFDA980C9}" type="slidenum">
              <a:rPr lang="it-IT"/>
              <a:pPr>
                <a:defRPr/>
              </a:pPr>
              <a:t>‹N›</a:t>
            </a:fld>
            <a:endParaRPr lang="it-IT"/>
          </a:p>
        </p:txBody>
      </p:sp>
    </p:spTree>
    <p:extLst>
      <p:ext uri="{BB962C8B-B14F-4D97-AF65-F5344CB8AC3E}">
        <p14:creationId xmlns:p14="http://schemas.microsoft.com/office/powerpoint/2010/main" val="231581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C42A58-E55A-4748-9A2A-66E7ED56A3C5}"/>
              </a:ext>
            </a:extLst>
          </p:cNvPr>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a:extLst>
              <a:ext uri="{FF2B5EF4-FFF2-40B4-BE49-F238E27FC236}">
                <a16:creationId xmlns:a16="http://schemas.microsoft.com/office/drawing/2014/main" id="{FCC18C4C-F8C4-4FEB-9E90-C4555E1D4C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1C783EDB-EC27-4FA2-9E21-553D80ED8A5D}"/>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45FE594-E318-44E7-9BA2-6D2D273B5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E7F04262-D6E3-46A5-AFD3-F3DA763EDA0E}"/>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429D45A6-C7CF-49C8-990B-154D0E4253C4}"/>
              </a:ext>
            </a:extLst>
          </p:cNvPr>
          <p:cNvSpPr>
            <a:spLocks noGrp="1"/>
          </p:cNvSpPr>
          <p:nvPr>
            <p:ph type="dt" sz="half" idx="10"/>
          </p:nvPr>
        </p:nvSpPr>
        <p:spPr/>
        <p:txBody>
          <a:bodyPr/>
          <a:lstStyle>
            <a:lvl1pPr>
              <a:defRPr/>
            </a:lvl1pPr>
          </a:lstStyle>
          <a:p>
            <a:pPr>
              <a:defRPr/>
            </a:pPr>
            <a:fld id="{6806392B-DE5F-4DF1-A28F-462DB2EAE00C}" type="datetime1">
              <a:rPr lang="it-IT" smtClean="0"/>
              <a:t>28/09/2023</a:t>
            </a:fld>
            <a:endParaRPr lang="it-IT"/>
          </a:p>
        </p:txBody>
      </p:sp>
      <p:sp>
        <p:nvSpPr>
          <p:cNvPr id="8" name="Segnaposto piè di pagina 4">
            <a:extLst>
              <a:ext uri="{FF2B5EF4-FFF2-40B4-BE49-F238E27FC236}">
                <a16:creationId xmlns:a16="http://schemas.microsoft.com/office/drawing/2014/main" id="{43676118-439D-4FCD-84E6-AA2EE02F5867}"/>
              </a:ext>
            </a:extLst>
          </p:cNvPr>
          <p:cNvSpPr>
            <a:spLocks noGrp="1"/>
          </p:cNvSpPr>
          <p:nvPr>
            <p:ph type="ftr" sz="quarter" idx="11"/>
          </p:nvPr>
        </p:nvSpPr>
        <p:spPr/>
        <p:txBody>
          <a:bodyPr/>
          <a:lstStyle>
            <a:lvl1pPr>
              <a:defRPr/>
            </a:lvl1pPr>
          </a:lstStyle>
          <a:p>
            <a:pPr>
              <a:defRPr/>
            </a:pPr>
            <a:r>
              <a:rPr lang="it-IT"/>
              <a:t>Giovanna Paladino   24 Novembre  2020                                   </a:t>
            </a:r>
          </a:p>
        </p:txBody>
      </p:sp>
      <p:sp>
        <p:nvSpPr>
          <p:cNvPr id="9" name="Segnaposto numero diapositiva 5">
            <a:extLst>
              <a:ext uri="{FF2B5EF4-FFF2-40B4-BE49-F238E27FC236}">
                <a16:creationId xmlns:a16="http://schemas.microsoft.com/office/drawing/2014/main" id="{0B0E7006-F7E5-443F-87C0-6D90160515E7}"/>
              </a:ext>
            </a:extLst>
          </p:cNvPr>
          <p:cNvSpPr>
            <a:spLocks noGrp="1"/>
          </p:cNvSpPr>
          <p:nvPr>
            <p:ph type="sldNum" sz="quarter" idx="12"/>
          </p:nvPr>
        </p:nvSpPr>
        <p:spPr/>
        <p:txBody>
          <a:bodyPr/>
          <a:lstStyle>
            <a:lvl1pPr>
              <a:defRPr/>
            </a:lvl1pPr>
          </a:lstStyle>
          <a:p>
            <a:pPr>
              <a:defRPr/>
            </a:pPr>
            <a:fld id="{ACB60374-8DD1-4388-9EAC-68D906553E46}" type="slidenum">
              <a:rPr lang="it-IT"/>
              <a:pPr>
                <a:defRPr/>
              </a:pPr>
              <a:t>‹N›</a:t>
            </a:fld>
            <a:endParaRPr lang="it-IT"/>
          </a:p>
        </p:txBody>
      </p:sp>
    </p:spTree>
    <p:extLst>
      <p:ext uri="{BB962C8B-B14F-4D97-AF65-F5344CB8AC3E}">
        <p14:creationId xmlns:p14="http://schemas.microsoft.com/office/powerpoint/2010/main" val="47378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95E548-08E8-438D-ABE5-3384C8A72767}"/>
              </a:ext>
            </a:extLst>
          </p:cNvPr>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F9823232-41AF-4CBB-9529-1FE2FCC3C972}"/>
              </a:ext>
            </a:extLst>
          </p:cNvPr>
          <p:cNvSpPr>
            <a:spLocks noGrp="1"/>
          </p:cNvSpPr>
          <p:nvPr>
            <p:ph type="dt" sz="half" idx="10"/>
          </p:nvPr>
        </p:nvSpPr>
        <p:spPr/>
        <p:txBody>
          <a:bodyPr/>
          <a:lstStyle>
            <a:lvl1pPr>
              <a:defRPr/>
            </a:lvl1pPr>
          </a:lstStyle>
          <a:p>
            <a:pPr>
              <a:defRPr/>
            </a:pPr>
            <a:fld id="{2009DB4B-5413-49A3-B2EE-8A16E8C21550}" type="datetime1">
              <a:rPr lang="it-IT" smtClean="0"/>
              <a:t>28/09/2023</a:t>
            </a:fld>
            <a:endParaRPr lang="it-IT"/>
          </a:p>
        </p:txBody>
      </p:sp>
      <p:sp>
        <p:nvSpPr>
          <p:cNvPr id="4" name="Segnaposto piè di pagina 4">
            <a:extLst>
              <a:ext uri="{FF2B5EF4-FFF2-40B4-BE49-F238E27FC236}">
                <a16:creationId xmlns:a16="http://schemas.microsoft.com/office/drawing/2014/main" id="{469783FD-C5FA-4985-8BE8-CD5B426F88DB}"/>
              </a:ext>
            </a:extLst>
          </p:cNvPr>
          <p:cNvSpPr>
            <a:spLocks noGrp="1"/>
          </p:cNvSpPr>
          <p:nvPr>
            <p:ph type="ftr" sz="quarter" idx="11"/>
          </p:nvPr>
        </p:nvSpPr>
        <p:spPr/>
        <p:txBody>
          <a:bodyPr/>
          <a:lstStyle>
            <a:lvl1pPr>
              <a:defRPr/>
            </a:lvl1pPr>
          </a:lstStyle>
          <a:p>
            <a:pPr>
              <a:defRPr/>
            </a:pPr>
            <a:r>
              <a:rPr lang="it-IT"/>
              <a:t>Giovanna Paladino   24 Novembre  2020                                   </a:t>
            </a:r>
          </a:p>
        </p:txBody>
      </p:sp>
      <p:sp>
        <p:nvSpPr>
          <p:cNvPr id="5" name="Segnaposto numero diapositiva 5">
            <a:extLst>
              <a:ext uri="{FF2B5EF4-FFF2-40B4-BE49-F238E27FC236}">
                <a16:creationId xmlns:a16="http://schemas.microsoft.com/office/drawing/2014/main" id="{53526097-20AE-4BE2-92C8-80FC6B75EBBB}"/>
              </a:ext>
            </a:extLst>
          </p:cNvPr>
          <p:cNvSpPr>
            <a:spLocks noGrp="1"/>
          </p:cNvSpPr>
          <p:nvPr>
            <p:ph type="sldNum" sz="quarter" idx="12"/>
          </p:nvPr>
        </p:nvSpPr>
        <p:spPr/>
        <p:txBody>
          <a:bodyPr/>
          <a:lstStyle>
            <a:lvl1pPr>
              <a:defRPr/>
            </a:lvl1pPr>
          </a:lstStyle>
          <a:p>
            <a:pPr>
              <a:defRPr/>
            </a:pPr>
            <a:fld id="{361935B1-F9C6-4FCF-AC90-411ABC510471}" type="slidenum">
              <a:rPr lang="it-IT"/>
              <a:pPr>
                <a:defRPr/>
              </a:pPr>
              <a:t>‹N›</a:t>
            </a:fld>
            <a:endParaRPr lang="it-IT"/>
          </a:p>
        </p:txBody>
      </p:sp>
    </p:spTree>
    <p:extLst>
      <p:ext uri="{BB962C8B-B14F-4D97-AF65-F5344CB8AC3E}">
        <p14:creationId xmlns:p14="http://schemas.microsoft.com/office/powerpoint/2010/main" val="1150187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D44FE84F-48EC-421C-BFBD-1253BF788094}"/>
              </a:ext>
            </a:extLst>
          </p:cNvPr>
          <p:cNvSpPr>
            <a:spLocks noGrp="1"/>
          </p:cNvSpPr>
          <p:nvPr>
            <p:ph type="dt" sz="half" idx="10"/>
          </p:nvPr>
        </p:nvSpPr>
        <p:spPr/>
        <p:txBody>
          <a:bodyPr/>
          <a:lstStyle>
            <a:lvl1pPr>
              <a:defRPr/>
            </a:lvl1pPr>
          </a:lstStyle>
          <a:p>
            <a:pPr>
              <a:defRPr/>
            </a:pPr>
            <a:fld id="{1A4E8AFB-E218-4AB0-B83C-4D199981FA1A}" type="datetime1">
              <a:rPr lang="it-IT" smtClean="0"/>
              <a:t>28/09/2023</a:t>
            </a:fld>
            <a:endParaRPr lang="it-IT"/>
          </a:p>
        </p:txBody>
      </p:sp>
      <p:sp>
        <p:nvSpPr>
          <p:cNvPr id="3" name="Segnaposto piè di pagina 4">
            <a:extLst>
              <a:ext uri="{FF2B5EF4-FFF2-40B4-BE49-F238E27FC236}">
                <a16:creationId xmlns:a16="http://schemas.microsoft.com/office/drawing/2014/main" id="{366AB17D-FAA2-4EEA-AD59-47AAEC9B977A}"/>
              </a:ext>
            </a:extLst>
          </p:cNvPr>
          <p:cNvSpPr>
            <a:spLocks noGrp="1"/>
          </p:cNvSpPr>
          <p:nvPr>
            <p:ph type="ftr" sz="quarter" idx="11"/>
          </p:nvPr>
        </p:nvSpPr>
        <p:spPr/>
        <p:txBody>
          <a:bodyPr/>
          <a:lstStyle>
            <a:lvl1pPr>
              <a:defRPr/>
            </a:lvl1pPr>
          </a:lstStyle>
          <a:p>
            <a:pPr>
              <a:defRPr/>
            </a:pPr>
            <a:r>
              <a:rPr lang="it-IT"/>
              <a:t>Giovanna Paladino   24 Novembre  2020                                   </a:t>
            </a:r>
          </a:p>
        </p:txBody>
      </p:sp>
      <p:sp>
        <p:nvSpPr>
          <p:cNvPr id="4" name="Segnaposto numero diapositiva 5">
            <a:extLst>
              <a:ext uri="{FF2B5EF4-FFF2-40B4-BE49-F238E27FC236}">
                <a16:creationId xmlns:a16="http://schemas.microsoft.com/office/drawing/2014/main" id="{BFAC17E0-F1F4-47B1-BAC2-F7E03ABE9303}"/>
              </a:ext>
            </a:extLst>
          </p:cNvPr>
          <p:cNvSpPr>
            <a:spLocks noGrp="1"/>
          </p:cNvSpPr>
          <p:nvPr>
            <p:ph type="sldNum" sz="quarter" idx="12"/>
          </p:nvPr>
        </p:nvSpPr>
        <p:spPr/>
        <p:txBody>
          <a:bodyPr/>
          <a:lstStyle>
            <a:lvl1pPr>
              <a:defRPr/>
            </a:lvl1pPr>
          </a:lstStyle>
          <a:p>
            <a:pPr>
              <a:defRPr/>
            </a:pPr>
            <a:fld id="{DC0150A7-EA01-44B6-9F81-2AF062E40838}" type="slidenum">
              <a:rPr lang="it-IT"/>
              <a:pPr>
                <a:defRPr/>
              </a:pPr>
              <a:t>‹N›</a:t>
            </a:fld>
            <a:endParaRPr lang="it-IT"/>
          </a:p>
        </p:txBody>
      </p:sp>
    </p:spTree>
    <p:extLst>
      <p:ext uri="{BB962C8B-B14F-4D97-AF65-F5344CB8AC3E}">
        <p14:creationId xmlns:p14="http://schemas.microsoft.com/office/powerpoint/2010/main" val="2491622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C5E581-3B37-4925-9C07-4211310FD8B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a:extLst>
              <a:ext uri="{FF2B5EF4-FFF2-40B4-BE49-F238E27FC236}">
                <a16:creationId xmlns:a16="http://schemas.microsoft.com/office/drawing/2014/main" id="{06772ED6-89B9-490E-B78A-568902DBB3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EC498F4-88E4-472E-A979-2CF3C257FF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a:extLst>
              <a:ext uri="{FF2B5EF4-FFF2-40B4-BE49-F238E27FC236}">
                <a16:creationId xmlns:a16="http://schemas.microsoft.com/office/drawing/2014/main" id="{67283628-8A70-4CD5-B915-14CF328676E4}"/>
              </a:ext>
            </a:extLst>
          </p:cNvPr>
          <p:cNvSpPr>
            <a:spLocks noGrp="1"/>
          </p:cNvSpPr>
          <p:nvPr>
            <p:ph type="dt" sz="half" idx="10"/>
          </p:nvPr>
        </p:nvSpPr>
        <p:spPr/>
        <p:txBody>
          <a:bodyPr/>
          <a:lstStyle>
            <a:lvl1pPr>
              <a:defRPr/>
            </a:lvl1pPr>
          </a:lstStyle>
          <a:p>
            <a:pPr>
              <a:defRPr/>
            </a:pPr>
            <a:fld id="{5C8BC824-663F-43A6-91F7-81C202F622FA}" type="datetime1">
              <a:rPr lang="it-IT" smtClean="0"/>
              <a:t>28/09/2023</a:t>
            </a:fld>
            <a:endParaRPr lang="it-IT"/>
          </a:p>
        </p:txBody>
      </p:sp>
      <p:sp>
        <p:nvSpPr>
          <p:cNvPr id="6" name="Segnaposto piè di pagina 4">
            <a:extLst>
              <a:ext uri="{FF2B5EF4-FFF2-40B4-BE49-F238E27FC236}">
                <a16:creationId xmlns:a16="http://schemas.microsoft.com/office/drawing/2014/main" id="{66AFEEC0-FA5E-498A-A058-E0B8F264F9CA}"/>
              </a:ext>
            </a:extLst>
          </p:cNvPr>
          <p:cNvSpPr>
            <a:spLocks noGrp="1"/>
          </p:cNvSpPr>
          <p:nvPr>
            <p:ph type="ftr" sz="quarter" idx="11"/>
          </p:nvPr>
        </p:nvSpPr>
        <p:spPr/>
        <p:txBody>
          <a:bodyPr/>
          <a:lstStyle>
            <a:lvl1pPr>
              <a:defRPr/>
            </a:lvl1pPr>
          </a:lstStyle>
          <a:p>
            <a:pPr>
              <a:defRPr/>
            </a:pPr>
            <a:r>
              <a:rPr lang="it-IT"/>
              <a:t>Giovanna Paladino   24 Novembre  2020                                   </a:t>
            </a:r>
          </a:p>
        </p:txBody>
      </p:sp>
      <p:sp>
        <p:nvSpPr>
          <p:cNvPr id="7" name="Segnaposto numero diapositiva 5">
            <a:extLst>
              <a:ext uri="{FF2B5EF4-FFF2-40B4-BE49-F238E27FC236}">
                <a16:creationId xmlns:a16="http://schemas.microsoft.com/office/drawing/2014/main" id="{81520F89-1469-4A3E-B60E-C1D058D822F8}"/>
              </a:ext>
            </a:extLst>
          </p:cNvPr>
          <p:cNvSpPr>
            <a:spLocks noGrp="1"/>
          </p:cNvSpPr>
          <p:nvPr>
            <p:ph type="sldNum" sz="quarter" idx="12"/>
          </p:nvPr>
        </p:nvSpPr>
        <p:spPr/>
        <p:txBody>
          <a:bodyPr/>
          <a:lstStyle>
            <a:lvl1pPr>
              <a:defRPr/>
            </a:lvl1pPr>
          </a:lstStyle>
          <a:p>
            <a:pPr>
              <a:defRPr/>
            </a:pPr>
            <a:fld id="{5DDF2124-F57F-492E-B11B-6E10CDC54D64}" type="slidenum">
              <a:rPr lang="it-IT"/>
              <a:pPr>
                <a:defRPr/>
              </a:pPr>
              <a:t>‹N›</a:t>
            </a:fld>
            <a:endParaRPr lang="it-IT"/>
          </a:p>
        </p:txBody>
      </p:sp>
    </p:spTree>
    <p:extLst>
      <p:ext uri="{BB962C8B-B14F-4D97-AF65-F5344CB8AC3E}">
        <p14:creationId xmlns:p14="http://schemas.microsoft.com/office/powerpoint/2010/main" val="1790154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715301-5B90-47A5-8493-6D9A695DEFE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a:extLst>
              <a:ext uri="{FF2B5EF4-FFF2-40B4-BE49-F238E27FC236}">
                <a16:creationId xmlns:a16="http://schemas.microsoft.com/office/drawing/2014/main" id="{F773901B-611B-44CE-91C6-DB66A7D6706E}"/>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a:extLst>
              <a:ext uri="{FF2B5EF4-FFF2-40B4-BE49-F238E27FC236}">
                <a16:creationId xmlns:a16="http://schemas.microsoft.com/office/drawing/2014/main" id="{5CEB77B3-5D7E-4750-85B0-FFD980859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a:extLst>
              <a:ext uri="{FF2B5EF4-FFF2-40B4-BE49-F238E27FC236}">
                <a16:creationId xmlns:a16="http://schemas.microsoft.com/office/drawing/2014/main" id="{07AD9411-3A40-4094-ABF9-A97098C067E0}"/>
              </a:ext>
            </a:extLst>
          </p:cNvPr>
          <p:cNvSpPr>
            <a:spLocks noGrp="1"/>
          </p:cNvSpPr>
          <p:nvPr>
            <p:ph type="dt" sz="half" idx="10"/>
          </p:nvPr>
        </p:nvSpPr>
        <p:spPr/>
        <p:txBody>
          <a:bodyPr/>
          <a:lstStyle>
            <a:lvl1pPr>
              <a:defRPr/>
            </a:lvl1pPr>
          </a:lstStyle>
          <a:p>
            <a:pPr>
              <a:defRPr/>
            </a:pPr>
            <a:fld id="{D27AA9DC-2E74-447E-82D7-97B455088053}" type="datetime1">
              <a:rPr lang="it-IT" smtClean="0"/>
              <a:t>28/09/2023</a:t>
            </a:fld>
            <a:endParaRPr lang="it-IT"/>
          </a:p>
        </p:txBody>
      </p:sp>
      <p:sp>
        <p:nvSpPr>
          <p:cNvPr id="6" name="Segnaposto piè di pagina 4">
            <a:extLst>
              <a:ext uri="{FF2B5EF4-FFF2-40B4-BE49-F238E27FC236}">
                <a16:creationId xmlns:a16="http://schemas.microsoft.com/office/drawing/2014/main" id="{7CA5C314-C80D-4C0A-8273-BC892E5B6C11}"/>
              </a:ext>
            </a:extLst>
          </p:cNvPr>
          <p:cNvSpPr>
            <a:spLocks noGrp="1"/>
          </p:cNvSpPr>
          <p:nvPr>
            <p:ph type="ftr" sz="quarter" idx="11"/>
          </p:nvPr>
        </p:nvSpPr>
        <p:spPr/>
        <p:txBody>
          <a:bodyPr/>
          <a:lstStyle>
            <a:lvl1pPr>
              <a:defRPr/>
            </a:lvl1pPr>
          </a:lstStyle>
          <a:p>
            <a:pPr>
              <a:defRPr/>
            </a:pPr>
            <a:r>
              <a:rPr lang="it-IT"/>
              <a:t>Giovanna Paladino   24 Novembre  2020                                   </a:t>
            </a:r>
          </a:p>
        </p:txBody>
      </p:sp>
      <p:sp>
        <p:nvSpPr>
          <p:cNvPr id="7" name="Segnaposto numero diapositiva 5">
            <a:extLst>
              <a:ext uri="{FF2B5EF4-FFF2-40B4-BE49-F238E27FC236}">
                <a16:creationId xmlns:a16="http://schemas.microsoft.com/office/drawing/2014/main" id="{0A4C6271-BF9B-4D45-B04E-769605F42F74}"/>
              </a:ext>
            </a:extLst>
          </p:cNvPr>
          <p:cNvSpPr>
            <a:spLocks noGrp="1"/>
          </p:cNvSpPr>
          <p:nvPr>
            <p:ph type="sldNum" sz="quarter" idx="12"/>
          </p:nvPr>
        </p:nvSpPr>
        <p:spPr/>
        <p:txBody>
          <a:bodyPr/>
          <a:lstStyle>
            <a:lvl1pPr>
              <a:defRPr/>
            </a:lvl1pPr>
          </a:lstStyle>
          <a:p>
            <a:pPr>
              <a:defRPr/>
            </a:pPr>
            <a:fld id="{5890FD50-9913-41BC-9785-88341E37815D}" type="slidenum">
              <a:rPr lang="it-IT"/>
              <a:pPr>
                <a:defRPr/>
              </a:pPr>
              <a:t>‹N›</a:t>
            </a:fld>
            <a:endParaRPr lang="it-IT"/>
          </a:p>
        </p:txBody>
      </p:sp>
    </p:spTree>
    <p:extLst>
      <p:ext uri="{BB962C8B-B14F-4D97-AF65-F5344CB8AC3E}">
        <p14:creationId xmlns:p14="http://schemas.microsoft.com/office/powerpoint/2010/main" val="285066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1CF393DA-4595-404B-93D0-3A88F87E264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a:extLst>
              <a:ext uri="{FF2B5EF4-FFF2-40B4-BE49-F238E27FC236}">
                <a16:creationId xmlns:a16="http://schemas.microsoft.com/office/drawing/2014/main" id="{122F2BC7-B183-4346-8F76-38B40019D2E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BE10FD63-C95E-436E-8569-CEA44B76FF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B4396613-141C-472D-A6B2-6C2467A5A866}" type="datetime1">
              <a:rPr lang="it-IT" smtClean="0"/>
              <a:t>28/09/2023</a:t>
            </a:fld>
            <a:endParaRPr lang="it-IT"/>
          </a:p>
        </p:txBody>
      </p:sp>
      <p:sp>
        <p:nvSpPr>
          <p:cNvPr id="5" name="Segnaposto piè di pagina 4">
            <a:extLst>
              <a:ext uri="{FF2B5EF4-FFF2-40B4-BE49-F238E27FC236}">
                <a16:creationId xmlns:a16="http://schemas.microsoft.com/office/drawing/2014/main" id="{4D12EB0E-1F10-4745-B82D-BAD2CD93E4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it-IT"/>
              <a:t>Giovanna Paladino   24 Novembre  2020                                   </a:t>
            </a:r>
          </a:p>
        </p:txBody>
      </p:sp>
      <p:sp>
        <p:nvSpPr>
          <p:cNvPr id="6" name="Segnaposto numero diapositiva 5">
            <a:extLst>
              <a:ext uri="{FF2B5EF4-FFF2-40B4-BE49-F238E27FC236}">
                <a16:creationId xmlns:a16="http://schemas.microsoft.com/office/drawing/2014/main" id="{431BC0C0-B938-4118-8463-458735A773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44FE80D2-5EAE-47D7-B727-046A61A6FB5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entury Gothic" panose="020B0502020202020204" pitchFamily="34" charset="0"/>
        </a:defRPr>
      </a:lvl2pPr>
      <a:lvl3pPr algn="l" rtl="0" eaLnBrk="1" fontAlgn="base" hangingPunct="1">
        <a:lnSpc>
          <a:spcPct val="90000"/>
        </a:lnSpc>
        <a:spcBef>
          <a:spcPct val="0"/>
        </a:spcBef>
        <a:spcAft>
          <a:spcPct val="0"/>
        </a:spcAft>
        <a:defRPr sz="4400">
          <a:solidFill>
            <a:schemeClr val="tx1"/>
          </a:solidFill>
          <a:latin typeface="Century Gothic" panose="020B0502020202020204" pitchFamily="34" charset="0"/>
        </a:defRPr>
      </a:lvl3pPr>
      <a:lvl4pPr algn="l" rtl="0" eaLnBrk="1" fontAlgn="base" hangingPunct="1">
        <a:lnSpc>
          <a:spcPct val="90000"/>
        </a:lnSpc>
        <a:spcBef>
          <a:spcPct val="0"/>
        </a:spcBef>
        <a:spcAft>
          <a:spcPct val="0"/>
        </a:spcAft>
        <a:defRPr sz="4400">
          <a:solidFill>
            <a:schemeClr val="tx1"/>
          </a:solidFill>
          <a:latin typeface="Century Gothic" panose="020B0502020202020204" pitchFamily="34" charset="0"/>
        </a:defRPr>
      </a:lvl4pPr>
      <a:lvl5pPr algn="l" rtl="0" eaLnBrk="1" fontAlgn="base" hangingPunct="1">
        <a:lnSpc>
          <a:spcPct val="90000"/>
        </a:lnSpc>
        <a:spcBef>
          <a:spcPct val="0"/>
        </a:spcBef>
        <a:spcAft>
          <a:spcPct val="0"/>
        </a:spcAft>
        <a:defRPr sz="4400">
          <a:solidFill>
            <a:schemeClr val="tx1"/>
          </a:solidFill>
          <a:latin typeface="Century Gothic" panose="020B0502020202020204" pitchFamily="34" charset="0"/>
        </a:defRPr>
      </a:lvl5pPr>
      <a:lvl6pPr marL="457200" algn="l" rtl="0" eaLnBrk="1" fontAlgn="base" hangingPunct="1">
        <a:lnSpc>
          <a:spcPct val="90000"/>
        </a:lnSpc>
        <a:spcBef>
          <a:spcPct val="0"/>
        </a:spcBef>
        <a:spcAft>
          <a:spcPct val="0"/>
        </a:spcAft>
        <a:defRPr sz="4400">
          <a:solidFill>
            <a:schemeClr val="tx1"/>
          </a:solidFill>
          <a:latin typeface="Century Gothic" panose="020B0502020202020204" pitchFamily="34" charset="0"/>
        </a:defRPr>
      </a:lvl6pPr>
      <a:lvl7pPr marL="914400" algn="l" rtl="0" eaLnBrk="1" fontAlgn="base" hangingPunct="1">
        <a:lnSpc>
          <a:spcPct val="90000"/>
        </a:lnSpc>
        <a:spcBef>
          <a:spcPct val="0"/>
        </a:spcBef>
        <a:spcAft>
          <a:spcPct val="0"/>
        </a:spcAft>
        <a:defRPr sz="4400">
          <a:solidFill>
            <a:schemeClr val="tx1"/>
          </a:solidFill>
          <a:latin typeface="Century Gothic" panose="020B0502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Century Gothic" panose="020B0502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Century Gothic" panose="020B0502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0.jpg"/><Relationship Id="rId7" Type="http://schemas.openxmlformats.org/officeDocument/2006/relationships/diagramQuickStyle" Target="../diagrams/quickStyle4.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png"/><Relationship Id="rId9" Type="http://schemas.microsoft.com/office/2007/relationships/diagramDrawing" Target="../diagrams/drawing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png;base64,iVBORw0KGgoAAAANSUhEUgAABLAAAAZACAYAAABpLLv/AAAgAElEQVR4Xuydi5Lrto5Fbff9/9+bZHJrkg9J21OUBBuiSQIgSImSdlednJwWn5vgawmk7v/3v//zuiV+7vd76tdNftcz7SYF7JDIlnXeMq9Yql5559J9CWZ6T1q3v4GpPN78efzX63WjdEs6rp496+ryWPq3NTrFq8nVYxtcl6AT/Tx+HrfX83Wj3/E8uJ5fdvqYDSfETY5/0fP78u+aeiOOrECuHeSYxwvBben5W+6Bnj5zPGXGKfHrUS4Ljdu95pd2SszjmzR/5uoR7DOMsffb/fb8/Z3Sevz8TH+Hfz8e8//HP9K8KOlH5Xnnv8xXYdSmcT3U6cnmAkmz95zN4sS/C/++3x+31+v5zqeUbrz8yC03JD2kso/6fHz7TysX2niy4Zt1BbRtS3TchqkqQn0h2cenftRnn0jtE1rI9/MZyEOfPsoPX+O2LjOlzcfRMO6Ff9OfeRycf1cc/17yGprip9Z4tBayrP9S5ac8ns9PG8dzXqoupMHjMdsJ1T+ucy6t1L6Dx433IOHfYc6q3UdZ5juP3UjtLqXtjU/ph3b5pXXH0kahjcOfyUYBsKSmaPN8y43IlnlJHb2NevICPJdPrwUWAJa9ZT12CYBl1/tIMSwLmCPVK1VWAKzxWxAAa24jAKzyBh0Aa/y+nByDAbBUDQeApZKpeaBWACBVMACsjyoAWGnT9dqfNz4AVvMhxZegZ/NuzXnLvACwyq0jAbQaDyzKcWrnypdK8MCCB5Z1XOkZ/qoA60r17mk/rdMGwALAKnnwvufgyPDggdW6J/ZJDx5YOl0BsHQ6tQ7VCgAAYK1hVawHANYxAFZop+CNNXldP2fv6PADD6zWI08mvS2h0pZ5AWD1BVh8Iku1673ybAIAFgDWRkOfKpsrgRzLcdQr6aIylI0CAWABYAFgyZ1NekEnp7BPCAAsne4AWDqdWocCwMoriiOEra3tOz2v/Xnjv18QMWAFgNW/3bM5bAmVtswLAGs7gDUR5+hSBAAs3IG147DWLOsrgRoArGZm0y0hACwALAAsuXsBYMkaeULgDqzKIwZv0XEHVmx/OEL4UQQeWOnRyQugvPE5wOJ3YHEPLNyB5ZlZjHG3hEpb5gWAtS3AiiEWABYAlnEoGjI4AFZds1xJtzqF6mIBYAFgAWDJfQcAS9bIEwIACwDLYz+puABYAFiSTXkBlDc+Lx9dzE8eWPyifRwhlFqy0fMtodKWeQFgbQ+wOJ0GwALAajRE7ZrMlUCMxQNLapQr6SZp0fI5ABYAFgCW3KMAsGSNPCEAsACwPPYDgLWGVbEe8MBKW5cXQHnjA2C17vXO9LaESlvmBYDVF2ARfc616eMmfO89UzzcgYU7sJxDWtPoVwIxHGBJ9ZZglxS/aSNdKDEALAAsACy5wwNgyRp5QgBgAWB57AcACwCrxn68AMobf2iAFQq3J2SpadAWcUapc89y9Eo7l650h7m0wKJFKqUfX5qe64jv8Ow72nzB+y7vM/ddotmiUpe087q+v7aQXcmUP/Ods9tagBXSo7ihnKnyx5pNZ5WXsLw+XHPeDjysZE+Pn9kDi4M+Kc40/jzOAbAIYEigIzt+CeYj2l/ZvKuHzbOAmVy7vOtXx58/urL1vWTT1Y1xwYgAWPsBrGm+eM1rRDouEPpLsO8w96zmksS8+D4i83zdwvxQ+tHMFcX40UN8hfBYg4W0fty/Nt8W5bVZS51wibtFrfZhW4IAKh0/Qkh78XA8i/YjljzDOM3XamGMjvcF73wTeyFpzfLeFzzuUz40H9CeIlWnXP/g5Yr3Lau55vWa6pCtx/IFPMo7uzelL+WxOSrk+wxf1Ksk0yHuFj8WG0iVxxtfW8ddjhBSp9EW8izhtpx4ei7a9kj77AArrl8M1PK2Mw7AytlFDmDROBBPSgBYHyW1ICcGJWqwBYDVdXoBwOoqb7fEAbAAsDTGFQ+fAFga1cYJA4BVbgsArH1ttQcIAMD6dhwAwFrbudfuvPG1vQ4AS6tUg3AAWPUinhlgad4YHB1gxW9KCF7FsCqGXVKfObsHlgSwUoCE3lQFjSUPhBsAVv2gpIiZa593VHhgKVTcPggAFgCWxuoAsDQqjRsGAAsAa1zrXIOWVuUEwALAkmzJC6C88aXy0XMALK1SDcJJm/EGWaiS6FmOXmmfFWCpGqx45HZ8DyyCVeFv7kKbglUAWFqLmMPF/YIfn+FHWrOpKgFKtl938miWwJ1Npf1Ci/ddKfXP1gBHCLs0LgAWAJbGsACwNCqNGwYACwBrXOsEwMIRwrV1Xv0I4df1NP/3v/+T3IL0AhFvclZ5BnTkwUYqW29Npfy30L5XHQGwcqBqX4BFUCr8TYMrvyPr9/lc3VtC4eguE3hgSQvIcvumANZ0JFO4e+2dqxKgAGBpR9d1OOmOh8pvMHwyAcCqaxghFgAWAJbGsACwNCqNGwYAS1p/PG6vV/oi9XkzWbf+lCwiHF1cRiApqPD8s8DJ1cOZQdfoPTxZ4IEFDyzJaL12542fKl8qTXhgSS3Z8HkvuGMtYs9y9Er7rACLAE6uw1K9Rz1CSOUmz6rwb4JT4f9jgBVDrnB5JO7AyvdgbX+icHxxooJYAFjW4bNJeGqn+49zAwCA1aQ94kQAsACwNIYFgKVRadwwAFgAWONaJzyw4IG1ts4re2DF4DUoA4C14eil3Yz2LlLPcvRK+8wAK7R3TJffG9zFU/HoAItsmg/AAXQBYPl6O32d62sDDg8sn7AdY6++gAOA1VHp+qQBsACwNNYDgKVRadwwAFgAWONaJwAWABYAFikQA6zJNnCEcLvhqxfcsdagZzl6pX12gMUh1mqDOzjA4kcAuXcV3WX17+/v6pOxAFi23ip5UcWg05Z6cJfTxcARQp1OUqivM/wAWJJkuzwHwALA0hgeAJZGpTHDjA+vplXhl3i91tipVsJXCPe13Z5HsfjaMbxIpj2IJc/767a6riJcmZA7VZJay0pXLABgAWBxgPV1/JUDrK0Gxq3y2Xfosee+hy7x0aP4yJo0mJEHDQcwvOat6jQqwLK38jpG6uhXqq61OtIirTb+IyIcsQsr3XcV6xDXKzxPlYFPorVlpLwt8aWJk1++/fydz2nRF/3if7tsQPkVQEseXAep/9am+25fraeXJaOwbKd0JcCWvp7DmJstOLeN339/J7ue/jzWjVmCj5L9aUskXhKvTeii4SRQNZosfFzNeV9KZbaMkzwtNyyXCsbmiLAxWi1cn6+pf9HxdDp2frvfbx4Q8Yju8PncvTPnzu/N+T7qLt0PlJ7zVpo6TxB76j7Nyc6PcHjjK0yiKohXl6pMO0Ta+6rgowOs57O8QIj7e4cmdCUprd/e63uhH8fj6TS2hTXW8gItnhOkfN9rbiXAkl7E5kQKYz7FTb3Y53PEPF6/1vsMVvFknV7L2i3MI+Hu2OUPreni9CmPuLzZ/el0T1z9z1GODKbWCfW1ZjGFCWblgVW7sLEWdKt8rOXaO/weupRAQ46kc522AljTYisxm0sLFWmB9Sb8S9rxIJkbyFu1FQDWPMDHE0ZNX7S0iQQQALDSLfClsW9+zjbzUQBWgJlv6M8AlgZevReRNca+xAHAcogXFrwSIPUl3zw2ANbnDX9Y3E9rFAcEigHWPBelL362ACxtw3vKPo0fjrpPdXWO3974Wp2s4SRdtBt/a76twwNg+d5QySDG2YFaN3iUnlR+rR0DYGWOYwJgTRYn2ZnFzFumJU1QAFiWlukc1rIBb1WUFKR6b8gWKl3Ka0uAlYJY0kJFWmABYJUtSeuBlfoCYTwwwgMrofXgHliv5Q3mfXEx5zWY2tO5AcpZ31EAFpUzBZK+3gaGDaPBS0szxgNgaVTKhwHA0us3mgdWL4BVUmTtMfy4PZ+/7+B8fiMIJn35TFq/6Ftnn5DS+mqfUslgT7vx36v8lC8AFgBWcTxa1o9SPwTA6gewenlfhXaHB1Z5gwGAtfcMxfLfA2Dlqq8ty9YAK4ZY0gJQGtgBsPwAK3esMIajAFjfWr86ECCus/dtCAGsqd+lIFanz2gfBWDFLRq7u682tRG8aj311Lrpty7HkdIDwNK31hUB1md9MB8XjAHW7++/K8/w2ZM47cGVUlpav+hbZ5+Q0vpqn1IBYLXS/ehHCCUdnCe8pOTdz6X1mxbESgCrtqDaO7Bq1yajHyHsCa8AsGQXYQCs2p7bIZ4WGnXI+itJbVl6A6yUF8Pn7ZR8fEBaYAFg+QBWLnbqbiwArOMBrOSmi90r8Xj8dBmOjgiwcou02OtqNX41XEHXLhK7NOBBEgXA0jfUFQBWasNIUCoGWNMG4/k5QjxBfgAsvUF1DCmBQe3Gv2MRVUnDA8vngSWJ3HD6lbKqeg6ANfYdWABYiT1Ny06FO7Cqxo1dImmhUY/CpS7I05RnC4DFN3xfdRe8GgCwZsU0bZmyK+kIIQCWrzf29sDylW6OnVpEkWcWANaiUeYy+xS8aukhx9sXAMtu7QBYes2uBLD4mBfWOPxIINchtW6a51v6qld5Ay6BFn3r7BNSWl/tUyp4YLXSHR5YrZSsS2crgBXno90vwANrPsPJT5uQluFkSu4jV1prwBFCHCHU2sru4bSDRuuC5gYvTXm2BFhJEAOAVTSH3l8hpMzjzQ08sHS99AgAawVJorcrdxwhXH0lJ3WhO9cvHlOlBarOisoQzZLG1cICYOlb/OwAi+oX98kSwNKr1yekF4CNCqC8akm6wANLpzAAlk6nXqGk9YHWjqUjhABYdV8hDHNDvD4OWsZ3AtfaBwAWAFat7WweTwOMehQKAGv+slH4id+o5iaQVm0V55s7Mlmb39YAi0PGGGLhCOF37x0dYKX6xaqPXBxg5e68Cp5X8R1wSQDvHNB5W8ADyy4mAJZeszMCrJ/7z3S3FZ/7WwCsLbSayuz8iBoAlt7+9wiJI4S+I4QSALp1Wr+0shWp/C0BFv8gjXa/cXUPLACsxJ5myyOEf//1R6fvSM0V03aEVh3+rOnU6lhL1klHvhCrLQNvkxZprIg3fYUjM9P3XqC1rk/OfmvzCRNc6shS+F0ATBLhpyOEuYvac7+X+iEHI2+vlagNczBPSrunvVHauXuNSmVLAob1CxxL1eawifVdTdmkjEv3O4Vn1FaPH36BsTy1pGyTQ6HHf+goTiYt3/pWqnbV8x76VxUkbHCjo43W+eDsXzkEwKq1rD7x3nPB0t2DvfKNVZizKAzNPR6Io10f1M6/fVT6pOqp+7Q+l4fo3lXokr6ki3bj36VwQqL8IwDJCX7DQu3lgcUsPLuHLJVNL5HuqK8+vbYhWwOsOL1cP1ED+N95AMmtebwv1aT6S2q/bvMdheEDROHai2k+eb2WuwrDV7Q/bwAsecX60MtKrQOEVG56Lu3PtOlowlnqr0kvhHGnKd2BBYClbYp9w9UuoLwQAACr3O617WK1ptp8ALCcr6gzDVUDKbYAWDXl0tpiqvz0lZgeAGtaGP18e0auyguAVWy+VJvFi6xSAgBY2t6xTTgO/kPb1vT32rlkixoCYNlUlkCNlBoAlqTQ9s8BsLjmM2xI/QBgffiL1I/pOQAWAFZuRHPDpkTC7jQBsLafgHrk2GrRGacjGRgAFgBWUGBrDyz1GyChs7XqN3E2NRvHHgArdwdV6uhfi3EprkMrgMXHIZ4HAJav1XJvQLX9CwDLp3/r2ABY8MBqbVNnTE8Ce/DA0rU6PLB0OvUKJe7P6ASK4EmZA1i35Q5hKZ9s/eCBNUkDD6y0hVTbFSUHgNVraNk2Xe9GPBdfMjAALACs3gCLJoD0WzafB5W33+Raf1SAZQXUNaPYCjA95s8cezywvt4KsmNvAFg1LfQdp9aVHwCrjf6tUgHAAsBqZUtnTgcAq03rAmC10bE2FXF/1ghghfJJeSXrAIAFgFUw7iqb4ukBYNUOHWPF827EAbD6tKe3XbSlqs3nCEcIAbC0VvAdLvbAag2w6M1SqoR0hMkDsMSaLwu07ESII4SihBSgBmIBYKnl3STg2QBWbrxafTVrAdrBFs92B5bv9czt5r3Cau/8e3UaAKw2ygJgtdGxNhUJAGg9CSUPLF4+Kc9VXQCwALAAsGq793Xi1QKMWCHrBhceWGUba9UukiXX5jM6wPp9PqdNSQpiBduLv/Ih6STZuzV+LvyoHlhU3lZHCLnd5RY2IwOsmnZaLeaiS9A19uPNU5OHJ4wFZAFgeZRuHxcA61weWHsDpL3zb99D5hQBsNooC4DVRsfaVCSY1ANgTf1H+yU5ACwALACs2u59nXjVAGP54kKtUgBYAFhBgV53YOUAFtkdAJbQcyMPpNbwRAO8AbDWbdS6DWrH7lI8LcQCwOqhfn2aAFgAWCvAXm9K88bLGd/rAebMPhsdAKuNsgBYbXSsTUUCSV6AdV++Gp19OSmBLAAsACwArNrufZ14HoDFVbKmA4AFgNUbYIX0Yy8sACzl2JY4QtcSoPQGWOKX1JxHCL1aaEHPaoxdLkZVtuAuwbT1AsDapXmymQJgtQVYE8RRUBjruklrNXsDpL3z1+pkDQeAZVUsHR4Aq42OtakAYCkG5xJAuT2nC9bvj8ft9XxOnmV0X+s0prOBQtKaZxN/BAeXuKcbwaJpMoXed2DxO1LIMKZFQTCa+13viljbww8UL9YnFJ03cKqx4yM89O+WCypqK5KSOjkd4coZoaYMwYOG4kv18zSlpiye9HNxvfnGfaR0ZKs2L4JDHETRXSLLCxSTNBw2iQOUZnewjBepQlCfefz8TI+fv7/ZCahUiVrtbo851Wx86esvbAwkaMA1e/yEiTWdCH3hr1ivnWFJfKE7lTV1hJHC1kClLHBZ2sdkwA0Cv+3Bt75qUBJfEi/hFh3xCOnOd5C9dmp/n+p1sVsdCy6OZ3VFU8f6GkeNR3S147gWYExaKPrww+2rpJYIAQ0KSO1sSGrIoMvtCkOWbd6/9C7anMFn3xP2E+0mHQJ0tOehvD5jbe/6ldMX19cVxeP7sZ9lXW31wHqn8Xzewnou3pd+8qgoYLAr47wQ50Jj+vsjQM/FZp6v1Vr+dVszCnG9s2T01us+p0fxns/ndFqF9leSqYawP4/HFD/EJfsL6YfTKdr5rk5lw1HRTAbSCxDJfl9LQ3ENeV+U6nX/+68/XEMQAJYk8ee5BLAoJG90ACydvr07eq4U3nwBsGZlczqeCWBNC75lYn57mAFg6Tp4blGzA8BY2apr9lRXvVtAAKxu0jZPGACr8CIhUlsCG/FzCWIBYDU35yYJSu3cJJMdEwHA2gdgfUDCjo1vuYvKUMyWAIs+I3EkgMX3GwBYvgVsS4DFTVgCXxTWDbB6bewN/fEwQVMAKy58qeE08WvFyBHQGLDw9DXwBh5Y5RYBwNIBrNTmbfqdcgWrsdVkSzX0wOIAa/r/8KbmJABL41Xl8cCitvl6M7cxwPqyI9/8XztcN4sHgNVMyu4JAWABYHU3soNloJz+h62VtFF77OxhLQl3Vg+sqwCs3B2zkl1+nq8B4/d+VrKg9POWHljh6CCtt9+eWQsZrgFYKwcTtj+IPYemvZ3gLAgPrLT9SPbXFWBVbxbrbP0wsVIASlqU8obsDbA+g/Z6V5YzJk07A2ABYGk6qGRLOdfeO53xEzKR0s9GdwKsVLrxsbvSEUKNdkcJ0wJgxRBQ2fxNJEra0MEBluVkVHIeaHeao6qNcISwSrbuRxPewDn6iAzvQ9MC/9dmQNpxXAIb8MCqs5vRYkntPFp5reWBB9Z2Hlhx28wvl60t1ja8diNvyZV7YKUAliZPDrBKY3Ktfr0B1luv++eKG9r/xnNXvAd/w5PQOSPX3S/tFAMUZwAEtEI68YezLG2sDatp61JarTywtOX96qPeI4SpTl9bmLPHKwEs3mm4DlsDrOSGOzMKaRaTAFhlq4YH1qyPxpZSEOuIACu2CACsfB8peYBOum3ggZWzzfkN284rXO+kKa1AWPoAWF6xffGll12W1DXjrSU9bdivfI39R1tuad8AgKVtsbHDSe08dunDukeawGyAd/v6lsvvv6+qL8DK7bU+vzdMkB3E9wKG0n5uOgHw+LSfJS8KWwKsc5g6/bzrqjdXWv7nXd54uWYAWCvPq6XiofumdHv/TjFA0R453HkVfsKdWOGH/t3BrN5JWto8VQ6pdaX06Q6s2jq6jxCWvIL4s9oCnimeBLCKHWE5ckQLOO1CzqJf/HY0xA1lggdWeYNt0TgOC4A1K1KEBAyg8k3cNAHf58vdpZ/q/tLBAysu6xkBVsrbqsYDK+d599ZQmEGlCbTGblZlMm7Apfw2fy6tQFiBALA2b51VhkcEWPG4G9uQdPdUar7UtIK0bwDA0qg4fhipnUevAQCW1ELbASza76xLZJggpapUPPeuX1JZpjywrPlIAOuTXp1+vQDWbVmvveclBcBK7YPf+/AFYH30mOvrAVjvD2zRxfMVdqONYm33r/lYyEhKnwDW17pA6XraDWDFDaoV9MzhSrDva1Ob8HqyxK/VMXRMDsnClxEAsPJqVoORJUkArFkICWCR7cdfIzwawEpt6I4MsFKb6tyXCb0AK7nA3BhgfbUfAFbtVNMkHo4Q1snonbe0uXIP7Lj/Ti8gjG/oteWWwAYAlrYFxw4ntfPYpYcHltw+2wKs7zVGHYCR66ULIQEAXSrrUBxg5cZTaf8eA6x4HTgSwFrVd/HA0gIsmr/IkYN/YXDatyQAFu3pggfVQzgiQPvtkH4IH/6mrxKG/+99jNBrX1LvkNIHwKrpwTvF0QKoXKNr43uqB4BlU0+7oM6lCoAFgFUCWJJ9SROEzZrtoQGwjn2EULp8n9tX0tZ2PuECgGXvs6UXBnWp5WPFR1RoI0AxALBaK36t9I4OsKTWUjoiSMl0fH7sI4R8T0UirQGPdMSzo7QbfIWwJ8AK69o7O6JoUaqlB1YKYL3nQMEDiwBWcOQgmEQeUpN29/mEEgd+tQDr39/fSaKrAqxYQ429VHtgSRsrTeYI81FAGkgkrVq2h6YsMaFvlb8nHSmu9FZB0rj0nHutxZu+kndRSJOH52HjDaNUv1z5woBLP/Eg/Gvcf/O0VHoZzojU1E+6A8sNfYX1y73gQTBP4NI7ig/AmyZC5tET4kqa7A2wNDag9TCr8dCS8ncvhJTtJ5Xj6M9zOqbGVG7zEuD06nIlgOXViuJLY0qrfFTpLBNQbpysLasENqweWGEaS9lyqo7zS8B54vDfAaRS8bKBpHY+ujDjA6yywvL6RFofvQre+eECbt8blFT51uvxawIsqd+8oVDwMvp5vO/SmryGVkffpPZN5+Rety37mtdtbR/xdiR8hVD7k17rrK/Z4R5VU3hhgIrnFNqf9dyrxntObf2Tc10mstzv54i73YFVu7DwiHXmuBpoVKp/y/bQlsUNBxIV8tRDittzUADAyljnhQGWZbyitza543eWtEYLC4A1WovUlSfVjqk32Fpo612kTgugffcXdULuHEuaJzctHgDWpnKfLTMArLFbVN7ISgABAKt1C689zCT9M4BpueLmdXGARV8hTHlgAWDJlguAJWt0iBBaaJSrTMtFaU1ZWuXvSUeKC4B1+3KDhQeWMDw4PLAsAw8A1u3tfaYFIBp9vZCkZVk05R09jEZPrpkEZDXplTQBwLJbjDRP2lOsj5F7v+EtowQ24IFV32YjxZTaeaSy1pQFHljbAyxqp/nlzL5vSGQAaLeqlgDrdpvbh3sSrctcCcicd4vSvNLbA4uOEFIrfJ2gUXhgcb34nVepl4P21i4DSG96udbV2i0AlrcFBolfu2DrAWW+OqFCo9ryx0l70pHi9tAqHrgIRKwnwXQ3Tx1JKGkv1S/XTDhCOOtfpR8AlqL3l4PAA8st4VAJWKBTvAiLgaAlrZQIAFh206gaB+3ZqGKkAFaL8klgAwBL1TzDB5LaefgKCAUEwOoLsLj86U13HYBpZXdaEGDJDwDro5b3CCEBrPhy93e7GQeo3pe2832pxWZyYQGwWqh4gjRqF209oAwAlt2gcIQwo9nJjxDyI/bx5jyGmSWrggcWPLDso07/GCUb1sCn9L0Rn2WPJo1SLQGw7DZQu9aw5yTH4NNDy3JJ+wYALLltjhBCaucj1EF4/VN83LLP7KOVdAn8b9c7sOI6fwMjAKyUXXx0yntgzWuHOqvyrgu29sAigBVqS2um6XfCVwhjdQCwbPaCS9xtenULXTsR7QGwUoCrtvyxoJ50pLg9tKLyA2ABYEmXV9cALGkiP8IRtz09sLoN2BdJ2PIyQ3tHVkvpALDsakrzpD3F+hi00WhdJglsAGDVt9lIMaV2HqmsdWUpE4DW/aaujJ5YYwGsUJMWR+A8ivC4o3tgTR/iW9wEQ1l5ea8AsOiIYvxxrKCDBmDFwCr+SFYvoNXKruCB1aqnHzyd2omoB5ThZQlflIjLBoD1bWwAWABYBJMsm34OQKcFQPQVQgCsgw/sBy9+PPaXFj6xrebucIgXuR6JALDs6tWuNew5yTEema9A8U2RnMp3CAlsAGDVqDpeHKmdxyuxtUQAWLnxKtxP5f0KYak15nkKHlgpjT77TgAsDpni61okDywArEoXvcUo4YFlnU86ha9dVG4BsEKVefkAsACw1N3g5EcIX7+fOxoAsNJWAQ8sdW8ZLmAtwMrNSzEAq533SCgALLvJeDW355iPAYDVUs3rpQWAtS9g8Vvcvh5YdEl7DoTVHoHz6zKn0MpThpen5R1Y8MB6vj+MFTQGwLLZbfdL3KW3pSMthloNGnulk9JSmqADH8htCugsrqc+lH/2LUiUfwjnzTfnzVRTj56wjU8wVO+4jDkvBIKCwcONfni93xu0ZQb19LPiJe43GwGPXVwtbVJ6q26p36pNc2/wl2px/ac2igpsq72utrXH+pKgR7hE/vEQFoDC11y8y19Jv1T/o3rm+gYHgT0WcLpWbBvKAoJKOWkg5d8AACAASURBVFv6iaYGrfSVPAXj8exdth+vBWpqiTCt7aaVomH9srKA6Nbq92YrYyZ71ysH4FL2vndZU20mrS9btTPSGUeB9Zf1PuvPcUo4Ukk+66ue3l5SjVvN03zPUtqbfMqTXuFReR7sK43JMlaal7a+pb0mT4PqGtbLYX1J65Xf39+pqrmxWXIQib9y+NWOigGWvLDivMJeSzpCyMNIrIaXTauvZJfJOYVTX4MDQzIvpl+qzKIHliTKiJNyjegjxAHAmlvhigArbvsY9nj6GQDW5yuEZwNYol0IhMmLDzwAKzfmAmDlZ6NWIKzHfFcFsQCwejTFV5riOLFJKb4zecQDCADWpi2h2F9tWh5k1l8BACyLxgBYJUgBgCUQOsUA2xpgaeb6SwGskiAasSzDxZXDAmBdE2Dl+hB/u+DpZwBYAFhZWOQccLUAa/U2TPAKmyD2w4vWnBXrEL3kgWjJLuXVZonfM6wZYgFg9WyOd9qe+aNnAQGweqorp63YX8mJIMShFADAsjQXANaRAVbsocVPLIQ1qQRyentgcQ8rKS/JarXxpTpL+UjPV+nv7YGVKuyoiyFJ2NGfA2BdD2BpBxNPnwPAAsDaE2DFNq65qP6MACu5EHTAvJL7/J5zXdy+oSw5sIU7rLZpKc/80bOEAFg91ZXTBsCSNTpbCAAsS4sCYF0RYOWu5Ym18B4hlI4Iai01dVIuPoKo3Wtq88yFGxpgjboQ8oo+QnwALACsLGiIjlZY7BUACwDLYi97hE0BjjNArFCvXD203krUHiPqUbyDIqp7qr4AWNv0tlHXbRLAInVGBS24A2sb+0Uu7RQAwLJoCYB1dIA1vUBb7mUiD6z33YqJW/qTdy1l9l8jAKwcvAr1jo8nWiy/NuywAGvURVCt0KPFA8C6HsDig+sX3X+xL9wBYL3lWR2huvgl7tIY9n1tvRRjn+faLxXuU7r6XKleMXyywqscxKpNpxUUqznOyMsMgFVvW5aYo67djg6wLCckRmyDUcGgxbYR1qYAAJZFLwCsIwOsAKzoqCCNv/TSjS52j/dgWwKs3+ezeIG8NGfkPMXIaSGkX2o/KX1LT6GwwwGsHpWsEebscQCwrgmwUhArPs/s6YPwwDqvB5Y0Jo4OsLgHzxm9sCzH6aS2TEGnkQBWCcZ/wfnl6CQAlrbVfeE884cv53JsAKye6sppA2DJGp0tBACWpUUBsK4AsGjtwuFL8F6ivVNu/vR6YHGARXlxrylp3i4BrBD33+Uri7wNpQ/zWXpHyTamZ5Y3PMnEPnfhVn2FMCdgqwtpvWKdKT4A1nUBFt/8pQYYaSAr9QMALACsvcbJ0hG6aX6739/u3QBY+lYijy4ALL1mVw7pmT966gaA1VNdOW0ALFmjs4UAwLK0KAAWANa8Tk3qcPN9hbAHwOLQLQZY2ru9LD0kDru7B9aoix2PqKPG5W6McRmnzZ3wMa4AOLlLJPfcIfdJT90p/yzIfH3OF9OGtHQvCoWhv58JF8fY1dNT/pTbKKXXy84t6aaO4PABgH81w6MDh1g8nadgX7l4lrLEdeRvNmraYpWecISQlzPEi6tLbzssbbZK83F/X1DN+14ADJo0eVsnYcRn/WSR/B02rnFcpq0udswVPvUiJOW1VFX5DSJ9HQ2M7lTYW19J95v0GcnOGvL5bVStOkuwSfKasaimIHztMY2vyx86thF7Esd5/EQjcs4cpXVQTdlbxNG+YE55VAeQ8HoJGyChkAQjeDqWN+yj6tqibZCGrEC8/1jDLTn+LbOBT9mlJrXxwgBghTbJzc2P+6xPdu6uGN5Wa2J2jUpsG3ztGI+vqWODPHzYd4a1/88jvcCO60N7llUawUNLWp8LA6z3Endpfm2xpkppGf8u22+FCbLECqayC/rd//7rj681Q6/FzniD0/4lAsD6HuGODLCsfSe1gecTAgDWdx8dGWC9bXcBWJYJBABrbmsArP7z0rsPAWD1F3uAHKzzkrbIAFg6pVIASxezHCoFwQCwWih7zTSsAOv1+lW9qDuumgBY1HapteyRAVaoV25eBMD69FgArOOOXt1L3gJgUUcMaZFHE70J9VYAHlg2Ba0bBYlAA2CNDbBy1lHzxbgtAFY8aT+dLjhaDwRbL/pArBodrXl5wvPypRZ4FoDpKYc1LgCWVbFjh7fOS9raAmBplVqH69Ue0wsA5gUq5QMPrLr2O3MsC8QKAIt+JFs7pmYAWLzd4vXMkQBWXI/S3hsACwDrmOPVxqVuDbA4LW0xoQBg6QyihdapnFqliyOE89uW1kcIRwdYwcM/B4GCHqMCLF2vW3trJfvPQzgjq80oEy5om4NUo8KrFcSEB5bTAo4RvdU8EtcWAKu+/eeXjOUzKN4jhlLpALAkha75XLJLUoUDrNW8chrZALDipuTrmiMArHjuo/IDYOk6KTywdDpdMpQXYN2er697J1q+EQHAKptlbmOQOxpoNfJWGw8ArG0AlsdjqIcHFr+iIlU27wamlwfWe4G8fK3O2m/eY2BngJW6gm1kcPU1NwBg1ZrWoeK1mkcAsNYKSONfycN6hA2/d/w/VCdAYb8U8N9V9T2B9Bpr9mm+awOscHd56QXd6AArdYJFsz6DB9antwFg7TPyHCLXlgArVJiMrRXEAsCyAawc7c+lIrV/KyMGwOoDsHj7rY6TKcGLGEe6JFIykOiKua9Lx50OStIGTioeQbsc+Nv7K3tS+WOApVkciWluEABHCDcQeaAsem0q4YGlWx/kxgWpXSzjiZRWqqQAWAN10h2Kwj2tarz9QpyS3dXY5A4yFLIEwCJxUmMRnWnIjlM7X+LOAZZlLAXAAsAaaxwatDQSwBAXGMwDCwDru5FpAuUL7VZwL6QTT9A1AEuTjtd8AbD6ASxqPxFGJRpRjNMYYE1lZV5J4vgiGF4rgBWXS+vBKAEuj0ecqs8xAGhZIKnS7hgIAKujuAMm3WsjCYBlA1g0RvRoj++1iPyVQ+/4P6Cpo0gGBeKjglaIxcOnbLqHnRuq1yAoABYXMV7jAGAJJoavEBYFKnkoT7aGrxA2GMM6JgGAdeyvEPIJOjVZS5ta/pzDttYmB4AFgMVtisCOdwPTG2BJ/eD5W37FtxXAkvq5VI+tnwNgba34vvn12kh6AdZjcWEMHLh0mjUep8K44x27WrSINP49Hj+3sMnn967wF1bSuGFpt/VahD5vXx4fR9CwRTsgjToFSgCrtDeh3ACw6nS3xpLGCUt6fCySxpdwhBAA63Z7vl63sIfiL1an30kvmAGw+gKsf/775863YFi63vXCSkf4+B1YQZ3wFcLUWz5poMopS5c8h/jJNyxhIRl99aZEVfniLYSjryauNtfLqCmlo7UGXnZ+xLJWk1W+3JvlNd9HxusY2kf7szqOFs8cmURy42OTut1u06BNP1qvmLiovCyhjjQZTOFYBUpl/nrzQ+XK3HH03ljcX7c7m2Ve/0ZfzREu0RXbjk1gtfqIeTQOsGqPxmlbk5M2gFJ6kgfW23Yf68UHxXv8SJcop/vvO19pASNVoNPzuC9ljzClLvFylEmbL2WRG79aLtgd1Tl8VHkacZ4hdipEc940DrCxXBoXCHhdHsAsHvjrdZXea+Ty+iXsN/VS0WnmiM4U0F4QrxOt4oyaLuGvUOk5aZvxs+V8aAFY5dcKt5vbA+tn1m/alxn2Su91HXvtkTziyCbApIaZAVDylI2f17YP3+OGfZH1pwSZc3smS1ktYZNlZxN5sn1ufK6y1/8OgGU1mW3DA2DZjTpuoasBrFbwKuiY89yy9IIWAIsmOb5Qn8oAgGVpiins1QBW6X6tWg+tkQFWrv+nFxBtF+AAWObu2DXCUQBWPC7lABa3VloZXBrCMICVgljSkbBLa5fpeQBYXYck8cubttwBsGx6fRwONB52AFjp9REAltLqALCUQp00GAAWAFbJtL+OVsg7FlNPAcAS5IIHlsmevuCys3tLb+1Sd4zVQite9lEBlgSvv97KNfbA+gKkwltFeGC5uo8YWZ4O2gJMsUBRgJzXMQCWUskMwJr7Ie7AUqq4CgaAVaOaPg48sPRaUUi3JwzLEh5YXAwdoIpbDABLacMAWEqhThoMAMu5w108TvjxLsk91GRKAx0hlDavpnotgfcGWKVjpNOzzP4LRwjzrX0mDyzJpsl+YtAVIJbniPKIAEvb/1cbNAFgSYBw2ijnvCBD/wTAkky063MArK7y7p54CvRpx4FQeHhgfTchAFZfswbAsusrzaOWFAGwALC09uK2OwAsrdTnDAeABYBVsuxgH7kFa4BPNeeqeX4/j/AWd24DSouglhYAeI4Q5u6Vev8eAMs88AFgzdBFa78pgUcCWLn+L93JNvXrhicwajzb4IFl7r6mCABYJrkOF1i8K0wwAAAsAKytjR4Ay664GyRwZrOs53GEME/wJScHeGApbRgASynUSYMBYAFgFU074f3AvaZaAKzpTe1y+Xr4//hrHFLXawGwqAzh71V6AFiS/F/PrwSweOUJOqWOFeZELN2fNcXpfIm7xZuC6mC5A+v16x9fuXZWiAWAZe6+pggAWCa5DhdYAlhShSSAVTP+SHmO/hweWH1bCADLri8AVlqzOy5xzzow4BJ3ez9DjMYKAGD5N1hnvsQ9vsQ8PvIHgIWvEMZD0pUAVoBWIoQqjNli3MEAlrTh/FoIC8Or5gjhl31ljhSmZAbAarxgiJIDwOqr72ip5zYtteWUxpPadEeOB4DVt3UAsOz6AmABYCXXT+zL9/FzACx7P0OMxgoAYAFgFU0q2iy2Blj/+fmZP3Gb8MAKi9vnUz6D5PHAerAjjCkQ82RvYPhz3IGVt5ozASxpg/X8ne2TjgyG/5/sWfnJ5rMDLPoMds5aSD/rtKb1xALAsiprCw+AZdPr6KEBsPwtCIDl17CUAgCWXV8ALAAsAKxvBe7//PdPPyGw90fEUCqwN8CS8g+gIJ7wpbtlaNOZAiDShlQp2zsY976izSs9LJVTuj9GuoPpnYfUuwzeCitAI+9MVlLRfVj87HbujqzUEcHYk6vF5e4TWEicwYptgMocYFb4IWg2tZ/iCGESbL0bqOxCI52Fv//MBahdYEh2ZrV3TfgzASxNfUthtCCrmEZ0Ufl7fHvc1aAsl74WBHl1yMXX6pM6llm6Y4PCS0eYeLlq+1gvbTTppj4eoJl/NGlnbWY1N0gT0D5fIRTH1aXY8VzAS0s1s9iQR9eauNQH5nXIPNe8Xs/3S6HW652aMpbiWMsXw4lQV/xAAasCesi1nX2l55++42c8Zlh1jMPb59DP/EEv/uhl4PRyeXkRmE1Xah62ftauNVbreeEIoajXMnnQXjAHr3PPNXqWXuDXnpDRQHZN2VL6pF6C8PrzOU3MY/EkyHqDSfYhNCAAlmjh+waQANJt+YwydZKwuU8tDq0LEaq1lD8AVtk+xDsqBgVYoVYc8AFgpRcqAFi+8VHsH77kxdg1iyZpUXg1gBVDNr6ozc07AFiiaVYHWGsOgFUtZIOIfLHPkyOv5tp1WYOiqZKoKR+HDwBYKpkRKFIAAGsWBABL2F8BYKnvwNIOMgBYWqUQTlRAAkgAWMIAN735/MCHmFznCLLkGXN2DywArNmuRE8BeGCJY1gpwBkAFrcT6jfT3xfxwALAyls4B6RbedMBYLmGpKaRrwiw4o13U0GR2CUUAMACwNIYunSJu5gGPLC+JALAEq0GAbQKAGBplUqHwxHCWZfcEUJSTfKwkp7XthKOEPqOINbojiOEH9VaeGCl2mArWFHT/lvEkXS9mgfWlvYAgLWFhevy4Mdo45dipSO2utTHCZX1tFyOTeZKCg+tcdpwpJIAYAFgaewRAGv9VXaumXi8LyMwAJbG8hBGpQAAlkqmbCAALAAsbhxfHj/iAns+gpNdoMMDy9VBz+KBFYuwJbBwNUDDyPzIMQBWWVjSp4edAGA1NGokpVag5rihOnEEvJQCAFgAWBqDB8ACwJIuSdDYEcJ0UgAAyycsAFYZYJXuuQox6bJ2eGDhDixfT0zH3htgtahT7qJu3rda5DNqGvHGld7glSDWVTywUm3W+1ghANaoPeUa5QLIukY796wlABYAlsa+ALAAsACwND1lpzAAWD7hAbAAsLgFwQNrPeHtPfifAWAF+0pBCQCsvHVdFWCVvkrom+k+sQGwWik5fjreLzD2Gn+lO0RJWcCu8W1sjxICYAFgaewOAAsAa+89jMZOLxsGAMvX9ABYMsCaNuCv1y31SVd4YOEIoa8HlmP32kD1LHPJq4bATKuNWe09Bq3qX1MPXuacF9ZVAFYMMQGwZssUP46xrEqzR7dDGuFP36/Yu7tRCWK3ANze+kvjrzT+5O++mhsmfBW79PN4PNwaI4HzKQCABYClsWoALAAsACxNT9kpzAgAixYZtBjh/04tgKRNDz0Pf8cLHCmutRlapxe/OXzeXvn7kZavH6YuxQvpWBawuXoQYCrpQmAqtRi16qPJT9NG1nzjNN9veG+Zo33LqBZfohuH5oPfe1P9NAyJO6+/X+wzwmnd5xp79da0aYswuQ1Vbp9qaKkWxTtdGr33/3yMI3jzPmIY1FzukIttVOvBwRtE2myfpfFsHlZSrXtbgJR/3fMwToS10VHGtbpaIhZXAG0Ne5jnCXnRVTN/SOru8cEBqmvIu8X8Zk/jlc13cg5Y1t/ZdMv8ekp7Smf5YnP4N/9yq1hetmAUw6YaWPkVwlbrjJSTgGR34Xn8ES5pTR+/ILJqw8OTEwi1Ta59Vmu917wyp7DEDCiNd52lNygZcd71++e/f2IPoLGgncIAYPmE77XooXT3BliSOjTw0WASh7fqA4AVKSivpaQmcj0HwHLJd/nIvfFFzgNpWsgQxGd9yDoetVpYHskQALA+reWxlyO1OcoKWAkbmBXgACuAHQ3QaqEdANZaRQAsu1UBYEVAtAJgreAaAJbdCLeMAYDlU7vXAvcoAIvUyxF4qz4AWABYvh5Zji3NZyUPup7lOmvaewGsoOfbMzR40jy+S2Idm6xvGY/apgBYAFhHtV1Pua3jgScvxB1XgRhgUUl7gywALACsoIBnnQGA5QNYX6eZALDGHainzrKs67OT93NxwVyOq4Ujean7JWon/5A/jhB+28gZAFaNTQBgAWD1HDEBsHqqmxjHts1uyu19lDBALHYE1guxPAvLHWSozhIACwCr2ngOHLFmvXLg6qLoGQVyACsE7wmxALAAsACw8kc8ex8hTF6BA4A19jwBgOVrn16LniMBrBZ3X1ErAGABYPl6pC62FmTh/LtOz1FDcYBFZeQXnT9+9Gd0AbBqWrm3D15NmfRxes3v+hIg5FYKoK23UnrsfEoAqyfEAsACwALA2h5g5dZ10/1aAFhjD9YAWL726bXoGQVg1W7aanUBwALA8vVIXWwALJ1ORw8V5rfUGEYQCwDru4XhgfXRpHYeO3q/uWL50dZXbPXU+Pd5qfF8/hY/5NDSIwsACwALAGtbgJVcGy4XxE+wGgBr7EkBAMvXPr0WPUcGWFR2fsG7VmUALAAsra20CCeBrBZ5II3tFIjH49gD6+uOg+VovKaEtTBfk/ZIYQCwALBGssetytJrLbdV+ZFPGwU4lAoAi35S9gGAtdbcPkfiK4Sx1do1/KSAO7Bsd2DFWuMOrDZj6GapAGD5pO616AHA2rddSP/X8hnfuDQEPugzrhOtnz77G03o7J90Bw8/wiTWUn/CSUyqJsDZvkKYa8cabRBnPAXi8ZjmN74wiT/hrK2FZ2GpzWOEcABYAFgj2OHWZei1ltu6HsjPpwAAVr1+9jkSAAsA6z7tnaYvRy9/pr3U8jsOkMm++N8hHN2jTfHfmgpvqAGw6vv6EDFHAFi0+SdBVsa5XEJDBu0VTbtIeQMM5k7I89am4y3vLfH1LE05pPK7yxUl0EoPrQeWVD9PeXjclgBL0jwJuAYFWB+Nxr7jhsa39ySYudQKnliSdR7zedz+1lqQg5YGgKUX7+P1D8/YaNXv7OHDwjm3aYsX4GfX4uz1Q785ewvb65fzwJLWp5+9ztOeacMYVP5wfNEOn74LYk+jDLDYN1jStRbk42tqe9nCW+nPgrEqPluAUPzUOFKVdkKRI3hgpbzgNQCL84H4JWSqv01p3uz9a5U2jhA2HG06JAWAlRZVmoA2W8wAYCUbqGf7AGB9JE95YK1tf7wNOjcYAKwOk8aBkgTA+m6szeauA9lJbVGhZa1yx4uHtj5em21RYs8xwj3uveKaAGAJFgKAlRQohnEWAAeAtcWodJE8ALDOA7Di42yhZpaBxWPyrRZ38MC63VZHDAfzwPpu52MBLLJxyeNKeu7pK1eK6wVI+2uVdtlLvU2FB9b+rbV1CVrNe1uXG/nZFUBb2zW7UowakAWABQ+slvs0eGB91mvwwLrA6AuAdQ6AlbrXZcsjDK0WdwBY4wKsdBsDYF1gmqiu4lkBVkoQAKxqMzl8xHhsLB0XOXxlL1qBVmuci8p3iWpbIRYAFgAWAJbuDiwaQOJ7rsK4jCOElxhevysJgHVsgJUqPXVmAKy6To0jhB/dwhHC3MJ9tq86jbeKJQEUydNKer5VPY6aj6T/+PXSGzgA1vit2auEAFi9lB0nXQCscdpi5JJwiLU3oJJ0whFCQSEcIUwKhCOEUs/C800UAMA6H8AKNdp6sdUqP3hgjeWBlfoI4wrw6ff3m4xncSYSQJEAlfR8l0odKFNJ/9GrQhsQzfgGgDV6a7YvHx3bTwGs8Iy+jtQ+Z6S4tQKaMWDrMiG/fRXg13bsW5K63AGwALCCAmHfFY4fpk7ypBQCwKrrb4jVWAEArPMArNQdWI3NJZtcq8UdANbYAOt7o7aVhdXlIwEUCVBJz+tKdZ1Ykv6jK8HfoHPbT7msA2CN3prty8cX8twm6PcAWO013yvFVmucvcqPfNsroN3wt8+5TYoAWABYAFhrG8BXCNuMLZukAoB1DoAVE/GtF1ut8gPAAsBqOfBJAEUCVNLzlmU9Y1qS/qPXGQBr9Bbat3zP3+ctfKo9vodjuqfj+br9/Odn3wIi92YKtFrjNCsQEtpdAQCs/OZf1zi4Ayvo1OpjW7jEvfEl7n//9cfXIRNMBLqu3SKUdJmopi3iN4spt1lNOrw+qfClTmxNv6QdvyPqeUufgaIwj9v99nw+p+TobSr/N48vaZ0r0/pI1roDem2gpW4aTa3l1QIrKd3sPU1R835tqF/LBYKJu8jDxuT2qz8jV6X143PcM/bqaDWpSdrFz1f2aI2M8CsFvADMe0W+3nrTDXd0ANXbHPWeWL1L8km/ahzarninyik779znnrvXGH4qkQeszFH6GPewGVBGFGlnBUb3wJLHz/IKKezfpnH4mQdlpSZ43Z6r61hiYCmWL1pAlfa9KRgqph8V/mgAK7XnkcZWfon7XfpKe8UCdtUOAFg7j1CF7CVDoagAWABYkhVrbSlOBwALAEuyrSM/B8A6cuvJZQfAkjU6cwgArDO3br5uteudrdUCwNpa8WPlB4BVbq/WAIvnVnphnVpXaCwLACtSCQBLYzbHCmOdfAGwALAkC7faFKUHgDUrEetnffMitY/lOTywLGqVwwJgtdPySCmN0n+PpNmRy1o7/x25zlcu+1HaGwDrylYq1x0Aqy/Aes1bx/dPPG6Ef9NaAR5Ys8eyNLbCA0vu16cNIRlHquIAWABYUoeosauQJgDW9+S25+Y3hmneI2iS3Zz9OQDW2VtYWAC/tu9BtWPxtVvKX3vo7tfwKCkcpa0BsI5iUfuUEwBrW4BFudH4AYC1PmoPgLXPOHCIXGsnXQAsACzJwGttCwBLUnb75/DAaqe5F2C1K0ldShUe2HUZnTTWHjC6diw+aRNsXi3ov7nkm2d4lDYGwNrcNA6VIQAWABY5EoTjh9qPEsT3PVvWOSVPMwCsQw0f/Qtbmmg5/S2VBAALAEuy1NoFHQDWR9nX8rGA+0O6mVBqDd9zACyffjw2AFY7LUdMqfbDHVQXy8JPW//asVibPsLJCqANZI2OHOIo7QuAdWQr6192AKxtARaOEK4/bMLZQmgJAKz+ff5QOaQm2tUGVXHEAQALAEsy+toFHQDWrCzBK9J5T4gFgCVZu/753gALHlT6tqoJmXtjGS/McmkDYNWoPk4cCWDWzovj1BAlSSlwlHYFwIL9lhQAwOoLsG6FBVgK3rzX/5VfscUl7lF7ViyA8RXCgcZMAKzvxuDnj5+39B0lFCZ8hvW5eMY8Fs8Y/m8eX1rM5swiBxRbLJJapKEx59p8ALAAsDT2ddQwAFhHbTlduQGwdDqdNZQ059fOi2fV6yz1Okq7AmCdxeL61AMAa1uAlRo3cIn7xysLHlh9+vlhU/VOtLH3Ve5tlPaNc4ifK1PqbbS3/KW3ZyFtCWDRBjT3ppwD3tqySgCLPyd4VtKR17m2TFqDl9IPgOqXjsZFbxV+jEflSjaWK0cAkHyTEdprtelYGjAH6i0AQtIiqanztKCl39W06fZXUGtLeYxwFvvpUaOKF1A9ioE0KxV4xZ8xitKRx5z5ktSr/jx/n7fHz+O95lh9wWiZj3pqI7dPz9yR9l4KoN33Uh751ijQyhPYns5nhTmNzc/X7f64T+N1cBjg+5102uX5Laz/w09I11622+11e05lCSciwikJKs/0O/YFwZzm99tjypf2QGE/VNr/kgdV2BtN+9Nl75RNn5Wh1vsqpB3KNfodWFzvd1tKC2znAvj+919/fO2BMLjXDDF1cbxaA2DNugNgpe1Psi8ALKHfAmDVDWwHiSXNr72r4Zy/excP6YsKeBEyABYAlmhkCNBYAWld1Dg7JAcFXArUwJ1UhvZ0jgWw6AUIANbcbjUv0GsvcQfAcnXxY0b2TqRJo1mkoGfUmUugh6tXItCxyt7yp1qN0pwIt3CEEB5YZbuX2gcACwDrmCNnm1J7ARYAaYeJNAAAIABJREFUVJt2OGoqkpOQvGG4NsCiIwmpF3HS3NXCZrbIo0U5kUZbBdDubfVEan0VkOcRXf72dI4BsKj2AFizEvHReUu7A2Dp+hJCFY7r1YiTMzwArFnN2kULj5fSmD/HEcK0N1xOexwhtPf0lT3aoyMGUwAAC+bgUQAAy6Pe56tGMcCqnautpdkqH2u5EL6vAmj3vvoi9bYKWABEKWd7OmMDrFu0gLPWD0cIv60FAKtt3z11aq0m0pTREYkFwALAynUieGAJwwuOEJ57/HWeAIMH1qnNQ1E5pwEtd4AoMjplEO6BFd9/xb3Le1W+1fqrV/mQbh8F0O59dEWqfRSwgplcKezpHANg2eu17AlxB9aXqQBg9enDp0y1xUQad97VEbzncsmd4bOfOEK4NjV4YOm6Hn+LHseAB5Z3o/tRFB5YOnvUhIIHlkYlhMlvCJ5FceT5/dpHCEk8glX86AMAFvpdLwXkftkrZ6QLBewK1AKaOCd7OmMDrPvPfbq8PXVkjl6OlNSGB9a3OgBY9v552RjeiTQ1IHGPq3CkDR5YC22XzntkrBAAS9c9AbC+dSppolM1n2Z40g6L1Zbm2PH2BlheDy5v+Y/devuXHl8hbNsGAFht9URqaQW8627oCgW2VMAOntKls6dzDICV2ucCYOES9y376CXz8k6kAFiz2eQGZr5BrNUaAEvXNQGwALB0ljJOKC8A8gIob3xv+cdpiaOWxIuQ4YFFLT8dISx8pr2HhdSuCXqUBWlupwDafTutkZNfATt4ui7Auj8et+fv77QnlPo5PLC+7QQeWP7+epoUWgCUohjPzwJa6qyldHhn50cQyZhzA6gnz1x5VkcgB/gKYUk3fswh1lBzBKKHfry83vTDHVktfmqPEL7ohM5jLsf9EVyG2aYxbHju9+kPt9X4d1PcRF1CehMA5WmyCgcX5en5K7NRLZ8gkqUT7ti6C3fkeAGIXECEOLMCe9vP8QEcANaZ+od3vjyTFlerC9r+ai3ev773++MWvHRT9/vRM2lf1rKUdhAmzW+f/YE97Qxky6zFU6H5+iHnzEHxcs/D73+f80I+7HficYC/mA9hn6/XOxylGX5H8WmvEe//eP4UXtu2oVwhTgoupdJIHanU5sX3O7FTQgwF43x4XA1AtJQp2f5///XHl4ViIPfK+okPgGXXEgDLrlkuhrcvA2ABYLWzRqQ0mgIAWN4WkRb4UvptXhBIueC5TgHvfKnLBaFGVABtP2KrHLtMAFj29su9TE4CDDb9jgaw4vICYNltQYpxB8CSJPI9B8Cy63ckgOUFR70XTd70zw6wJOuEB5akEJ5DgSsrAIB1ptb3zpdn0uJqdUHbX63F+9eXAyye23xCYPbOKv208mqiPOzpSfMbPLCSYC067ZHTXeuJBQ+sdC8BwOo8hgFg2QU+OsCyLIQsYe1Kpo/NWdK5KsCio4V0gg9HCC1Wg7BQ4CoKSAt8SQd4YEkKbfm893y8ZV2Ql00BtL1NL4TWKxCvH7W2ZgdO5TLZ05PmNwCsnOKaK2QAsPR9KAkK4YHlE1CKDYAlKfT9/MgASzsxUa2t4a1qetO/IsB6w6sg9jI/A2BZLQ/hocAVFJAW+JIGAFiSQls+986XW5YVebVVAG3fVk+ktlYgdV+QpJEdOAFgcQV4n+5xB1bIy9NGAFhSDyg/hweWTz8xNgCWKNFXgCMBrPjidl4ZzSV2vRdN3vTPDrBSiwoALHufRQwocE0FALDO1O7e+fJMWlytLmj7q7X4+PX1wJFU7ezpSfPbtT2wSGOrrjTW0OXxkiXiCGFaIQAsyXKczwGw7AKeAWBp37b0XjR5078KwApWOt1LsHyVkP79Wr6COaoHlr13RW8F4QDilRDxL62AtMCXxEEHlBTa8rl3vtyyrMirrQJo+7Z6IrXZOydnV5oX3FYwImluT0+a3wCwguaka/w1wvjftK+gdgLAkiy2/BwAy6efGBsAS5ToKwAAll2zXAzvogwAa57AAbDa2SRSggLnUUBa4Es1BcCSFNryuXe+3LKsyKutAmj7tnoiNQCsGhs40lcI6Z4rAKxvkKkBtDX2weMAYHkVZPFTE2Dvz5Q///2dSjB5jyx/vFUqvTGI0+4x6WsAFpXjLuwfvABR8qTiF/VRuaU4qw4Yfa3C23ZWkCWVtRXAIhv9sp+l/d7axXdOUQMunlHBQ4pPcGL7szdgKVt9PuevwHCbm/695EceWNl2SXxEZnUEcYmYm5TDVw5zcGwqk3d/LBhU7/Gplz0jXb8C3O5y43iP8Z2X3P5G2F9vpAAFrPPkWRWT+h/v/6X5s5eeyTX1q92kmBoDP2sB+StxZ7UL1GtfBaR+qS0d35/UpSn1tbIHVrwn0pS7BmDV1W0GjI/HYyoW7QX4v6Xxp6Z+XIPcHVjSvkzSMY5v0Sc1JtLvJI/CHB+w5C/VbbV/xiXuFrnKYfcCWHzz3WLDAYD1aWdpIAHA0veflF0RgDo7wAoqpSZmACy9/SDkNgq0mEOopL0WLtsogVyupkBL2z+bdtJmrkd9e+dZAlg96oM0oYBGgVbzJgBWWW0ArG99ALA0PfSEYfYAWK/ftAeJR14ALAAsUmArD6yQ3zTZBqcj/oa1swdWvFB4w+DGHljvDf1z/UYLAMszUiGuVwHuwdhj8y4txOEB6G1BxG+pQI8+0LJ8e6ZVo43U/6X6bAWwJE8zqZx4DgVaKuDtN1QWACwArKCAxZ4AsFr25AOltRfA4h5YLeQCwALA2gNgTQNtfCXMTgDrbQGzd3H+R3mEkCewOgKJI4QthiykUanA45a+g8nrGq8tzrP3GVltQRAOCrCj5BDjW4EagNVDR8tmTMo/dSRmlHpKZcfz8yrQysYBsACwALDOO040rdkeAOu2eHS0nHQBsACw9gBYYdIOvGplfxsCrKTdOwEWX0DEg00AWV4PLM8V0MEXDB4wTaeA4RIr3XMVbDN3hxz1BboXorZi0rwEgFWrLOL1UECy1x55HiXNlDb3e3mCfL0Sb3icFW61udcUA/agUQlhWivQysYBsACwALBa986TprcHwEodAdFcuFZqAgAsAKytAdbbZhci87bBzgBLHIoaACzKI7koiY9MsgJNGgh3aHoB1jS5eRIRBUSAPRXIAax3/2JHWnsf10npANvb0zqQd6zA1YCFVN8SAN/Lelpt7jXll/TRpIEwUMCqQCsbB8ACwALAsva+i4bfE2DxvAGwGIBim/OaxQgucW9HN5JvcF+f89lB6+f9dqN7t2aAs+Tf6SuEyU01u4MreEgVf4QjhHGdvxYmAFgXnS22qbZ4SXF0J1soVWou6VVaAKxeyiLdGgVq1gg1+YwSR6ovAFa79c8obY5yjK8AAJaujciBo1YvXOL+rTPuwNLZ3ulCAWC1aVLSMfwtHTHJHYGhkvANkrRYK8GMXFz+hoPCSNCL51NTphqVJa+63PMtLnHnwBUA69O68MCqsXTE4Qo8f5+3O8HfAIRjQPXv8hGQJUxr9aTxTRrfW5cH6UGBkgKSvZ5NPam+ZwdYfP2WaltJn7PZA+ozhgK1QCYuPTywyu0JgHVCgBUvcsfo0uOX4iiTnaWc0gBoSUvTgl8eK4YXYDFAagWK4kWctOix5NtavxqNKY4FVpW09pQhFzfkd398zvO9nvPG+5W7hDpx9C6k8Yg287/LVzxVZaYvEzKvFX4JbAwKpvLxLyoWMiGbWl3w/ri/vWF4OnEYTdl7hYEHTS9ldemS/hLIl57rcvsO9fXNhVxCESDjkH+6+y78ofscF7u3jLO15Uc8KJDa9NEaWDt+j6aidn7eY/3RQ6te7dRSH8uLzR4aIc1jKNDSlnNptbbF2jLzcYqva7Utxdc1tWWgvCyaePJ6LnuCkMZ/fn6mtU/4Ha2Dpr1O2KsEBw7l/iHWK1UXbZktHlixA8dUl+dzLv/j8d7/5PKWt/flO1Tuf//1RzJEy4Fba4xHD3cUzSzlBMBaQwgaXLSDgaS19LxHn+B5cgATA6wweOaglnaBXAJSlrq1AlhhwOSgyQuweB0AsCwtirAtFDgTwFr1pWURpx1nW2iJNKAAgSsArGPZQq9xouX6zLJBPpb6KG1LBVraMgCWvmUs/dPTRiWARaUFwHpjxWIDAmDp7VsM2XKyEzNzBKgpZ5agLsdSHMVZRYUHVisl8+kcFWBNm4rFC6vWA4sDrJDeM3EHUBa6JTywUgCLb4K0E13OAytXFu6t0t9i8jnAA2tP9T9XxEkeVtLz2lq09MACwKptBcRrqQDNj0f1AIzn95I2NWvBllq3Sks7z1rza6mPZYNsLSfCn0eBlrYMgKW3C0v/9LQRB1g/y36GPLCotN5xBx5YjcGE3oyOG9JrdFvVvKacqQ5bk45URwAsSSH/89QCl34Xu62O5IGVqrn1CKF6w53IjDyscq7O9JxPQtqJzgqw/FbQJgUArDY61qZyFg+sUP940XVUgFDblog3hgJHBVg91mNjtIhcCu08K6e0DtFSU8sG2VpOhD+PAi1tGQBLbxeW/ulpIwCsT5vgCKHePruHbDnZ9SystZxbwatQZwCsni0/p10CWHHuewOsnK2SJ1bOgyrncRLXp3zCOlrMJjywYmhV23oAWLXKXTve0QHWtVsPtR9RgSMCLOuabkTdPWXybChL+bbU1bJB9miBuMdWoKUtA2DpbcHSPz1tFAMsfs+VpQylmsEDCx5YestfQtZMdlJHqElTKrglza2ODlKZAbCk1vM/5xrThXtJePh63cjFNc6V0pDsN1darQ3G+bw3F+R6mzkCmANYX8TfMM6lPLB6A6xRjgrm2hEeWP7+6EkBAMujHuJCgW8FjgSwsi947vMHT16v+WMnZ/+pXYdIumjXKVI6c1vMr8tapqnJF2GOpUBLWwbA0re9pX962ogDrNxYYClLqoYAWIaNnd5Ezh2yZmKSOkJNmpLKljRL3lc9jngAYEmt539+ZIBFC8BaD6yjAqyp3uxLbl6A6LeiOQUArFZK1qUDgFWnG2JBgZwCRwdY9wVezdAEAMtj6Za1spSPd1MqpY/n51BA2hNaagmApVfL0j89bQSA9WkTHCHU22f3kDWTndQRatKUKmpJEwDr3F8hzHlgUbuP5oF1JIAVvKe0Hlq5I4T8vi0ALGlku97zowOsMM6U3kJa5qrrtT5q3EOBIwMsDq8AsPzW0XL8sWyQ/SVHCkdVQNoTWuoFgKVXy9I/PW0EgHUigFVawPbw8NGbsz2kZbKjDiB1Gkua2hLzNHlH5L+n/w+AI/6xlOnxeLxdp1Odnrd/Kt1WHh6WMvP6xjaY0o4gUKhr+CHN6N+ldqktl7atc+E8+dI9Ui36p1SOWO/35kJ5hPArPnPln2DYko5Xz5XNRJ5S776eOO6oBVy58u0NuFr1z5b6XymtEsBaja2Wy96YgLkPFlCQB7P1acMcif/2FMy8avMsBK/UzqjrPgpI65MtS7Ven13riKBF5xZjirQuaVEeTR4EJK/iSWfR9UxhW9hsSo9e6cZ51ebzXh+8XjdprZGqH78qpLYM0z7gfp/2qbn9MM87lw+vS2nPHOLze6962LFHi5QGnFekxq1Yv/DveH+YdIYRK19euN7//uuPZAjN4CrmrQhwdYC1B9wAwFIY5hIEAOtbqz0AVgx6tUcI40mF9tHv9E4EsGYgJzvl6q1fDgmAJWvUM0RvDyxpUQmA1bN1kfbeCowKsOZNV3g5eI0jghY78GzeKJ+W+x9pw1veAwBUWtr+qGFb2CwAVuVbOgCslekAYBlGEQCsb7FaTp5Jas3uN5M8wJLU1HA/2hU9sIjkwwNLHggkW0+91eBeWNJXCL8AJCvSNPZ0BliUXQ4EtAJOvdPPtSQAlmzjPUMAYPVUF2lfXYGRAdbV2yY7Jy2XpXv0kdYl1rTjdbQ2fXhgWZU+ZngALHhgtbRcjz0BYBlaAgBrLZZ2YjNI/BXUkgcA1uxamnozx90qw/Ofn58pGB0h1OisCeNp61xcT75bemCVAGyATxLAiuN7LnHXtkMKSqUAUyt4lYJkZJuPn/kNbq8fAKxeyurS7Q2wpFLE/QlHCCXF8PxICuwNsDzz9JF0bllWz+Yttc5rUTYArBYqnjeNFjabUqdXunFetfngCGEfm65tj1AaACxDmwBgfcTaarFiyQcASwewgqbxHVganTVhDN1JHdST794AK1TyPfHd0kfm+Nl4LsoeAGsLeJWDWABY6i5xyIDP5dapYO9xn+beh7n+4K20BLDedrntyVZvtRAfCkwKAGAdzxA8m7deAItvDC1rL3hgHc/+akrcwmYBsHCE8L3ecnihAmAZevDVAVZpMouPPxlkLQbVTKClAVUTnwpw9iOEQYvSJe7SxGTRslX7cwBUk+YeACs+6qoFWPH4wvfRU/+qEUCIwz2r9jra16FaySThgbWV0ul8cgArPnoLgLVvOyH3YyowIsDKeYQfU+H2pZbWXJocW63LSveUae4wA8DStNbxw7SwWQCs+tU87bU1Y2uureI1F28PPp6E+LjEfVZHfq+JS9w3G90sk168IS8Ze+sK8HKmOp00mFrqeUWAFfQLf3jdc21o0bKlHXjy3RNgcfg2A6iyB9YX+FpE/ACwlqougzK7SL3kfdUaUKfaVOrL3toDYHkV9MVPAax4sTT1mfq1XbGA8MDytR9ij63A3gDr8fj5uqhds8kaW9W+pWsx53nWR+u1fPoSdi2Y0obrqyhS761AC5sFwKpf5ABgfawHHliG3g4PrO8NeGoDYpBUDAqAJUr0DhBDhrht+PMArMgjCwBLp7FmoRhP7hTHArAIfIXetmpDXTFNoSQPLHreEmCl+nQoNN3HZqqAITAAlkGsDkH/fT1vASjzI4QtAZbUP9+AOBy3KtQPdtKh8ZFkdwVGAFihkvxrgwBY5WZvAQOkcU9reDkApQVT2nDa8iDcmAq0sFkALAAssgGPPQFgjTlGdCmVNNFJhpSK3xJgvS/5zXw5MPVmnjyIaNPP/45FlDysJNF7LxCl+mvLFxN6DlGkNErPJfuR0v5ZvqLHXVJrbC6bj7Dz5N5YNRPo4+dzx1hp4Ix1+myc05eUa3X98tBa+glBptwRQKldim3OPLSkckptKZUjNZZQnSbI2vmSd6l8ABuSQvJmrTQWSfYTj/+xPebmIko32NLrcbvdn7fp7/hHsm9f7REbCvRVoPf6hJcefaVvW0qbO+i/jf7I5aOAND/XaPWem8NXtg1fjPfkVROX7yunPefTDqD4+iWppeR6XrkAzb1ECL8PezHaF8W69D46KI1xmnaqAVhSujk7P/wRQqnioz+XBghpgALA+gyykpY1ttASYIX8Ce6FsrYorzeNUQAWn4x4O4n2v2x6SxNCTqNpc3E7NsCqsWlLnBLAmtqMwTRLuq3CVq4fWmV/+HSkDbbY/6I1o3U8oiOMhxcSFYACCQWk/tVSNGvfa5n3ldLKbqY6b/avpDHqqlNAmp91qaxDAWAxPQCwzCYEgGWW7LgRpEWHNECV4pPXj0cdCeDAA0tWl2AV90zLARs5tXUIyX6k9EpwJxfXlKfSA4vyynlKZeuRMEAOB+mC/FT8FgArTvftzbKAnZq3QmKbbQiNqD58HOJ1AsCSWmvs59IGW5x/nABLApBS/mOri9JdXQGpf7XUxzQvt8z4YmkBYF2swQeubo/5EQALAMtjVwBYAw8YrYsmLToshiSlVVN2AKxZNY+2HKjEHliW9k21n6dcmnqlymfK0wiw4jKJ+kQA6w2Qgofb43F7/v6+ZUvBmFumfKY68vlug7ewW0KjFAQHwKoZSceMI22wxf73+1p54fF+E/4/vkMtfv77eo4pDEoFBRooIPWvBll8zW8t00Ra3woAYMEqRlFAnJ8rCgqABYDlsSsArIpOd9Qo0kbZakhSeladALAAsGKbMdmY5GJxu2XPe6s8CJUAK+vZ1RBgmXSxdkQ+p27ogeUo5iZRFea1STmOmol7gx3dOxH3gefvMwu4gmYSwNqqTx21/VDusRVw9y9D9dBXDGI5ggJgOcRD1KYKWPeHmswBsACwPHYFgKXpZQiTVaDlQgYAqx3AIu8rargW7dQijVAey1FCU54GwpC7uLDY1YUjhHwDEaczDbROgGXSotGYJX2lkGezpbdWo+qZkjGYlyndqwT2brDj7mdd+Eh3YO3Rv67S9qhnfwW8/ctSQvQVi1r1YQGw6rVDzLYKWOdbTe4AWABYHrsCwNL0MoQRFWixoAHA8gEsWsDy42vx78SGLARo0cYpoEYw6ff5fcTHlKeRMFgh1l24xF2Ecx0AVmoA97RxHBcA66OI0bxaNsMp0vJusGMvSW77JXh8CvFQCSggKODtXxaBTfOyJWGEXSkAgAWDGEUBD2jI1QEACwDLY1cAWKOMDgcoBxlLbvHiXdQAYLUDWNwDi9/V5DEzb/vyvHlaRwFYj5/79GXH8JMaOFd37jxm2vViUC53BY9W11S4MwGscN/VyF5cAFie0WPuM56xiNs/jW/c/h/U55Y+muunvlogNhQYUwFv/7LUSjtnWdJE2G8FALBgFaMo4AENAFi3G/cgT2qJrxCaTR0AyywZIuQUcC9qpPt2ojtQ4nJI+YcNTgpAaFtUAnfeAZ5vkKW6aMsshVtBl/sMaLjXFnk9xHXzlM8Tt1ifikvcJX3Cc215Jfvgl0ynNvKS/aQ87Kh8AfyEO4DoR1tmTf23ChPDq7gOkj7WclrTB8CyKrwO77XJ1u3vqw1iQ4GxFNgKYHn78ViqoTRQ4BoKSA4IEmRqrdLW87k3v9XJFmEvmtLqaAAr1OG57Af5Pig+uRLCeH487WIFWHzuivdjUjnuYiXLOtz//uuPZAhMqKKymwRwtwMA1uYAAgBL7hoWuy6FzS0g+MQolSaEJdBDX+gL/w6///33+yuIUnojPQfAGqk1ti+L1M+kBcb2JUaOUGAcBQCwxmkLlAQKjKYAAJYPtABgzQgHACuLeotdHgBrtBExKo+0ARGLD4B1CYDFab5oE5YAO3tg8aKm+gLfYMTVIk83qbpXAlixnfQAGLydpPThgSVZp++5NH9I7ePLHbGhwLEVAMA6dvuh9FCgpwIAWABY8Xo3eE+V7gKGB9anR8IDq+foNEDa0gZELCIA1mUAFlXUbTPcqAYCWL0gXQpgTXmd4Agh1SM1TmgBX2mMKd2xpUkfAEscwV0BpLEAAMslLyKfXAEArJM3MKoHBRwKAGABYAFgfTAUjhA6BpMzRpU2IGKdAbAuB7Cagp7BAFbTui0Xx08Aa7mrjPen+Hfuvih21r4BelzmTkcuS6CsCMDkVzB9RUHqUAAKQIGMAgBYMA0oAAVyCgBgAWABYAFgYYTMKODeNANgnRpgSROo2352BlilI4KhYflHBOIuJMUN4cMbAwJY4d9cz7MBrFrIVARQ0cWbVkgGDyzf1Cd5ULn7v694iA0FDq0AANahmw+FhwJdFZDW3xL4al04aT0wWn64Awt3YJVtEpe4t+6zm6bn3oAAYF0CYE1w4v7tzuK2nwEAFjVgqi4BYHHwRGG1C4sU5KLfnRFgtYZY3APr3U7SmMNGUAAs33QiLVil/u/VX/pKta92iA0F9lUAAGtf/ZE7FBhZAe06M66DNG/X1rlXur1AHAAWABYAVm1vP0A8aQMiVkHaTAqfLpXy5x4wNYNnLn0+sIl1LATgGzSpLp58eFyeD0EQDkX473LxtGWJNY/r6K7zQQAWh1hcE6n+vF14GpNXlvYOrMDQntoWGyOc1VMqu4DJjB/a9L0AZQw19yuFNOaK9u88wgmAtV/bI+f+CgBg9dcYOUCBoyoAgIUjhDhCOOARQhpQpAXwUQeeo5Tbrb8AsMIGJN7wx54nVq2ozOFvfqlbKp3eAMsLiLR153WWNpXaNONwtbaQ+yJG+BrG7ZZ+A0B5e7lM6WscLeonaRIvMGLbtgCUFJSZ1XveXpFQ98Uz7BtszR5jnx+vwrI1UbljKJy6gD3WU7Ll3B1YWgBt0V+uKUJAgfMooDkCfZ7ajlmTXgBLmrdaqSG9zJGe3+/k4dx/nmpVZ6QDBbZSoAZgSWsqT9l7pp0qlzc/rwfWan/3uN/e61F6sRq9YYtfuL2W/Y9Fc17np/IF4INxvpZfIYx3E+9927S3k39SoVJzAv2utCbx2oJc2u8Q97//+qNY060m2prCXyGOW38ArLeZuLUsGBwAVlqcMwGsUMM1xArTX5jBAsCiYXSe0QCwZh2kSQ0A6wqzGOoIBY6pAAAWANYxLRel3kIBACwdKMm1xZEBFsGrsIaVPNEBsPr0RgCsPro2S9UNXQCwLg+wggAxSJq9rybUMv0366XltGQArFjA7T2wvsHb7Q3ckl5l7C41EUAt4E57ZDBWAwDL2cEQ/dAK5DxgtB6Mh678AQp/BoBVWkNKXn7wwDqAkaKIuykAgAWABYA1dz9pr9CjkwJg9VC1YZoAWL4BkjeFW8tCu47sgQWA9bng3nOEcGVLCxj+HCEc1wOLyk2QKb54PQefvEeJNcMgAJZGJYQ5qwLP3+fbq5PPIVTfPRaFZ9W6pl5HB1ipOhOUmjcd30cD+fOPHeIIYY39IM65FQDA8u3P4IHlu8QdRwiFI4TvzU/0hTO8IdxmYHZDF3hgvRvKreWBARaHWB/vq/BbeGCVejJplfMkeyz96/VcL/DzRwi3GTdqcqn1oqrJ670xUt4h4MkDcaHAqAoAYI3aMnO5zgawYjgVA6wUvMqBrrFbDqWDAv0VAMACwIIH1meu7N/j1jmIHlg8ON4Qbt08H8+R6pwBsC4NsKRL92jBiiOE6R62hn3fRy2PBLA0i61WEIu8vKT04IFVPbIj4gkUwBHCsRvxTABL8qzKwSsArLFtFKXbTwHNmiouXU+v2p5pp1T25gcPLHhgeXovAJZHvQ3iur2GALAuD7CCALmvywFglTvxWQBWvNAojSvIx2U2AAAgAElEQVQSdEq91ODp575MmFwAwQNrg1kEWUABKFCjwBkAlgSmSs9Js9RRwxo9EQcKnEkBACx4YMEDa+7RXphZMy4AYNWotmEcACzfAJnabPdovlHvwMpNsJ/fz6eo4YGVtooYYMVaHcUDywKwJuApgG9SK3WUHACrxwiDNK+mgHTB9tX02KO+RwdYOTglXQESPwfA2sP6kOfoCgBg+fZn8MCCB5anj4sAKzeB13RcV0GjO7hKae1BAmvrJulYC7DeA0PGw+Gd7zL+pNp5i0uca+uX0rtlWtr23DLPPovpbwMhmBXq9vv+WuFaEcluc/ppv0rIdc15j2k3eLk2muw7dwviUoH4wvO4XtLnc6Xv695v3wXg8EjKX2un1nCli915WpqxNgZafFzBEUJryyA8FIACrRSQ5rFe83ucbgBNARLljpTW1lfjXaVJGwBLoxLCxArEa7TYHp/P33eUVF8b/SuY0vhBldOsk2qsZ7WWyqzVa9LVxulRr9o1b1izvuMuX8eO19/xev213AGsrW8IR3V+LlsneGDJ6lntRPvCHQBL1n63EJ7FEwDWNs3maSNrCbcCWKFcBJpy3x7STtxxHQGw1ooAYFl7AcJDASgABdooIM1jveZ3AKw27YdUjqcAh1gAWL72A8D66AeA9dEidXIkZWkp/7nUSxT6ndZpIAWyLZbeHWARiew1wceVteRjpX0WYbcIa6lrrjwAWFu0VINL9g3F7AGwHvfZAyg74GU8H6WFf65aNQArpMX7hHUwLXlgPW9OF2gpuuCilQJYpN1qQjbYSYugpSOEqbYo5QkPrBYtgjSgABRorYA0j7VYi6XKDIDVuiWR3ogKcFiV8uKTNsTwwCq3KgAWAFbKQgCwMv2m14QuDb6WfI8MsCz1LGkGgCVZVJvnrdpLU5oeAOvn8fNxiU25IA8CsGJ9pI0HDz8ywLqxM3Rb2pJkbwSwAnwqHSfUjLUAWJLaeA4FoMAeCkjzSK8xGQBrj9ZGnlsrEB8Z5BArB6+kr2VuXYfiy7llzSyNE5p1Uk29ALAAsACwjD1H6qzG5FTBLXn2GixUBXUEstRRygYAS1KozfOWbSaVCADro5C08dgOYMV3WEWHLr88sLjL1v3GAVYo85b2VATgyyXulgvZc+kBYEk9G8+hABTYQwFpHuk1HgNg7dHayHNrBawAK3dn26h3sEnjB+nda08KgAWABYBVMar1mthzRbHk12uwqJBJjFKqFx+cxISiAABYVsXqwlvssi6HNbSh/FrlO/oRwtRbuvcliq/X7ech3MJegEJBQ/8RQg/ACjdCJi5xN3ywwmtT2fE2AbAmwKb8OiFPFwCrVyshXSgABTwKSBvQVvNsXEYALE+rIe5RFJCOEPJ6lD44AICVbnEALAAsAKzCaBh3EL6B9gAW6wBsWUgcHWDxutbWBQDLamF14S12WZdDX4B1y3yFY5RL3FMbjJYA699X7pr6WXfpzq77F4CyeGClARa1+Ja29bXBygCsGogFgOXt+YgPBaBADwUAsHSqjgoQdKVHqJEUiKGW5kuZo9qfNH6Q7rX7OKndALAAsACwALCkcaLb89QmFQCrTu49Nvxb5tnjCGEKYBG0CXX7zXyaVztxxy0pAaEY3sT5cHgVwno9sLYHWKHU4Rjh/A1e4mc5O9rSvnhb8TuwUr3R4okFgFU3niEWFIACfRWQ5rFe4y88sPq2K1IfQ4HYg14Dq0LJ3y/gl/UnAFa6PQGw9gNYIefnvIwXfx7s5pBwwXo878T7Iu0l7LnzJ9r4p/8KYXLz0uGIS9ygkgeRaDEU4Cl9JkydUlVAaYG02jQ21DVeIOXeAKSgiAWg5S5iLInFvfikI1zhCqHcIjKuU8vFZjyBSo3P69Tybcvz+Zzq/73gvU/eQdqBKlf+1wJSShoXn7ERNGnryyXlXJOQnhZk3ZY7pLgGIS2eV07v2EM0WQ92ibrWZnl+yuhR0h+AJXyksNudWBKgirWwACupr6TGvFxflvpSnf6WEiJsTwUk+5fyRvtLCuG5RYGWa4ivMbTR+k46lrWGBGUPY0mbsP4oz4vyEX4pDzw/rgKNTLogwGxfowIsbctJ6xhtOqkxhdLulUepbD3y5C88LbqsvtpN+/5ogRGvN2j/Y8mHh5Xqn9tLe/dtVIaRAFZSi8oFXiqtpLPP33/9YSY8PSd5apizACxpUxxv7Gs7krRYkjpaiM8hDKWniWctMwCWXjEChPGblhTU0qf6CSkBLDFNNkD1BlipiSOGVDzMuADrU0ppfN9irBXbuPLuK1W69/sbRpYWZ7m0ADA0Ko8bRrJ/qeRof0khPLco0HO8rUk7wCjr5r0lwJLXf0oXBEsjIOxhFADA0jWV3I906ZTWSL3yKJWsR54AWHpbAMDqDLBSBFIDbc4MsHJUtmaBkzP1OC3NQMPjaD2QUuGk9gXA0g9QHCyG/+dvRFtALP4Gosr+ALBsjRmFljbwVW3C8uCeU3xhkISNhZr08sCiLONFizY/AAyX+e0eWbJ/qYBof0khPLco4B1vS3nVpG39itu8XuDbGp8HlrxuBMCy2NfZwgJg6VpU7ke6dACw8jqN7IGVa3+vJxYA1kAAKzXBuxeoOx8hTA04/HcS7Kkb1r6P3WkG0Fj/kncLlasEKEOej8RX4gCwbK3KNe4JsFJtKpZ0I4BVArXHO0L4qY20ga/Z9HCtHj/hDf7HyTaAopoxRwuURHtJBMi9cdPk6Z4fagqMOM0UkOxfygjtLymE5xYFvONta4D1ePxMSX6OCc1AqvQCoiXAkrTLXJEpRcPzkygAgKVrSM3+S5fSOlR8MqMmDU+cHvU6kweWpC0AVlqhYY4Qaj2wONRYbbi8L3gGAlhJQMdWAC0XT1oPLG+eAFhzB8zZrzSAaZ5vDbB4ffg9W/GieXp2+7zh7XmEMKdTCbLGz5K2rtwB9xqfpA28t38CYGl6GMLspYBk/1K5lN1XSgbPocBqHu8hR81YDoDVoyWQZisFALB0SvYAPbRO/8Bt821AusIXQvWoFwCWvlnggbWzBxZ1wvg41LtTHhxglRYt4VnsUaM33XLIrQHWCjoKUA4eWLZW7gmw3ncdZlYi4St//KsZVPJQpi0BVvymgn8pER5YeXvCEUJbX0PobRUAwNpWb+RmWze11KsGYO19hFCqPzywJIXO/RwAS9e+PUAPANZa+xGPEOasg+aCX+EjGZJ1AWB1BlhSA4SOTfCK/g6/oz+3h5Ng7eyBlVq0lICEpJf2+VYAS1seHg4AS68a7x/8TUsMfPUprkPy7pGyVQCsWa+jemDV2kUcT3OcryYviwddKn144NSoPk4cAKxx2gIlyX/xuIU2tQBrz0vcpXoDYEkKnfs5AJaufQGwdDqFUGfywKIX7/yr63weAMBK28UwRwgls6UNergriRoWAEtSTX7eAmBR25Ry04T52gwvs97kgXYru72GDU5u4Rcbec0CMVc3bouy2v2OEAYPvRSsentAOVeQMd+NNeQAix8RhAfWbBVegCJt4FvaNLdjAlLaxUJPgDXpGNmxtv959df0bYTpp4Bk/1LOaH9JITy3KNBrvA1laJU298pKwa2Wd2DJG2/nC2ZL4yDscAoAYOmaRO5HunRSeykcIZxVGdEDCwCr7lirGmD9898/3zmkInFAkYIirSZl6pjc0yH8TgIcEoC4LTv02Hulbrioj9Vap1JJeF7SwNm7XCX7iQEAL8t7A/tb/opOfO9SCdz1qGsMdXLt0hO2xX3HZqXlBSi9OcheNsh8WN9ek8tifdI72mHyNxEaG36xO7Ys9YoBSLbthR1wLh79vnZ8ereZML73sFmLjiv7Zt6wtV8NtOStCQuAoVFp3DAAWOO2zRVK1nt8Ta1/AmCyelVZ2qIlwOL5pteSAFiWtjlbWACscotK+6+W9hCDrLBGC3eg9vzpUT/tS9UvmPe4f7y33nejrBfY8XqDf4W9Ridv/Ue8xH3al0fXAIV5kjsWkVNFjhm99w0V5qeFVxO0BMCqMVt7nN4LJV6iowKsJIgRjoCWANYW0AgA62N5ZwRY0yBZWKV5AYq0gd9y3EiNagBY9rEeMfQKSPYvpeTtf1L6eH5uBXqPrwBY57afq9cOAGtcgCWtXVvYrhfgJNecldf+jOiBJWkMgPWtUM6mUnP1qQBW0tsHHljFPrTHAo4XqLQBCe35uJXf8OUAkoXiSoNM6TkAVhuAFbvavj2odvbAyoFh+r13Ay1t4Hv3T8n2V2MqPLAkufDcqIBk/1Jy3v4npY/n51ag9/gKgHVu+7l67QCwxgBYfL8Te8/0tFEArLojctQmAFh6gJUCsqcBWKlOOy1OALAOBbDiAVEDsOJjpxaC6x3cAbD8AKv4hcGBAFZqAPVuoKUNfO8NltX+47uwyN271x1ZUvm8+kvp43lfBST7l3JH+0sK4XlJgd7jKwAW7O/MCgBg7Q+w4v0OAFa4e2gBS9ECA0cI1/aaw2+jHSHkpV5dNXT0I4QlTxsArO/LkePhdo8FHC9DvAGxAqyUYVMafPGYgg8tFhYAWD6AlXsD8b4rq3KH2+oOrJSNrI7oOq8AkarXu3/W9oH4EngArFolrx1Psn9JHQAsSSE8B8BqYwPpF4POCbBN0ZDKTgoAYO0LsHp4QFlMqUf+uANL3wK5K6a0nl2jA6x4Dx/v9w/vgSV529ACOQc19KbiC7nlRvTod2CR0pojhBQ2rjMHS6kwvtZcQxuCY8W7kjJfWWtVjnpAt+8l7qMDrNIAOrUdO1ZX05beDfyW48pq8ljqDQ+smlZHnPeY7PPAd38FFC1xbQV6j5/wwLq2fZ299gBYAFitbRwAS6/oFQBWaf9+KoCVXCwsC2QArHSn2GMBx0uSeoO+KpPiQr8UsAPA0g6CYwCsuL1G8cAS3bFPDrD4xZir8fVxny63fy5fCYUHlra/IdwKhAJgwSB2VGCP9Q++QrhjgyPrpgoAYAFgNTWo8AU8xZ4vlScucf+ociYPrNV6MRpwTgOw4g3w+14kAKzi+LLHAi4HsFZnWxdDfS0b5Fwl4vJzUBnipNJsOeDiCOFHzaDFlx4RoXyDqSUaDbQpUDSFrXRRanWEEADr82niVdsCYLUcRi6bVmX3fuuFI4SXNZ0mFd9j/QOA1aTpkMgACgBg7Quwns9n8SvZvU0ERwh9b+C0oCnXjlfywIr389O/6Q4s6She746QW0jEG9ESoOhdxlT6KU+fEjHsWcZYKy30KZXp8Xi8oYR2sOKXqmvjeHRJXeJOMCWUf+uflC3HOtQsnFMehiJgESr/uM/6SEf5sgPtsoIJsCmE8ZYnlIUgV9BItJ/MDjjVF2o0l2znGQL8pL3YZk3KKTymBL5/3tVSXkLZo25S3ePn8b1Y0wTj9FCzlsESnuCHB4J4AYylvD3Ceuo+ta9v/eaO7y1/D02R5rgK7DVOWvOV1pVfY+8yj3/PmZkJRt1En/UTT/v18qarLgACDqxAgLHJ9Qu9gH79Oks/p380exPXrU5VKPpW+cTF7Znv6B5Yq7qzBVBy/y0sUCSAxfd8qTbIzSva9vl5PFZ7P+6EUGuiK0eGiu23tuzT+hMAq7aZ5HjWRYucYjkEANYHeOwFsLQDSo1tAGAl7B8AaxKlxp68483XJiq6Fys8f/yUZzDLZNW6vNPC+D7/qf3xApzafFvF89R9sjsArFZNgXQ2UGCvcdKaLwDWBsaALJookINYc+Je0AmAVWqkvdZPPfMFwPJ3S237AGD5tS5uwHIeWI2y7ZKMdbHSqhBXBFgSMNq6LaTyUFvXlAsAa0yAFR+LfLfxIxy/q+vdZ/HAOgLAqmshxGqhgBeAeQFcizogjeMoUDPvtqhd73wJIsADq0VrIY0aBdIgq3IB9C4AABYAls4at7oDa0sPLF3Nv0NpARafl3gcbfxU+eCBVWg1j7C1xmCJ13uhUioLANZHHesbTEsbp8JK7Y4jhHqFj3aEEABrbtujHSEMZQYA0ffLHiEBsHqoijRzCkjzdC/lpBdb3nIBYPVqOaRrUeAbYgFgWfSzht1rP9wzX3hgWa2gPcCiFGvaGQBLaL8aUf0mIafgXYTIOZRDAGCFs/LrMy292ySXvuQ5WFMueGAl7H+AI4QAWHmAJY1pe9+RBYAltVDf5wBYffVF6msFaubdFhpKAGt6AeC4ERsAq0UrIY0WCqwhFgBWC01zaey1F+6ZLwDWp7XpbuHwm9gpgz+L7UPbPhIz0KbD8wfAMvT4GoENyYtBS4uOb3duMTlXAMkYKXHLQmn0S9xz5bPU0SN6nE/8b7LPFmANAAsAK97wv27zBU5b2Xupr6Q8sKS+BYAlKXTu5wBY527f0Wq31zhpBVgEAbSXVwNgjWZp1ygPX5OmauxgsktyOEJYsqS99r898wXA+gZYqf1jC4AljVI17QyAxVTlAqYWATUCS41meZ4qU+5cqSXdmrBXBVhEpyVbqdFUigOANQOUK3+FEB5Ycy8BwJJGi/M99wIoryLwoPMqeK34owGs5/O5evkQysc9WACwrmWfR6uttOYGwOrbonvtf3vmC4C1P8CieTLMT9YfACwALKvNzBvI96dry5+GsizijuCBNQrAKgFWeGDpTRp3YLGvu0WE4GgeWHt7WElWBwAiKVR+DoDl0w+xt1XAsvZpWbJcvgBYLVVGWlsrAICVVrwn4OE5bpVPXMue+QJgpQEWP0IY5pOeHliHAVj/97//86YdkjfR1oPjSPnljobttSCyatOrnL3SpfqlFni87gTYVtR3eos5/+kx0FrqnMtfm0bJRTuunzbNlX732UU7/Dyj+8PC7wgmpZ4t1HT6azQPLKl/1GiVSjP1fmLtkTV7qFl/CAzcf8KXDD+5cGAw2dbSfq3qYy2nNnwtyKLFjDd+KCdP4z1B38qwX1u/q4bbH2Dt3X51/fuq9tK73qOOg9IRwpbl7nEHUWg3rTdY7zZG+mMrUGt/6bXy8cbXHnuOXItvmVeqDD3ypzVf2HPkTjekyrLHVwift+dURtpvzuPka/ozlf/22V8l9w+JPZemd3OYJbVLfCJMOvbL06tp3009sACwNObyfceMZEC6VLcL1XKBxEvdK13KQ/JcAsD6bOBq2uIBgOXqhABYOvm8AMobn0oZpwMPLF375UIBYB1vg+Vr8bFj18yBW9QIAGsLlZHHCAoAYG33UqUGMLS0kR75HxVgxeAHAOv9ft1kchabugeAVZr0R10QmBRpEBgeWGkRe9uH5KLMAVYM1uCBJRs+AJaskTXEqk8IhCT3+GweWEHDGgjl9cB6/s6IMeld/PDDh6MDsL0BlLVvxeFfu1fAb0NeDRD/o0Dv9Uit1gBYtcoh3tEUAMACwPLYLACWrJ7kQJPbN5N3lHaetMAkKvWmHlh///XHV2/TVk6W+TwhALD2AViSBVG7SJ5aUjqW55b+gSOEFmXnsC3uwJJytbShlFb8HACrrBgHWdr7DmrgVygFAaxeEAsAy9o72oYHwGqr59FT6zmue7QBwPKoh7hHUgAACwDLY69HBFh8fUl7PnhgbeCBFQOsURcAng7RIi4A1tgAK5ROotIt7CC3Ec6lDYBlVx0A63OJ+1nuwPqCfIv3U2+AlUqf98nHT/mOAsl6rw6wvP5H3qU+AJZkodd6Pur6FQDrWnZ45doCYHlnNb311HjI6FOXQ/bI/0gA6yZ5gAsLxOzdwoL00l73kh5Yo07+cjfqHwIAax+AldOdSrOHzVryBMCy900ArPMALGmi1VpHrQfWBLaf3wtKKhcAlrYFMuO/L7r7Cn0ALGcDnCy6ZW7esuoAWFuqjbz2VAAACwDLY38AWLJ60rr6UgBr1ElfbsbtQgBg7QOw6I4rnrv2uKDlawsWS7L0FwAsi7JzWACs8wGs0K6WfhNbjQdgrcaOCGZ504UHlr1/r9rDF/0GgOUU8GTRPWNMTykAsHqqi7RHUgAACwDLY48AWLJ6AFizRvd//vtnsrfl7haSpT1nCACs/QBWyJmDIACspfPe7ytdahbvuMS9/XiFO7A+mmr7qtQKtaApNY9xj6zadKm8AFhSy5Wfe5f6AFg+/c8Wu2YO3EIDAKwtVEYeIygAgOWd1fSt2OMInz739b7MEq8U9kgAK3zEveSk8Ep9ppxVHkcIvy3BYtNZgNXKGPdOR0sqcwuMURdEJV17lvkL5AmXoEhHhDX2wfMsfUWhV71LtvF8fn/ljGyOPMBK8S2dtU+blxsweEPlBtnZU+ozWVM48qBaMFuxiYXx/e2NlU2khYE5vYOKFUwQjpU932+3Z+IapsciTK561GpB/ZBeDGLCIqCXB6Kmz24VRjoCKPUvDri2BFtkFo3Mt1pub/4t7sAqQ0DvZqBcwl5zxhtwvrzlr27aU0Qc8QoBi7C97UsqyxomfEJLuqbSfUm7MakweA4FTqqAtM5oWe14f9EybWtaUr1rHGFaAqz4KF28GqiZnVd1lhZQyjuw1numW3bPFa8rSF+KT3uw1D65qi0q1i+UdyhrAHzWH8mmeHqnB1jSpr8k1t6LD2vDU/ie5QbAWi8CAbAAsGoBFs1tAFi1I12YIH0IBQCrXvtpgeKITiPHngDLUXxE3UABCbT0XOu0qN4I5ctBLKl+AVjxuABYkmJ4flUFLJtur0YAWGkFw1rw/RJyuSriygArVgkAy9vzBokfe/TkGnqQ4pqL0XPRBID1DbByi2x4YMlb3Ct7YKUAFnlefY1JmVdF3PYI5mi/7GceWAaMAIDlaxTpBaKUOgCWpBCeexQAwPKot46rBVkcVAFgtdMfKZ1XAQCsDFSaTmnYjhq29sBarZGjYp7FAytWP2WPAFgnGH+OviDSNAEAlkYlfRjLEcDSwJECpa0mvvo2xxHCCbMtE63eKpQhC0cIWwMsZYlOFawFwGrVB7mw0t1YOEI4Hz6WdOJHlOsM14PY6nJErH4KdBunOxV5tPJKECv2sgLA6mQYSPZUCvRYQ+QEggdWBpYlPLC+9lzRWr/mDqoRjxCmFMndP2uxVUtYKgOOEHYa2lKLidjFsFPWmybbc9EED6xPUwYtuP3kOrsFgNUaSn2bA2CNALBynldkD9m7sDJvuOrtodYC94nnBVjZReLigl6bvgRmzgKwvK0u6QSA5VX4XPGPNq6NWN4cxEodEQTAOlf/QW36KFCz0a8tCQBWPcCy3jUlgiHJhb3zHVjS3iXFNyy2agkLgFXbowvxSguIGEB80doIUHQoXpckey6aALDSAKvmLjXJ/izGUd/mAFjSJGBph6+wykvcPQDLCk5d9TlYZAuA4v2R3Ngt8bk0EpgBwJrVknTqDbBqFmiWLlA/LltyOW9YOoZPNVwdBznA+mzv9o/1s1hKiPt4/Lyj4A4si3oIeyUFes8jq7XFcrG2p2+3ahup3lXH1paXh8E7KgZOpXKn7sDi4UNZ4t3O0T2wUvNiylb4Hkdqs1x8rc3AA0urlCJcagHBfycd+bI0tqI4mwTpuWgCwPo0IR+cU29FaEMMD6y82V/5DizdBn6tXfzCZwVdloUN2VvPcWCTgaxBJhYAterP8MBqoL6cBACWrNGVQ9C8Go9pNRujPXTcewyuOWHA4wBg7WE1yPNoCmy5T4QHVto6cgBr9dIjino2gJX6GmEMuSy2aglL+QBgNRy9ALAaipm4K0jagEgelprSxcAx9+ah12KxBKAmCPF6vY8S8rIBYE3cv9jEAFiaHsCgaXTrJABWWT8JYAVPqxDma4x5zn368VPxHWCFZxE8sOZ2k+YPeGDZxoezhQbA8rUoAJZPP8SGAhoFajb6mnRTYQCw9AAr3rvRboR+//uUdiDfea3aWtrgdj5CSPtNqg8AVm2v2ilevMCJi9ELauxU3Wy2W9VzKw8s/sY1BkQTFlnu/mlV7zg/TpN5fvH/P5/hU9NpSMPhwhb2UqPF4/7ZoPO3EdSv/vPz84ZzqbcVD/GO5HqAFfftpDuxNIEIwj8ejzeApPqFfIKWpfaTxp13tsIRwrh48oZ+HSNUP4YvZKOrN1JbGODAeUggq3XRpXYEwGoDsORjFOnxZ8sNR8m2vhbY0VwySjlb94/a9GrmuNq8PPGs5YzvpcJxPY/6iAsF+imw95gMgKUHWF88wHiJe2l9MbWDtP/oBLBK+9O4zmGPGn7CXif88H9Lthzb2uqUwuuV3Pt6PbBCGaVyUR3v//z3z5ovSfYbHRqmbF1ENMx686S2quvWACvuqLk3sl7BcwBLSrc0wB0ZYNEgsifAojLEbxdWbSJNIEID8gE5BlilqABYUs8Y6zkAVmbRt/PsL4G+Xh5Y2gVSbysGwLIpvNU6x1aq79DWcgJgeRVHfCiwjQJ7zx0AWJm1TIevEAJgzQvE2NOLIFVqngPAco5D1sWDM7shom9V570BVix2q3pbAZbGNf/oACtoHbukxvp7PbB+l3ubQrq8LSnf4OI7IsBSd3qjB9Yb2Aqebc/H7RYufs95YMV6qst70oAAWH0AlgygvAblJWzfHWnvDQhXJDV/pTwqvSqeJX6r+b63HjXlJIgF76verYP0oUC9AnvPHwBYAFjvfUJ0721KGXhg1ff1zWPWLBw2L2SHDLeq9x4AqzRhtKq3FmClypIrwxEAlnRHVQlgzc+kDWaZxPzLAFUKVG0BsKhNuQcWASC1p1WuT3cEWCHLn98Z/NFxQQ1Y7TD8DJ8kABYA1t4bj1wnGWX+GL4TJ+7gHLXMrdYlo9YP5YICV1Vg73kEAAsACwBrVuBURwivvGjYqu5bA6wt4BXBihhaxMMkLwsHG6NsQOpsoAyYAqRK331F8Y4NsCyLsCp9GwOs4HnFfx7/hk+dPyaAFX7CpeRu6GYR5SBhAbDOCbBSLwnWEHfuMHtvOjTdpGp80SR8ojBH0aimnBi3T2SoqMppFdh7LgHAAsACwDoJwCotFLb2gNlzxK5ZMNWUdxSA1bq+OQ8szWR1NoDFL3SldP8AACAASURBVEvPfWb2E8YHsPY+QmjpA7yd6f9F+9gAYIWy0NfyOMDiYNZSzzOGBcA6L8CKAdW6T2YucX/O49bWdiH1rdbzmpTf0Z4fRR9rOeN5xBr/aO2I8kKBoyogrvk6VwwACwALAOvEAItP/nsPNp3HsnfyWy149gJY8dvJ1vXNASw6PyyB0lQ7bw1QazSZPqQRfflKAlj0fK6f9Bna+q8Q0saUytfjK4RS/wwAj+cbymIaXwSAJfmxUfTY84rKHTywALCkVtweVEh3Q53lK4RSPeWWkUKUAXmqL0oAK0Be+hkNYAE6l+2hZo6TLKzHc0s5+YaUt78ljR51QJpQAAp8K7D3nhIACwALAAsA61Rj81aLnZEAVktAJAGs1MaC8j+yBxbdoc7rMArAiqFlb4CV8qoaBWAF+6OL2+nvaQB7fgAW2ePz9wMVtxoXRh9MtwYV/cFOG8WdH/G89a9nPcAKoOq+fDr6veBj8Goa0+WvULQR2pgK+m1mkxK9bDHKullwS/sBYG3WLMgICrgVAMD6SChpkVpTSw1AL5jitbcUj+6BpXVxKnx4YczH5twJEw6IcmP5VHdpASUskOJ7dylfqVwAWAcEWJZFgWTsR3meupQ5B1ta1al3+ppypga+lu3/Tl/42hsBguRgOHkgSUfoNLXNhwnplwCZL/VpC/eVhBZgzRE/9U8Pxj4PrLhwSYjlEEGaKHL5xX0kdX+J5lgIb9tUO6/uXbvP82WYE6V5M2evDqkOGTV3Nxj//dQLCiCDj0Xceycc2/T0//7w55BNFhW6bnz9tIs0wB9Po9I8+PWCqfP8tLV6LdcArcvuLVtqDsGXCVu3EtKDAmUFPHN6b21HK5tUnr0BVjwm02qAfh8+ElXzk9qXT7uh12u6M1i7T2kFsHgdeJ1T5ZTajKdlCUvxQpz3XBbd2avVWpvvoS5x9y4QtOKNFK50dI48LlqXFwCLKbp4uOSAgLaj1bYRANZaOe3EUKu3FO9rQlwgZmrzQRMapZkav1LpeSeQXB2uOH6u3spFwvBnewCsyT7Ox1ekLmR8DoAVCwaAZTShjYJ7x1cArI0aCtlAgYICvdf0HvFHK5tUnr0BVtB69ZI4El96gZ1rKwCsvBUDYGW08S4QPAPHXnFjgBF7bEgDSE25AbAAsEiB8hcIpy34W6wjemBJ/UOzWVwN2MsdWdQvSwAynlxT/27Zv684fvL2jb2uUs9S9tDLAwsAS+p96/FFE5rCXNUDKx5DWo4fFv17hR15DPOWDQCrl9UgXSigV2DkMXO0sknlGQFgUcuHssTvCwGwyv1Cat9UbAAsAKykAt4FknYIB8ACwALAmhWQPKSmLTZ3mWWXvOcGf00/rpn4pf6tyVdK42jPCSDGHlb0tcb3WLfDEUIALI01wQMrVik+IpDr1708tDWt1ivMyGOYt2wAWL2sBulCAb0CNZt2feq+kKOVTSpPzTq25x1Y8QkOACwALF+PNMT2LhAMWQ0TdI86A2ABYAFg6QAWbRLD1yqnNzzskuHU5B7359zRwx4D0B5jSY96WNIEwLKoNWJYACwJYNHzK/TvkevoLRsA1ojjD8p0NQUkKLOnHqOVTSrPaADLeol7rq1xhDDfC+CBldHGu0DYc+CpzXuPOgNgAWBdBWB5+hcBq9gDi/f13ERHYeIFgKc80hjTM20p7xGe4wjhCK1gLQMAlhZghXBn7+Mj189bNgAs69iA8FCgvQISlGmfoz7F0comlWdvgEUvMN8veSKp61YX86mL1Iuj8Htc4o5L3JM92rtA0A8T44R8xJ8B3+CrQgBYAFgAWLMCEmAK/TN1hJDixRNoPLJI6bccia44fuIS95YWtEdadUvMT7863y35Vi/PPVqtV54jj2HesgFg9bIapAsF9ApIUEafUvuQo5VNKs8IAIuDpng1ULe6AMAqWTY8sDLqeBcI7YeT/ikCYKVJt1f598Aq7W/wFcIvqdfnyI99ibs0puQmaIonAaycnVL8cPQw/pHKVGv7vdKtLc8W8bjXFd8gxt5Y+ArhFq1Rk0fdEvPKACuofNa+PnK9vGUDwKoZHxAHCrRVQIIybXOzpTZa2aTyAGCV2zf94avb5MWl+Unpn3vBVdUWynLwsl4KYHknfamRU4uCEId+zwGR1BmlvDTPrXnEAEuThyVMTh9OrS3pWcPm2r+3Z8obINxe77uLqOOR18x0REw3jlirrQ7fu3/clu9yUJ05nMoNoimAFcpJ7rNUuTlcmRB+45uyNPEljJKQfIIoeS5IOqdchqnOUhlyaYff091ZqTS06Uv5l55zDzFJA08+o8Z99/XlEnfrJP/8Xe4+e8j3n6U0eEkAfVThNitX3QB8ZoDllf5I/Xzv9Umt1kfSuLaOcTyprVrlg3SuqUBP+7Luy7ZqgSuWq/YSd94mtG/72kdGDRf2B5o9qGU8l9qM9iR87V1rT3GfoD3stHdd9mTxvseSr1QXXu5k2MoNtDbf+z///bNuhVireBTPYhg1WY4GsEIdUpvhXN320ofK0zt/zeARytK6HABY7xae/gcAq0wSALBqRt/jxCEPLA/A4uOUdgIGwJJspG55AoCV17X1XCq1oOe5tGkdtS6jlsvTFlJcqa2k+HgOBUoK9LQv7Xy9dQtdsVwAWHorA8C6AMAqQZKtPbAk0xxl4bNVOQCwyhbRvx1mcAOABYDV39ak0W+/56UjhMVF9XMGLByAWRadAFhSm58bYEl9zmJLkpKpl1J75K8tJ81LHAzHcaXyW/JqGXbUcrWsY5xWT8DQs9xI+xgK9LSvHuNsC1WvWC4ALL3lAGCdHGBJphC710nhWz+PDZDKY/UEaFmuLRdfAFgAWBbbrTlCqIkj2Tw8sCytdKywtfCqRS0BsCQVAbAkhazP+VhnGfes+bQIL21apfK3KENNGqOWq6Yu2jhSW2nTQTgokFKgp31dERR5rKynXgBY+pYBwDo5wKJzoCmTiBcZPTsl5R/nyS9xjuGV3ozbhNxj0QWABYBlsV4NjNKkFwNiyfYBsDSqHi9MCV6FhVRvuAWAJdkMAJakkPW5NNZZ0+sZXtq0jlqXUcu1Z1v1zBtpn18BaSzwKLDF3q+mfFcsFwCW3lIAsC4AsII5xANBaoGxxWARQ6rf39+3tVrejOpNXBdyrwUXABYAls5C51AegBUuT6T4AFiznnR0NPz/XmOApf1bh80BKlpESQCL2xHFmbRcLoWXyguAJSokBUg+/8zlY9+SL/W5HmsSKc8qwTtFkjato9Zl1HJ1aqb3XHLVeaSnrkj7s1bpZV89xtkW7XbFcgFg6S0HAOvkAIs+c88hFodIfIDoPVikPKx65yl1hdxCK97gS+nUPgfAAsCy2I4XYBEEA8ACwOKgKbYHL8DSQiwALKn3n9sDS6p9j+d8zpXWH3uDGACsHhbQJ02prfrkilSvokBP+5LGwb00vmK5ALD01gaABYD1tpYeg0XKw6G0KOxRhlJ3AMCaP6Ma/gTt6Q/9rvIroPoRSAjZfwNx7kvcqV3p07UcYIVndIRX0hlHCJuZ9FAJ5b4+GBZRoc0fP49ieekFyTRuLBe6UwSNFxYAlmQOAFiSQtbnAFhWxezhpfnEnuL4MXoChvFrjxL2VqCnfW2979JqdcVybQWwwsqC78/jNkmt+TXtJrUZ7UVKeWvyCWEAsDYEWDWTerzAj42Df0Uw1egEICSj0hqMJlxNPTXp1oSJ9bOWzQtwchs0LcR73HxHQCj/nNedt341bcLjSJOy1F4vQR+uHnkvcZhDQIfKFJ5pBtZ3WkzAVB+738oAQNLv5zHHD2nH5Y7LLqUlPZe0TsXXTHKx5yXFyY1J/PfS+OYFIBb79+oT9ONpcMCTgz/x76U2nPJgx/cs8SleKo4GRmnK9rVI8g1vNVmeKk5sk3Gf2nLeP5WwhcrUjAO9tNn7BZxUr708zKVybfVcMz9ay5JcZ9wxkFp1bBH+fi+v716vZ4tsmqYx8pwwctlS+5amDbMkZlqzsfdb9LKa9gtTcvfFQeHxuL2ezy8HhWCez8TQcaeXkUt8qidfL08vLSv2py0AlmZcrbWlOF7JweN1+/Tv2vykfVXJxu7/HAxgxZWRFlMAWGvFJL2+9K17Af5OBgCrfojXtJU0gJ4BYNHACID1bUtHBlgEm3ILlgCNLIuZ9yIDAKt+0DlYTACs7RtMMy9tVSoArK2UrstHs9GypgyAZVWsX3gArLbatoQAbUu2Tq1nOS1rPg6UagDWb2Z/C4D1aW8ArEWLmoXP8/axsNXbe+UbFwAsAKxpo7zYCx/kFkDfc5yvStvSTwCw2r15tehODatZoFs9sHjaZ/LASulbglRnAFjiYuynnf1WDTYHj8RtKrWo7rnQPrh01cWvGSerMxMiHhVgxfPHSJq2bCvN/GjNDwDLqli/8ABYbbU9ynzVs5zimolJDoCV//hSbRvBAyvTp2sm6RTAysGIVLYAWABYRwJY1j5ydoClOfbYaglh1T7kKy3QLWnWLMyP4oGl0YHqrwlbavORjhCKizEALFf3jV9I8MRqF3CuAl0gsrd/tpRodIBFdc2Vs9WY11LTlmlJ82NNXjXzZE0+iCMrAIAla2QJcZQ5q2c5xTUTAJa474j3Jh4bhAfWol7NwocAVuzFQP+WOhIAFgDWUQBWTf8AwLIMzeWwVfq/0h6i0sYlV5LU249SqUcHWFI9c+N4TVu8NR/oCKG4GAPAateBl5SkNUHzDC+WoKdvtpbqKACLr0FSkHUkTVu2EQBWSzWRVgsFRp4fRi5batxq0R5xGuKaCQALAIuY0tHuwOITfent63szs+wvtxwYRlqM4BL32RJyXnuWS6x7DNYlWwneR6l7n1YTyckvcU9pTl5Zmv5vabOafist0OkrdaEc8dv2XPmlNFft7zyBZrH/Gn1S+sf1y43NtfnBA8ti9ecKu+U8fy7l9LWp7Zf6HPQhjwqwyHPl+fxdrU/0NT9GSMtcpq0RPLC0SiGctP4YTaGjzF89ywmAJVulZlytbSMcIczoX7XwYW/T5Wb9DgEPrLUm1jawbHCTk0Vmg10qB+9AZ/8KYUoHAjRBTwCsb6s6O8CiGod+IPXXo3lgpSbHMwMsac7ytp+U/pWe1y7YrqRRi7pKY1KLPLRpjA6w4jF8Po7x+XIbAJa2pT/hALDsmiFG2X5G0ecoc1jPcgJgydYIgDVrNPxXCG8AWLI1F0LAA2sx9EEvcQfAspt3AFjaI8SW1Gs2ZtJEInlgcVhlKes73uAeWPFF7KWFT+yhNk1Qyo91cO1G8sCS2hQAS1JI97znglpXguuEqumTvdQBwOqlbJt0pfmxJhcArBrVEMe71tpCwaPMYz3LCYAlW5pmXK1to8t6YPG3TfzIVmgOi5h8UVK7wKf8ggdP6Q2/VK6RFmuyWX9v+Gr1o7xaeWDV6tg6//jYljd9qU1Sm/LVZrtig87jW+7AypU19vjSeP6803rk+/bU5k4DLJUl9YzXRWqb0nOtvf4+nzcCajFU0+jI8+G2mZpECOjwZ055b8H+eXr8q4fh96kxfWW/7A6n1Fj6ej7LzWCogLZNLO2eg13v+ePn4y1RWljxdCz5v9wDkJNgWgq7Q9i4zWMbk+bvHYp8qSzj9pHaq7c4PcaIVmWuLVu8WQkeXK+XMK62KjTSgQIOBXIbbfJC9NpxfIl8nN7e84P0onXv8lmatmdZaW0VTpxY1vDiCSthffXMXMHyoKtto/jxevm2eNPWapM7YSPtG2MYu2Imy728mv1Hqv0tdQnVp/CWeCW7s6TT1AMLAMsyHPQJ+7WAdO5vvPsr2p/WLt5a5781wGoBSYqd3XAHFgCWvs9p7ZUDrBgwaSYQACz9AKVtE30r324lb63Qfg8ALIuczcNKQMSy2GleOCT45SEptVdvyXqMEa3KXFs2AKxWLYB0tlYgB7DmtZIfxHKAlYJhe88PAFg6iwPAWusEgKWzm8sDLJ1MxwkFgBUNBMv+mHsEribVz0fkNmvk2oVskpYDYK1ksby9aQEXtRNNLq8zAKzSIvGoHljUXtrjiPDA6jN8pt4s8pz23qD0qfVxUk3NZVKb9axdy7m1dTlrywaA1bolkN5WCpQAVosySJ5co84Po5ar1CY9ywyABYBFCljsDACrxSg6UBoAWGMDrNpFbM7EcIRw7cEDgGUbjLxHCG+fE3bvjEVotSIQ+3pgSWoBYEkK9X0ee8wCXvXVuyb13JxWaruafDRxWs+vmjy1YWrLBoClVRjhoMCsgGUTvLVmI5cNAGtWAEcIdb0CRwgTOq3e4On3N6uUaJCQ7sDSNdNxQgFgjQuwahewxUkFHlgrefYCWFQIaxsf3QMrBlgmeDWtNPUDvFXbFqM2AFYLFdumcdQNQFsVxkttj/4ZqzBCGXItU1s2AKzxbB0lGleBUeeHUculbcme5YcHVrRvXe6xkuaM1AkQfieVFD/V9pZ2BsACwNKOH6pwAFhjAazSABJgS+4SP1Vjh/0/ANauAIsyT7nKazwQzgSwzPBqUICVOw6IS9y1o1K/cJbFVb9SIOXWkKaVojUL9lZ5S+nUlg0AS1IWz4+kQK9jhSPPDSOXTWs7PesAgAWAldpLSbaJI4SSQgd7DoA1PsCKv/rnMTEArH2PEOYAFvVDadI/A8CqAldv4fb1wArtE4+ZAFieEalfXKkv9csZKVsUqAU1ljxGBWilOtTqAoDVwjKQxh4KpC5q7wGwRp0bcuVKec7s0T6WPHtqDIAFgAWAxWxAe4RQWlT07LSWwUMbFgALAIsroMEDMVBLbeqz9sc+oxqHmWzRcEQslUepLKlnWx8hvDrAet3Sn3NXL9AM9iGN1doxkodLlRMAq0bJvnGONg/3VWP81Hv0VU2t98q3Z9kAsDTqIsyICqQuWQfA+tzRNfJ4FdtTzzkYAAsAa3eA5emMtXEN+5+q8T1ccjzyT61uves0SrnIPqg88bEuS/tyYPLxsCkrSeaT1cNSgA6Ndn/dbyMDLKnKrYBVLh9+xjuECe3Ibeh+C5+Cnlu5ZmFG6cWDd7xYyNlvr/HvbZaRfcbmKuUvLXrCHYXan3QfWsfPDdevxGXzmnx5nrwutOCSvj4ojYMS6NPG19RljzBfL1SWvqIti2Q/2nR6hcvZhza/0rHUabx56PtHKk+evjctbZ1ir9J4bKwZJ7V50xhNf49qP1K/ttT3jGGlcfGMdUadvhUgADaPIfPLMr7eGq0fjTreeG2rV72k+U8qN61HW5TPMua8HWQe8/qf/k1XwvB9SbxGCGHouXSFTHhBHOLz8Ku6LgvwOA9evnhvIWmamp+zfW5pgBb6W8s5zfH//PfPZojGM5jUxpU2UFJjSc935gtS8b6Ov4gRNgpQ256tiweAVVYUAEvQJ/Iw6wGw/p+9d1Fy5EaybYNkVkmtfs10j93//6wruzo2+oRrc063pKokeQwRBOkEAWwHHIgXd8pkVZWB54bjtcKBCEsQmywIsCaVXseVZQDWuJC+XCFgQONgyaKp9dg4R3oEWHmV0QLeCp0IsJotb5t2FzQuNM1sg4ntfVzcYJMsUuTQg+vpJVLk+P8ihRSZttzIL10XmX+veqH5D2mwNMB6ODJM8wwBFmox/LzE1giwgJ4EWNjgYiHWskAjwCLAqrPgGzDpDLB82cKJMFzAbxVgIe1Lx9c1ASxUtzhwe47V2xtFU8aeYcweSoUeWz3rkprncgsu6wK9ZX2sMExbFs3c3xNQpMZKbfnnCKfRaI5yMA8qsGYFwju0CLCWaa0SqFBSQuv8uATAynkoob2wi9vKA8vNITenxKcXu/IF+PH4OHqgbUN6YJVY8C1s7YRODyzbEYOKplJFqW1PVeIFgQiwCLAKzOUlaO8jhG6yiPUVAixgt+5+tfGnrweWxXZq45aMndpFSW1ZrPHcAipVxrWXvbbu1kV5bb4o3poAFiqr5TkBlkW9eeP2BJnz1oS59VZgC/PFFspY00696mWdK3sDrBESiZdopfBqXKHe16rT8VcLwDpfHnfOjukGACRsp5oXiARYFT2kZNEukyfAIsDKmRsBFgFWxXB0jzIHwAonOZ+5hFt79cBCbYM2OMfh+XKr1ndgofL1eq6dD3stLFvVKwdnW+WxpnSsC/KedSHA6qluWdra/l2W6vZC790DdXstsq4Sr31+C9XaWnm1rd2rXtb5ck6AVQqvPPyyAKzh8Hxf1ksZbhvcVPsQYGktPHo/iT5y7YROgEWARYCl72dhSN6BBQBf5yOEKU+r1JuUlzdCnbp/q0vc6y1zipl7o+SeLwGwahYFKR20l8FbdVwqvvUOrKXKXZOvdTFek2dJnCUAFgLQJeXXhqUHllap5cOlAFbs63XLl5YlaK1ALzDSupza9PZWH1/vXvWyzplzACy/Di0BWPJKkNYAy7/YPh2Pg3fIIsDS9tBMuFoI5ZKsjUuA1WkHa7SH2vY0ZvsSnR5YANDwK4RZgebwwJIbrrAwMcD15NLcqfu3AlgHcQY/JvRVuERHnwd3IIXjSm+AFbuovQfAGudA4xfnWo+dLdJrqVWL8vRII7cIR18ZQl9RRfFRfZ6+hjSTfaXaXP5eLvBRHUqfE2CVKrZc+Mtl+sqW/3F/j315brkSMueeCiAwgl5g9SxbTdqoPjVpriFOr3qtHWD5KxBc/eXxv3D+Ci9v7w2wXLnGuf16GI8k+vaJndoohZA8QljR42qBBwFWpx1sRRvKKLXtacyWAKtQQHpgAcDX2QNLLtxHiBGclyfAej0UKDWaA2CFcKkllAkXcHuDWD1BReFQ1yV4agGuBU8EWO2/EkiA1cXUuyRKgNVF1s0kisAIAdY6mhK1U20ptwKw3DglIdUE2g+D+737iQEs/9zigSXf/7o8fH4xgJU6zUGAdVNAHl8JxULihQauBRwo3GVovwB6AjF9ky/u90iP4gQbRlhj2eiBBQBNAw8sl0Nygrs1QC/bcBtA+QbCudW2/LkMl/FNR2wjPv7OSNCRLjFdnybETvxa7YEVXKJeOs5bF0YhAHDDtYRAfoF0bWsWLU2MaW1QAevCe41VngueojGvpzZL5v20rhQvKnrWd6m0reO6ttyoPaU3VyzNq/+MlzZDhmuqwFx20qrQOaAmvWDGNfHlOhxP2154oPaxvqAyz6MX2wZdWz+5xyl5gYn0QS+6/HZGhnvykLrdAYvqkbP/VFz3e/kVw1gal+u5SdeqLf/h119+VllA2BAhsCrduKCJR6uKcf8Isyn9zDtM0BiglW7GYkSjr7FsBFgEWBZbJ8B6nh7C8fBKgGUxL8bdqALmhfcK602ANV+jrHGt1LL2tRuS0jIgHQmwShWdN/xcdtKqViUAy+WJ7LNVuXqlg9oHARpULvM8agRYqHzyeYx5WPUhwJoURjqm2qkYYMnM5HnLXgALVqzzvQ4EWPouvsbBmgCLAEtvwa8hCbBsAAtpb3kB4cbmmAeWz9NtyOmBhVqAz2sUMC+8azLtHIcAq7PAIvk1rpVa1h6u2xtltncdG8m02mTmspNWAqQAlvz9k4fMxj0tUfsQYOX9f0J9wqOGCGC5rxDGfu4wrbMHFhpfr8N0hNL6g+ysGmDFKiBdJeVzVFlZCG1YWDECLKvtNIuvbdNmGSoSIsAiwFKYSTIIAdZ6AZZrtKMonht/UssJHiG09ALGDRUgwKq3iSXXCUvmXbP+rVd52Zhw3b5s8e65r8UeViJH82JsxQ60FY8BrPB3BFhaNadjlqYfa/yCzGs9sHy8EFb560+yRUAeNLcNrqWf5Y4QovFxkwDLCZ4i0eMmIvhyVKyBkDA+jr+0LEngOp8xRvZTYP9Ngmp1a5JZYSJrLBsBFgFWoRk/BSfA2g7AGhsu8caTAMvSCxiXAKudDSy5TlgybwKsdjbUKqW12EOr+qwtHc1ecG1lzpVnb/VB2qP6bt0DS1s/yTzkmIHi3zmGgolE2wIBCAKs/B1YvrFCQw29sNzzkobVThzQQOiBhcag2Z5r23S2AjnQervkWtrx0xuSghcA8sjsoz/ka+OTT2qDBqjOYrX4CqEc3F+Ky0vcsy2I+kxs/HsaZ1d+iTsyX8sRQpe29MAa7TBx7wQBFmoJPi9RwPzmuCSzmcLyCOFMQu/gbhykFFy3owTe5Dma/3vLwHYqU/jd9EL1JcDSbSDhUcGEGXoPp+Q4QYBVBrDkZtUZt9/Ue4DlPbDks1jbaAdu1IEGAqyyEbhjaG2bdixCip/c4WroIVjCjwiwIi13+8hKsp8SYL01wOo9fscAlhf8CfRt+2NAcw6ZzEuhAAGWQqREkCXXCUvmLeVYSznqWzEfE477vTLeWLpL2wHbqcxg3k0vVN+tA6yS1q85QujT9wArlkauDPKInhwr/N2vl9sVVKidsnkkvMNUaZZsoDOFUOUViQ8vcQ89q1IAy31uURozAVZJ19CHXXrCy5V0jWWjB1betuiBldeHRwhtRwhzE9Pl8HoJu34kvIW83YHgJvTYu7D7nESAVSwtI6QVIMCqt44l1wlL5k2AVW8zqZho44M+A4/ity/xc4pL22Pv+qP0l65/afuG9ZEvtUvT2kJ4bfuhcMn+a73Dyhq/oBFqAVYIr1yWWrsnwAL7119/0Xlghcn4xvQdOAWwYh5ST413uWYbM9Yx5jhCo7XrRgBSm92LVugIjrV8qfTvR/J0HpTq+pUGRG8AWgKs0rKNsDc4wliTRs84DmBZfuSRLQ+t/QAtvd00A3bp24lYucOv0lnqNsZNdKB7fYz65Saz0FuwpC6oWJcb0DkmPiJyr3ZQ/1CO6/BsPxIYub9fzravlPhjTR4YuMVArI1duVCd5zoiVdJODLt+BVKwKmWL66+RvoSxPvO0/qq92+NWBM28kCutG19cGeWLVj8PuXY7fZyi0dG6Qa9Qm5BWHdqUok0qtZvZNrm/VyrIbtgWNntA48TW9fX793BMH8dQtzfvnIEhogAAIABJREFUcMKp5cufyxWtL/P7m9CDP2cttQBLpll6lNBf9C7zlpe/x56P+05xOi5Xp3CPUWrP1kvcS/ML66LywIoJEAIsv4DwgtyfR+xHdhYEWAiwntUPJyy4aTMCJgIs2wT4TgDLKeU/uuDHgxZQqqQFCLAmtdC40AtgeSDn75xKbv4BQPNtrgVYGhvpsRjT5Msw21aAACu9BjEvQI2fmZfzi9xs+t+nPHDQxnRui0UgYu7yWPKz2oQl73eLi+yGbWGzCDRO7Enf2PhpUy8emwBLr2pvgBWWpNSeNw+w7huNxCXusY0UAZbegF+IY7DgQxtVBAhRSQiwkEL55+8GsCT5L/XAsik9xSbAWh5gORtwxwNz7YEAGgFWi97ANFooQIAVV9HiISrXjZY2QgDr7iluBGWWMmriIhChSWMtYUo3QWsp9xbLgeyGbdGnVfeoqxzPe9aPAEtvk3MDLFeykrbfBcCKLRLogaU30pKQ9MB6Vgu+IWn4FcKSdvJh3wVgyYHWuyVLvdBCq0bbWBwCrGUBlh/3HcByfz8d45dPEWC1snim01uBdwZYT2N4h+Mk1nlBzjXhWiCch6x59bSzNZettN4lG6DStBmeCiytwDvYd886EmDpLRgBLA+c/FwXetHVziva9t8VwHJivpylBUcIj8Phhfgh8Z7ysF3ho7ekREirh1NpAQiwCLBKbSYX3noH1ngPzPE4ej65v3sPrHAsSA2kcpNx/7LG7V6VGAhDdSfAIsBK2QiPEKLew+cxBQiwHqq07kO1C2yLpS6RJyrvGsuEypx6jtbvtekyHhVYUoE92jXyou1RZwIsvRXXAiwPtlBO0oM5uvYBd1xuHmDFJl75u0vk21DyuQNYodio0xBgPUyNRwhf7Ud2RF7inh/CWgAs1x+9p00KYuUAloddEmChgTVVKwKsZQGWH8t5hBAtHfh8KwoQYD23VEuItRS4WSrfJFxf+RHHkr6K1u8laTEsFViDAnu16dBjx2uNTrZY2oQAS68eAlj3k27X6WN4oQMRyknadWxORHa/S4DlN6TuTy3AkhALiUaARYClHWgJsAiw0CCefc6vED7Jg75C6Md+XuJusjpGXpECBFjxxmgBsnqDJPQipHf+WjNeSzm05c2FQ+v3FnkwDSowhwIpW0bjyhxla5EHAZZexVibl451rb9CGJ54ce0ZQq+SsfrlhNc7emC1AlipI0QEWARYBFj6gTcXcmkPLPfVQv/mIPTAcv0/9RWpVJ3ogTUpgzwz0R1Ud1AVECsEsO4LouN0nNx95j72g/K/9+/bvTseIoxHViu9FVpsuNv0OqayJQXeGWD5BXeqz1n7VEtwk9tgpPJpmb/FptdSDksdfNzSTV2LPN81DaT1nuxqiTYmwDJ+xj7SaPTA0luyxgNLznstAda4fr/E1+/3sX7IP0c1ReMXin/49ZefsxaqOfqTJXzBJdph2NQdUlrCjTZqSADr8953YKEJCNXfWj50CXmYfinBRfqnXFnVLq7g4lmrPmE5Qugq2we1JdKix3MrwBoETJCDUa7/ttTBDfAuPZff+TbYfpxO99+lBki1/czggfUyJgpNfd1ibZ8C/HMCrMv1+d7D+8R2GIZwcyshlO8Xp9sRcg+mfBwX1gKrtH3FugHX5jNnOLlA3GP95tCy5SJ7jvKuIY9WttZyfijV5V3zLtHJuukoyWvpsLF1zNMLdOChsHT5l84/pZV2fzd3+fdm27k14rhOnNF+5frPt2vty0gf/3JFACV/SfbBLWCDu7tDm8vtIWr08y+FUNtkuYqh3cJ9mncguK/dxV3Gp9MpaSNj+W/faIp5gqXsq0azlBYEWMYR0gpAUPZoQbU2gBUOBlZjzW3gc8/uuhJgZU2sF8Dyg1fMfpFNoz4hn4cAy6Xt7uPytkGAFVcTeUBpPbAIsEqsdZ6wBFh2nQmwyjUkwCrXTMZoOS/aSpKPbV3T9Sxb67QJsGyKEmDZ9Osde86+TIA1teZeAVZsLovZV0ubI8AyjhAEWEYBe0cnwFoMYCWpeeURsFR6Dli5QdFPDB5g5dxf6YE1qXlMvMAiwOo9MPVLnwDLri0BVrmGBFjlmhFg2TRbKrZ6/bBUAVeS79Z0arm5XkkTZIsxZ33XCLCOihOS9MCKixR6YBFgCQW0LqbIA6n3IEKA1VvhKf3qo4kEWF0BlmL8f8m/9Ztm/wVEf4SQAGu+O7C0HlghEDjfvk7LI4Ttx08CLLumBFjlGhJglWtGgGXTjLGpQEsF5gQ6Lctdm9Zc9Q3nU3S3orY+1iOEKYAl+cOeAZbXOfSU9HV2dxCn6u8BVqk+LW2OHljanpIIR4D1LExonK1gBQGW0VCT9ps/I45yXQPA8scIHcDyf3flzg2U6jeDvAPryQRCORDASl6AfTs77z3AeAcW6mn65wRYeq1SIQmwyjUkwCrXjADLphljU4GWCrTcXLcsV21asWtW5qxj73m0B8CS+pivsIk03JqOECbXP7c7thDAGsSGQLunaml/BFi1I8MtHgFWHGBJgmuReKS8t4u6ZTr+0jgIyOiBlZXfegdWDGChS05hmxUYjLMDeeeVi+oHXQ+0YslpB1s5QEc3Gx1cQKU+uQnU941Y/VCx5roDiwCrwJgbBS1ZNLaCDo2KvppkSjRcTaEXLkgrW2o5P5RK8q55l+jUcgNSku8SYdXrhCUKt+E816rr3mw7pvOcdew9j1oBlj8BIDV5J4CF7pFG+w+/PypxMGlpfwRYxkmAAOshoDdMaaAOJlh+JMCSgzEBlkXVR1wrwHJvE8LBiwDL1jYEWMPArxDW21DJorEVdKgv7Tpjlmi4zhrMX6pWtvSuEGnJepdYS8sNSEm+S4RNrWW0V5wsUeY15RnTCa0Plyz/3mw7pvWcdew9j7YCWM7m/J7S25/b2/j7dWM2ieBPyo7X5IGFQDIB1u2EUmpyTgEg7QSBPA16D4bvDrCOw+F+VIsAaxoEnyYNcUJvjQvUFgDL9bEQuvh+F5ssW+pAD6z4EVA0LtZ6YPl2deOey8N9xTjWnu6Z29DSA6v3DPSafsmisRV0mL+WfXMs0bBvSbaTeitbajk/lKr3rnmX6DTnBrikXD3CEmDZVCXAsulnjZ0DWG6OazVmp8rZex4lwCq3kNDDzMM7/2fJC/TrcCk+IdVy/njywIpuRMIN+e1spAurIZAlC4KYGx/y4EEbtfLmLYuxNMBKgYIS3XM19vqm0vMAK4RXPnyrcpS1ymNTjezD2n6Hw+RhJuufqrOEW3fybS1AqTCtw0cEDuufGrBa2IbU1N1/1fxn4TuwpAeif0MU/k4CRD8mI7tHAOsOqiJHcMeFzw1gNdd7oQR7L+R6Vav3AlGWO6bRmt+mazSXbyDn1FJTtq2GcXaC3uzex5fbmD2Obe5CPfcyRMRfQgO5dmm52C6pS4u5sSS/R3s8e8xfLueaZBiHCmxCgXCcSu1jNlGZgkL2HNdK5lH1OjRx2a7/GFBB1Z+Cxi5xt2jjvat8Ju5L6J6V+P2JC+PX8ohvpOp1L2PF/vEJYA1l+9ewPMfTtOdKaRb7vUXfMP/VAiwvCmpgtFGrNWxtvAr70SY9LeaUm/LQKLTxUGEQwPL1J8CaRtjQA0vqS4D1bG0tbJQA67bpu40TcwEsNG5s7TkBlq7FQp00L7F0KS8TigCrve4EWHZNW8yNtaXwL+VcfAKsWhUZbwsKEGC1byUCrIem0gMxBFgl+/uwldYCsG7+G1EjKoFatVa4aoClaWACrKnp1wKwQkNcaiH28HDKdw0rgKQH1qvXEz2waofjKV7o1SK9Xf2bm9ADNvQaQOOi+s1XwgPLVsP1xSbA0rXJVnVK1Y4AS9fuJaFKAVZPD92Scvuw7+yBldwo1QjJOFRg5QqEL2DCU0BL7V96y9bSC+ZlzLh50mrqoF6HbtQD6x0BFrIt9FxjN/e5+tdffr6bRqyzhh4lskE0b1/RAIAqA+N3ODVUJGCiY5WkkQuL6u/jLgmwcm2oLX8rvcJFKNrIE2AZlecRQqOAr9EJsJpLChPcKpgpedsJRSgI4PWSx74Koq8mKAFW+6YoAVgo9yXWDwRYj1ZB63PUfnxOBbakwLvYe896lqxJ3gFg+flEemC5PpE7rYP6zFo9sDR2pQmD6k+ApVUIhLMCEFQM7QJuKYA1ZGi7tuxIg5rn9MCqUa0iDgFWhWj5KARYzSWFCRJgxSXydzpo75fbmo4EWLBrFAcgwCqW7CXCUmunlpsLuwpMgQrMq8C72H/PehJg9bfZNQIsrU1pw2lUXPwIYawyJZM38rDRiGAJQ4AVd0EraUOL/qm4BFg9VI2kSYDVXGgCrOaSwgR7gZeSxRws5AIBwktJQ5AVA1y9tOxRfQKs9qrWAizZFr5US6wj3tkDy6/H5UmL9hbCFKnAOhRAL/5bbrbXUeOpFD3rVbLm2bsHVq82XwvAGr/mlPhJeZi1tL3FAZa/pV9qULJoIcCKD0glGuY6GbrE3XtghQueVvnXDgAEWLXKFcYjwCoUDAcnwMIatQ7RC7qULOZa16lFelqA5fLycKuXli3qE6ZBgNVe1RKA5T/lHq4X3HrCPTuenr+K1760rym+K8AK4ZVTZul13BztzTzeVwECrPZtX7LmIcCq03/NAEv2qdj8sTuAFU6UJZMmAdZ6AZZrx5bGWtLVCbBK1DKEJcAyiBePSoDVXFKYYC/oUrKYg4VcIEAIsCSocn8/3z4TTYC1QOOsNEsCLHvDlKyBLbm5j9Bcr5cxCQIsi5KMu0UFCLDat1rJmuedAFZLr1YCrMluoQeW85A6Ho/j/+7v7n8nnvv36XQa/537SU3EaODQdqt3BVgxd3utZppwWgAk78Caa9GFyi/foF6G/C379iOg+q8ISJfKh76dvwKAxLI+BwDrdHQL5OvgNsLjW/XrdXyr6/53HhuxDXJJkaSm2nt6StJPucjebR0MQDWTVs1bi9BrAI2L6oVD5CuEUr+SxUqR7o0CS/uS9tELWGmKvXbNNHXQhpEeNEu9zNCU1beJs5cu44imEDsP06rPLbnO2Fvea+6TO+8OrN5CCkhQu2R/nrv6Pfq61YNZuw5N3rUs1qc1e4ljZPtl0ammDN4O0F4hWi6wgZX7Lb//kr8bbhsFTZ+oyT+sW2ubJ8AyKmoHIPkCpAZYAqy0bgRYRqMuiV4IsHzSBFjYfp9A0RWA2MMEUr3XIwGWzohbbap1uU2h3g1gWRaEJbpawhJgWdTTxW3V15bcdO4t7y30TZ11MRQV0Cmg2azrUtpWqB59nQDr2QYIsOJ9ooftjfudX3/5+b4zSr359x4ToyfFzePK/Y4eWEPuDrMmoxsBVrmMBFjlmlXHAABLfjpWDmKtNgL0wJparpcHVrVdrCSi3zSnoFGrTXVJdd8JYC2hb0lb+LAEWDWqlcVpZQut5o6y0j+PszVxrXF61LvXxsJaV8anAr0UIMBqpywBFgGWxpp6zTPVAMsdIfRv+3MVSE26PEKoafb0JZr0wErrR4Cls60moQiwsjIit+BY5DUdIWxiIwsmEm6aQ3jUalNdUsV3AlhelyV0rmkTHiEsUa0sbCsb6AFytDXZW969NhZaPRmOCsytAAFWO8UJsAiwNNbUa56BAEsWLvSgIMCiBxbvwOIdWOEAJhf54T1XNUAnN0DSA2tShx5YcSvxdzDJuUsCpFabas0k7sO8I8BaO8iiB1aJBdeFbdXX9gaRtGr2qHevjYW2TgxHBeZWgACrneIEWARYGmvqNc+oAVatxxQ9sDTNmw6z9BHCkkvQeyywatSjB1aNapVxFF8hjKXcCmQRYBFg5Sy31aa5sndEo70TwPJ3QqzlAv1UOxJgtbTweFqt+uKS64y95d1rY9HfmpgDFahTgACrTrdYLAIsAiyNNfWaZ6oAVskkToClaV4CLJtKz7EJsFqqCdIiwMoKVAPq1nSEEF1KufYvtqU2zb2PYOeM4h0BltPD20orkNFylCPAaqkmAVYPNUvW3dr8e20stPkzHBWYWwECrHaKE2ARYGmsqdc8AwGWPyZYewEzAZameQmwbCoRYLXUrygtAqxNAixtG28dYLl6hsBEzkm9JlYCrEmB8+VyP95KgKXtdfsM1wpc9gA5WsX3lvcS459Wa4ajAj0UIMBqp6oVYKlLckl8hfv4uMIFrVVjeR0jyVrGxJoy+HKhl93Rch3yXyf3J1Qkx5G/G277N02fqMk/rJu6vZUBIcBy6aSOD+buwNJ6EVgXBOhz8UodqoMB+6lOVza89CgyJ5hJINcWmk5tbctWdXvaoIIrquztZ7sDaxjyAxDSZGn79wNgqpwIYFttpvcRwpinjuyPqF+gScmPry5NOcm4v58+ThME+DyPY3BYFvkV2FSZwjhP6ehNF5mh+Tm6bD1pX6L7PPX7Y75Ivt/Y+7+56i8J7MlDK3cpeiug0aIF6IHVQsV8GrH2vo95l+sgj5u6sKXry/41eM3BfcwotkjXjPuW8pbOm2iespSFcanAWhTYn53n9weHw/NCJ6x/bz1arFVyazBU/sthGLcgaB0XA1XOZl18vwavseEwXQvAiuZ/q1hSB7ABlHNojOMgfZ15uTD+f1fGkv1PrE4oz5J2IMAqUSsSFnUcY/JPG9fSRUtp3gRYpYqN3VkdScKDh9YEWGoBIwEJsC6jKjUAa5y49eZraSYYlwDrIVGLRSEUfKYABFgzCb2BbAiw2jVS6Vqw5aahXS2YEhVoq8D+7HzfAAvtn3PteYdPBFjJTkSARQ+s7AiLOqB1eI5DD2uq8fgEWDW66gkAAZbYpF+nibl0IR62EAEWAZa3CXpg1YxffeMQYPXVd0upI4Al67I1D6y5N86l8+bc5duSXbKs+1Fgf3auB1ixuvfWw/qyDe2fCbCm9qcHVoJZ/PrLz/cego77hBuFUhfvWCOUTsQvG1g9P+gySqMOaM2UAKtcQR4hLNesOobChTWWdqsjFgRYBFgEWNW9t3tEAqzuEm8mg9yR0XAjhI6XWteNrURbqhyl+fbeyLbSk+lQAYsC+7NzDLBSdZ5DCwKsZ2vlEULce1vaJY8QYr2zIQiwHvKULqqM0iejE2D1UjaSLgFWVmwNqPMQbu47sMY3Owu/ALjDJ3EZ51iu1KWdgdpy/KUH1oz9XpkVAZZSqDcIRoDVrpFL11otNw3tasGUqEBbBfZn5+iKkdcF3JwaaNdpqVZG+2d6YNEDKzdCEGAZx0/UAY3J8w6sCgEJsCpEq41CgEWAVWs7Ih7vwHqIYV0UNmiOZkkQYDWTcvMJIa+qkgqWApyStEvCpsoRfjyjJE1NWG362nCaPBmGCqxdgTnhzTxalAGsuetvXaug/TMBFgEWAVbHkQZ1QGvWPEJYriABVrlm1TEIsAiwqo3n8fWYcCNYsxCjB5ahITpFJcDqJOwGk40BLLcBSoGt3LO1ACzfDLI8T+PQ7a7H1s2lBVPacK3Lx/SowBIK1KwbliinPk89wFqi7gRYzy3JI4TYslvaKT2wsN7ZEARYD3nWsqgkwDIadUl0AiwCrBJ7CcL68ZMA6yGMdVFoaI7mUQmwmku62QRTAMtVKOWBmYJba1lrEGBt1hxZ8B0q0HJzvA55dABrqXpb1ypo/0wPLHpg5fohAdbCoxTqwGHxei7cYmm7310u00XRx+Nx/FP+e6mBM6VL+GEBdMdPqf6v5pK/RCh8Ayo96lxa4b9l+pq2vtorYOsBlQDLZ6q5IypXQM0l7l7H882OTzc71tius/lS+5fpqtrweh2/xtjjDizUuKh/oPjouduA+kWOfzt1PEx9ZvzS2C2B661tcv3hyRv11obDNDS9/FynoSr54+u9dPdB+qUWiKGWKJ21PkeAQtNHw7pJzXLQZK2abKlcXl/Zx33/fpmjg3vuWtZTM862zM+ntdQRwh51YZpUwKpAzXitybPFCy5NPusLs06AZQVX9/FTVE/u3UI7irX/5bZ4dGs5tI47JmQ8D0jfvEWE6fbwwEr1qVGvxPpXlvq+/zmfx1/7fbyqr96EVYXNrbcznsihx3JsDyDvCfbZjL/jVwiXHbJQx3tZBN42fz1KTYBVoyoBVk41tLEgwHpATAKsPNB9R4Dl+larxWLN6NY7DgFWb4X7pk+AFZ//eXSvr90x9XUogI7LWje+KVDcKt11qJgrBQIs0/gztx6t1iThR3h8PQiwbjZxuCbblgCLAGvx8YsAq00T+ImUHlht9FSnQg+sF6nogfWQhB5Y6p4EA7ZaNMKMZgwgAZa888gCAOiBNV8DvjvASm2w52sB5kQFllMAeUa1Aison+UU6J0zAZZTmB5Yr3ZGgEWA1Xv0gekTYEGJVAEIsFQytQ9EgEWAZbCq4+1YEY8Q6kTcG8QKAci4WL3ZRPgyQqfQs8cajxBqVasLR4AlYH1H7/i61mEsKtBXATRGtwJYfWux5tQJsAiw4jZAgEWAtfjIRYDVpgkIsNroWJwKARYBVrHRPCI4gHW4PNyk1Xdg3TaL1/stWs+F2MsdWDFp9waxwjoSYBk61MxRCbBeBUfH5mduImZHBaoVsACo3FxeXaC3i0iARYBFgMU7sFY68BFgtWkYAqw2OhanQoBFgJUxGvkVuthm94sHUbdLHgmwnsWEb7gvaIFb3KNXESF1N5amcDxCqFGpTRgCrLiOhFht7IupLKtAKcBCdxfV1qZXurXlmS8emt95BxYvcc9bIy9xD26QT8ECKWNsAo8NhtaJvvdXtHoPVARYbRQmwGqjY3EqBFgEWARYxd1GGwFekrsjgBWDnVqdZDgCrBrV6uK8O8BCHyGxrm/rWoWxqEAbBUoBlsu19A5QTUkJsFIqEWARYBFgjQqkJtvU4JF7O0yApRmW8ec/w1R6LohiabvfXW6fuPef35T/rpngdMqUhSLAKtOrWWgCLAIsA8D6OB15hDCj37sALP/56ePNI48eWM1G6K4JEWBNHhKpdVnP9VrXhmXiVEDxdbu5Lld3+wz/YsKNOe/Tr+iBFRtfnT1c8h+Af+q/x4SM5wHpmx8GwnT9OqbZ4MGvEI5Smo8QygQ8uMod99AOMFv3oLIa6to9sGT90NtGqxaW+GsFWLhO+gE0CoULBnFclnlCPNXjNgC4jasb/Fu/vfMb4hY1U49pwmNVG0cDqnOwWOMVG9Ng6fH3eLvDSn4+OfciRdYz16Z7vgML2XLogZS6M0t6PKE0+ZwKWBVo5WGHylE75qJ0WzwvLVsKYK95LdZCJ6YxjwLevlJri7W8oJ5Hje3lskT7tLyD0+1/3Rbmvv5LNEEOVqXgVKo1pWYlECyW3mk43MveHF5lzNHS7iVxD8epbcL5xv/uMByzncazIu/04v6N5kBZvpA7eZh1z//XX36+76BzGwcCrD6DGwFWG13fAWA5pV7eeBFgZQ2IACvfvwiw2ow/a0qFAGtNrcGyeAUIsNKeWikrIcBi/+mpAAFWT3X7p10CI1qVpiXA8vCpFmCVwisPQO5zknH/RIA1H8CS9kuA1ao3G9MhwDIKeItOgNVGxzlSoQcWVjnqbRfcRShToQfWs6b0wJr0cMct6IGF+xtD9FeAAKseYC2xUe1vEcxhrQrQ3tbaMsE6J7Mm7FUDAqyHsgRYBFi9+tkm0iXAatNM7wKwvFr3N2fGNwht1C9LhQAL60WA9aqRPLIO3ZDz8+rgPc9Kx1/ccsuHoAfW8m3AErwqQIBVDrBoR1RgbgUIr+ZWvD6/JdqKAIsAa+4jhOPL2NgXy3mEsH7waBGzdAOFNm6WMqG013zvwl4BFtT8uD2CRYCFeykBFgEWtpJ4CAKsWuUYr6cCBFgEWD3ti2nbFFgChthKzNhLtBkBFgHWXAAL9fADARaSqO9zAqw2+u4dYHmVXsAGAVbWgHgHVr5/8Q6sNuPPmlIhwFpTa7AsXgECrHYAC91dRKujAiUKLAFCSsrHsImXVTxCWGwavMS94MNhC1/ijhqXAAsp1Pk5AVYbgQmw2ug4Ryr0wMIq0wPrVSMeIcR240IQYOl0Yqh5FSDAKgdYMQ/s1MXu87Ymc9uDAujrg+hUxh402HIdlgCP9MB6WAzvwOp7BxbqmwRYSKHOzwmw2gj8LgDLqfW0qKAHVtaA6IGV71/0wGoz/qwpFQKsNbUGy+IVIMAiwGJvWJcCBFjrao/S0hBglSo2DPTA2o4HltvrpmzcPZsNYCU72gY34OVdJh2jFGCFKfV6QxK6qMcuUJMwpVc5kNbyDWXUawVcEWXVfxisd1DpB5OoFlvvP9fDCOQcaHIbHH+22tuW1a6k186SMKu2HqeP09jsl/MlO5DHbCM3+PvwSwMsTf+Tc4cE1bmx4Z2/QgjHzItxzEEZ8DkVUCrgvpI590/tWDxHOddctjnqv/c8wn3Q0u29BADZexvPUb+52q2lt5X8IrJb67ufU7AUSa1MLolp4li5lPH6pdJVt6FxLQXvOL4VpLa9fTy/D5L7eLk3StX3OlxeHj2txwfwtSQRO1fX2voRYKkttU9AzQYul3OvCTAFsFxZwk4hQVYfldKpEmDNvwFo2sYEWFk5HcByiwgJ9sIIqTFgLwBLjjkEWPbe13JRai8NU3hnBQiwnlu/13runW1sTXWfG2DVbgzXpBnL8qrAXO3acq1AgJVuRzTu17Y3AdYNWEiC5zdGOYIXNgg9sOLD8BYAVqotZfujDthrEiLAIsDK2dYePLA8wJIgR9aZACuyMAAvhrznmXX87TWu9Uy35aK0ZzmZ9v4VIMAiwNq/lT9qSID1Tq3dr661QKO0RC3XCgRYBFhOgehJqcqPEdADq7RHNw5v3UD1Akco3bkn4pTsBFgEWHsGWMfjRGLC/hY7VhfqsCcPLK+BHJdyYxSPEKZ7RctFaePpkMm9mQIEWARY72Tyc6+b5wId79SGa6jrXO3acq1AgEWARYC1htGjYRkIsGxiEmARYO0ZYGUhze2txZ49sELzNkUBAAAgAElEQVQIF3r9pupOgEWAZZtZGHsOBQiwCLDmsLO15DEXeFhLfVmOPgrMZUcEWKD9eAeW2sB5B5Zaqu0E3ArAkhtFea7WK408tnq1CAEWAdaeAZZ8YxHeS+eeoWPcaKGz9kvcwzqHkyABVvnI2nJRWp47Y1CBhwIEWARY79Qf0HzcWguU31Lr9tb1fLf0ULu20qPlWoEeWK+tkoM6MnRte/MOLN6B1WosiKazBYCVuwOLAMsKkCo/o+GFX+ArTk07BC9xV8np+iAB1uMoJbrMnR5YabNquShVGS8DUYGEAgRYBFjv1DlqN6K1GqH8CLBqlV02HmrXVqVruVYgwCLAcgrwDqxWvXMF6RBg2RqBHlhWgGbT3xybAEsloQRYLkL4ZiWWyB7uwEp5YPmJkB5YKvN5CtRyUVqeO2NQgYcCBFgEWO/UH+YCD15TlB8B1jatD7Vrq1q1XCuEAOso3t27XUzuVf4lsc2RaZTU2euXSledFo8QqqXqeoQQ3bXij6r4jZT7Nzq+Mm60hOHFOt3WB9AUgFK7BgL+UAq4eumZ3Cg2Lr+6N2QCPh13NPKdUv1blL8kjVi7HA+PSp+z00JJTn3Cxo6mSkBzPJxMGUstZEIxb6aSjHr1s1QZpMeRHEfRmBo7ctdy8bP4EcSIB2LKpkra993C+oXq5XodUn3m3TRhfedTYAmQ5SF4bF7QAoD5FJpymnvembt+vfML5z6kZ8u5snfdmP5+FZjTDkug1eX2tefjJaX9hKVGQJX40pyL6pKJJ5HfwNUArJZauvVSzx9Z1po9y+VyGecMGTfHbcK6XBOtcg+n3ADE6uFfsKfaQ/MC/v4VQgKsOjMkwMrrtgQAIsDaPsDyEIsA63njEg7qBFivCxwCrPK5jACrXDPGaKcAAZZOSwRcdKm8bygCrPdt+y3XvCV0QTrMCbCS3OteSAIsLwUB1qvlEmCh3gyeE2ARYBlNyBQ9t6B1nhRb9cC6D9rju5n6H+9N4t+U+H/XTAayFHNvJEo8sGJqpeLXKzvFVL6AsWaTjJ/b+Gre4HQr2MYSJsDaWIPtrLhrAVhO1jUD8LnnnZ2Z2YsXCNJzTnCwN61Zn3YKzGmHBFj6dqMHlu6IEz2w9DY1a0gCLAKsWQ0uk1lsMbY0YLBqc2gAsMJJRkKs2oUBWvha6x3G1wCoXF008WvKvCb7WmoTXKPb2uIQYK2tRd6rPEv23dRYvkYAPve8szcrpAfW3lr0PepTu06tUYcAS68aARYBlt5aVhiSAIsAa01mGS5w1wQYanSyAqxUntZ7fubeSGgBVO48ufcuaLkYWpt9LbkRrrHvtcQhwFpLS7xnOdbQb+ce02taegtlrKnXXHFazn1zlZn5UIE57ZYAS29vBFgEWHprWWFIAiwCrLWZZcs7wJao29MivRMh2TvAil3e/g4Aa6xj5GL3Jex4S3kSYG2ptfZX1rX02bUDorWXb+2WOScIWLsWLN92FJjTbgmw9HZBgEWApbeWFYYkwCLAWqFZjkUaj0DoxpfFqhD7IkYPgBUCnb0ArPAuL1/PdwZY3pjXsilerHMVZEyAVSAWgzZXYE19dc2QaM1la24UHRKcEwR0KD6TfFMF5rRbAiy9kRFg6TaYvANLb1OzhiTAIsCa1eCCzEJQ8VKWlXujxMrfE2B5sOf+tECsuTcSqSOE7w6wwsv5Q/tf08Z4yXEC5U2AhRTi854KrK2fzj2+a7Vda7m05V863JwgYOm6Mv/9KDCn3RJg6e2GAGslAEtu7MLmS118qLrkMrGBvm9cr6/G0nKSfrkT6Pqc4WW4vnyZxGuhKUcMYLm6pTwgXrQF7Z8CZNoupqmDJS3k4WMtv7ZsMlzLI3S9yx8DECVtFvNg8lqkPLCe9An6Q63eDga5wVza/fgVxAv+UG4uT38HVvg1Qd/Hjsf8VwoR4LNArBdYckh3Zj9Wxt5EZOufSDO0Gz9mhR5Y0hZif7cujNxXLlMauk1pyWKoxvascXpvnFFftuqP6l/S1yXE8um27B+orHz+fgq4OeP+UY0VvmxB/XdtLba18vbWr/f42rv8TP99FFjKVlNrNDk2p1rhclt+H5PL/Nt+O7HPwLuD/Ab5GOEHsbL20lYCLLTXSJUrNWanuEtJXUrCRss3gBaKAIAwz5yTgrV8h19/+fluAqVC7gVguYZLubih4ZMAK69QbwAUy50Aa1Jl7wDL1zFngWhSablBz20eagGWpo4STGkAlkzTOoEQYKEZYtnnWoAVLmKRZ9uytWLue1GAAKttSxJgPetpnd/atg5TowJpBZayVQKsequ0emDlHBD2ArBye3Srzb8VwIqJ5TywYgBLuxAgwCLAqh/+Jsgk7S83oEUJ+fV6TyN8ngJYMeBhrUPogXUHaEYPr9RXCBGY8vVB4bYAsGR75dpJvlCIjXXaMa3EFgiwStSaP6zmJZNlATt/jZjjnhQgwGrbmj3G+LYlnDc16wZp3tIyt3dWYClbtcz/9MBSuoAlDJsAy6bfWwCs1MDgfp86AqddCBBgEWBZJt3eAMsDWg+ULGVNxU15eWg2z6g8KYDloR/qp3sCWKgNEcBC8VFbxJ4TYOVVQ0coex9hjJUOlanGDhiHCtQoQIBVo1o6DpoP2+a2/tSWggLrV4YlXJsCS9kqAVa9JdAD6/WI55x2vHuAFV3AC6+QEGCVLgAIsAiw6oe//h5YEmD1ABj+DYIEcfJ35sHsekh6mGl03xvAyrWhBmCFmpWOd2F8AqxtASzCK82owTBzKUCA1VZp63jetjT9UzOvL/oXkTlQAZUCS9kyAZaqeaKB3B2/fsyN3dOLxuN38sCyOmvEGuDtAFY4SHiAhQwtZeIEWARY9cPf/ACrNcQKYZUERi08sLyLZG3/3DrAQkdKpS4xgJVqA68LugQf2fbWARaq39qfl3hwxRaquYtat3AJ/9rbh+XLK0CA1dZCaufJtqWYL7WlNv3z1ZA5vYsCS9kyAVa9hfmPVLlxVwIstO/wOb4LwApP6Wj1QS3zVgArNkBIgBUSQiTeCAMiRzjHo4k3Ly+fZmph0fsrfi0XNLG0epdf0wZhmKfOovvKZzKb3pfQW6l0bgB0aYceWLKiLWwjBbCagbKbgaXeciD7QAPl2u/AkmNWrL1qAJZMkwALWdC6n2sAVs7rKnVZu0+XHlvrbv+tl44Aq20LtpjT25aob2pLbfr71oqpv6MCS9kyAVa9tRFg6Y4QunnJv0z3fMT9ad1/vA3ASg0OMYDlzFk7mBBg5Tt/bwAUy50Aa1LF6XC+Tp9BTS1srQveEKAh4FI6Vbji+8HPxQ3ddFF6BFiHp7EsHNesEwg9sMD4d8wTdCsgQgArtzgNS+77lkzTWj7UP/n8vRUgwGrb/tb5vG1p+qemXaf3LwlzoAI2BZayZQKs+nb7PJ/v+5PQA0sDaN7JA2sRgOUzvVymjbDb8MiC+A1QsvOhBfx5Stf/lE7AKHysXL0BR4kHVn3X0cWUHaSlBxXSXVe6IXmJvjY+Che6LoYecWjSQB5OKD4q33DJf4Whlc6uHDFbQB50sPy9AwQeWK2zk5rM5Y1VU4fQDkK7k3Ytn5XYZ9g3vM3UlHeuOKu337mEYD5UYOMKIBi7luq1nJNr64RezITppuaPNdQlnGdavwSr1djFu9z2J9I216KZpV57iWud/3u/YEfrtpL1Wcs26/1iyut6HYL9vdjuuLa7DLYjMkfwETukr28fFM5rH17a7riIf8FeA7BSbaotT8v4nuuE43HMe0r+LiyDLLvTxzMjyY3ucYwdEHpgzQmwaiYGFIcA63r3vnlngBUu+LQDV2+Aleq/2vKVTGoEWK9qvTvAQuNniX0tEda6gF2izMyTClCBVwUIsPRWQYCl18oSck0wzVKPvca1zv/G/TOUlQArD7CcB8PFwLCWBlhyHK65A6slgJJp1QCwXQOs2IQpXeRqPbCQBwoaIdAGjACLACtGlN3vZIfNDSQpG9PEh/Yr3iDIfPxg6M9Yo3Q0zwmwtguwvL2GtuxrlPLA0tjFlsNYF7BbrjvLTgX2pAABlr419wKwUvuG0vrplSsL2WKNV5YjQ+9JAbmmj9l6DWhooc9aPLAIsOKtabWLmvi7BFhe3tSbCOgpAo4QWgFWTWd+GlQM9HfcVBovca8pf0mcGLR4IrWg/shDqKQssbBLbEBLNvtzemARYEUshEcIVV2sxKZlgrEF1pbeOi8xfqgahIGoABUoUoAASy9XKeBJeYKgF8D6EtWFrNlo1eVUFwt50NSlyljvokAOgC5p+wRYkwVCfhEYaniEMHaCw4fJ7R2R/Vttoyb+rgGWEzy2sYEGAABWCEhqhEfGED4nwHoogjaAewRYcuBCtmMFWKmF5t0Ggzuwei6Y6IH12tqxCQjZhOZ5j41BbtNCgKVpFYahAlRgrQoQYOlbphXA0uf4niF7rsfeU1HWeo49LlKZAKsNwEI61z632khN/F0CrHADLydO5B45Nh4AWMfbJW4+3RrhS42EAKsdwELthTbyCKCVtm0qfLjgQ+Xy6bQCWBKaPeUNLnFvVX8PoCXoGH9n9EBsWb5oWvTAGmUJ+1lov7UAq3v7dc5g9fbbuf5MngrsRQECLH1L7gVgldZDr1CbkDxC2EZHpjIpgPZLc+lEgDUpDR1wggYJPbB6tZfVTmri7xpg+cqFXyOUG/1oYyoBluzcNeKXGBIB1kMttAFEHliorRAoQvmXtGsubM57EMVL1UGzuEH5nsRXOKTraat6y3TogfWq6hY8sLwNefvw96NJu0wBLNj/ruAzLj0MsWGac40fDYvMpKgAFYgoQIClN4tS8LNWT6LY+qhmY6lXrixkqnxlqTA0FVgPvBr32p1fnGu/Qrj1O7B62TXaV6N8a+ITYMVUNQCsnPcLasDccwKs9wJYKe8VtLn3ULUnwPpyPN3fykhQUTMAoT5BgEWAFSrgX0jITYPKsxYZ20zPCbBmEprZUIHOChBg6QUmwNJrZQl5OU9fUZO2qVk3WvJk3P0p0GM9b1GJAGtSr6UHVumYnGs/q73UxN88wIpucK/X4Xg8jg3tNjvn83nU3f3udDqNv8s2xO2I0l4H/ZSHUs6AltZCemtcBuCBAe5oitUlVvfwTZaLN9oUyt8ySifiLqV/LF/0Gd+UHfnfu36YC4Pq6gFAKtzpeBxCzzAf1nkCoa8kpgZFOXloBhBUj1Zm4r2bWqUXljv1JtzrVPrGF+kSTqoar0FZd236oV4ong9fM9HKvAiwWlkq06ECyyrg5pm7dyn6+E9hUd2GzUGIVnBeO74VFpPBqcDGFLB6cK/9Dgtbc1jXN7bcH7E9sJJjbKu0fTryeN3Rm0WwwZH/HNdu18NwASYQrondHHE/jQDMz6q/BFwtjw8i2GUpd2wP4X+XcwqK5VkK+JwtyHQcH/L8KLbHcV/BS82lGg0Ov/7y890ENADLFciFI8Cauu07AawogDk8jz4IuEh4RoCVtp+nTXrmmFcOSOQGqztAAICZAMs2zaM+Iycy9/e1ASxUe2RjaKOnmaRyZSDAQi3E51RgGwoQYG2jnVhKKiDQiFEMAiyjgKroBFgqmV4Cyf0VAZZOw1UCLE/WJMDKeX9oN8g6SdYbau8AK1Y/zSY7RpijgHSB+QttqntZW40HFgJZvQFWisCXkvkUqIBtIQgFDNug4Xp7YPkihvqt1QOrBDDN0T5hExNgNTB6JkEFVqAAAdYKGoFFoAJFCizrgYVOMKCq9F4/lKyfUFktzwmw6tQjwJo26CV2vDqA5RpRbrA8iNBsWNARpTqzWk+svQMs95XInFdVaANhWGgjjY8KaCwDlkmTSEUYK8CKDSRzAKwcfNIObC0AVgh/KpoARmkNsLRlXivAQoIV93eUYOHz3gvQwuIwOBWgApUKEGBVCsdoVGAxBQiwctJr18e9m48Ay6Zw6H3l9wm1XlkxBw9ZQovdxBxM/O9yJyZieZY6KoR71MWPEMoNWHjExT1DMIAA67XjIM1sXQ3Hlsf40B1UpW84ije0BFi4wYIQ4QBVAhjDzObqn6njcbAvJAgFjFes6hShF8BCY2UtwNJWU/Z5y+T4Yj+R46292iZWVwIsrQUwHBVYtwIEWOtuH5aOCrwqQIBFgDUpsMc7sHzbEmDp+/mqPLBSnRMRRB9vrg3yUlPL3j2wwvohj6t7u982tnLjLJ/d7ed0nL3p5txgy8rVeGDJCwtRX4zBBVRX1D8RsUfpuzJJ+h/qgeJfb9+ISIVD8UuNqyfA8mWJ2sFh8nSMvT0prUMsfC3AQvq6j3rkwqD41roRYFkVZHwqsA4FCLDW0Q4sBRXQK6Df2MbTtN0hUvqC/WWNbMseytTyZSHMLBOAHlh16sU8rO4fGlF8xArt2VLrY4vd0ANL41l122y5e7ByP2iDXGdW64m1d4A13L5CKDfAstOFHS3nhkiA9TpboglYApWUu2pPD6wUqFYD7BvITJURjh/iI6cp8NNyNJgDYLnyhnXZqgeW/AptDayqiSPbmwCrpfUzLSqwnAIEWMtpz5ypQJ0CBFjZ/W/mA0x1etfFIsCq040Aa+N3YIXNLjdablMKN6DgK2d1ZrWeWHsHWNfz5b7Zdm0v/3etIDewElDJFop5bXlvk+PHafbGtG6aawtc64Hl83t3gJUCP7XtEYtHgPWsCnoTZPUYs/ZFAqyW1s+0qMByChBgLac9c6YCdQoQYBFgTQrUHCG8DNgFLlxjjmv0m2MFslm0fkXxUwDLr1vPF/GGHSUmniMHAEu56YElPARiGwQpkLvku/TnyYOnPHppdouGl4ArZ5RJV0KgD/LgQZVHR7NQR2q5gbRuZlFdU881GsgBx0Ncl17uiJ0MpylbTf01X4nMeWgNxjvIUP0ldPLQUsY5DK8enDkPv1BHHzZVxxpNc23VCnC1LheyLw+efTg0gYbhUumj8QGVy78ACUE4ejHi00V3+KH8+ZwKUIF1KHAwzkVz1mLO8duP3eH8Wbq+mFMf5lWuQGwu1c6Dvebn8lrYYsRedttStMVG5bGuf2ylS8f2Hle90vfp+o98eR2e1va3azFyZbgk9rfHGxf1gEge2xvHQ7f3iiSsORFUoklLgBVbc6d+p12fx+pSYpO+vULHJDnnZPW6bUA1eaK9Wkm7+LCHX3/5+W4HofG5QARYNbI+4hBg6fWbc1EoS0WApW+jMCQBVp12FlsvAXyudDn71kw8uRpa4xNg1dkPY1GBvSlAgBVvUQKsvVl6BjwER84s64QtqoaA0dx1QuWxrn961WevAEuCrJFPCAFjbWFtn5ZHCAmwyo8jov5BgIUUMj5fO8C6k0znllnx844eWFImBHBKBtCaxcoePbCkTZboFzPfGk1z3WBuD6zYpFcCsGJvPaQ3VuwIsAbuVgwV0SihN6MEbhoPg5bjT6s6MR0qQAXKFSDAIsAqt5ptx+jhlbBtRZ5fuFnXf1Yt0Fpr6fKl6jcXwPL7j1odtB5Yrp5u7e12qU9r+tu+NZV/bbm8rksBrBHOXa/ZDyQl277g3jV6YPEIYXaM3ArAkhvHkkG/5QayNWzQ1kPjgeU2+qXHsDQbcCss2DrAki6eLdu/ZVqyjZYCWGH/1C58nYeTPHri03G/dxvGy7nuDL+2b6FwBFhIIT6nAu+hAAEWAdZ7WPqjlsjDx6qHdQNvzV8Tv6eHuCb/XJjcGn7N2s4NsDxwKdVbC7Dunle3DO7r30SGrdsmBFm+PKl7iWPF0hwLtJS7Ji4BFgHWbgCWr0jJ5n/vACu2+Q/hQasJuET3e1tFDoLLgQxOwMZ7R5AHmgQvUst7XQMDqtEg7IAt0kh16iUBVg1k9u0f2oSHsTWTXukipWf4luNPz3IybSpABfIKEGARYL1bHyHASsO8tdrCFtZMSwCsGoiFAFaotT8nlANYPdqnN8CqLXPsBbDcx6N0CbAIsHYHsEo2yi03kD3BA3rLEnsuN/+SnodQiAArfvzU6yKBn4dYKYBVYntywpRt0NOO5gZYaFGgrWsMYGm0RhPg0ovMluPP0nVh/lTgnRUgwCLAejf7R57Ua59/W7eXdj3TOl9teltpj7kAlvsaYArCao7AIYAVtku400B3YGnbNRVO7vVKvK1i6eU8sGrtKvaCWq7rUboEWARYmwZYyK0RTSgtN5AoL+tglBukSgDWy6CauD8s5/2Uyq+0jns6QqjVVYZLgRkXxsEm66QTlmkJgOXL4Osq63Q6vn7FMadPjcY5m7T2Wc0Em+0TRg/C0v7G8FSACvRRgACLAKuPZW0nVTQfbqcm9SW1rinqc87H3FLbzAmwJDBxf/c6tQBYoS2MXx8Udzx5gNWrbXoDLL9HiWmm2T96fdwVN6GThWyLlGUTYBFgEWA1mjGWmriQB5X3GooN1P4oVg6AaeWpqf/WAdb1dgVTrg1y+u0dYIXea04LB7B8vT9Op6x5IUCNbBPZJHqO0kcLD/R8IMBCEvM5FdiEAgRYBFibMNROhYRzXad815isdV3Ruk5ba5u9ACx/h6tvz9ADy7/M7dU+cv1tfRkeW4tLgBU+1wAs9wLblYsAK9XjwQYhtoEuGTxiHjxrG7xK6hOG1V7iLuPJ+iMPJ6v+qG6xo1lPBLzu44Uo2/vzEFBIiKTp4OqMRMAn/cEXHRB4sQ6ssfSffnd5vQSrJE9kX1A/cwIwh3uA3Lgw15hR6oHlJz0Zr6asqTatSUuvePDFl5KIt7DIFkvL/zT2OJAH5qfS9qqoIqNQgcUUiEGf2TYvjWu9JoAlNy6aapaOY5o0GWb9CpS0u/SycDVz/XRNNr9GtZG+6DmqE1qfoOco/bme+zHfrTfnXPPU7G+lJi2PEPp0Y20W7uli63JNW1kgVu5lstXOSrzeYvX0e+nQiwt9pXwQBhCuzeVeXaNtTZjDr7/8HLkGWiQ1M8CyDkg1IvSMU9PBCbAeLRLr9L1tpARg9e6kNQBrXBwpP6Vq5k/mBPS9jwDrVas5+4K+pdqFjEHqJ9umB1Y7sZnS5hQ4nqavjN4X75EXGlup1JY3873H4a20Icv5rEBsLaldm1FL+ws0q4ZbaSsCrNc9o2x7Aqx8TyDAqhwp/P53rwuArQOsHKAZB/eFN5A97KYUYHnT712WsIu5/I4CP8feDqAJ2MyfzAnoBw6kL3quzykdstXbrZqyojdLNfWrKUdJPih9ZJ+wL57yLqBb9UYp0Zhh31cBB7DkCwu5kXG/bzVezaHwEgArNb54HbVlQuPcHPoxj/UpEHryoflufTVYtkRL96uttBcBFgGWXwdY+kytB9ZS/WRxD6wcAIm9fV92OC3PfQ8AKwax7gbbGWD1tgHk4VTaMS2DB7KuWNqn4A66EGKh8pv5kzkBVOvHc6222nD6nB8hW28Ia8oaO1ZbU5ccnK5Nr3W8nD5OhxnNr3XVmB4VMCvgAZZfvBJglUka3rEyjinCi40Aq0xPhs4rgNZj1K9MgZr1k8xhL+1BgJUHWDGrqjluubcjhM7+w5c47nduXnS/R0cIr8PtEuOybtss9OIAS25ArINRM1UaJrR3gIU2kNY23RrA6g0FQj09wEoNrGiCRu0Hu4I5AZjDPUCJLZWE1ZegvUdDbTlz5+lL6oPyR/aD8kLpo/ioP12G/Al4TfoMQwW2qkDKA8vVp2aBvqQOWljUsowEWC3VZFqhAtb5k4rmFbCuL/bSPgRYcYAVekBa+9OeAdb48uZ2HYHTTbP3JsBKnACxDkxWQ20Vfy8AS24kn+7cAJe4r70drR5YIcEO7aZH/WWa4SX+pROymT+ZE9D3tJiWCOS01r/UA8s6gboNlvspbVetqkifXvn68qH8Y/WQcT79ZywTFS5tL61uDEcF1qAAL3G3tUL49tmnxiOENl3fJXbv+fFddGQ9bQoQYOkAlvWlzh4Blt/btwRY1n2Ptjcs7oEVvkEPNzQ1Gxxt5ecIt3WAlQM04+SNLvk/2D5TGAMUqUVnTXu2AFi5zXhP+x3TBl8hRPmb+ZM5AX2r5QCWBKwyRVR/fe5TyFIgkrJV7VdQPMDqCbFKNeipb1iW3HFJpy09sCytx7h7UyAEWlu6A24JD6xW7d96nmlVLqbTVwEEsGqOo/YtMVPfowIEWBhgadfcOfvYK8DydS71wLpcz2PUJ6cKsedH46O1Ly4OsM63N+ipBYDcwFkru0R8Aqw2AEt2Em8r7s/zeepAtT8x+yoBZOg+IuvCFnoYiRNUscEC5W/mT+YE9C2HAFY4kMb+rc8tHnJJgOVK1HtCKNXHOj6j+rgz+KnJcSwrL3EvbTKG35EC4aLcQyDfZy7nZe+oKJF6TQCr9A0ymmdLdGDY7SiA5q8QIK/JxrejMkuKFNgiwLpktoby41Sy7mGU2AUSsk/6I+LudxI+uXW8G7NR/w113xvACtfX+wNYogWjG0h0hKzRFSWpBcKM+2c0hhQ9vxuKUp9e9feALUy/tGOnKh+2T6uFXukCEzVOq3KhfEKoEoNlKe0luPP5mNtpqx3oJoC23ZKAHHgIlk5YpYAL2UtY7vDf6JJFrT6oHEs9R+VHz1H/2Lj5L9UszHcjCrgNc8oLy3qcooUEe9nQo3GohVZMY30KoPllfSVmibakAHqZbvWwvUw3VAxH8J4jvKrkvv9IXOL9SA47MKRgVW07xZwKSvqpX/NLmOPX9e4Zcipw5UaODWGY2rrK9X/N/tDVyx8dHP+8eVO5tNz/Pv3kOjlxhUer/flhON61jDpo/PrLz0qE8uwmdjdgAqwq2yPAmmRDCz8Ec0oGJtRQqCwovvZ5zKMkrEf47xTIMNd/4zt4bZtpw2nbMBWuN8AK+4y5/a0V7hwftRt6jvTZuPl3Vp/Jb10BAqx5WhCNQ/OUgrnMrQCaX+YuD/PblwJ7BVh+3XXq4CD8jgCrdn9IgDUTwErBjq1uQAiwdADLE+C5Fohz5BMCrNQiCJF+l455AbXVDnRbp5S0V52OiIoAACAASURBVEnY2mXQHABLjoXm9q+t6EzxerfZxs1/plZgNltVgABrnpbrPU7NUwvmEiqA2hV5QFNRKmBRAK3xt+qBRYDV5jqQ8AigtDVkO+M+4hbh7oUlPLDcI7+/oAeWpRcHcZ+oNPZQbJhzu6QIsHRaalwxdSnpQ6FFiz6leMje6ReVb+M7+Bota+JoNW0NsHy+PcusrdsS4XrXe+Pmv0STMM8NKUCANU9j9R6n5qkFcyHAog2sXQErtJL1W+oIIQFWG4BlfYEtAdYIrG7GER4BJMBqPCrcBSbAMim79B1YNR2w5WLR5Z9Kr2U+IRk3NVrLyBvfwde2UW08JH0vgOXyjZUZ9Z9e9UQ6tHreu/wbN/9WMjOdnSpAgDVPw/Yep+apBXMpVQDNv6XpMTwVyCnQEl65fAiwXtXe0h1Y1vGHAKvzEUJ0jGo4bpNg0QNLN1GhO7B0qaRDIQ+vHgvTJw9CBUDLHTE0l2/jO3hUfzh+AANC6YfRewIsn1doP7kqlJbf2p9ax+9d/o2bf2u5md7OFCDAmqdBe49T89SCuZQqYN1AlubH8O+rQGt4RYAVt6UtASxXA9P+8Pp8BXrqQnR6YFWOOwgwEGBVCnuLtrQHFio9ugPLunDUXpaOylnyPAYgwnqE/05d8m6t/7DxHTyqPxw/NgiwXJFRvUvscc1hUT3RBgLG3+b7jzU3Gcu2IgUIsOZpDDTOzFMK5tJaATS/tM6P6VGBUIEe4MrnQQ+sV3vbGsCKQSz1i3sBsNwc5gBWbMwjwKoclxBgIMCqFHYlAAstEFBHtC4ckX1Z04+1TsqDxv8+lef9Qr1g0DFZwBsBrBrwU9r+c3hg1dTDZCMLRkb6o/EDxifAWrB1mXVvBQiweis8pY/GmXlKwVxaK4Dml9b5MT0qIBVIwSsPWazrTQKsfQAsCbGKXtrf9pJ+/vIeWC8OE6l18jX+Gcl7eoGHV2nvPgzHx0XykbQOv/7yc8pr7CUveV/QvYCJinkBjvd77h/JFQkMahymJRcSI1EEAi69f/ceUDGKmqr6EwAxbsBk/qXGpQnfQ18JelD7asqoCbPVBWqu3GP/KPyMbdi/LtezRr50GGEgsbJq2xdBv5JNRq+29ouNlP3KumoXKGFZw39r9Us1kDW+VcvUXKGdIGH+p2kA9QtFt+H384b7XdgOOSBg6wh9Yp8vl6fNtXXB26eUTLWnAs5m/Y/cEC1ly76Plax5eurTI2047vTINJJmbJxsuf6eqRrdskHzpXX+61bwnSTsxiM/Hkhbdbq7Z8fTcZqfjRvhLcmlHaPd2sQ6nyOAdZ87zhMmuK+NXPu460+m5nkB+Od7e8U3qJZL3Hvagl/vWe0FOV5Y65Aaw8Pfy3KMfUoAq2n/N20ASwHWPZ3bte+eDT2xiRZ99joxHJm+tEECLCMAsho6AVa5ggRY5ZrFJplpZVDeAZ4GqaGQgIVFD/JHC8pUzdcOsORCQ1PWWoAVtnPLibLG6qwbudxmS/OCAuZ/cpP4BKpcG/kFm4RXrt53+Hicwm/lRy7IrIvdrdSZ5XxWgABrfouA485MRSLAyguN1hvW+XOmZt5sNgRYr01HgJU35559kgBr0j7UONwmvjXAajnaxkhnyeKhYv/esvgDAVa5nARY5ZqFMe59pKIDPEGF2xuY6hLtHGAhaKD1JCoFd9Z0fX49FwulNlMyrvu0URxnfinIE/v9Ul4rpVrd65/wvqlNj/G2pwAB1vxthsad+Uv0nCPyEFi6fHPljzwG1jT/zaXJnPlIgCXzpQfWpEbvI+D0wHq2dgIsAqwngicBzVyTOpqUnkx24a8YEmCVT5cEWHrN0HEBd8a45Eem5/5+vB3BKknjKWwCoJUCGI1Xk3b80YbT1Pl0fJzh1oSvDdOyzLVliMWzbgCs9ULxPcCSGzoHHd1Cxrstu3pt1QPLHcF46rMb8h5raYfvnBYB1vytj8ad+UvEHGMK5Lx4rXMXFdcrkPKEK10H6nNcb0h6YOXbpme/JMAiwEoCrJEoH8qPLNUMNeqBjwCrRl51nAoHH5g2ARaU6B5gaYAFJ5ubgVjHhXcHWHOOrXrrs99dYbULVNbL4bmM4csP/28CLKQkn69VAQKs+Vum97g1f43eJ0e4ZnkfKWataWzPpt7HzVrSvpkRYBFgIQtL7evC38sXs/4uKb9XGOE978CKS30XLrguRMIHF3PxyYIAC/UV03MCLJN83SLfF9gVDVRyhBD2b3CEUCvAWgEWOkKYqp9l4bamzRNsf9DAsbogKKu1GRfOASw5D7n89uSBlYIXJRox7LYVIMCav/3WMgbzqGBZ21vnq7LcGBopYFkHobTX+pwAiwAL2SYB1u2ERO+vEA63IwshuGo1MJnTIcBCfcX0vIKPwPzogQUligaILqorGujJSwVc4g4XhDsHWL4hUpe4u6/EuZ/Uc6hfwhTWsoGqs9RHrNgRj5YAazg+Hxf07bCXI4S8xN1qgduPT4A1fxuuZfxNjZXmdfP8knbPsXau7V6wHWcQm999dUNv6B3L8FQ1AiwCLGTrBFgEWJONEGChvmJ6XsFHYH4EWFCie4DcQnpyIdWn5ULK9NzfL9dzNgG4KIwYSM3if60eWFKc+zG02zFqV+bP86QfAVbcjGIbrTkAlivNHi5xd4BU9o1aj8CyUYKh16QAAdb8rVEzh/UoJQGWTlW4TtElw1CFChBgvQo2J8BCzXWfO87TUSrfXv442uF2hW443p2v/uhV/Mogt+z39z8fCz/q3LOvvtsdWBfxAl02Q6jxar9C+N//6+es+chLxnPGXjJhh2FTBpkb3FDHszwvIv+dAFjqCGYIEXoDItf+viw1A8dleAx8sTZxaYbeeTK/ErsKtbHYQBg3XAi6co0A5zYA1OYt6x9Lo0bzlvVG+i9RvqcygQ4gx5DwOMWYjnKAS+pQ2AFDgLDUGOdt5HjMX+K/RPta7VeWOVU/BMZ8GZD9o+e5uW2EZLfxsbbO/itCtfGPhQC7Nh/GW04BCbDO50eDzw0zZTmWU2PenNH4MG9pmJtXYIvzGltvnwpIYCVr6GDKHGN0dgksHsb6zGWY507rbv11xo/axOqAWIPfH76Aw9v+MxzPwv2kJr6HiSVrUV+X4639q9sH7L9CB4twPj0sAbDCzcGaARYaMgv3ryi5+3MCrAmclS4AS8NrGyQGP1oArDB/LdzVlnuP4fYEsJZun70DLA+atTqHcxEaT9BzB7hzYazzBwGWtmXfNxwB1nJtj8aH5Ur23jlXb7jeWzbWvoMCSwIs+P6WAKtZi68RYMn1Z8mYSIDVzCzaJ1Sy6LBuQFKlf0eAFWqxJoDlypbzFnPPS+wmZ7WIyre3+G2lSIDVrr1a2Wy7EtlTCr0lwxcmuRxKARYqbaosPl6v+QOVi8/fRwECrOXaeo/j63Jqtsm5ZKPWJkemQgXSChBgYevo1mff3AOLAOtme6UTdejRIgFAN2PF/WQMUVKXXhuQdwFYyiZRBytpO3WiyoAt844dcVIWY/fBSgAWEsOf4YfhbvdWvYQrHADmcAlHdSl53tKmS/K1hM1BI219YvNTTZkQECs0n5oiMM6bK0CAtZwBaMeb5Ur4Pjkvva94H6VZ0xIFCLCwWt36LgHWXfwSjd/WAyu1oF/T0amSRUevDQgBFh7UYiFK2q4uh3SsmrzXDqpQnUoGvVZ67wlgxe45WJMHHmr/Vm3aMh3k9STr1Lv/Qbfxea6QaCkv09qYAgRYyzXYFsfP5dTql/MS65R+tWHKe1KAAAu3Zrf+S4BFgOUU0EzU0gjlG24XNwawao6Q4a6AQxRtIHmJe1ZQdIm7jNzC60Fjh9gCXkOENpHzICxJv8jWShJuFBbp2W1iyZS/BGDljn26Z8eTjiAkdSgk2KEHlv/qSeuvEDZqftW43iqvVukgryeZT3gHWGt7RndgLf0V3FaaM531KkCAtVzboPlzuZK9R86p8dxDg3f8sMB7tPx2akmAhduq9brsniMBFgFWKcAK35B7gCXfhrswawBY8itzsW52OOW/4oW7ZjzEu3hguTb3dQ2hkHym1bHHgjEFV0O7r8l7TZ6HUftOHZ27Be42sbwZwHLV9RBrTVCzxqa1fbVXuJRNxupiBVjI/pE3GAFWLytgul4BAqzlbGGL4+dyarXPOTY+S2BAgNVec6ZYpgABFtYLrbNwCokQBFgmgGU9wXAAX+Fe1VcIQ1AxekAcj+NbfumF5eEVAdYwxL4S8bTB1TmQFPVvn/7YJtfp8nL3UzOIIA+sLQMsb7/3jQKAPRpAFHopcgH8qtoePbBiAMvVEwH0oo4dCbxH+7IArNJxDo2JBFhWC2V8qwIEWFYF6+PvcXytV2P+mOH4HMICAqz524Q5PitAgIUtAq2zcAoEWCFXGffegh+UaBw6m5TElS2xGoDlClUzWcMFfrVlzhMR1Rl52KATSBIghTUKDbBHjU+HowlgxeonARnaoDvAWQrQZPq1HUurJWr/rdu3VofFwl1fjx9LoAjbXxBi1JbROt4MvCpuJMGtXfLeu92RruFEGpbnfLncPdv8HCXT9ONP7AWKC386ncYkQ7Ds8wk9uML80fiGPLD8EdOUzrSX3hbI9HsqsFWAUPrmGY1jPTVec9qp9ZFWXzi/r7nyDcqG7Arpg+KXFBHlVZLWVsLWePOlgNUSdY45SDyVIwgQtvFl6OBBUeksodEvLD+svyZRZZhU//BgSTryyN/J9WepU493EJHr5CenkVvztey7JWkhgPVE2CI6H/77f/08udckfkoauGYw3PoGH9WZAOvVsPYEsJRj1xgM2UpJWgx7U4AAa9emgPoMAlgpcV4WMuIeRr94cHE9oEpNylaAdQHrPwKqXZv321eOAOu9TYAAa9vtLzfD265JXenfCWDF1kAEWHq7IcCKsABwhJAAS29fVSHRBgslSg+sS1aitXtgofaVz622UpLX24QlwNp1U6M+gwCWBFASTMnL81N5xCBXKDYqH2qcM5jAT+iOxXP2/RPKHq0PYHwGoAIWBQiwLOptPy4av1ENS972o7T2+Bx5+2y1/225rVCbzFk35KByOB2G6+XydApGOiAYlx/Jqvbq1/TAmk6seB08f2ipd0la9MCas7dX5IU2OARY2wZYqLPK9ke2UGFejEKARRvIeDcigHU65j/CgTwErOIjgIU8sNACFJUPzT8oPp9TAYsCW91Aa4+4eW0499dZCVpf1aW6n1hrgSFb7cc9LAF5Za2lzVzd0fpBAqwQNrsxjQBLb0H0wHrVigBLbz+Lh4wtYtAGgndgrfsOLLTAIsDq3O0IsDoLvI3kSzaItcfWY30Z9X+kHhr/UXy0AEXxrfmj9PmcCuQU2OrGlwBrHru2jq/zlHK5XNYEQ0YgcuxzJ9JyCpflrPlIwJraDK0f6IFV1v650ARYBFjtrGmmlMJL18JNkP9KX6o4BFjrBlglZlSyyS5J1xK29wKxe50JsCzNv5u46Bigxg5jx1k08SwiIoCELnE/GS9RRflb6sa4VAApsNUNLwEWalnb897rElvp5ou9JtgRq7U8iu+fb7VP17RqOA7sDWCFLlphv+QdWHqrIcAiwNJby0pCxtwu7wP94TAQYG37CGGJmfXeDJeUxYftvVDsXmcCrJpm312cWjvz9wHE7ruKesxebXdOvQhvfGON3qCihibAQgrxeU8FtrrZJcBqYxUxHXuvSdqUvE0qvQEVegGCjqijWsr0fVpb7dOorrHnKYDldYndYdm7zUvqgdYP12Han7l6HtwX4S/Tv/3Xla+H/BUMJWWRYXuNAbwDq+0dWLH1o7btnO3xCGFtD5kpXuy4irwEjwBr2wALbZxrjyvNZJ73y/x65Yf0MedLgGWWcM0JaBfgJXYm+6T/SAQCWPJ5yz6NvkLIS9zXbJ0sm1WBrW52CbCsLT/Ff3eAdT6D9e8hfyQP9R+UPpxfQDN/fp7vbUiANQweTu0FYF2uU/t6gOXMwUEsB7BcHQ/HU5uBIEhFC0FKMyfA2hvA+v/+32tq8e/fTmuNpGQT4dMsMdSa9LVlnzucti5LvyH3hD4sb0m7hdpKgHe+5idwa7vkbHscjFt7VFQWWGsPpcmvpX6acrfSQNqX1bxiZZK/ix07i9U1fNOJwExsfJT5Wt+c+vRROVrlo2n/HmHC9ms5jrUoLwJYKA/UPmiDY72FVTs/uXLIzWqrt9AX4wvgY9/pBzUfnwsFoK1uWK1Wc9vWJEDj7ZbWJzHtY2sBGa7VOLe1do9qZfQ2XosG4SXtqTZ2ays0P1vr5Oc/NI+lPK1CPBr6l9/7p2g7v2YMr8epqcsx4tDu0kXronDdgTzJfD7heje1ftGu61P5PhxT8h77MTxdNCZqF2CJxsFfIQTlP7xe8VPyghe1G3pRdPhvAqyafmeOo13QGO3TXs6b/aKFSElGBFhxtbQ2UaJ10WBYknCHsK3qv0aAVStXajLovTCqLe/a4mkB5FLlRgs1VC5kBxAKGD8jpJ2fwnK02tgRYCEL2c5zaKvbqcpLSVvNbVuTAK0bt7Q+IcCyWd9e+jcB1rQpJMBKf8URASy/bkoBPHVP0y7AOgEsdwjQ//ixnAArIfaeFgHauhjtU90PUgG37oHl66XV2yyYMYHW5dzSArFl3e9pGTtQrkzuGXpT4wCDe+sTO6Lmn+VMRpO+0eR2Hb23ByayWdT/egMs1LjoDRiKr+1evQAWKh+fb0eBvWxwEejYTovYSwo9lFbiAV9bU7kGiKXRCtTXlm9N8fbSv98NYI02LlyF6IH16FW1Hlh7Blgebro/0fq4dv153xfRA2uZIR417J1qLvxV2r0ALE1nWsYSXnNFi761lLN1ObR9QuabWkC2AlhhXknQm7irQgIsCaNc+TQAC2mMPHBQ/Hd5XmNbGm1QugRYGhUZhgoMw142uARYYoMnXvKEuqCxcat9gtAq3nJ76d/vBLDCfSi6cqK0z77rEcK9AywPsdD6uAZgPXl4EWCVdrk24VHDEmC10Xnti8mcGy56u9dPoWVS1vaJGFSKLYbH9LQuIsoqI4+eMBkCLKWwMwSrsS9ULJQm2qRZPbBQ+RDgrFlAyDwbdy9UHT7fsQJ72eCufc2xtAmhMXHp8lnyJ7xKq7eX/v2uAKs1vHKWQoD12l+KxkfjAsx6B5bVgbZk/Rnd4xFgWaar+rho40OAVa+tJqZWf01aljAl54Ut+Wwhbk2b+DipQf8wGG95jggXK2eq7NYjhKl28/U9HW31Q5oXTaZbMDKFW3NJNaz6vQvAChe/CKyVtAHD7kOBvWxwCbDS9rjH+eS+Vr/kLzzeRy+tr8Ve+vc7Aqzz0Me2CbAIsDQjSnJ/R4Clka99GLTxIcBqozm6Q0jbDm1KgwerpcvTq56adGvqfjy+fgVD5tUDYPn0ZXlryq7RxG/0JQCQgzkBlkbF1zC92quuNPWxrADsJC7hrC8Fjhm7Aw7HwiGMLyBxBgwxmwJ72eASYMVNZq/wil5XuiFiL/37nQCWPwXiAZY8MdLkCow3/QrhXo4Q9vbASs0ZvANLN+Z2C6XdQC29QN/6HVhbB1jWRZ/WzroZekHCNWXtDbC09oPKHnqcaN2xCbAKDKggKGqvgqQWDbolgBXeAddCuKXnxxZ1YBqTAnvZ4BJgvSpgXcestY+k4JWf3+lp+mi5vfRvAqzpYmYCLH6FMAewNFfgoCOEKoA1Lh5ulxBrMk1NJjWbAu3EFqaNNpZrnfA05ZJ1XXqBjgxMU59cGG39Uu1fmn+NjZbmIcOjI26WtN8tblXbJQysJq2SOD4sWsBqQZalrV0ZYv3H5Y3KZ8m3RdynsfA2W8Z+1yKvWL8N0201DrUqb2uAJedj93cHiLPjN3gFl9MrvP9PrkF8nmh9oJ0/WunNdOZVYC+b3pK5Y16F87mh8Q71zzXVpbYsOUi19vmzts5LxFuir6O1xNq96y636fl4Af04dQIwmL9TwazrjFTpnAe4H0P8n+NXu28fL0uNm+G8n9qn3tcUl+v4NXD3I9mBdf0g831aO90/vhZXdAkPLMl27pqDj8RdLucnNhS2Y28PrNf8nvU8uCOELhAB1hJDdjxPAqxXXdBCStt6cy8kCbC0LYPDVbXdwgAL16pvCLnApi3qtc7ZGlr06nOxh7QuLGNHCEvu5UMb2JTNxV5AhZrLBVdKKesC1N4CTKGnAktsanvUp2ru6lGQwjTRugv1/8LsVhmcAGueZlmir6O5fO8AK+QXIW65QyUAOmotRN6BNRfAkmW1rh8IsGpbfopX6iDzchXFFgBWksJery+eBTY51xGbAIsAax2WuK5SVG0CVg6w0Aagqs6i2STA2vKxhrkvAUe6rwUG9gBYrXt9zMZzHtRI+5blsy5gW5aFaUXm/WOnndPMYs9p0y2rBjf41lfwLQvbKS0CrE7CBskuBbBya7C9A6zQgzAEWJfL5NplXWekLCgGsFxYf+dWDw8sAqyHFxpa/1yvU/unGYxxbAAfvkAvUFbvgSUrsJZNg7HJYHQCLAIsaCRvGKBqE/DmAMtd8u4WaDEApPFwWZOZzQngwrmmyvZmEM+6sPQLyNg864qPAGttFbXp9tYdLeBq68d4bRRYYlPbpuTPqfS24x5l9hsXdA9Jr7zXki4B1jwtsZa+vnZoJVvDeoRwjR5YHpiFVwzkwFPuCOF4FcJ1eFkDj+sb4/uRvXtg5QDWNC8YBXwXgIVI3DxD7Dy5EGARYM1jadvKpWoT8OYAS14CL71etnJ3R+qlRe+XGbH0q+wPdDHL9O+WD60AVviWTatvTflzXh1asHWX9XZ3Z+1IZl3A1ubLeDoF1rKp1ZU2HarH2GEtU2384j5am9FK4hFgzdMQa+jrW4JXI+gx3oG1NMA6JAAGWtdo78C6W24kH7cG9p5etRb+DgArNnc95oCaFaBQmwCr1vTWG48AiwBrvda5XMmqNgELAyzrYr+qzqKJcl+K2QLEisEOdKylhYXmAI61TWT5LNO/d/dHi72cHtKF/6lcSjBUU/78gui5tLD/KMuZ0oAAq0VvWW8aa9gUh3B4vWrhksH+iJPYXAgCrHmabOm+ujV41QJgDQtf4r4UwPJrXwIs1LcTl9Df7aZmBfhmACt9/jL1zQTUKOt+ToBFgLVuC12mdFXgYOUAq6pOBfJn3bCv18EdMVzzT+6YY88jkMgDqVW7Wab/HgAr3KCirxAiCHo+P75i4+1Manc8TfYnNw8lm2TrCoAAa8293162pTfFMZu312qZFEr65TIl7JMrAVYfXcNUl+qrWwRXXjt6YE1K5C4DH9fAwUKBAOv2RUa4AH1dYd2/YDjeQW7bP+z+Ene32CXAmmcCieVSamClJdVuIFodIW218dTWE22EtekwXPoiwaw2BFjTBH84DLHjhGsHWPeFWvCmEIETa39B/bbVOALXD5mKtAZYcoPq7xv7OJ2yUqJ2+Pz8vNtfbDN/+nhOPwRZSOfwbrfSdtfOP6XpMvw6FFhqU/yyOTd6Ci6t5rvCK6c7AdY81rdEX821ras1mt/mUcaeS+6OqHF96Ow8kk3vS9xzHli5F5Ry3kZ71BBgyTat9cCK5SnHyEf5Eh5Mhwd0eznGWfJhjIIFjNTzDqHgAnS9AMtVfbzEPbVILH3DLd/2o4Wn7yslE6M2TdkPUxsRtEGxDxm6FGT9Q1in0T+mX4lOyP7R4KCrZToUyj+26RkXFSWdXGRfoo21bpr4YT3WVj5NHeYK00Obw6B/gxDL3zqOIDjfo8659mq9YEP1Q7aDAIUHcLXjAcrfeSC5tM+Xy33McXVy+bo/P29faUHppJ6frJdg1mZ8i2c5fjgu8IELlNV+S+e3p0Wk4ivFubVPOM/U1AXZpXb+SzWzdX625m80v1mjL7FBTq1fZq24IjNkp4okdhOkxCPHe8AsVfnj9JGwt/hx/dePwZp1l7PpkrZcQkSL/fi2184BqT7u1gBuHSLnArTu0mol712NxWkx7uTWIKgeqfkPaep2Da7rjTYGIVBOrTQgmmLlE0fllDnHtK4pe4s2G2vmXuok7sDy5crl9TYAKyWCBhBpO2ptuNYAq3SRjQy4pIPUaIDyTy0AaztRqT41dSqJI6FvSbx3DNuj7UoA1n3QFeJrFlK5tkKAp0edc+VpDbDCvGJfQ8yVBy1AepdXtq/8CqL/fe0bPF/nvQMsNE4h+9YCrDAcWjjLcqEy1IZ18dA8pZ3/Ujpa52dr/qh91/ScACvdGshO19SOvctSAj0sAKJFPd4NYMk1WGz/9jIPgEuiW7SBJQ2L/bi2Lxn/Y33cv8AK11Fo3aWtM5qHreMOeoGG6lEKsOTrbgIsrRWkw6XsFwEs//wtPLC2ALDkIrpkQZ1c2N5c1tEAgRawJQNkjTmj/PcOsGRbo7aq0XdPcVr0i1APK8Cy6vtOACu2mEAACi1AUHxr+6D4Vg+mtQMsqO8CG4Swz0TfLN48dEvGDE1YTd7IZuRz7fxHgFWiajwsARYBlsaKSgCWJj2GaaOA779ozfxO7VeyP1sCYKGWt+55CLCQwo/na/PAGmF0woOfACvSrogG602hb0jNQhqBK/8cDRBoAV0yQNaogvLfO8DylyTLdkJtVqPzHuJY+kWyvxQcIZRpoLJoPbP2DrDQYhPZJQJYMj6ELSizyHOXv083bNOxbEeT/3j3I3ioygjAQU0LP4MclqdmrEN9z+VRk+64oFLeVaTt30h/7fxHgIWUxM8JsAiwsJWk77zSxGWYfgrk+u87QaundWjBV0zWBLBq5+fQugiw9P2NAAtoJY9DaReCJYasTTNWzDAfS1p6k6kPWVu+0jfEaAFNgFXfhpqYBFgalaYwtX0ilwPywELQO1amEmizNMDq5TruNXd3RaXG+BI4pbUSCFy0Cd3CeYAVG1cJsNxFEPkVNOqzJfO/bzqUpnzuL6EtafZY/0V5lqQvw6L5F6VrnZ+thF8quwAAIABJREFU+aPyrek5ARYBlsYe3xWGaLRZOkzYh9/lEvaU7iXj/1oAVs2cn6o/AZa+Ry4BsHJ7IVeeY+KOL3pgiXZd8gihdeFbG1/7hhgtYEsGSH1XeoRE+ac2LbWDYK2eNXXTxCmBHZr09hymR9tpARbaPMuylbTp3gFWaI+tXyTI9LyWLSHW0gAL9Wdrn+jtgYXKX/Mc1bkEYMmXbpqyoLw1aRBglarUJjwBFgGWxpIIsDQqrT+M9J5ef2nrSliyP1sCYMkvX/sa1u7dYgoRYOntZk0Ay5eFAEvRfmsGWAg0oQWzdUOIAFLJAKloipcgKP+9A6zSDVSNxnuJg/pCTT1bASyXtyufLKObvN3X63I/7wSwYuOwtU17AyxkUwgAofjW50vfoWUtP2p/ZDPOwypMowQgx+ynpL+ixTiqn1U/a3zt/GvNZw3xCbAIsDR2SIClUWkdYWSffsd2K9mfLQmwnLU4oCjL0GLvQ4Cl74drAViyHARYoP3CDuM3mvpmt4VEC9jWAKu0fmgBWzJA1iiF8n8HgCV1Q/ZSo/Fe4vTQphRg5foXAdarpfU+oigBRg8PLNR3rADLCkDWDrCsfRYBrM/zeWwiaWcleZYCrLD/W9sP2Vfv59r5t3c55kifAIsAS2Nn7whCNLqsMYz2SOEay96iTCX7MwKsV8X5FcJyK0RrHpmiuyLHhw//HNdt1iOEv/7yc8E1cPnKSqKqXUSWiKFNMyxlKg8NAfZxa/P2C94wvktXk39M8VhZcl5muVZDC1g/QMbKX276+gGkRdqpNHxd3J8l9tezTEy7TgFLvxxzvHUAq01YyhGCF383VM3muk7FdCx0HK/HPVa5OqDyhHFT3ji+3KXpvcwt4BL33uNL6g2kxR5b21DP9JC+IVQeu7x4E4x0Qs+LvmPeU4hE2oej/PD3a6DLAl+RXECGMct3B1ioryzVLkvmS1i1pPrM26qABFhyPxPuW8O+7+e189Bs+5+tSq+xJ1z/hOtRtMeuBVijN9mtxmgPnRPmcplewKV+Dof8/O0AUGw9o+UL2rK3bD8Jspz9yr2X10F9BxYBVv1XpLQAJLeIhgvkiGWn4qC31bFOggyYAMs6xTB+TwVq+s9TeQiwss2DAM/SAAvl7y6Rv0+K7quBtx8CrJ69cr60Uf+PLWAJsB7tQ4A1j60iO52jFC03IXOUd448CLDmUJl59FJAA7Byzg17B1hI96UB1vWav2JkSHgo+XoRYNEDC9n4y/PUW/1YQjKs/7t1IZFbDKVIe6qSBFjzvIEoNjJGUClg3hisCGCFFaYH1qsJlB5J9ADLOuYmx096YKn66ZKBUt7D6O2spszgBakmiUXDXMECedHCNc6cHlhc67zMsUYPxJIjXI3NeUwOrd975Mk02ynQ0n5iHliopNYrEFD6/nmv9RfywELl2zrAcvYjva1K2ETJ+NGy/eiBhawyeJ4Sv2YBa94wF5YdQbHY85KNL5oA6YHVoMGYRDcFzP1xYYCFyh+6gncTMpHw1j2wUPmtes61AEyVk0cI85vyqHu68MSztj8BllXB+eITYBFgEWDN19+YE1ZgLoCVeokz1/qlJQCRqm4dYA3gCCdcqlweF+P7k14lIBPt/3sASAIsPC48hWgFsNBmM1esUs+oXFqhV5elfsiACbAKjY3BZ1XA0ifHghJgzdpe1sx6A6nS8s21AOwFsOoP0E8lWnpLjPp/7vjEWH64QgQWYdyBGKNDDwyoDz2wSrt8VXjUDlWJFkYy23phflsIbj1CaO2/Vo3Q+t2aPuP3VaCl/eTAxbsCLLdejN2LdW/VhAd9ql38hRSt7sBCKyi4PCHA4iXuWlgUhtPegYUW0aVDZOxYYu1iHE2ABFilrcPwcypg3hisCGDFvK2W9sCasy01ebUCWK2OcxNgaVptfWFatb/1EnfrBgbO34c8ouQRwnls0zxPNSgmAdariARYDQyLSVQrYB3/ZcYxgOVPGcUA1nj0DFyBUF2xIGKvsQd5YPn1ooRYT2VZGGBZ78DiEULegZXto7GFR/E50xtGDTejtYuaFMCqgVhwAXx7xZ4i+NYBDuVvTT8WXx4r6TWw9ig303xVoLYP3VNaGGC5O5rCrw76OrnJ93yZLnk013MnxlMKsGKXtZeO3znprADLMv65xYv1COHWPbDQ+B22tXez933qcutfqTZG/e46oEtY8x3PuoGx2M80sOS/crSTYeNWVau116uB7Kg+ZX1M1Ff0Ke0nJAHWftpyizWxjv8lAEu+tPH3Jr0LwHI6xb7uPWwcYPESdwIsAqyMAvTA2uK0+D5lNm8MCLA2ZSyll7j7ysl4rQCWg1doU4js0wIg/Ngcg1goX6+LdUu/9BFCrfHKl0cSYhFgEWBpbcgSTtsfLXmguGisQvH3+JwAa4+tup06LQmw3BcI5xqXeo09Wg+sGMAavdNO8flvriOEl8sZ8If8/EyApQRYGg+cms6ADLsmTTR8oTyf4ndwsXy6ZD3h4YTqcNflVj6ZZskl7iifJZ5LDymXv7z0rUV56IHVQsV50kBHfczjQ4Qg1KRZE8cpGIMpmrR4tLDO/kIA9nm93NtAo3ss1xYQqq42+lipuqU8uPQptwmpWV+0ycmeylOfjXhgrX3+fdLaYrwb/Qqau8wdzSt2K0mnUDvO1JSpaK1bk8HCcSSAQpf0+7DyONHpdBxSEMuFQx6/4UYX6e2fh57BKZtAv78sfgvhwgaw8eytAOtwml5BXQNPYv9iyfiRTagueqGI+gPMAARw/cOyP/w4HMf47qSDS8vVx/3p/p2ax733Wrh+L6mL79fnq82D2+cZzmetdEfp+OUDsuPU83D58Zpf/BXpff/zKwFW3u4IsEr6ZZOwBFhNZNxFImijYd4MEGDtwk60lWgNsIz7f+sVStpqJ9+0EmCpJbwHfBpzbisztNArz6VfDAIsAqx+1jVvylqAFUIqD5CsAGtIEILUdSGxcSK3hhm9RDL32Fnnn3lbi7mFCqCNP1QskYDb9k82Hvex1oIHlL9cT4WXpY9gDd5CjnLIP28FsEKgPF7SLsoevmi2vkBuDbA8TLPAvJjSqP20dkSAZbPzp9ioUZ4CrxxgpSYwawdrKHdxUgRYxZLtNgIBVrxpt9y/lzTW1gBrybqU5L12Dyy/AJtj0VuiWyxsDGDJcEXrC1AYlFYNwCfAIsCy9oEtxc95WLUGWGF/zfVPufmW419qLImlRYC1JUt8LWsPgOVs8OHXMw/AisGrOeZyK8A63QBfKcDydauZf6UV9PKgROsGba9B6RBgAUJrNZAaqrgHgKU10DWGI8BaY6ssUyYCLAKslpZHgPWs5tIeWDkPA+R90NIuStKSaxJ3hCM8vtELZpWUMReWAIsAq5UtrTGdknut3LFDyxHCmAcW2vSF3hyhhgh6PY0v1ksM19iAb1Sm1gDrfkT1rmFfgJVqKtQHWjVxC4CVg29hXyytF9q/9ABY0gvLyk9QfQmwCLDGvlxqaPeOscMJjACr1fC+/XTQBFDab14U4RHC7RtJQQ0IsNYHsGLz31wehjVfkZQ2dBw3wOl7LNAC0Dp+ofRjXYMAiwCrYMjcVNASeDWOOwBgocqnXgCE/TJ255Xrh5/nc/KerdTY8ATAdrj+R5rv6XlLgCVtbi4PrFhb1MxJtW1qBVjoDju0/0DlRrDaCrBi6yQCrEiraEhkzWIMGXtNmsioUJ5P8Vd+hNB3gB46IR17PSfA6qXs9tJFE4jZ7gmwtmcUhhITYD2Ld+h9y6uyrVLrC3P/BvlbAdYhcolyyfrCWr+SvLwUBFgEWMpuufpg4fogdtdV6iJ2f+l7zgMLCSABVqwvyg22hFju9+5/9xXU3BgAvVA77E9Qnfm8nQJWgCUPC8pSOYA12U78K3Zaz5mSmtbMRSXpp17GSGBTnN5lumPOjRH+3ivf5xB80uSVSuNeZiOAlprHYF7v9YXWjngHlsZalGGKOlqHCeLJ6IxfIZQEVxor2vgrpVokGAHWIrKvMlNkx9YBeiDAWmW79ypUuJnxX59x+aEvTsXKVANAetUtl27ybf5KAJYre6yvm/u3AmCV3iMjv3Z2vOmXOoaA2rrG5p42KhWX5Mo8D6WVDypkjI7k6fKcXyHsIusiiaYAVtgfw34m+7AFYDkAFfvxa/zjcfrKmf/fh/UAK7Zml+mFG9QwL+v4sUijMdO7Aj0AlrMZb5VzAayiPXXD9o9Bm6LkA4Dl+7PvnxJsuXQlUJZ5p/I8HY+3y/SnEOE4YJ0/U7q38mBH7UqAxSOEo2GXLtR9eAKsouHqSWvNAFSeOmO0VIAAK65mqwmqZVttIS0CrOdWWosHlpwD0aatlZ15+Fi6iJSb3+H8uoEtKT/agNaCsZxGBFj0wGrVh5ZORwuwXDm93T/1X7epTEB8Td87n89PEsQ2fBJghd4dHx8fT/Fz+4DYMzR+LN0+zD+vAAGWzUKsAOt6vgwOMntQ5QCW76Py9xI8SQcLBHgIsKb2XcwDyzWip5Lu7+5H/lu+gSiFMDbTbRNbTihyovEEtnRxW1qq43C4f64z7AwaPWPl08QrLedc4cOyWweoWLlLBqC56s18bApU2/wCHliyrKkJMFafWNjqetvk3k1s6wZgaQ8stIBC9tH7Ene0CbxvKm9HapxhhW8pc2O4xRBrAZbM07oBsZS/RVzX/iEM92sf3xa5fHqvj1rU0acRgouWaZekhfqkT0u+7S9JX9NupemtKbwETsfT44hUbixMQSrngTtusA7xszxyfxNvj9sRimDc8mX5/v37i3TPeU35+j53Op2mDfVtrxXmKfuq+4Li2W3AE2XP3e+1pvZ857Kg+QO9wM0dIZx0necSd7QO6dXGfn8YAibfn1Iekvfy3Dyw5JhrGXfDeqY8tu7lBSe8YPtXeGCjtihpy5wHliu7B/yOc8TGWHwH2PP4KttptO5ff/n5ESJSs94AC4mlnexRo6SeE2DVKtcnHgFWH133nmr1OEGAtXfTyNZv6wDL2ni9AZa2fGH/nWtd4CCWBcKgDYi2/kuFcx54UvvScdSi3dx13hrAsuiD+o8l7aXjShil9aYKy4zAug/vN2CpfnG9Th4b7sf96T04/L9lO4SgWAIGv+H28MoDLAmTfZruT+fZ4epOgLW0Ndryt8wfoz0lEpj7Evelxpu9A6ycdfXSvCRddITQ3/HnzLQlwPJjIQHWeNHdRAfpgWUbjFvEJsBqoeL7pVG68borRID1fsYiamwFWFbxlvbgIsCytuC243uAlQKIaFwlwCpvf6RpeYqvMUo2IS3ymzMN9KVBCafC8V0LrhDA8nuFy2U6QijhlYRYyIPC3VHkw7g/HbgK//QwS2rs6kWANafV9cmrBmA99W0CrJc75vx+3v25tAdWymru0LviEvfeY3tR+jcPMmeGMVh/dxDqALCctgRYBFh9RubKVAmwKoV782jVmwICrLe2HAKsbTZ/dX8Pqrs0QFxafQmw5GbbLfzdZv/jdMoWkQCrvAVb2W4u56JNSHkVFo1RCrBKoZWsnPPAku31AFeT55UEWBJiSa8sD7hion18fBl/LTfdEmC5O7Lu3lm3L6W58ARYi5pgs8xLAdZLv35zgOUbItQFgeN7A3Y+QhgzlCfQUwiw5hjXS/I4nKaPVEiAFYvvjhDKHy3Acx6uuR8CLAKsZoNxi4QIsFqo+H5pVG8KCLDez1hEjeMfmS6QJHH/iDaFpQHKWjywtHr5cNX9vTQjEH7p9rNWhwDLqmB5/BCIpGzanwooz+H5bXhN/DXHSR0hjIGtEF6lNrqpjbAMP0Jd8f8Es6YNlgRW8u/SGyumqQNYHlhJO/BHCcM7sXwY/+LF1Y93YK3ZWvNlKwFYUbBAgPXU/8KxFMKYmQFWWJ6SF0CwLo26QUk+bw+wGmlenczdxY1HCKs1bBmRAKulmu+TVvWGlgDrfYwkUtOtAyxk92gx0htgacuHPnsfNp32DSvK32r8ewJYUgtvN0i/kgW4VWtr/DXegSX7p9Raa98pTVC/t2rZKj7ypoq1WQnA8pe0x8rrNJKXpUsQFfaFEF55MCU9BEKvK5eG8+CKtfHj2OB0Ybs8JuieeXAlAZa0CWkrBFitrHH+dBDAyvXjce+aWMC8yx1YqXlKPf51BljyJUQMnqNLzGH7G1+gpsZFdU8ARwjv45y4af1pnASX2Mc8sJ7myaUvcVcL1SkgAVYnYSuTJcCqFO7No6GNVlIeAqy3thwCrL7Nj/qlX8xsGWBtCeLI1h4vVuUl7n07QCR15IGVel5SUPUGriTRDmGtACssEvK4SnlgxeDTfWy6eV05GBV6VH1ePl+8rybPrGnHFt7BI48KTmWf7r1yoMr/eIAl4ZX7e2xt7PowAVYHw5wpyRqA9QRECbCmXhSAHPX4txDA8uWtAViplx6tTFatnfM8vZ0MRHYsn5cALHdEOzbu3cfKpQGWdoHbqnHCdAiweilbly4BVp1u7x4LjSMEWO9uIfH6E2D1tQvUL/cCsMY7IA7TR6Hm/NPaeh5iyU2A32S736HF7Jbg3Ro9sC7ny3gZd6i/b1ekf6r9a+NZ7ak0vhVgxe63StU99vuYh4QMN3lQXcav/bnN1AiwDsPg7nRxf37//m2ssoszwa3p7/7/CWBNMOsBr6aL2qe8hxFeeUDl9yPu7it//5UHWbG1sSvHGgBW7bhXai97C482/jGbJcB6WMFWPbD2ArBy/VGOrSHAutsw8MDydwzGvJPHMXVpgBUToDdhRIOgzF8u0NBiHKUbex4bwFITcE3+sS+YyHIgAlxTJ2TU8nlqUSEXdLG3Y7XlqtGwNi/Gm0+B2nb1dwTKTVtNqUvyLwmLNigt0qqpL+NMCiQ3D7c3gmgjaT2Cho4Aprw5Uhcbl15qby3/UnbkdPHaFd6jei+y94p3Gri0lvjTCpDQBipr427xeRZnA0RjonJdbuT4mL+j1Wwea4FWJRVpMaajcaekPD3DHm7tL9d448Yn0Sn9uDU+H70nHDR+2OB9vXudviruN1EjYLrdF+X+vEMmkc99U3m5DM6zyn8C3m2iPMAa493yHg4OWE1Q63JxaboiTVDq4anlyjCVY3zgNl3X43A8OI+qoyNh9yOEsS8Qng6PI4bTUcPnjyp8BGfIWthOTXs7SVztwj/dfBL7vQ93BW+QEOCsKWvLOGj8LGmP3D4ntYH/BJdcW+uKvuK59DjTMv+atFD7+3HGt4NvR/+nNs8klK9dvASGoS1HzJ6QBrn9/hVETgHKu54EWK9NsieAhQZQtNC0DoBh/LA8BFitFX7P9JCdJ0HQbQFNgPWedmOt9ZYAlqtrON7mLgHWaLNlgOXqd4rzF03VxzDG6Op8UgGd/pY5XLP4zHl4EGCZm/Algdq5LLdRaF9KXYoIQPivU71s3hNv5j3A8i9ev4i7a+Xm0O3rfZoujj/KJzeO7vnx43SHTc7TyjGm8/lz+Byh1eR9JTeh1xtxmwDVZbicpyOEEmA5jHO5xRuun+Mo4U84HYbDcDp8DIdh+rrgcHwcIZQA63icPLQ+jh93wDV5Yk0Ay4O5EGD5Z7rWsYdC++ecLfuxMwexkP3Ya2BLAY2f2r4czsto4+5Lfe48A8mxv8Tb0aaqPrYFvIS51KSF2j8c1/YGsFD9kcZagJUa11bpgaU33z4hCbD66BozQgKsflq/U8rahcLLgEqA9U5m0q2upZ5LviBWAIQ8sMJLisNNbspDSyuUtfzafFqH8/XeA8BqrU2YHgFWb4Wf06+dy8K+PW+p47khADEexbt5Jj2tBSMAS26gYwBLlsCd3HPpfZxOg7vIPQQCDw+sCW6N91tdz4MDX+5Pf9/Vy6Z99Lq63p8Po/fVeTg7iHWeYPIItFxa7ujh7U/nrXW4HIfT8TR8nDzAckBq8rCS911Nv5sA1pfTlxeAJU9VnILP03sNWtiQxn4QwMqlcQdYlkQ0hewYpnQDHxbFg8hYEZ0dpdrxDmc7aye/dpkqY0d5YdI10CmVaE1aqP0JsJ7VfgG1QEDvBRuyg/t4vrQHlqzQXIMu6hUEWEih+uf0wKrXjjHTCtSOHTxCSKtqpUANxLICIC3AcnXMvSx4mvPEkRykjbX8KP1ez/144fSz7AHW4IHVSyOfLgFWb4Wf06+dy2QqNZuxHrV0R+9yP86DKAaw/LgS20CP8OnWaT/cl/7Ge6aCjdINYH35+JiAkwjj4dUIqhyAugGrsBwTiHq+z+o6TEcGPeByR/zcvz/Pt9+Nz8/DpwNXg/O+cul/Du6us+F6HE7ubqvD1+HDgSl3PPDwMZxOX+73YD2A1nRPlgNY7k8HuNydWM4DSwKs+zHoxNfIWthSrv2sY6fFe7SHvZamiQBGaXoofNivl5p/1zK+tCxHTVqo/cN1VXgUVJtnKlyr/qMtR2ifqP4v43KwtkQeWKHnbHj0cnEPrFC43gMuGiDChf7W78BCerbqABpdXRgCLK1SDFeiALLzVFoEWCUqM6xGgRKQZV2AIoAV6xex370zwNK06VrDWO1HUy8CLI1K7cLUzmVbBFjegyi1MQ8B1h0y3cjJSUCmO5Q+uCN8z18C9HdS3eHVzSvLbaBGiHX79/2Iz01MD6scsJqOFE7pTvdeTV/IGgHW5fstHRfu+/B5/TZcDu544edwPn8b405fHPxh+Hr6cfjy9Yfhy+Hr8OXj6wixPj6eIdbpNB0d/DhOXx908Epe9j7en+XuYBQEvYXdtLPiKSVUprn3H83rN+MbjNgcfQWXYLeub7g/7pF+SZq14CWWR01aGoCTg1jaur4zwAqPXXrNnCarBVghadM2dItwe/LAgnrMPAASYMEWYYAKBdBCiQCrQlRGqVZAC7GsAAIBrNQmIja/1izgrOWvFtgY8b4ouuR3ILXjirF46uhz6E+ApW6OJgFb2FxNX64pPDoiiNL0G8AX76fEutSH80cIT+5rfjeIJfN6Bk0PQCV/7473HU/THVj+/3sawvPKw6vHxezOm3U6Svj9+x+D87W6jEcQP0dvrs/rH8Pn5Y/hfP59+OPbv8ZjhOPzs/ti4Mfw9ctPw08//X344etPww+nPw0fx68jwJKQygMsf4m7h1f+qKGDYc5OYuN/C/tB7aZ9jsry7gBr3IRnvOe8B0pK7znGfwkMtO0+V7iW41xNWhqA5bQIxzfUL0L93hVg+XpLiCW1WBxgpVzECLBeh4BSo1cNIgRYKpkYaN0K1PYNemCtu11R6awLYO0CJAlA/ZelEotQBLKsC1ANwJJlD/uJ8z5AZcy1gbX8qH17PSfA0itLgKXXqkXI2rksBDgtyoLSaAGwws3duOGLrEvlxsUDLHeH1rN31XScMOVx5TeTV3e0z3ldjYf8pvDjfSvCw2qEC+KZ87jyAOx6vgyX4Tz88ccf45/ua4Rn5211+W344/O34dvnv4bvl9+Hf//2P9M9WGd3b5ZL74fhpx//Ovztr/8Y/vLn/xh+PP11+HJyAOvmhXX0IOvhgTXdkeU9sKajhd5GTu4zhpGfFjaE2r7FczR/WOamFuVDaaD1gxaKhO3l/z157qU92ZB+qPza59p6aNNrFa5luWrSQu3v60mANSkRaoyOEHr9kpB36TuwCLBeu3KqI3WZlAiwWo2lTGdBBWr7BgHWgo3WIGsCrLyI/hJiuRGQfSW8P6Z0wzDXArqBqTwlQYClV5QAS69Vi5C1c5nMu2YzVlN2BLAOaH15fhz1ewJUh/R1EyNE8pcvXfxxPu9l9fCmusMmcZzwvqEc76aavh549l8MdKDg+vCuGgHXeLTw88lL6/PzPHx+uqOBn8Nl+D5cDt+nLxdefx++ffv38Pv3/z38+4//GUHW+fJt+lqhuzfr8zCchi/DTz/9x/CP//h/hr/9+Z/DT1/+Yzgdfhi+fp0g1mn0xnKwagJYXz/8HVgTwHKXu8s7sD4O01cJw58WNlRjD6Vx0PxROh+V5m8NjwBGST+MHZXyAMuVMwa5en+FMAQwVr1axy/RF+VdkxZq/1C/J++hxEvPWDnf1QNL2r20/7tn1tIASzaMdKdccgB+KlNwS2E4yNQYvTTQVAeIpdtDk9gGsEc+aPCY6/me6zaXhmvKx9qeCGD5figXja7+KfCe0kZ6lPpxTlv2WYH2mhpXUZZeACt0XVYUJRpEphNbjKMFPMq31AMLpVf63Fr+0vxah7fql3pzPtfCv7f+WXjlKnmOH8FE/fJycxw55u/4LmpuCEuKUmsTeMmTBC1qENs0hOmmIJa8hyo117k7sDxokl/8k/YT2/Q536lxDr487qSawsk7qi6DuypKXrouy34HWDcI5ryy3M9UntvXBj//ePzdeV25Lw6644Cjx9b34Tw4YPXv4du336djg5c/Jnj1/f+MHlju/itXpun+qy/Dcfhh+OHrX4a///Wfw19/+q/hp9M/hj/98Nfhxx9/HC9oPwzOE+tj+PLl63Rx+3ECWe5/p+HpdByfj13vfB4vefc/sb6qXWOkbAXtb1z6PkzsZYlcN4VeKOM6SuyvSsq6GrAFjqC36IO5NHqP/6j9e9dPzqM18Ce21pZgu8TmYnWNHYGWaYbjv2QcYXqyL8m+4n7v/3+MTzfwj14QJBqoVbsigJcEb/4y9+MDzPp2uY9nx8cHPny9XzQjwHptYQIsy7dF5hrS6vKxDlh1uTJWLwWs7UmA1atl5kkXbZRRKdALBLN9iSOGBFioNeZ/3hpguRpoNv2tatp7A+PKmdssJvsPWEIQYLWygL7paGw5B7Bk6ZwdPUGq63Xwl7jLjWoINuTdU34j47ym3O/dEUK3Xn+EmTZ29wvXb0cFPXSSm9cJvR6GswBY7ijgFGb6mqDzePo8Txexf//+7Q7DxvSHP4Y/Pv/P6HH1xx+/T8Dq8n34dv738P3zX8Pl+n04nSYg5i5dPwzuy4M/DF+/OID1XyPA+tPxP4c/ff378OOPP4xeVy4AiaAIAAAgAElEQVTcl48f75e6S4A1HSVMAyzUV6Mb8IwXiGv7z9sRtrAd5SZTbi7DDSuaP1PjV+zrk6ky9O0BIHUCrFnkD+EGsqucrYdpWSpAgJVXTwOwZArSMSBs46hTDwHWawMQYBFgWQY1xp1PgZqJTJZOA7BSXpfybQoqBz2w+tgEAVYfXbWpzgFQtGVZIly4Afdl2IrnTUn7RT08Enfgo35JgLWEtZbnKb0CUrFzACsK7W9Q382fHiBLDwOXj8NDEkzJy6xHj6qbh9R05O/mjTV6T908p25eUg8PLHfMT9xh5QDY1Xk1Hce0JgDm7rG6XcZ+mf48Hofh08Grb+5Lgt/H37njgt++fRu+ff42/P75/w/fvv97BFjn4ft43PDq/hy+DdfjdTieJsB2vB6Gw/B1/P+Hr38e/v7TP4e//vm/hj+d/mv48cvfRg+s6djgaQRYzgNrBFYHd2xw8sAav0r4cZo8sA7u4vjr6KGV+in1UoqtYZCnhrurLOZZFY6DIyoUsCwFqMIyS+DZA2Cl0r8DOnTMiwCrfFCpiNEKYOVstaJY45Fj9xN6TKXWARYPrKd9iz8WvXEPLHcHVrg38mMFAVaNRQYXjYULsdRmtjKrewcI40dpIxpMKwrBI4QVojHKahRA4AgVlAALKbTu52ijjEpPDyykUP55CQCx5bTO2HIDvs4Stm2/cINJD6y8vlsBmSW2K4GVO7ap8cBKgQl3Gbp7Fh6R+byBKHfXlNwgeqDmjxC6+KEHlvyqoARYj4vdb/dkjV8PdKdg3R1Xk9eV+2/8mqC73+r6ffh+dl8TdPDr23A5TJe1O0+s3377bfjtj/8Zvl/+NXw//3u8E+swbsbcBfSX4Xi6DKeP43C5fN4AlnPF+jICLPcVQg+w/vL1v4Yfvvxt+OGr97r6GL58/Gn0wBqhlfsvArBcvRyQOw3PACtcDyGIJQFOyRFEvz+RdzCVvNDzm9TQ7uYGWCV2Hw1LgGWWUJNAC4AVAiBNvihMb4Dl80/BnNr1LwLTqN73cuU/4vxyabuPdwd+NwH9uO7bOTw2KecAWbbFv0L45O0kPilq3ZhqGyAWjh5Y9MCy2A/jzqeAdZxAAEtbE1QOemBplSwLVzuBownYzwGoXVFpZTo8QojU2t5zeQTRaitL1L4GQD59EIAeWNlm2xvACmEVAlho/HMASsIMF959WMJ7WMWO+4zAyntofU73Uflw/sJ0D7H81wZHADWGewAvl8a3b86ryuXnPKcc2JrA1ef5jxFkOYD17fzb8P37dDxwevZ9+OObu7D9t+Hb5V8j3HK6nD5Ow8ENCMdhPHp4Ojmvq2ktfTg/PLAcwPrbT/8Y/vrnfw4OYH09/XX44YcJYLn/PcBy3mGnw3QH1pjW4XD3wPJg7nCZ7sZK/ZycC1nBD/JICje+/muQvg3lxtONE+FHQsKixMoux5feHlhIGqSH9Qg6yh89rxm/UZryeSvQUZJnak8uy6Kda5EHqbV+BFj5lk3pS4Bl7RGZ+ARYBFgdzYtJN1RAO5GlsiTAatgYCyRFgLWA6CLL3gvoZWuHc49tYKxjEs61XQjUfrkjD64UqSOUqF/yCGG7NpwrpZinVQnAipXzIDxY/KXv8oigu8j8Aacexwr9sT+3gbzDqtvl69IDSwKsyVPLX8B+GT4v5+Hb9z+G6/A5/v3q/K/O34bPy7fh8/OP4Tx8G76ffx9++/bv4bff//fw/ftv0xHC0WPrc7gcPofDcborawQ4zlPqMF087JiSA09fTh+DOzF5vH4Mw/V0uwPrz8PffvrP4a8//WP46ct/Dl9Pfx4B1un0dTw66ADW/T6s03SU0HEoeQeWB1jH6/NXCMOxpwRgyUv3/R7IH91MHb3KASxXFnmJOxoX0XNpP8izrFWfQABL2m+rPGU6SJO5vkLYo24ladZ6YMWOp4199QZ9twKwkvuXyq26td6+PNZL3HmEsKQXKMMSYFX2CqW+SwZDE8KSZWPe5QpY25MAq1zzNcVwG2W0WU6V102+PEJoa00EQGyprz926g28dVyaq+ao/dBbbwKsfEu12ijNZQ+xfFJHBCdooztC6NOVMMr9zl1t7n5eINX45b4J2jx7WE33XT3urXr+6uDDA+vhmTWGv0weWO6onzt6N/3vwNXvI5T6vHwOn+ffR++q75+/D98/fxs9r9w9V6MXlrvn6pu7mP1zGI6X4eC40WEYPr4cxnRHz6Pjx3C4ujuhPGw6jR5U7uOGE2j6GI7uDqyPPw9//8s/RoDl7r/6cvzpBrCcB9Z0xNABLJfO148fogDLTVzjVwiPX6OmUTL+SFgVtk94Qsa3lc9UAiwPBnzeHmDl/n3fCCe8yFL1aAWwEKBC/Y4ACynU5vm7AqycB5l7FvY/rdprAVjOW1X+8BJ3bQtmwhFgEWA1MCMmMYMCJQu1+OJ8+q13fa8tMipH+CaoJL/UZIPyrK3LluJZAdbY9pFjUPLoi0UPmQ6PEFqUXGdcAqz4WqEWKlta2cGUtf1sHWCh+63cV/G0l7g7WOBhlP9z8lCaIFRs3e2AU8z7x0Ms+XVBf0RwfDZe4j5BqglgfR++fZ/usnKQ6vPz2/Dp7rj6dF5VztPqdjTw0x0N/PcIrD4vfwy/f/v34AjUZfg2gqvB3YM1wjX3d+dpdSv78DF5TTkk5476nU7Dl69fh8F5mJ0PI8A6HL4Mh+sPw4/uK4R/+c/hLz/9c/jTl78PXz/+NHz98nU4nb4MX778MHpgucvcHSH7OJ4G54U2rReG8e/+EndXx68fE8By+ap/xpvvD2P5z59TPdyF8L4NJDAc87r9hO3gNs/u+djXE3dBuTL6tY6/y0uCLemh5ddhsh5agCWqVPRCK/aVRZl/WL5QYwIstdWZAr4zwHLChXsA3y+2DLDGIWj8//klhjcU1/diAP1pfEBfIURW93/ZexM2x5EjTdNAgFcwjjzqUB2SqqWRqqVpzTO7+/9/x/ZM727vzEgtVVZl3LwAEJznM3MDDE6AAAlGRmQmWE9WRJA4HO4Oh/vLzz7bJzFvs8DyC2hpfdO5n+rzQxaMXSdq+xZPVQP6U16zX/eHEt6qetvXB/b1ndbXuRWZMo6l9BZ/c9kz8VfYeei4G4bpNiYi/eujrYE2Y8y+iztEgWX766HnPRZgnQqkfLQN3FDwruNvU71om9eN04f2g6bzHfrNcpOCpul8z/151/ZrkrA/9/U1nb/q/t7Xp9qaHDed91Sfdwmh7Nr2/jUAkGj9vESYdao6L03gGxL7ZM5jiueSFYAPHkr+ixeLjgVmWwmPK/meQXUl/ENeBn6oYkDD0TSETZUuPgSpmn/ZxaoFVP5aAcwk2QjggpcWgJXOA3W/dbLmRRJUVKt4Set0SSlM1zMJD1yk9wyqkEUQ4YQwaEf44Bbm6+GGknhNCNfjag6kLjTsRYESPyNIsgXC6QoqsHAAvyoJKeTK2kAqPKRheE7TySu6mL6hs/ErOh+/oSia0Hg0Eg8szkQYUTgYMhADsNIXfgfwi4YCtHDeEMfnV5EN0BVSfjhfYbkGXSiirgCsMsoAsBjIuc9QTEi/XAdQrzFs44NGfMagDXDNlQLzKQZUQeHNJfNx6Szar3ThKqBOlHgKuMphj3J9vtdQ0Wedh5q5in2+0v7zUpMI8Dm8e4nr14Sw2vuE+xnfJ5JFTa65DNCr1F3+Gmmzceo9L6RNj4msk9hG29Ff51hwuJNgo2Js8M+v9aHXjmPYe7VpflO3Vj52rKsDNXq8Q8+n94kdU+w6t+l4uEf0VVUXLqHqsZdbUqDq/WrL1Fj/Lb+zqbvO/H5sMGM/ZJ6lzw/ps0dXTT6u7Wv7RhP3ptPvgxBNla8NZgvYA6wybW1Th01t1ObzqsX5UwOsNuVq3KYHWI1V9Clv0PX+6AHWx907ui6Cmx7gPcB62v7Rtf0OmVg97ZWc/uh1Y1sbk+PTl6b6iF0All3QnqK8nyPAaqo3P2Ogv70PsHLAlC88yl/w5Ytb/RwUyahvLHzIF/lmlecDrJy/uILZz/G7gqgqLyYxe3eqLiiuthvC81xDBAG0ALjgWZUka1okj7SO72kVP9IifqRV/ECP8R1ttoBWCC1MJGsgAVRlDK74p1M/cRFN1iyFDGWAhfl7AbAAsvjzDYJtxzQML+hs8pYuZ1BfXdJ0XCiwoGYScBXyT/G8EgUUAxJ4akWiyNIvbaHQKi/wBKYoKcoXrqoUcz5huvZCXdl1GJqK2zgrYJNdxEuNFKtdoLt8zWZuaAAsVS8BXunvMt4L9JFrkNIDYOl1FfsFFA6cAqxG4YUgqqpX3XrcB1hVWWT9PmpB1E7/VjDnLkQBUxMYKep8NwOnXg/qCHViw6psW6GeInMD6TktgPLXdZrxU/uU76HlX3uTAq3NdTaNUZXt5+qzCioecjwLsLTuXhrAsnW4Mz42EKC286eXBrCa5t1FGxcErOoaeoBVcTfUNXYlge1IGD9nBdYhA1Httj3AOkk1fqwH6QHWx9pypyl32wd43dmaHqQ9wDpNO/VHqa4BnWDX1U8TxOrq4dK1XXqA1bUGn3f/eoDllC3G48oujBFUx4tgN4DqnDkHFVVhgWaRXyzSy9dfBbAsFOBv920oIjT0WUYZhwriHwCW+Fzh7ziFt1XKIYHz9T2t40f++TC/pvnyjqFWFiK7IJCHhAbCMF0UQlCtqcKmXE5V+YOYlQEWoAzC5ohGwwErsfD5IItoEExoFF3SxfQLOp+9Zf+ryfCChiEUWOMyuHIgK1cosZG7ACw9twI0Lln+ICyAkpZY60sVaq7hZDfTJvl2BmAJ4CrjoNIz1ymueJxiyCQLonIZyxYNzFycagnbM6gJ5LrsP+5fbgE/2FaHSPoAq0FIQj7A8j38tH/h3ArErbm9lke30/G7nEigHA5re87u2lKUava4et36vo0s0TZTAJhREaKp75X6hTu5D0b0OKows33F1nvT/LorwDoEUHU51/H77u9RXRVY9crCds+FtvPfHmDV1KclvP4mTZ3fDqD2xrQ3ULtmPO1WPcByqX8PNImrJKTdNYT7G7cHWKft/B/Z0dqMMfsuqVdgfWQN7hW37QO87ip7gPVxt//HXno7flV9E2u/LX6J19oDrJfYKg1TJqNmGZAoePy52zbYVbaUlB1O0QPwoODDLoL1PavgqJof+uoeBQP+T+vLVMoyCG6CzIKsnpIwQjZnB7jKMorjmJJ0Tct4TqvkgeJ4Tsvkke4fr+l+cUMJrSgbiApJ4ZUohORvhgED8Z+y96rCAgZYDHEciCABWIMB1DPEYYQAOwBY4WBKk+EVnU+/oNn0LU3HlzQZwcR97DywoLwCyBElllVgye/4XJRLCim0TgsPrN1v1Mt1KcBNQzcZ2zkPK1ZWZVs2yBczevESs68dzx0Y1DsIZdsX9YE6wMuWV3zDUKdyDQB0CrAsgFHfLz23BVildvAUWIcCrCoPK9vP4WWG64LaT0GS9XFTgGXr2K5f62xMCqBUrcCyEGofwIK6UOs4D8HMPdPEi01fVVkm/ZFCz6sqX1z3U76q5u87Y1ENJdrHHvwynxJglY/VUcHiKQsPAXo8brc8fQ+wanpxD7C63d6fugLL1o5/c+rg36kGe4DVqfo+9p17gPWxt2C38rd9gNedpQdY3eq/37tbDbQFWHZR1O2Mp927B1inrc9Dj9b0/NtZDPoLph1liyxY/dCiolzOC8ktnNg82yii8sVyJqCkKQTJLvB9aMULNHNs/bwwac/Yg0hN2lmBlW5ok6WU4KcDWetkQUsOGZxTupnTKn2kx8UdPSzvaLVZ0MZ5WzG4YqGPKmigxhqQ2DwJaFCPJ4YtAbzByAAshYGiwIpCouEwJNiIDTLApylNh6/pYvaWZpM3NB4hhLAAWAghlNA7/IQXlkArBjwubBAhbAJ6GFvkflUF6FbjY/mpJuocE8gvp1gDkKEtpewbJmoz+GKxYT17ell1lh9mKPUTbAcMumxYmvQ38cbSSEZfMaagikMI1fvKQTAFgTvhhMjsyFSxUGJxm7jrOhRcaT+FBxbXpPmi3Ve1WnWVhVeafVL7aRngSX/xAaB/P4IPWViVA0nX3/DZvhDCQVQmGP54gD6VQymncJP+JP0oSQSA2ZceA3Xy3ACrGnoXrd00/vnXdjjI8tSHOzCtJUGqGdi1/xX3b/l4TeVtO//tAVZdAziTwKqP23QuW7EWhrXZ99CHfdvt6xq7khZ36797M2B9yElrVd3z4OnJh/fVYdPNZutPf2/ap7HNeoDVWEWf8gZdx4legfVx9462D/C6q+wB1sfd/h976Y/5EqfrmHfKOusB1ilr8/Bjte0LueKjAWBBPYSXhlrtzs/KZtwARgqWbOn1vaby+fN/H2L5WQsVaOXm7g5gZVtkGEzZzB0AK04QTrgp/K/Wd+x9lWRLWiePNF/d0ePynubxYw6wcrN2hBE6oAHMAyVRfh3ugaFQIHJm6gJeRK2jIYRhNKBh6Ezcs4DG4YzORm/p/OwNzcZvaDw8p9nkisKwUGCp+bmqsErwChArBxuiZKKtQLOiniVkcevKmSSJAxiyPRu3OzURlFb4J+BKgBW3h1PXyZvSvsXnTsHlIFe4HZbOr4o6Bpeu3iywwsaqFOKMjaGEDVozevZ2gh+YUQ9B5cX7BoWiiK+7I8Dyxy8/2QDqz/ZJW08WYFmFoN+n9b6ohjH7FVjqgYV91fdMj8Ng0FRH1fpK+2kVxNJ2qRp19JqbAPThI1Z5D3988Ouo6e+244vdzvbnpv2Va9p9vCvoVAUYr6rabV+fKY2zLflDD7BqmsmCD3+Tps6hg4FtrDoS2amXHLhzD7BOF0Joq76qbXuAdWDn7Dcv1UCbMWZflfUA6+PuUD3Aet72qwIYh5ToY8+ieMi1HrrtPrjVddw7tCx12/cA61Q1+TTH8b8oVFN3XaiHLoRQFTo6H/MBloKJfDFvTNy7ACz9BtcHV/o3QJUPEAALECLI0AAIA6AqiyWU0H0mn28ozQC2ElqnUGA9UrxZ0Dq5p8flLT2u7mmZLihl03ZRU+GV+14h+i9zC8zc6wsqLCi1AB62pAALkihkIuQEfgjBG2wpCoMcYAVZRONoRrPRW7q8+IJm49c0hon7aEZROOYMhKw6cqGIrMICBNq60EGnwFKwJj5dArDKY4EodgCwyu2i4EkAFoNAqLHYr92p6jhcTLMNum02MddJ0f5FP2WoAm8vl5kRn3CLMGRTo/YhhwtCOcbABdDKGbgr5GJg5UIJFdhxRsYoKtRHrBJTiGWVWPtD3No8X8qAziUFMF5rFk7pmlXrFio0+54PXOvuaj2ngiW7BuY+qJkNB4NSdnU9l9Yh+jf3XaOu0t91Wz2eLYvW5Wg0KreH26gtwHqq53817NvV2TU9B2092zquer+qreoAVrF/tTdb69G8IjlBFWyr7Uc9wPpvTerLvW3RA6zWXbVyw089hND2jx5gdesr/d67NdD0AGuqsx5gNdXQy/68B1jP2z5PNYF93qv6cGevmki3mcB2HfdOdYU9wDpVTT7NcQ4BWHbRaAGWvO8t7J0yfxhGlWF+DEgyCcGrWkDni0lV0DiVj69kqYIHGkKI8Cb2G2dFUUrZVszb8U8AVkqreEkwuk43C4rTBcXZIy3jB5ovbvMQwmywpW3u9QP4BI+moj0EFMlK0VoCMWzRcMNAQJIFWAjTguk6LjHcjmgynNH5+C1dnX9Fs8lrGg3PaRxN9wKsbEMMtji8kAGQwg2nwAI+2loTcK0PUVQNh8OifpxHWA4pkW8xA8hC/KDAP87kuJXfOZywwsRda4Z9slJXngG0UIV6D6BNQyAHgfh58XtcT0VoZJqlfH3oRxpqiL9HI0A9AVgMc9wqlcFNKZSwG8CycFSVaTZkUE3OfZCq2yjA0jppAlhVYMZCLPu5foGh72n96P3kidFKoYj+80GBl/2J31Fe9lZzfcyq3qS/769f3wT/0FHMB4x1goZDRCW2DB8jwDqkDtvOf2vr1YSC7zvvIdme+Z7CkMnRedVHbYp8MKNv/mvlvfPv//av27rJ0L5vANtWctNEyxaqCna0Pc9Tbdc0wTwkxK7qxoJ01n4DYLdpqrunuubScfVrqSNPVjdgH3m43d3a3sFmTwvS1MzyZOXpD/RBa6DrPXIIwNo7wDckK7ALCR3n2pT92Af3B22EZzzZEbd/qbRtH6T6ALdeGTzB65qGxqs7//hNVdvmG+amY3T5vAdYXWrvdPu2GUtOd7biSF0XMF3v30OuCWDic3ipygrXWnXNpc+dh5X/nMlMGJm/yOdxzwNPeM+fy/N2ZgG8r4/a56MFCPbc9ncBCnyFYrDtshBusoThlYAseGHFlG5j2mRLWq4faJncUbpd0Wo9p+u7d5QM1iTXKooj7IOXegQpwCgUTUUPwiN/kE8gBMwwEMo2NID6KmK9kRizZxGdja/o9exrmo6vaBRe8N/TyYzCUE3bxcRdgIbLNkgCF/LsfGqC7hQ6Wa600vovoidQUoTAWUWOmNwDUEn9wQNpy6XE9eMf1GxSh9gmhyhOtaVXz4Byo9oH5w+mfSYIaDQakqp7xGMr5DDBYTji60XyANz7wzFi4FACIYYoK6Ab/inAYhBGA37Wah9TLzAtjz+/gocbA7wo4v6hfQchi1y/biyIl2s+RFWoqkJY/cm9zc3z9HhIEuD3fQWsFuD660jbl+01WMBk7x87Z7RhfQwoue1U+VbOQon3tf/oNuqLhX4wDIclBZaeX/fBNqIMDCh1akgFbnxsF9rZNK7686TcJP4Ai5qmc9jP6+bNhxxDtt2fURL3/L7XzhcIvuVShQLrkDJa/mDHV/29CUAeOv9tKlvOMvJHbbU+qum8Rfvtf2YHPcDa3yT2RqjsIEfegHpcje32B8HnmpDu1EbHSV8PsJpu+f7zLjXQ9T7pAVaX2n/+fbsugJsepPnk0j2He4BVbvMeYD3/PeAv4j5kidouYOrK1PX+PeRae4BV1JZCLEYXHpzAVhuzKNaFdAlkOYClJtVV8KpN2+gCywcDOXBwKhEfZAnkciFwKD+DmYRVWFhob5CFcAOQlVCSrfnfKn6g1fqOUlqwofvN3XtabxeUDQqDc1nki9+Qeg7J3FxD8oqrChBCl0ObEPSFoQ6DnwEgGODVgCKEBWZDmo0vGWBx+GB0SdPJJU3GZ2x4jqyDRQihGLkzKAC6cWbuomIqgwoALF07iPoLD6oCYgBEFXMkZ3jP9SKhmfi8ADXwD4PnE7IP4n2FXS5c03xZo/XBRvIubBAxmByYCLARRTQcjikaAlah3BFFg4gBFqBJGETsf0UDKKxwFKlvvVZAFvXBQvmR7dK+1AuMy14qV9mjzQc/qC4NM+U6cCbuPqzKQVkYSpIAhn6Ff5j+zn3EZXHET3zRxaGZSCKwzRQNinQPCjq0EW8vJvqcxdPtZ3/ivsTf+hOxnvo3e4u549jvTRUs6U+tL4VR+Fv9xXL1lYJSYxrP9W0yGervOk5YgNb0/C+B6Yov+55q/H/JAAvtkN+TTwSw9Bw9wOr4DXPTAtN/8Fl1TJsH4FNv0wRgjr0BfYDln6ep3p76uvPj9wDrg1V1f6LDa6DrfdIDrMPr/CXtcez4q9fQA6xurdk0ge129Oa9n1uB1lzCD7tF1/Hw0NL2AOvQGnv67a3Cat/ZOFQuKzL98bYwRXdQQBf/Co94AesABQcVQrHkPHgUouTjqls3+CbQ/jx3k2oonCzqLKiyi7A6gCWKJwl9Q8jgNhOAlXtgpTHFmxWrsBRgJVuosR7p7uE9xcGKr0nOLSCLgYqDKbtZ5NTsnK+YQoQfQhkEkOOyFCablM21hwMBWKwfyiKajS7pzcU3dJ4buL+m4Wi0A7Akg1/hbVUCWA5OqbE8u1apMmmr0RyFaiFXRPA2DsRwqKVAKbS1hFwmrNaClxigH9pVFVii2sLf2F+uV8+rMUIc3ubCRRnMICwwmrACKgyHNIomDLBGA1FgiRIL0A917erJeWRpSJvCFv6pQMVlXtRxDiCLlVl5yFJZgZYv4J2hPPfZzYavFX1EBQQWYPl9reozBVgb9DsgPAAuvn22lELJlopBPsATq2QAKix4cqCLI3BaACwFVihvEIqyDy8N+RNo5XzGHIzC5xoiqOGHFmDhuqwCS+9dVWFpv1OApX3JKrCanv8KgS1oLI0BHdeXVePb6eCV3ON1x5PxsVmBZe9BW8f8+xMCLH9MrqyrE4cQ5tfaK7Behty78WY48gbcB7A+9CR075TqyOvzJzL2HCe9viNWsBaS9iGETz+hfsozdO1LPcB6ytZ5+mMfcfuXCtUDrG5t1DSB7Xb05r17gLVbR13HxOZaL7boAdYhtfVhtrUAy6pTqsKTeWFsQrPUbChVo28TfiWLUOdzpJnpnO+Rv1iyi919Cyl4PFV9aW0Xfar8sGChAAgOYMEDK0uJHKQR9VXG8CpJ1pRukX1wTov1PSVs5P5I9/NbuGNRNkjZXJyvja/RZSHEEkTi3xgXsLaHWQQqDafKaBBuGVRwMBXDFOLzYoNoCMVNhiBAQra+8/EVvbn4lgHWdHRJ0/ElDdh/KKIoBMiC2bkcBxALKixccymE0ANYKSrQwQyuM2MqLr3NZB7cOmhlwghRT3G2pjSJJfSSwwdXlG5iVrAJ8BG4FefKLVHtad/C1SvsAKRB2aGeGkUjGg/HNB6e0dlkRqPhlIYEr6uQRgBYg6HAGAeoGJQYJVYeNomwQpeVUE3g7bqM4SMgkGfjgG1wDAZ07pp9OKUAQd+3fQ21hxBBu4/ewQzzYNYfBtzegIMAp+h/aQqlFqCf9APJ8ggQIrBObh35m+3VzPv4HG2mPwWqFn/r+1EEWBXSJkk5HFJDKnOw5/oRh7NyXyoUbjakFO3jK7cswMLv6r+Wr1kdqOT6bXDQVigtrGZ3467zNzuiNq7Vjxp+n8TbXu0AACAASURBVAZgaVEO8ZbaB6DqLq2pTg6d/zZVYQ+w3CD0ISdh+xqlqQPkqUuaWtb7PH/AVwwAJcDSUQF3YLF2N+8BVucq7A/wdDXQdZzoAdbTtc2HOHLXCdChD/CDPaoOHL8PPv4zf8+DCWyXInTKIINJcZeTf4gO+sTnkG+Bqyuh69jYpuhtFjB751cfsP0+xxDCJo++wCkAENBkx56NM2HPzavhtGNhlnpeQcJl/K/8+XLj/NkBFx9i6X5Vptg2lGsbaFiXeDblmQjZAyuhdbKiJF3TJltzBsL56pYBVpzOab6aU7pNaIswtmxAWYCQspQ9hbguWFGVlQAWjMsLZY2Ev20AhrYIk0M42IBSOJsDYAFWbFIOl4uyiC6mbxzAek3T6BVNJ+dEDHsAGIasMioDLKg7xPA8BxButJXiBQxmyot4+StfSGaAaqK4YgDpjNzhfYVyI5QS4ZVpin8xQVGUJCtapUtKkpiWy0dKNxmlUCw5o3eED5YAloaghgUkGQ5HHEI4m5zT7OyCrqav6Gx6QcNgSMMAYGvEmRcRAilqLRdCCRVWbvYun7HBOLYZyjYMRZxyEGXSutE+VFwnAJMALFaXeR5ODFVSqT/dxwdcu2GDmulSoFgQDWhDm1xxhZBE9A+AJQabGwkVVCUWK6ecEovBnwsVZJDh3mcI6LbDfrgGq9TSv1nduCX+zIa85kBqEOTKNQ5Tdf1IARV+QoFl1Vn6mQ07VICl/UxVlQqw9g3hVfd//lxC/9UJeJuHzZ5tGseZo4/fDWDpaevK1wOs6oYp6qv3wDq66/o7VnbCIwFPE8Cyg/HJLuCYAx15fftu3JNOrI9YwfYKrGM6wsvcp2tf6gHWy2zXtqU64vYvT/gPlFAfDJg+cYAVdiRQHXfvAZbpX1VjYdfxsek+7AFWUw19+M/rFFgWbOSlgrcOS0HKIJSN0d0/XtRXACwcA0qdMkBxHkTeuOf3w/xvB7DsMey2FmBZ0CAABSnwECal8EreA6zRTIRxmtA6XdJ2G1OSLWm+vKV4AyizosV6TkmachibKkW2gBFQ1rDRN9RUHiBicOJMwXn1uWXlDWM8eF0FIQMsActEQbphKDUKJnQxuaK3l9/RbPSaxoMLAVhQHEWAWCOGDYMcRii0kux8ChlwSqkfaS9k8ZOXLvSKMEx+N4BCSAztUW4JA0wpjhNKNmtaZY+0Tha0Wi9ovV7SKlnRer2gxeqR4nhJCIdMESYHlRGfVtROGHhlDQPFkYQXFl/mQ0k2ZCg1Hk7p4uyKXl28ocvpJZ2Nz2kynLIqaxSNicIBRbwtPK9ctkIXSugrsNTYXcCNnJ9VUMa/ycIrVUn5Ciq7jSqwfFCqoYeFR5h4huFfCn8rVnWlFEO1Bsc4c79gHwVmclypd20P29ehvqt66T2Aa1aopP0/h0wBQivhLVbAKT2W9pfhaMhvsRebg4RaX1y/FYo3hYYKC+sAFq4pavj6CuNIXiYjTuHrU2P4Dl9i1IGhfH3dkFypeXQ+LcDyy/UUAOsQmHfoF7hN9ZWD8z6EsEOvbqrlAz6vAkmlDnIk4OkB1gGNsG/TI1awPcA6Ud2/gMN0XaD1AOsFNGKHIhxx+5cXXD3A6lD7SA/fafcjU6AU5+wVWOUGqAUF3Zqpdu8eYD1RxXY4bJUHliqxdBGeL4YrPF544e+MqwG2LADQhbgeTz2w8oWLB64E5JR9iXQBrQv6fQsuXxGjf4upNgAWQv4EYGl2PQY2HAonkGEdLyhDJkJacwghwgc3W5i6L1ldpOBFwRSDMQeI1GIiL0exHqct181GPLdYqSWKKQAs1BNfdopMbxGNB1O6nL6hLy6+odnoFUXBOU3GsxLAYqVRKYRQzNzLAEvaQ+sUiimYzjOF41dhNo/tNISOfa2cETnC4vBvvVnQKnugZfxAD/MHWq4As5YMsJbxkuJ4wXAN18kqIuezBHUelGi4Rli4q7JJzj9wSj1Ua0QhDWk6OqNXszd0cfaKLqYXdD65ZGXWeDSlaDh1HlkFwLKKM4AqXCvgHrIaqgpL+6/UeVlBZZWCqlDzoahAvQJO+korbe84XovHlgO9DM3cvty3oExzZvcKrlarJa1Wa4ZYftls38dnsAHT+8CCJfanM+F7mgkQZcGXaIBRAH+0gY9VYXivx9KQTsAnlBn7j8YjBoUCwBz0cgDL1rkFWNwnXfimD19QZ8MGD6iqe1uvE72WM0R2WOpXHd++13V90NUDK++nXpbWfEzsOH/ixAkVY27bx0cPsBpqqqkD2cqveti1bYin2s6W3y+rjNfH3X1tABbOrROGp7q+xuMeeX163LoBrPG8bTc4YvTrAVbbyn352zWNL01X0AOsphp62Z8fcfuXLujQB3ivwCqqT+HFcU9AOU7X+VsPsHqA1XaE+hxDCLVueBGuvlXmd+uBpQbtmHNicY6FOuCILubBaHKQ4w4MxZI/1yvmfOLzIzAI6iReXosyiRe+AljK+5dHExwLcMoHWQIcnAKLVVeiMmKQlYln0xYZCbcbBjLbAL+vaLm8p/VmySGFCC3M8ixwEvqFkDJWNW03DG4AlDQEjNU+mv0N1xVCf5Q5tQ22CnjbBOV1oWmogMlwRKNgyiGEX15+Q2fDSwZY49GZmLVDhYTMfFAh5X5FZQVWDj6MogXlkxeoGupXTNw1G6HWHeqFTdpdVsY4XtFqhTDBB3pIbmgR39NiOad1vKINhySiDiXEMN4AwnANiNp1C68wp87bSJY9nJCrw9EYeD/B7B1kYpAN+DrPRxd0Pr2k88kVXZ5d0MX0kt8fjy8oHCCcMKJhJFAFqqQ83M2BOQYwDmBhW9SH9DNZIylUUniV93v3hPH7vsI8DuHjPuZCQZ1CrQClBcxVVV+SxpTEKSVZSo/rOYcSor+tGVzFNJ8/0ON8QahnGNizQpB9slwGSbOmAhjjjJXOBB+ACb5oQ4RKstIMGR1FoYa/Mf/A56MhQk5hji9Qbwz1GvZlvywJO9U6wzEAvMYAWAgZ5OyYCMl0f9ssl07tp6ormw3SAiz+PUMSA7l/1SOu7id7yznMip8h2s/5YnWZwzXBm67rg6cCWFxnAMJdJ0CuL1WyiRYPxkPnv02HzO+zD6nA8gt1SKMXA8nupfHFuAquPSZuYCcBtQ8pn1Q3VdyH/LyJ8NZBL1vGJwc7J6qQvIMfKcWsuk5btH19zQLNusvJHwrmWz77sEI0+b56rzu/vt+bvJ+oI534MIeMUXtPXfH0PObYx+yjDzH8zLPpuEUGf0vmMuz4C4S298+Jq/xFHq7L5OcUF9R5AuIVwgdkVR42ug36yKYjAmpS0Jyijl7qMRR+delDp27/U9fVoeNSm/7XtYz2HF3rr0vb8bgb+gCl69XV75/PKQ4MK/aPaBVWmo0M21QtYoIoYjNpq5IpzU834osk6iOMJvI74IVm5StCCRk55ZAEsIjTGJoxqAwKMoYRFlz5S93d/lkALB7fGKJJDVggI1nxsIYWgMFhbgBHBCPymDYpfKlgTI6sevC/ghfW0v1bUwKTcoAFADoc22UyFBN3dmiXzHas0ILiyH1Z7bLKbeEHhe1CooRD6EShhPdwXPbO4qx0AQ02IU3H53R19oZezb6i8zEUWGcUhggbjCgcivpI5gMwdAfAkdAyzmLI/4qshFLHhRRM1sCuH3PRpcJQFwKbUoZ1q3TBIZ9xsqLH+R3dLW7ocfULe2BxVr7EmbxzGKWorhbrlRiO64I7kCx7DIA2RMNwzNeoMA2KMAY9CfzEJMvdKDyj6WhGs9E5g6tXV2/o1fkrmgxnFIVTmk5nAjK3WxoNxy5cUpU/oiBCXwBMGU/HNB6Pub4B5VANBWAVSGRf0n+kPqwYgKFXkoJTuhfgo1wXzOsBqdCWcbLmcwH+sXLNwcD1ek3LZMUhhNe313R7d0tQXi1Xa3p8fGBAiP6I0FBA4MB5d+XAh93bUXjJeDkchBxOyUkxADQBIwcBv7+F0T02DQN+P4hCBlYAVJPxlL3XJuMxTaZTGo0k5BDnUbA1GU84XHM8jNz2UHFFdDadsGk+h686lZWGHioAg7prMpmwAg5KQ9SvZoRk03qJKs3vDwW8uA7uhlCuVWRZ7DzuK4xv/PZsPyFqWqs3DdUKQKtGfQv87Od2jDxWALPzTGgq6JGPtaZnVt36vu7a9xWj+lgN7ffv//avO1scMunpAdbuHdR0U/iTjXwIPRISHdk3W+32nACrTQF9gOUPFD3AalOLH982h4xRe6+uB1gfX+ObEnddwHa9+K4TMf/8bQBCD7C6tlqxPybZXfrQqdv/dFcmRzpmnLR9sMkE/JjyvjSA1fQl2zHXWLVP02Kg7XmaAJa9no3NUOdOYBf8GgomKicAKSh4oL4BoBFvH4YZG1FiMTbZKsSS8D0FWMXCrAy15Mto4+O0M88VJU25ryp0sB5UosYSeOV8hQIoXEQlk2YJZduEAVYK8LBFqJxTW23WDG8EbsUCvSgRw23OIqggTxbp+oJ6Se6jwtuL64HrR8BKgmM6gIXPEpQP4AsG5QGgxIim4xkDrMvpW5oML2k8mDHAgppG4AH8n1AHAFhQXyG2TELnihBC1LtCGlfGvC5FSYT5LgAWX0MAJRXKGdMaACt+ZNP25XpOd4+39LC4piRbUJqtaROn4uWFekVYoII6hMyhDzhgxus9F3bK/C4Ycd+ACom9ntx23MegbkozCoMhjQYTGkczVl/BD+vq/Iqm4wuGWKgbAZ0BAyzAFz42q64m+TjGyqPxkGEfjs/+VJzprxjrygBV6gjHzfuL21YBFloH5wK4WicO5GWJhEuGA1otl7SK17TkUEKpn8flnG6ub+jm/o7m6zld39zQze01AWohvBLtBcg2mUwZauEF1ZOKMvR+EAN2UflZJaLdzhqs2/FB39coSMCq6XTCsGk8ntDZZEpn+H00pvFoRNMh+uCUzs9mAkWDgMZD+RwAy/qLcVZIqLkAwRD+Oh6zAqwKYNlnp71/2451xz4/83buARZ3i6d6hjW1Yw+wPkEFVtWA6k9Oqhr+mMlm20nPsdt9LACrarKuD3R77X6919V5fuOab7qOrcN+v9PXwMnulR5gnb5xPuARu8CHUxTz2AlY3bl7gHWKVml/jE89BPHYcVL74acOsD5kWGHTYqBtr/UBlp3T+L8XCk3J7oaXDbmCgqBQWMGMXGAFVDu5Wbkzyy7ggFW9aBa3svrF73fVAKvq2/XyihSQolBgOWWQC28USALPKacI2gJsAXDFlG6gnFlTzBkIJRMhMu0BuEE9hX03gcsUx6ozAVgAd7YOWeUjtZY3Tw713HscmueM7hmssDpJtkf9RsFYFFiz13Q+fkOT6IJGgzFF4YRCo35hQ/cgpAjZ9hhgQYxTACwpQBEKKjApX23ox7kiCdtCHQYlFgDWcv1A8+U9PS7u6H5+T4vFHVGErIsbyjRr3hbG8Gh/AVc4BkM+F54pF6VnxdWFztDcZYA0zYe6CAHUNgFneRyGU7qYXIgC6/INXUwuaRSd0dnknKKBhA0CwCBrIyJTcW8ikyGukwEPsvMNAlasaXtB5aVhc9hG5wPaRvaesypEuQdSilfoX1Jo1BWUaHEKdR7unC0tFgtaIxEAzO2TmO5u7+jdLz/R/d09JwD4x/t3XD9hKNAKWSiRvRH9lqtKQ+zUa5Ovwd2LW+JMlfy3g0rc05zPlYpDNCSQW9+F/+rP6WRWhnNO0TVCyOBoSBezC5qOJzSbTOn1q1f01dsv6Ww6ZTDKHmSDyIVmFios63sFuKYAi0GmU2ChLNa/6tjnzDHzp9IYdwKAtQ/+NAmbPnUFVt0zqQmY6eeH9IvqY/YKrLbzgtbb1TVe18Y6ZP/Whe244UsHWPbyKuvPW+H2AKtjh3ghu5/sXukB1gtp0eOK0QOsbiYKn3MIIS8WGifAx/XLj22vk42nLS78JSmw8uV/R6/PFpedL5SbJv9Nx7IAyy4ArfpEj1GkqS8DLCywsaCHCXcOsACuTMZB9pjiRbNTKfFqzlMi5f5Usp31uBKvK4S+4Si77jhQfIkXVmkWV/pLAJKOcU4FxlkHBbXBo4l/BzTisEeEEOLaoLKCwfaafxeAJQosDu8LGNtImGArgIXrK3txsW4LIXWoS+cDhZA98ZwSsAeQNR6MaTa9YoDFGQjDM1YjhSGULVDACLzBC6btUMT4AEvuz12/uwIwa5ylhRwZw5jtNqF4s6bFEl5X9/S4eqTFChkYFy72S0MGsa+ot9JUFG7WoJzDBl0dSF0DcklWQtQNtwj2dWGEUGZxaCQL+wasxEL2wcvzK/ryzVccRhgFUzofX/L1A6YwXBliH6jXxAdK/LCkfrhPubBfnAtZ9KxiyZpa2/uMr8VBJW6XTMz316u1uw7JZgkYmcDgPoFqLWEF1eP8kR4Xc3qY39P1+2v65f17WsdrGgyH7BvG7meI/AtD7gcKysrgyYWUGoDFgAqZ/EyWSe38mgEQQI1Vei4EUe5HBzERnmpCS1VppuMDg71twAosAKyvv/qKvv/uO3r76g1NJxOajhHGGtEYXlj8T8ISfYAF7zH00XysdPYWDDg7jpuHAKyqcbN5/nf4/Kh8nv0ThM8RYLV5fvUAy/liNT3Mn+PzfQ3YdiJYdYy2+37Ia35qgFWaunjScv0G4tDrLdVjD7AOrb6PYvuT3Ss9wPoo2ruukM0TmKe9vEMmYG1K0iuw2tTS6bbpAVZRlycbUxua5yUCrHxx1nFBtu/Sn0KBpSbsel6dV3JorAtxKxRW4kej6hX2BHKheKpY4cWx8wIClGBjc4ShuRAxUQAx+pHj5+GEArDUrF0W1owcchN3ATAAJAK6+Gduxp23QKWXlyzcnVLKwROUI2HVlYTsAVyJAgvQSrywtgFABRQxUGKJQktMxzfsf6XXYSEWzgUlFv9k3x+BD1xvzh8qV8IEJABLIgbFAytZsyoMbbNJMxqFQ5qNL3MFFgDWZHhOUTQWw3J4YAXiXSQAC3WnHlhOgeXmxtK+hW9wYc5fBljyPuoE157QOl2yAmuxeKBlMucwR8C+AoxJmCdfsyqwAKwc4ITaaAODe65LZwrvIJAoczLKAmy/YTCIbbnfsZ/YgEEKZcBN8FQ6oy9efUFvX39FF6NXNBtfOIgT0dnkjIYwJKciSx7ASinEjkMtnXm46T/cP1TplGcnlLYTsASwmbGyC+UTf6wBh/4tVitCxkEY8CcJ1GorWq3X/Nk/3v2d3r37mdVZuKZFjEyNUPNlFI1GokBjHzSnukMI3mjEyibNdKh9KIdtLssgymGzTFpIhLKhv8o+BYDmu8qtj1Gm3PRefYBd1kT4TyFLIUIGYfr+9s0b+u13v6Yv376l2eyczqYzVmiJwbuAVCiuSgAL5vpDmMVL/9Rz5+NNxy+A2s6f6tbczfO/wwDW7nl6gOU/W9rMvnqA9ZECLP8Gr114VWgTP9QEsk0H9AeoY8vWhtbaQdv/vWn/KshlB1rNMld3E9ZdVz7Z7EMID+kuH2zbY/vjTgF7gPXB2uwpTtQ8gXmKsxbHbDsBa1uKHmC1ranTbNcDrN16PNnYWtNELwlgqYKlVKYnglhPAbB4kepeObzCAjZfyDuTc5iaO9USNhcAk3E4nQKu3Ocq975SgCVgSAASMv8hrAwKHESTwUNIwJRdWOsCWxf1JZWMltfBtFL5twIm8mtxaqm8vC4roYCIDW0HEu4IgABvLM24hxBC/C2fwwsKIYUCrwKWnUodccZA52mVQylWFsFDSkITpTwu854DeFo+PoZTK+F37IfzJk6BBYXNKBjR2eSCLqeXdDF5yyqk8XBGo3AqGQijoQFY8rcFWAy2PAWW1qeE+XHNS505dQ76NQBLEGxoHcPHaUHreEHL9SOtEqiOUgYb7D21lQyG7PvkgBCHEDIAc6oqhjTwyYopXsNbbM0G5zEgIq4Xv8N3jFVtW9rC+H4QuGyQYjQYbBBelzKcurh8TW8v3tI3b75jY3d4LSF0cDyeSqa8ACGHIw4PRBmhQNL+hWyNWk4kYdB2Ywhr+r32I4zxHDLooBq2x7WgLAB0qI81DNrxM4np4f6Bbm5u6P7xjhbzBd3d39Pd/IHBLuCOhuCyVxgyMXI9isebnpMVeQihdOW26jkeB1w5obSz94Zei44VfpZO7XcShujaz7WZqCpd6CIKksFwfUQBsgUGAYcQ/vZ7AKwv6PLygs7PLunq8orrmzMUDkclgKUZCNk8fzjKQx8VjPO11vCdtgCjaf5UC650/dw4VrcHWNXn6gGWHY/bzrratr89XnX99yGEbeu89XZNUEUPtG8iWHWMp544tr5As+FzKLBsPTTVdRXAshOpHmAd0+ovf5+T3Ss9wHr5jb2nhJ87wGoaHz/qxv0Ahe8BVnUln2x8rTj8SwRYKGaeHKFxUXRcx3wqgGXHgMLzyhqRb9jTx3oA5Yt+DrWTEEHhO0VIoRi0OwDk/KWgXJJshQLEAhKlkFWIqAqL19CajY8VJA61eGGDmsFOAMxAVDvupQCJ4QS0PS5ckMtPKB+ULxIOifKKyiYRI3VWUUlmRfb0UsDhMicyyHATxB0FmisDwg4FcIkyTbfLF3WBeEZx3TLAIpe5zoEl9oEKaRxO6XL2ii6mr+lseMEQKxwMaTicuBDCSJRKUO8MAbQU2Ej95vcMq+pM5naXfVD7gAInvm4AKMrYyH4dzxkyIbsewinRhjCOR3Y6dupyAAseXFK30naqosL1aYY+zsaH42wSAWNpTKv1glbxilYJQupEhcXQBnWSAoLJn0mC42Q0Gk4YXH37+nt6ff6WZmcIqxyxsTiDq2BAY/hfuTrJs+PBI4yhkLRdCEN3z3eL+50JdcV9h+uIYwBOAXFQLgFWPa7nbP6/Xqe0XM5pPp/T9e0Nm7TfLx5pjSyM7vjiBYY+JfUPlSFCRaWeCu80q6hC9kG5P8pjhrYX1E1yrDK4tV/C23HDAmHsg/PrvmxqD48qDkkFmMwojdHvtxRRQK+vXtFvvv+evv7qa7p6dUVX56/ofDqjUSRqMWQwZJgaRay4AnxTc3cNI7SKT82oyPVt7lk7HnV9jlTNb0rvNY7VzQBr/xzq8wZYTQCxrn17gPWRKLCaGqqpge2w1vVmP25atX+vpwZYlubbQVtL1bRAswDLPxZ/Vnhv8iH949XVef7Q6BVYT9GtOh/zZPdKD7A6t8VzHqAHWM0TtOdsn5d+7k8dYLV5fla10cnG1xcOsLDgz9UOGiLTuCg6rlc/BcCyWdhQKgVYpbA3ztBXZBRUSMWAg2GGZpEDvBLlCKuX8vDBNM/wpwAL2f6kb7HTjlGRlEOdqmpK4Rkv7EMAEw0p1BBDY03u1CW5Aiq/DgFpSbp05ZTFu4QC4noB2FLO/sYhkJtUAFieQc+Ftw1EuZQDPc266AAIm6C7jIMC0USRlN9XwUDgYLpFhJyAEih7MqkfXv5mAY0HE7o4u6KL6Ss6G1+y+iqC8mUEgCWhhAwyAvHDgiKJFW5q+E0AISCMUqMAWmpsnmeFNOGNrDZjjzBVSy1cSCGyNIpBPzymYKwumboH3BZ4j5+pm4ChJsrEWRo3Uqf4mbgwQmRfRBa+eLOi1XJF89WcFvGCVmsYnq/43Cij1KFk5wPPjNcSujgdntHV5C396vWv6Oriis7OzuiMFVgjVmNNxhP2uMLvqlLScLlA+6yrn6KeEDVXtJEAR9cuzqSd4RXCBhMo01a0WC7p9u6Wfrm+ptvbW1qulgxCNcEDWl3hEBRzaB/8DZCHLJ6yrpC6Ut8rXZds3TrWAqxS/3HhgAq9BHaJEg7vSZjjLuDS7XC/qspLQxx1nMG+yIIJ6DTIiAHWd999S19/8RW9cgDrcnbBAAshhLkKywEsgCz1xQLAYtjGIj/phM8BsHaeZ41j9f75UTOg8T36yiPap+6B1Vw/1YCviYvUPRd2339iBVbTo7wRgByQhfBUE4CmMrf5vGli2OYY/jZPOWk8pDy2HE+1QNxXf6esB3k4l8HVvm8Ids7dpHE9pGI/0m1L/cFN3k7ZRsdUy8nOX9PBDz3+vu3roKmFr/tA9776P7Scx9T1U+zT9gGnUDpXRxjPC/5WvKMHQ9dre47hAXXR9Cxs+vzY6/az0rUJeawb60/Rd+0kuuqaihCb4lPblwrFyrE18mnv57dRm/Y+pEYQzVXXD+z4WHfMD3n/f6iMhbY+NJudXr+WAaoKzVZW+CCpkbpRzzjVkPXByn8nqFGcwsiBGwVFgA6iwEI4nZifsxqLc7MhZC8WyJXJWKRlhuG0LK4FZGGBrYtzC4p0AV6EVikIcCbx7otHLZ/6X+VZ+JyKCuViQ24HttSjCyttvRbOOshm7WrCXnyrCcQknk8uiyLv58zitxuGUQxeuK4ka6Fcl/yN62Mj6+2ANvDUyrYUJzElmah9RmFECM2cRlO6OkcWwksKBxOaDc/p7OyCFUYcuhWNuM64roKIODQOa6OtmIML4JJeUH52FnWPMiEkEob26CfwPYchOeoQqisJLxMFl7zgTTVmc/UA/yEMjgRgsbeZo2Xc5vAYcyAL+ipWMmUxPSwfKHNZDufzR3pYINPhI/9brZe0SFZyKld2hFuqmXoUjOgyuqLLs0t6++YtZyYEtIrCiCbhhNVYI4SuAbG5LIUKcxikBMRqNc4Y6AAZw1cHpVFvgExoH5xzvoR31YrVV/P5gh6Xc7q+u2bF1d3dHa0RApllLuxxS4NIlF4aDqj3YAGA0T5sfFYosJAl0Rmhi0Iq5b/tOtgCJjuu6X2iMA7bKcCy22n7yzXL/ab9wn7G720yzkIYL1asXPun3/5A3377Lb26vKIv3n5Fr2YXNGGIGtFoPBJo6EzlkRFSQjhDl6nQ8yIDWHMNW/eMb3o+V4Vw63imc799z5Pm8f84gFWcc/8EsyqJxiHPv+by7x7tlOxBFX3FeOxulohLFwAAIABJREFU15LnXn0Z9q1b/GMeV+4eYB3Sn1pve1xj7D/8KSb0rS/ADHp+Rysdo5FwH3rGYrCt2/OU9aAASwd4/0Hgn6sHWLut0gOs5j7eA6zmOqqahDXd63YSYxfPOvE5ZgJwWEkbxuxnEEBVwTy/lB8aYPlgyy9PHcTt2hY+UPGPV1WuHmC1r/Wq+7PqPmx/xPKWHwvA+lDwytYOgxLEpLkQHQbXbj4GuKEL9bKiw4QAsueVCwMzkAYgR83J1aAdiiENMRQglBJUVvA80rA8NUVnhRMDrI1kJ3M0wfYVZB/UORcW2RrmpKAogKIoELWUvIqFIl8PpJH8ufPqYtWH+ztXxTtIxZkHJYucHKrYB/CK6y8ow6t8oe8BLCiseHsHtOI0aQRYAscAubbcXpzJDiGFtKEoAIgil4nwgs6nV5yBcDY6p+l4RgjZG0YAWAglEz8khlWsuJKqtaoeqdNCNWjrjb2+GDup8TdRmkg7oR3lmjX8UJRhIUGBJe2j5wdIk205jeSOQk3hHXzQVumC/dDgI7Vcz1nRNF/M6X5+S/PlnB7nD7RKEwGlrh9LpkY0WEBnwRlNRmeswIIa6GxyTpMRsjZesBoLijD0H0At+DlJRsJC5cft47L0aVlVZaf9Dwbtj48PrLQCvIJBOxRXd3e3dPt4T48cKrgWEOs8tfA7+jaOX76/ijBbvB+ReGIpYEVfsCAKn9UBLAsPuK2d0spen/XAqpo/ie1ZAV19SJysY/avSuKE++L3335Hv/n19/T1l1/T2zdf0tXZuRjnDxHOOqTpdJr3Nwuw9PPC08spxdz8p2ked+jzoe36unn+1wOsfXXPYeAVydN0n7p2aPoCuurztm1aLm8PsA69d1ptf1xj7D/0qQeBNhfSuLD4hABW002pD5FSvT2HxKJNw33AbXqA1VzZTfeuvc90W6sw2PdNxr76bzpvc8k//BZVdbGvFHVjFBZ0z62geY7hoU6Nhjq0n+kE/pQtXKfAqgNYKM8xn7Utc1eA1fU5/qmHINaNL1rvTeCyqR1fOsCqAlf+eNx0jV0+B6hioAK1hVloWJWCQg09DxYlEkLnsvZxNjhn4u5M0NW3h1VVWzVBB7RCqKHL4Ecb9jpCVj3J4JfkIXqq4hpgfgg1lDNfL67VmroXwCG/39zKE4BNAZgdr2yOozwcMg/fU+jl1FAo80bCB+XlQvwQAqleSE59pZ8V9z1ULgg7cyGICgPcuQAw0AdQ3+wDxao0ZwrOf2sdB3nGPg4pdJkOB0wYiFVOZ8MzOoeR+9kVnY0uKArHNAwnDmCFDiRFDtBI5ICqsfBp/grkugGepB0EWnI7hJL10fUa8QbjbJPOVLyk3oXeCuBMfZgEoAkUK2ecs8oeHE+gWELJFrBuRet4Jf5aWcog6+7+lm4e7tgIHaqsx8dH9qyCsgxqtiTeUJpsWJk2DoY0GU9pdn5J52czmk3wD4DvTAzdBwh1HNKQvZ0EYhUqppiGyKA3CBkc8vVy5sQNrQGrFkv+G0qoxWJB76/f008/vaPrm2vOMhgMB7wfrgnASsIcYQYvyiOFukV/KYebDgOEegowlX4BVRQoltRfAbMEBCqkwtYCD4oQNW5T8w/775sXan+w0Krk5YZ7Pd1w3TAITzN6/foV/fDDD6zEevP6LV1NLmh2NssVVmdTqLHE/wphhQoMEdKqfli4Jj2nKrBsOQ/5gsPOD6rmeU3P5x5gdXm6lCOTqvpaD7C8rBA71d2HEBbPJd/pr1vfbLX35wiwbMU0Xv9zrFBbtdyH26gHWM11fShI8hUyHyvAappgdF3sKeTzoRdPBD8DgFUHCvZNEtsotJp7dPUWTSGEutjWvZvK3xWAHHMdp6yfTx1gaf0eOr61bZePDWD59dA0/rWtB387BVd191Nh1q2LEBd650zY2cRcwwKd4koMua0iC+okvAeFDLyR4lx1laYIp0oYhHEIIS/yNwJJ8iyGWJBXXaF11VZ4VR2KwwCrmAHn4XEWmGiYIZvHO58rLQPawy7a8zA7VV55AMt6g/ExsgEr2RRg5dfmlGti8i7hmgqwbDgmh6+xGo4Y0PB22MfVE9Mx+AVRRMPBiAHW1cUbmo1mFAZjmo7OWVkURQJlGFgNEC4okGAYjRmgAWBBWZWPq06FlCYom4OVgYRrCnArsktiH5nGIkTQePps1V8K55bwxRyobEUBlocyIiTRfRkBGAKgmbJxfkbwwkKo3jpdch+J0zXdPd7Tw/yW7h8f6Pr+hq5v3zMwAudEfUvGvA1FW2iYBjQajdlQHGGVCHmbIFNjNKLZ2TnXBwAWwMpgALhSXMNoCAVbxH1gGUsIIDplmqS0WC35PA/zRw4RvLm5ZYA1f5wLoJlN2afLgiX8LhBM4FMeWuoqHoGVgJPw4AI0LSI8PKWIK6ICIECt0nlcv7XJD+ydpCBLVVr+fNFXuChQsveCtju3/ZZos07Y5+o3v/4N/fjHP9LbN1/QGyQWOL9gWAVA5QMshXqAYDYrIY9LWZaHEGr5/C/QqkL47XVqn9Lyc5lbWCToMXqAdewTpt1+PcDqAVa7nrKHtrc+wBEbNqohPkEFlq2mHmA1d5oeYB1WR81bF9+s+RMRf1+d9OQPbM+D7KkWlm2uQSf7+7b1J15tj6vb9QBLHqC14MhKFUzltu0Xh0ZA+uXwPS7qJjyHKrcO7SeHbN8DrENqq9i2bZ865OgfG8Cy41Kb8e+QuuDjOcWV3U/VVrb+81A8hK8ZU3HO1ccZ4xzUcJn7xOepgBryO+CUmpTj9zVnloMxepLMOexMzNqdgbdTkMgiEyt0UZTYV6HgkWecRghu3UrT314W6AqxCr/SMsDSMxQhhKp6UdBTLPRl20KhJtBH4Y++r+BskIW5B5Yob/QcoqoBlMK5OOzNwT+uXwcHxex+SylMzh3AYkt6dGxe5G8Iv7KP0zai88klXZ6/ptn4nIaDMc0ml2ziDjgAGIKQQlEYSTZADi20c3BAEw5TU+8r+DuJEixvj4EosrRfMBgDAkObbVx7OfI+cObxGj6I7H/cRg5gFbBIzycKpDz7nst2KFn9ltx/1umavaYWyYLuHm7p5u6Gfrl5zzALIYYxe4eJki0B1Mokox9CBs/GMxqPpzQZTvnaZ1PUU8QeYWIorgq1UMIrAzExR5usYarOlRPQEsbs93e0mC/o3S8/0/X7a1olce5PFQ0jGo6GXB7UXOjC97itXebMKoCl3lsZZ1Z0YZauh2nfLqmRIgWD0i/xmYbhydyuSIDgQxw9v+6nd4HeG+rNZe+VnfsG4wn/I9rECevqvvr6K/rnH3+kb7/6jr56/QVdXV5x6CD64HgypmEkajfNPChZDSV0U5VYCo7Rr3FMH1y1nfdZfzE7F267fw+wDn3CHLZ9D7B6gNW6xzzFBLH1yc2GJWDxRCbJdTeGP1gfU/7SPmaEq6rfHmA113APsA6rI39CX9fHWEGUpxmvz+axr/6fe8zYdx/vq7UmcKf7KsDaXSTJpOlTDyEEINK6qvRzqqnktv3iQwCspwwhbL4zd7foAdYxtVbs07ZvtTnLSwdY/jU8pRdWlerKKhR0bmTVFgAMVhEk4VMI8dKQQQmNS/Vv54UF8MKeSRwa6FRWAFj4lzxSkq4o3azZsF0USKr+EZWOqiSK8b+cfVCVPOAqUl4bUlgYtpcBFq6wCE/aHfMVJhV+VgqwinIUIZfiS+TgmANTGIt4PHJm7UGmYXju2E7lxAGJqKsAdQdFThGOyeoh99zWekw32xLAggJLGF/Gah02a6chTUYIj1Ovp3OajS9pGDqABbgxCCkcQGkkoWkAO6X7zcwXpA1QX85cHwo1z+hdva0ApiRNokBFwQ6isJLjA7TgXfmb92PopW2lX7opmHNqs9R5jMEHi7MPCgSNuf8kdP1wQ/cPd/T+7ppBFkOl1UIgEczV45VTY20pHEQ0GYp5+9n0gg3cRwOEsQ1p6LLgYRsBQAKwgm3K8wC0kYYCxklC93f3dHN3SzfXNxQjAyVg4Ag+T1KvCTJFbjMaT0aitjKqQr0Prd+cZn+0X6hJv1YwVQAqO3cJQgVWsqECLD2Ofy9ZeGYBlj8O5XMCVg8WT3ELwXBNm0T6/2Aj/RmteXFxTr/77T/R7/7pP9GXr9/S29dvOQMkA6zxmEaoJ0AsBoZFKCGOAyUWwBb7eqF/mqyY9rr196b5oZbdnw/2AKv+6dlUp22eu23m5m22qZsLVM3vjyt374HVtT0r9z+uMfYX5ZQTw7YXXXdOfV89BNoer+12Hwpg8cP6AJO6nfroQwhL9acPyOfoq7sT2ra9bc92T5yFsOpBrO99rgDL3vtt+pGtL23Jz8XEvS3A8rP5tKlX1GVXgNXW76Lxi4IT3MptD9EDrLY1Vb9d2/7VdKaXDrAsfK3yWzsl0LJ+V1pvPsDKxz8HohB6hoUp+y7BONyECOKeE0CFkC9VXxXqLDbjZpP2hNabBaUMHRa0yVasxsq2MN7OaKCrVF7ki0pKTNr1Sxebal4JStmU3XGXHH7x2APAtNNBCtNwOQ+nxJOtcp8huRZcH5ALz0mcikvX8gir48+dQk0N4XPFhwNYUEX5AFCOJ5BMARbqD2VBPUNtJP5FUD9JFkQNIWSlGxdcABYnKNxsWAE1CacUDYY0Cid0fnZJs+klTYcXNIrEd0gyEIYUwoMoiPKaUaDEbzgvq8D5YGl7yDRGQZaE0TEcQfhhELEHF9prm2A70c1w1Yb4yRokF8KogNJ5cDmQli9ItcEABLOAknXKxueoD/ilxfDC2sT8e7JZ090cWQnndPNwQze3N/T++he6ebhl03S0K0I3AQTT1IWjZQMaoo5GUxoPxxQEEddZxCGEUF8pVBtQkG0pRDtC/ZbCiyuVDIPLBYcJLlcrqdMhQjIDNmTHdqgTDpkbDU0SAQda1XNuI/0L57PPLvV8ykMLNalCnoxAmi2fsyCzI0NCOb415Of+uRVYqL5SuIe5hQYDhkSasdGfR3IftZG6npG73F+oG1eWRPovJ4Igom9/9Q39+U//Qr96+xV98fYLOj8/5/qFcftkMmZ4CICFffAeftc+D4A14qQDAbcBl7fG/qbJIkATUdg6a3pm2M97BdYhtbV/W3+OJuNn/Rfr+9qsB1gmDlarvS2VPV2T1h/pUwVYfof9FACW33/sjde4sOoBVg+wWgwoTSDYH9D1gf+5KbAa77eKutaJl963egwOB3kihWiLJpeJ6qEEqO2B3XYaoseLqYpwQV06Vi2020CGQ4u/b0Ja9UzUb5qrLrtN+Q6srlabnxJg8bLxmftgq4s+8UanaruPCWBpFdrF2lMCLNxPuP817E3Pr18iYUEJgIVFrxpYy2fic2UBliiwAH4E/rDPzxYm3GuC39V6Pad1AmXMkjbbGMFd7K0EBRaDDjX33uqCXkAH1DF638tPAUo6MENJJIBIF7oCIPQabFYzBWLl45WVPwBVPBbCe8r5Fak3Fi/a2cCddWgSvjcYlLIZbriIEgYnYzcUSeKjpeoXmIzrcXBvJwh5c5n/ALDg9wQfqEGELH8pbdhEXjywxE8L0iAxp0f2vG264QX+2WhKg23IPlcX0wu6PH9L4+iMhpGEbzFoCkVhJMDJy0wHHyUYtudqOKJNKiCNAQj7mcm1CQBB3QMuQNUVUZBJRkRWW+WeV2gqAYEMJBR8OZVd0X6i5GHVE3cIAVjbdMtACDWWJgn3Q0A9VmOla1rFS5qvFnT/eM/G7u+uf6br61/ocT6nNUNSgCcAQYFzuJ403rIvFso8Gk2cL5jLZLmVvsP9CW0AFXbiINhG2gb/0LQcWkhbhi+oD4RZchjccMhdDXBo60Ck1qHUG4CchOICMPEayHg185jv7i+cg7MeOvN4O8zmxwTEClwihlDAlN4DOL792x5XQyPt+sW/N2T+I0ow3Rd9M98O7U8Bgz1kIYzCkM3s3759Q//1v/wf9Ntvf0tffvEFXZ5fOA+sKU2nAFYCsHAcqLMUYOFvwD9kNlSYx+Vj6Ct3sP1Z975uZ+fF2v/kcO4ebfCFbp7/7Z/hNK/j9z/c7fyv+Vjlh3Bz2asf2oeep82j3x7T/v5RAix7AXVpPNtUCnfEE4YQtj3nh9yua2fqOhH0AZN/vK7Hf+q63BmQ3SJNy+3/PLQ8TdfvfXGyc3iTJOTQU38y29s6bPtgOebim9rqmGM27lPxFLF9zh/Y/f7YZrDXiWhVWexk1D7AeZrJRp/7r0An3XaSU7XHqerW/6atyaSzsf4P2MBeQw4AD9YQnWYSkU/mDyVAB1xvm031W1Hbx+q+DcU2Td+I+uf0j+Xvf+wkrM21tdmmTb+2zxh7/7IxMqs4ytl49t2vtkxdm17BV5c6fGqAWtcGbeq9Tfu12aauPzM8YiJx/KtL3XM/qfAI9Z+X+0sHqFB9DXKvFabptl/KIr4wZLdQRxRZRQihemJBaZX/jm0opg0tabW6p3W8oDRbE8EQnBL+SaFAoBxqEJQsIU/q85BAvjgNwuISyuVyxQoIYG8no5zBZxraphApB2SusornqmZ980IBnYeXPD9d2ORWMuMBuokOSuAOwI48p0TxwsXDfc/Z+wqVAXtYsVqNY+wY3CU4D3uAOfCnIZg4B7ZlCCJWAIzN2MQdlEfqBdcJcICF/JAiAVqbjKajKV1dvaHZ+BUNh1MaDScUsv+VAqyRgCgHmrg8DLAE3BUvObb0jcJDjEPtIlFdBRvnw8ThgWLOLso1gTz6KgMsbcdySKduo2VghR8bmmecWVCzALIiKo1ZDbWMl7RYzen29oZ++uUnur27pXsosu5vKB1AIiReUKvlSkqWES0fl+x7hTBGEQDiOiFjUmP1YsxWkIl24nY1mfyknwmYQ2ZBfanqSbIGSv3oWtfeV0MosGBg78CdfZbwebNUMhZiruaBl3ztPAg49A4US6CW9n/x/pK2K1pU59j2fpc62oUpDOF4EVNAYYacLnRXgSOuE9tC3QbABwj15z//mf759z/SN1/+ihVYV7NzzkgIaI7QSpR/NBlL3QCqhmKYz2buAyBGrdcikah6hLX9efzIrXs2j/91a3TpK1Y9uluaqjovHa9m7O7yXDmEKShE3HeNVXVsweG+z1UZWLfNYc+63aN0qSe+P/793/51pwf0AKv9bXVIZ6s6ateJoAVYVcfqevz2NXH8lj7EKg3c7rDHXkfTfj3Aam63HmBJHenkyPbPlwSw9vX1pvugrhc0XV/X8a+59xVb9ACrYgJgFjNaPz3AKtdTVR/VRc3ATUD9bdreL83T5/09HBCryySuB1jdWqBL3fNz4AMArKoxOFdYQfnhoIpCLA0pZJUSZyAUVYz4YiH7WyqhcNslJdkjreIHWsdL2mIxTvKPdRQcWuYWeVsXusXm3qrkKRbefL9sVcHjwgsZdCEcKmIVkIYd8r3nYMpg6wCDA18MGsyYxsqZHNoA3ihIQvY/XFtMFGzEfwp/I6MiFD0BwBPgiAtVdBM9vV9waVKHzmweMEJBGAMs6VfpVgzbcwN3C7AQupZIyBfv61QjEkIo9z2uNIIKjAEWFDACsCbDIV1evqLJ+BWNkXFvNGF4peFyyBYISMg1BfiXr7PVq0vgXOAUcepdpScO4bgFv6cMyiXIf9BXtQ3EtFwoHQ6sBu1FBrh8/NvWAywNs0QfYRP7GMo+KZ+GWq7jNS3XC1quFnT7cEPv3/9M13c3dHd/R9d3v9D98p7rGO0MgBW6UMb1cs0AK16snUpOoWOhwGJsEwxEAWW++EbZ4SWWj/EuHM+O6fqZ9ll/zaHH878g8gGWgqU8BNArhwArNXIXg3kun/MeU4CiKkct484zy6kG/acJ7mV9CfiSRBAKsIqQR/h+JVyn+InXD7/5gf7Ln/+Fvv/me3p9eUWvzi8YYGGf6XREQRhy+GAQCbwKh5GouKKIhi7ZAEvLnvXVPP6fEmDtHOtIgJULeyqKf8ic+qkBVtO6wL+n/O2brqXz87cKYNkboldg7b87mxqo6d5uO1GuO44CrLrjdD1+U/m7fm4nLFWLiCZS3HT+puvvAVZTDZY9xPTboaZ6bT7q7hZPcczGcnwgBZY/QdJyqQKr9kHQMMLvG3+qgFtjfXgb1B2/dqJ16Alabl/XN7o+AFuevnaz5wII9hmtv1cBPr/gn7MCy68nXly8AIDVtQ8+x/4fcqz+2BRYtp81zw/rFFgSDoZX1TE0hE4UGIUaC7sooCoDrLXAqy0MyFP2Koo3C1qnd5SkC4Y+wDASjgSIJb+LWTN+1dBBAVhQwojxdwFARGmlHkqi1OIAJqiIAoAU8XWSjHcCrkKGXNYA3i6IcX4oblxGRQ7R0zBIhXEAHDBQR5gfAJYofzaUOPDFaCn3OsrHawYtXBouE0CygEAYthfhS+wtZhRYrDZihZtkZ0ycSbaqr/hYrgMIYJI69AHWKAzp/PySAdZoeEbT8ZTDtgCwoJ4SgKXqNXhZqbrKGdg7RU4OsLh+NSccHK3KAEsAV6HACpWIOYCl8xO9r32AZccYnbOjj4gCHEqkLQMsKH0UYKFvxknM6qv1esl+WDc37+nm/pqub67p5+t3dLe4o2UMcBVQvBawghDLeB0zKAFL5TnnBv0asqKAMucThTMjGyK6mZZXFVeaTRH9BdBQs+jZ9YaALjF1t/NahVv46Svcd567njIqB1xGBaYQi8uYq7DENF/hoWSWLCdCsHVeeLwVsE7GhkKhydeQJ01wZARhni7kEuAKIZm4JniQvX39hv6v//p/0g/f/0Bfvf2CXl+9otlkzOoqhA0OHLiChxiHYeJvaOJg7O48yXqAVQ3QmualpwJYdfPPpudO/nkFgLT71s673bNJ748cCBv/t333z6nmLMH////8t7wFqi6660TlUw8hPFVDHHucuhula7sdW55D99sHsPyH5qHH1ofyvv16gNVcq7Yv9QBLJrxVAKftPVeqz3y6W7RD6ThNT0LTfHb89sFv27L5vaEKKjf3mA+3xQHV8ySFeqkASxYCu9+Ofm4Aq2lOw6EhR4YQ8gKiY6/6WP2zjh1PjqmulwywSnOUo9QI7QCWP7arz5UYt9twQgUs4nkFyACPK/yD31BGMQOeOFnRaj2nNHukJFsw9ArcYMYheC50EKqgLbyTeMEi8Eqy00UME/A5AykHrwCpZMEuAIs9mABkWBFTABT8jXYdIDOee0mfKkL8ZIFuro2N2QFJXCgkIJILdxQFVsJ+VDARx/UmW4FM7JElAV4srNJj4ucAAM3BIQ4DdAovnBv3JgCIVV/xvhu4ZEkdpan4MDL8wmfmWizAQrgi1CvI7gYFVsTm2Gc0nVzSeHTuANaYhgwGRhzqiLmpgD/4eKFeHKwQVyanwJJwTvEjg9JN6lMBFsAjz1cQiudM4uVvF/7lsg7aOU15/lGEJdptcgUgQk1RstR5Srn6BfiTMMLEAawVPawe6R6ZAe9u6Of3P9O79/+gh9UDPTzOKeSMhDBjTxgqxTHCWWHUjrrdUpZKNkhUgf1iboD+WWFTY+8XzuzofKcsoPMBlu2HCpMOBVh6DFGHCTyyYYxlgCXwl7M/Ogjnj6v5PNMLJdZ7Q4Cz+8fwsBxamcYSAozzIHRwOJSQQACss/GE/vLnv9Aff/9H+u5X39CbV69zgIWQQgArlBcZIJHBkSGgCzsFwIKZ+3PPv9o8getgjvSjdiGEtUDomRVYVfPPJnhV9B2eJObjb9NcqbSf28veH7bvfqj5QQlgVRWwa0F6gHXMlK39PlUDSNc2a3/2022Zf3NRk/ngya6pYQTuPbB6BZb2cjtx6gKw7ESwmPKW76W8vx84Q/AXOnbCdqq7tW3muVOdb99xDqyekxfpuQFW0wU1eVh13f+567+p/PbzqmeIJljzwZ7WWxPw2xeu2aZsPcBqrqWPBWDxuH4wxPIBVmF6aBVYukjVBWtu2OyACwOUjfgviUm7AiyED64p2awog2F7tqYkWVG8XtAqRcbBJaXZikEPL+YQepeH7CFrGVRTWOQAhABUCYzC+/g9GoxEYZWDK3yunlcD2rDJNxRYArZ0wZh7Ym0kM1rxKkII4WkkqihRmalZO0CcgDsBWPBhEvikAGtNCV8zzLydYothFkvJ8mMxXIPSSe2eclN4wdJ1AIvP5dRabPeukM35X6kagUGeMxOH0hPoD9ndYAg+2G4pisZ0Nr2k0eiMzsZnNBoBYI0LgMUm/lpvDuy5kEg9h3ANqX8GDIHAxnAwojAKaZAJwNL6l1BOCw3Vg6kIIyzdkS7rpJ37cN1okgADsNj/yi3oFWAheQBCCAFP5vGcHu7v6Pbuht4BYP38E10/XNPt7R33GeybxDFfS7xec1ii+pRBgYX+jfC4Uv16Hl52HYHfoeIqwvSKLx9VkZWHero+6D8jfIDlL/JFoageZMXx9T12hzPKKi177rnlPhNGWf7CqXQuN9HY3UZCNlEvco+UFZsAWNwfwoihFXuyRRGHEU6GE/rNb36gf/nxT/Tr776jL1+/pbPplIZhRBcX5+LHhrDB4ZCGY/HEsgqszwFg1T2d8jav+QaraV70FAqsNuDKrmXcwMA/9kE+vw7stk3r8qbPm5/++7fYAVj+xXQtQA+wujbR/v3tjdK1rZ62pA3X4cnl676JOHkZe4DVWKW2LXQi/RR97SmO2XhxTxxC6E9udsrTQEBkCnzYq803KYcdsdi6KxA59ry1D9GDF4ynKoEcpwdYp63PUx+tCjrbSRwm5Hj1AOuwmv+QY/XHBLB4TDhoTGoHsHQhLYoip0qCsigHWAIVEMolRu0FuMkArbIVhwom6ZKSeEFxAni1pjgD2BJAxKIpd2y+DlVaybKVBoOhZIQLkNUNAAumzhNRVjklDxQxeRghhQwlcqDFEEzuN4AjXszzX5K3rAwfJDxKQImGpmk4oPP9gqIsixlgiWm9AKxNFlOcIkSBgxa/AAAgAElEQVQyZsiFkEl4ZUFdlSuycp8tUcHwGJD7W7kwrSCQ4yoURN2zv5CEGqK8CrAAtbjunPImD2UjYiCALHWoJZhni7XYlsMFJ+MZA6wpABYyv4VjDiUEKkARGcC4uuJQSPPQ4fpjBVsZYEnbATwgBE9C1QoFlgAx9/TKQzlzIOY+yed53Ga7L60ruRhkQ0SI3y7AggJrFQOartnM/f4B2Qjv6N37nxhgvbt+R+9+fpcr+ZIYkCXijIZxktIQHlcIg9tIvWuPgdE4ypy4cEJbfjs2KTTV+4b7nlNkAT4BsDFoNCbu3CO9LHi2b9rj+ybXWo58DmZM5LUWsU0O0Jz6T8IJUTbtiw6iuiw+brO8IXSMYes5pwqsAljBdsCwCjAKP1GHmt1wHA3p66+/ob/86S/0w/e/5jDC89mMRtGQAVYQImPjiAGWKrCgItQQQs7meNBYd9gzpt3WzRrofXCmSYHll8E/Vm0IX4M12KkB1iHwSvs3/6wppx5PLaTqjr8Xuu4BY+3atnmrSoClu9nJX/OhqrfoAdaxNdduv8b6bXeYZ9sKN4B9ONiC2M+ebMLcA6zGtu8BllRR1WK46duIps/1y9DaB0QDwGoaoxsBWkPr7zs+Z0ksZURq7EoHb1ClhGmq00NO0vRNWdOxPnaA1XT9TROUpvp57s+1/1Y9P/BZD7COa6Enex5XFOdjA1j5QrXV4k4B1m66WavAKlRRBWjhcDenMII/UAaVigMsCN+CIillFRJ+rihO57Re3TG8wt8IFUwyQB45t2ZEk3sGwEoUV6y6YmgFfyYorgCpRJkFFZEALDXN1qxvzs9nC/VVkW2tWDG5jGwMUwrliIIDWbcbcOUgkoYDqjILZu0cIglAhXA/zoqXUrLBe2v2xkrTFf+tEKtwqcIzvVjBAf4xBFRfIRcayIorhA2692E6bo3zGSAYFQ4rVaCGYiKYsQdTlqb8ZQdMseE/hTBCZHYbR2c0GU9pPILyZUTDCP/GnJEQZYuiYZFFDyCPEZYYuDNEdCGYosCSrIPcloQshFBgie+YhHoiW54cL9/OmJ3rPa1twP3AA1jYJgd9WZar59D/FGAx2NsglFM8sNYJQjpjBliAV/j3y817+vmXd/TL7Xv6+9//5lRSAS2XSw6zxDniGMZXzqvMtU1ebvWYcveYgiP7k3uQA0B2LSF9XVSCaDcFWBaCVS3gq+ZSks1xix6cH0fvf5xbFGCSoTAfFwzAKoCnJkCoVmFpeK8/PHKCS1c3CrDsNoCk8/mcy6HtwokRNhsaDiL64ouv6C//+V/oh1//lr56/ZauLi5oMhrT+eyc0LWmk6lkIIQSC+btg5B/jpziD+8/7+vzBlj74Bzape45vQ942c+aAFZT2x8K1pqOt9P//8f/+9+5BzzViRoBi5GElgZON0AdekGf2/aN9fvCK8R+g+H3QX1Y7rsRO19eD7Aaq7AHWFJFXQFWVT8+BcCyEyP9XRd9kj68/kHW1PhVz4XSN5AVPktNxzzmcwvKeoDVrgYZ0Hhf3frA8XMDWP4XJj3AateXdiaOH+i+x3lfMsDS+2lvGfdW8WEAS+fIDAucaTkAFAMsBi2ihOF/GSBOQhQg6+CC1vEjLZe3/DPbxgyO1LxcFvGitBJfnpDCAWAHwtKgvBpRGCKMCO+pl1VAUSghhPqMUfNs9i9yoITBgKqI8vUmgBcACELe5BmVh0XmRtSq6NGQPfGzUp8qhBZCAQJ4BYXPZpPQNhAvLIC5dLOkZAN4t2RFFkInJWkKAJBgLPbEgtrJZREsASxXpjxkkLexZRHgJQBDXgqvAJ5gQA9QBZCUOYPy6XRaAliT4ZRGwwmNhmMGVwyxhiMKc48xC7DEYF7Pw/UKj6utKIgAsNBenPkRGq4QeQ8FLloVnLSRtJmGcvrwRvtZE8DSrg3Ax9DUhbKh/+FvKOLWccym9wsYud/f0f39Hb2Hifv7n+lucU//83/+D9o4hdViMWfDcPQfVg45M3uEXVpAk2Mew3t0XmIhFqu2jKG6P3eAYlD7rt3fzpm0LqrmgPDXqgJYug8b+LPSpSgog0QGnANKXfmgvPJVYNgvilyIoslCqNfA4ZQGYElflBbRawHAuru7ExN2NxfAZ6rKenX5iv7Lf/4L/fb739DXbwCwLmk6ntBsds6s+eLigv3XFGBBtaUAC8dBaOHzvj4cwKqcCz9zCOGpAZZ/PNzH/qtq/u3fex+qTwQAWPlgZW4yvIcbYl9mBJ9qVxW6CbA0mZD5g4ota5vzf6iKfLbztPqW79lK9/JP7Dqo9iX/5qzzwLLfVr38i3x5Jaz7ZuCDl7RmBd+2fLbf1E2U9l1TGAbs36FwzPYrvAfPiq6vuodcm2vUfeu27ewB9MQKrqa6awI4Tfs/twLLQtWmsh7yfH6qL7SOKeNT7tPUfr4C0K8XHxAeWtaP1QOr7XX648apQ5AVQPrlaft87nr/t62HfdtZqKyqVg158uclOi+XsLgEGiWGVcjGxgvYTBQy8H8CyIEKC/+SdE5x8kjL+IHiZM7qJFZ1ZaJEUcUQhwjCdJ29kiKKQiisoCLB+wBZCrAEUEGRYRfMqsTS7Gqq6iquvxwS7wKmCiNqz8dHvK4E0EmdiCeWgCYAEnl2KrDjcEIALSiusphWyYK2BBXQiuJ4wUBLirwl+DQB8OjzV/pCYVpuM+rxeZ0iK2FQI2AEL4VYCiYUWuAzhGPhfc4rGA74CwX8DayEOgKwQma4yRDeV0MahZqNEGAg4Ixw3AdMpj0Gjw5kQVGlqjZAKQALVmOxd5kzCQ8iDmOUthDzfIAXbI/HL5dnIN5Zdn3F73kDlN2Grz3J2FxdkwngWKyeShMxcQdUJKKH+R0l2YYWqwXdXN/Qzd0tvfv5Z/rrf/wv+vn6Zzasx36AXXyONKPRcJj/DYAlL6fcy32l6jN1ar/017B2riUhri6DowfldT5nIZhtb1tnei6tS/XWstBI2rGstMLfAEIaOshzvjzjpKq6AgZVdiwAMJTrKPqfPJvKptybVABEDr3UY5g7e0AAWD/+8Uf6wz/9jl5dXtKr8yuGWGeTKYcNjscTGo3HbOiOck1HYgKP/gwPLDWl17qqYgmnGCPrj1HOymi3azM3qgohtM/4pnlQUwih//zL28E1U9P8wyoIq+bgdhzy700ezfzYU72LXF+HOtKvM9tfcA/XPVv1XvDhlfYFPb/9W4+Vv5eD6SLzq95DKDtAq71/9Rrz42gWQr+xe4D1tLfdyY7eA6xuVdkDrG71d+TebeDJkYc+bLceYO2tryaAdVhlv7ytuy5gmyYgL++KyyWq+4KpaeL20q+rbfma2s+GyfpfbvAEraMS6XMDWH6ddQ1B5iySHdqg6/3ftp/t266qDtT/yQcLPsDaBgJvALBsRkIorwC4AHGK8MFHWm8ArxA+mLDKJRxgQQqAFTnDcKe4QsgZwtBY1aMhhNDDOBCCzHdYVDMBKWCOKnYKVZbv4Wj/ZqkVV41dfMnv/K67JgewgG3Ye8opzBReMeCCMgtKM2RcVICV0CqZs9osTpa0Wj9ySCHLrgJ8QZ8ywAMMUhNsKJjQHlzPLiwsccAMJQLsEqVRoeyxi3bAK814h+0BsJxDWA6wWGnjABZAEtRX4+GEQ+eGIX5KKCHaB+ML464Q4MtlHhyI4ovDHzO8p0btIYceimpOskRqBsiQ21IN3MMcjIkBv0AyXZBqX0U5oeizr51Fcobsgw6eurbU8EHUU5wihJU4jG2drWm1WtH1zTVd3wrA+o9//I1++vknF35YAKws2TDYUTjoA6ziy0IpXd3zyn6p6N+DAtsUEpW/KLSLbl0bKwxQqGBBk4ViXJfOm8r2hSqABRUgrpPVeg4uVYGzYCDl5Pp3i35cT+6B5b4E9bN4KujaqSM38J2Np/Tdd7+mP/7u9/T9N9/S21dv6GJ2TudnM1ZdTaZThlgAWLiWCTyxMF4EA/ZzU7Bqx+A24OgU46Zr+b0G5E3PBh9g+f2oaR50CMAqgbEDAFbVNeixLODSOrVAyYLLQuEq8BMvQPw2wK6uHv36sefW8USVhQqiLKDy68+Wl+cKRjWozz67JmEPrKqJmR2U6wqvN9S+ztgrsE53q1YeqQdY3Sq4B1jd6u/IvZseLEce9vDdnhlg+SGEWi86/p5CgVU1wbPnaVNpL6a92hS236Z1DXzuAKttRVXNkXgi1hzB0PYUR2330gFY3bjRNstjU6XY+j9mjHopAKtY9BVARyFJCe6wL5QAGwZWgSqwnCrJGYzDF4qz820SSjYLWq7ntF4DXi050yDEOIAcEYcHItxtSAErURzAYpN2gCuor1zWQQM7ZOGHEGXxsCoWT3VJR6rfhwqsyAxY9sLSBVCuwAJSQgghZ1gUTyoOm3Sgi0EeMi0mkoUQv8fsfbWiVfxI61hCCfmmBfiDef3GASwHw/hZ6eADMjoCEtkwwbzuDWxA+7DWyYWGSTZAUdrAZ4jfR90ZBRaPHWxJHnD2wTF8r0IosBBCOGElFcMll70xVyHAkN2s+jJkeeSQQLwPwKiG+qLAGg/Fwyhy4FG3lePi+BJO6M87BI4ErMDyF7jaHwH6BpkoyPM6cpE7UGChPaDwAG57fHygONvQcrmim9v3dH13R+/e/UT/8dPf6B/v3lGWpGyorooP/FTQ5y9qLZSyjlF2YWvHDa7rGnUVTOCrYJUsshG+V6jjFfRZeCnbSLSS1pmtS4SP2kW9PRf2sABLy6xtXQZBux55+JzDU134cGU7OeWaX4d8rm1AAFjn5zP68Y//TD/+/o/05es3dHF+ThezC67/8XTCvm0ItUS/hgJLAFbkAFYBcrX8de3QNJYf9/lpFVhPBbB2jqsdN1cW7r/6qntAx0ftd8UYbHz9XAggj5PeP97e8YM2EOuY9rHQyr8ncS+owtRXWel4oh5yuobxuVQPsI5plZe0Tw+wurVGD7C61d+Rex+z2DjyVA1Phuo0HG3LpxBfJxs6QfEfWHWF2OeBxRPjE4QQ7ptYtC5njcqh7f61199BPfEk/eEzO2gPsNpNHP3JoY4PPcBqd8O0HU/bHa3Yyq//Q8/zkgCWLETk2mxYWumbcwOw+H1WBUm4FsOVDGoYwABRIkGBlaQrWq4XlCRLDidE2HoYYVEfUbAdOWN2VQ45zyQOFSzAVQFJFJZIQYdRXYi7gq396bjEnF4W57I42VVjqYE9/Kd8gLXZuuyLCKfk0Eln3s4AD95LMa3TBQOsxfqRwRaM79kgPkAIpTPYhhG2A3EMFpyiBd5Mvo8kq72cOkDBReiAlXpgaajgPoDFkCQjDtEaR/AYG1I0GLEiCz85JBAhiM4gH0o3RYVaZ5yVz/qNQbXF/mXwK4vykEIOIXTQSuAjtgnZYF7D8uw8IX+ub4uQSruI1DrZppqV0WTH5HZAiOuGQwmhcpovHmi9SWm1WrMC6/3tNf300z/ob6zAekebRIAX6hOLVvRnnku5/uCPC/n4626Yqi8Y/AWzll+BFn76WEjnceoZhr6nwAoqRT2G3KsKuQqI4sMwQEvd1oIsPg4rqsipmwoFlipW9gGs/Pqh3DIm7raNuE7M/WTLrnUDgDUZT+jHP/wz/fnHP9Hbqyt6dfWKri6uuD0mZwBYgKBi4g6Ahb6UA6ztxqkD5T5vaodDx/fm7U8DsOrmsU3z2yYFVl359U5uUoBX3pPG40wVurlS0ahZFVjpNVjInENG1z8rASeeLQ6A1dVD0/PWKhAVPtl+DYCl/V194XyYbs9h11kMvf793/619B2i3oD2AVpXSF287etkvQKr+RbstEUPsDpVX+Ef4OS5xpOH74WaLxTtTdatAJ/n3k0D3werlReiwLIPqtLEqyEL4VPXU9O3aU0P+Kbyde0Hdd/3N51XP9/9XrPtni9ju6pMkIdMInuAtb8d/f7tL0KK0Jbj+sPnFILY9V6vquEqgHjIeZ4bYBWZBgsFh53o66JQjcvxmaqAeIGyFS8n9sPixbb8zgBrs6Z1uqKU/YjgeZUwIGP1FcLJaEDDwZTBhqhdxPcK74vaRFQ6eMnf+L0IF9T3q3u+AKz9aeoRIigeK8U1W78eVfY4nysXz8YeWC4rIFRYgCnwBOPrx7WnyLgIgLVmgIUwQgCsFXywkoUor7Yb2g6wjBxIdsEMiqxiKcTZHJ23lqyFxL8IL13U2X6m66aIs9sNKEIoIXtYiQKL69dTYOF9bIPQwTGM2zmMc0QjmLlHYwZTgAYKmHi9JbWV1xdAWQ79WI4Jg3AoueCppWGIWCRCaQfwIOVTP6zxcFw6fv5cVF9Ok4XQ9ksFWPDAwvkLdYczb4dCcCsgC3X58HBP8XbDAOv99Xv65fo9/f2nf9Df//FX+uWXd+yjpeorXPMmTbgoTfNsCcUsv+wYrfCpahvUXeY8tbQP6nZaR3LN5SydohpE2US9ZlUhVkkiGxXX4D873B3v/KWK69CFPH+BmXsYFTMV2+/QpzRM0D6rVDm21SQDLiy2fJ0IIY7ofDqjP/34I/3x9/+JXl++pq+++JJeXV6x/9D0fOYyEQrAOhtNGXoCPHAIIZIiOAN6vw4PGYePe3oW90LV/mUAWHeGasDedl57DMDi/tIyhLDcphJGal8c5usUuaX708Fg2yY+pOJniVHP+ueq2lfPXbcu8MuHsVIBld7POlbyveIsAHSM1BBsvY90TPBZkx4jB1iWbOnGTYuXHmAdf9udbM8eYHWryl6B1a3+jtz7wzzcWhTumQEWRnD/Gwb74MViosurCnDkk7QW6qeuWQy7lL3Nvt1qxyZUb3O2l7dNVShWD7BO305Vdcr3bcsQgLoSfU4AS+vglGN/4DxsapcnDWPcSwBY0rfKsagKqvIFCvyaHLxSWCChWwqwAAoAsVJRXSUFwAIk4ox9hIx4AqvYOycb0DiaEIzA5T3NQqgAS0zAixAzwCuBWMXLKbCgAgJNhGIngLeV/GRPLPO3304FICi+QOTFdzaAzbpTQhUgi43VoaGC59c2lfBB9sSSa8w4tHLNJvabTcxhhMsYAGtBq82C4ZYYvKe0ZS8pOa/UqQnfdFAGfZXDNV1HwXZYVOkzWhUG+aIM2iYALFZB4acDWKGAI1Vm6fbIf4gMcaNoJCGdMHWPEEKo2R3VtNyFopXM3NGGql5zqrEMACvi0MEolGx+bOo+cIDMeWEpwBpiGwdxtExoo1zAUAGwFJyy8ieVOsv7pAsDlDpzoa7bjO7u7xlmLZwHlvhf/Z1+evcfHFJovcUUYKGOrSF+FVQAwPLHZguK/H3sOhdtAQWfP//ShbaFWHivULuIb5DUofZbuTfsYp0rRkGFl4WQ68xBMPhL2WHKqlYUYNV4cee+WDaEUcCDy47pAaxyfQB+benVxRX94fe/pz/87vf05Zsvc4CF4wwnY1ZohZxVM9wBWHwVHNZaNo/f+aLn9I9kd8RuCixrei/1dpgnwCEAqwSIWgKs3XYtJy3QscvPFqhqRguALeDS3y3A8q/frkOq4FZVfe1A2jzLZjFTz+GTCyG0x84VrC5Lp93Wjkv5XAIKLAuq9IbRC9Sbuar/9QDrye7K9gfuAVb7uqrasgdY3ervyL1PuYg5sgiy2wsBWAqadrwUOq6w6rxm2nrQNH2J0anuT7BzD7CKiWOh5rCeNPtDeNjvxVsUHTKRayuBP0FTP8sh7BynEmIdNt/duYbPEWDtm1Me2sgAWPlktgJWNT1nOg6vhxZ3Z3sJiysyMOkGOcAKxYNJFyR2wSIKIfGCgsoKAGsLI3MAHHhAbVZOnSWKIwlJE4AlC2+i8UCyDErWQYFYBbSyGQaxQOeRwQAsHAeKLdlHFVeynfytZuz6d+UUDCF923IWvMLEPWVzdgVd7IfFSqsiCyEAlqjPYMqOuioAVpKtOBMhAFZCaw6jXCdLSgH0GGBBwSBhYnht8qxYDuIMBGBpNr5c7eAM3hU2wEsKL/wf9zSyMwIksceLU6gw3HBqLO2XAFhoEwFYEvoHBZZ4YBXqq1zZ40IVYd6PsRfATo4lhuQQB6Edh+GY1TXhAOABP+GxFRG7YXFGOfePCoBl4YsCKTaD90z2OWujqycArHwxzHBPwlklzHJLcRxz/7y9vROAtV6x+urdu585fPCXX36iu4dbPgeHwaYbBnpIQsD16SmQdAzWn1AN2pddQPvrUzuXAbzCsZNN2cPJH+NRZ+gfohCRc1kFlgI0RbpWgSWQy81QvGcsjucDLD13HcDSxbytAwXcu/M0B3ZMZkkLMKTOxC/tfHZGv/nuN/TPf/gjff/tt/T64oouZpc0nU4piEIajwCwXAgh/NmMAov92CoAlo7xTeNv5wHUqRErxxXNuLj3JOX50VMBrB2Q2hJg4T7ywbINDcTzS58Nts7rAJYNI7TV4t9X9jnk/35IHen9UCeKQjiqz5oUYmEfjAU6Lvkwjq+3B1jdb6FnPUIPsLpVfw+wutXfkXs//YOtZcE+c4ClCqum2qprr84L8AO/8fLL2QOseoBVmkBXNLB2/R5g1fd+O2nShZzduiqEpeleKu3fQgW573gv3cS9ruynGv8/dYAVRoN8gWKzDErWPQFYgDESQgjYE0sWPoQObmIaDAJKAWcAHYKARgBYyDDIwEhC3DSEUOFVAbB0dFWVMH5qi0KFAggWOg8mUXXJvgJRJIsglumAXuqJ5fUIqLMUkDjDcLuYgrJqS5rlDrAPYZOFAgsqLDZbB2Ti7aDAQhZC+H9JCCEUWHE6pySDoT0M3QH24tysHfUIJQr2x5t8PBeeyYqrbUYD1Bd7MkHxVjbs5gWXqxhGSc68He8jlFDgB0IIib2DsOgXw3U5DxZpUELlAAuZ3oIRm+oDQhUZHTWEUBQ2XG9Zli/wALCkj3AgoXhhwaBf1VchMsgp0ILfFhRfY8ly6AzodcGpoA6ASDIeFqAKbap/p7GGgArYAYSyAGu5Rgjrhu7uCoD18/ufGWD99T/+Sr+8f0ePiwe+Bi77RuoDIbPlV9FP7DjcBmD5X0LwtRqAVbfIViCgSpTCxF3KxhDQKbA0/NTCBuynCjJAzKpXgHsR6jzGwgIl+W8juZK2EZWTBQH6fPcBgIythTKJP3d+efpTyLIA7VE4pG++/ob+5U9/pt//8ANNRhOaTs7ozavXDLBYgYW+EkX8GQCWZiHkYhqA5QPAU43z9c/A0ymwDgEzWp62Cqy6YzedU0Ngtd31voQ3H8Z79C8JIdew1iLMWcP3fDiFtBcBh0RvaZOk8gUmxLPYFWDa/SzXOcZ6Rq4SNorRa7vh8UTVw3oeOb705/w+YYVv0YcVSqnqVetR78VcJbwlztApmTplLLV9Kvj//vv/zWexB8ffuSlYxY1XOkDDN5BdPbBs2aomkE2TRV8i599QfgfyP3/ub5g1la/Wg17vLnFvqomX+flz1y8mCXX0ufKB4y84nvsCXmazVj+sOy7WnuNSDwnh04mOf6+eotxPPxE4spQ1/b/1+NQggah7wJ+qPpqOb9vUr6F9nx1Zm4fv5j2fmyZEh59g/x7PPfx1VdB03b/p+pv6qe/hpCq6ulqvyqblzwl4/ubAcBNgfm4A5tePX96m+jhFf66rIyw6oTTZ92rT/vsWL/5nnFMPQEVVWYOySbnOy/MMfC7rIEAPwuOggBE/KPwE7IEZNkID4ecJzxGE+gFs6GJA1TgKq2QBpGGDu880G/Iu4YX88kIHa/92lVnMuYpwxF0Dd/G3UhN3CYuSa5KFnMATGIXzAmyQUZLEAvE2Ca3jOW22gFbwApvTYr2gGOorVvcA6BFtw4C9fiDICkKExBElWcqJCgdRRDEfD4GG7p4CNMzD9rY0AmxxYTK8yHKWAGyFH0VseK3XCpgIaAQoiXkFAw5kehuKYf4mzRg2TScI/xsx/EP4H4Mtt3hzkrY8hHHr/Jj4WtziMwcaW4AzLPwAyKDIGgrQCsUwPqQhDZGl0JnAs28XzN55kSrKP4LJvYNlQISc8Q4/2Xx/y/UE1VTCWQRlEY2y4O91HHPb4N/jYk4Pjw+0WMzp5v6W/vbXv9Ff//a/OHwQIaGqKtF7TReyTc+z7UYgEcaRXDXm4BSXxfuCzFe4B6H2dweYvAdCAa8kFNRXgeysFxVkeiGD/hchfCzNAMdZKmFOJyBUlFlSHvFAK175cXIeVu3iqdvxeGHwsfZjKPe4LrZEVxcX9OvvfkN/+N3v6Pvvvqe3l6/pbDoj+KONxxOazWY5QBhFhSIG2QnVhNu/Pp0D13mQ6edtnr/7xk+AtKp5mb5XVS67vc8H2jxPbHnqvsDKYY4Huy2ARN1EQ1l/5v+85sT9W1JcuW0ZVrOq1mRJZU8ruS/5GQL4jrHMwSN9DwpWTv7AY0bi+kfI97mCe+1eRXkl+6l8yYFxgek5wQMPnQhebApd8WxiYV6E8cRBV7gtuHBW1LGEU8sYBwBq21HvOdwCnMQikLDs0QgZWvG3qGI50cPnBLCqJpO2M1Z93jRBadPhu2zTA6wutde8bw+wmuvoVFs0LeZOdZ5THqcHWA212QOsU3a3w4/VA6zD68zs0WYCve8ETfODxjGvApBUzUlqIYvnPaJl/VgBFk9uzTV97gBrEDoPJpdlTxcz+NZdFiQaPocJ/Vq8oDikDmF3AgbEmydisqBhgqomwSpGFjjyDbm/8PP7/u42+0OUdQFUdw9JOJYssYuFnDNNd+GCuvCqBVhxLIcPMopTAVjwAVvGC8rof7P3HkySZMmR5guemVXV3TPdjQFmMBQDcnJ7//+3rMie3O5igQGmWVWSIB7sRNVMn5u/9AgPkqwakSM9WRnh4eQxd/tCTc3AHo3cF7O0WM3SBm0EtRXWzt6AqW01UNvSX4twaTBIs2q+9wtOBF76LNVWfQN8JcAyPuHm7gNLRcPnRr0BgzIoGqACg9IF6hcAJsAiKrUcYrHtHcjkIE+VE12xJACK4INj7jsAACAASURBVJYJjV6VEEoJGLkPexOqrljpEKmKw6vU31qq4hBjAFb+Xh0vrV3N4QzX/MYcNgFqIVBerc0AHwElxqJ7h80XVVosoYRb8ffD9CE9PDyk24fb9MP3P6T/9b//d/rLX/4tLaoZAVa55nWBhzyeEP96gK4Ame3vCqaXBFi75k8JvjhUBcM8tVB/67cgVgmwdN26b0moVV5nBljBvD1/1uEGYAVAxod379JvfvXr9A9/+mP63W9/n7758pfp/bsvWFgAEOvm5oZjFPMhp3RBmQWA5eq9tvYWXNl1D+TasH/5yPOkbf3gHC0AVhfwjPvhenPA8ctjdwGsfedQAiydfm4jqlprVRkZo/orVGmtBUa1/xzOUwBL7wtgab3h/cKBNF+jN6KNRzuO7YXppYLCLWOI5nHbLRW9ds/e8gsSfrGANQGvoUImxzeJVVZw2Vpo1Qc3vCfZvzn2fa0xFW89j4F1lVqIOaFU+JxCGCdQfbFGx/bexD4TBVbng+SOO2zXA+quG/NTvX4BWE/Vku37uQCs523fuPdT5+DLneHjI10AVkfrtyyQXV8KNPb4RhVYh4xbBRGvOT7L+/MxD3BPcd6vfX885QH0Ka770H10rnnBOLptn/jmse2n3O+p/f7WFFi61kM9+g7th33bfS4KLPmayCDbghT7TymEAlisshe8tQBB7F5mAUOGWh68xJQltVXn2OWG3QBL+2sbozKbVszRVGGZAkvbyHuIHlh83SoPwmfJTqUGWPABmy9nab1dMKVysZqmRTVNC1ZjNMiHFBqkBbIKof/gHFdIq4GKoNdP82rBd2JbxlgJtQapPOpBPQX4U1dtHECB4GCQKoLBIKcUap9jKqTQH4MMsK4m11RCEWgNTHFAAIkfmtjXQReSz9g+Uu7xt6mkrL0tzdMUX4M07EF1NUkTehmNUy+NLT2MqjxXe3nFSds3DmqQjqmWVF9Zv+DN1XJh6jekXgJiIaV1tUoAWEgfxPYPs1mazh7SbDZLP93+lP7y739J//tf/1f64cfvzU/KbyIab3Hcda5rAWApjWqfekv7ywBJFlWCtztuKJw/HRkEu86/Dajlc3QvtTaAhZaPJvZx/10AKw9oBxOxHTMggYKu10/X40n6229/lf70pz+mP/7+j+lvfvENAdbVeMLU1giwoILheB30dwKsDFcdgLw1gNVoizMBVtd9OAIrLlGhP+w8DHjrv2ZFTxWvEFhqpvJK3dYEXP7Fhs9THRPH0dxtADKoV31cm6pVVTfrhonba1wJkAEP4X2gb4wJ/FvzUNU0Lc0UkApKVoP8SFs3QGbXj/Uuju/sJcd12M5F/QZ4hQqYVGN1eWC1zefYaV0PsK+dQrjrAbdslF0POF3X9xQPUPv2cQFYz9vCF4D1vO0b9971APByZ3L4kS4Aq6OtwgLZ+bDZtqsTCcRTj6Wub81aT/0gk9DDx9pJW14UWCc120t9qHOcFgqschy2AayjAryOC31tgKXT62ynZ+ywtwywENwTWBUKLClhpLKSiTnhDNRZBBnmU8VggN+oM5JwtVWtusrBQtHGXX1igepxLoTl+M5eTllZ1Ew1qWGVBVYWrBnAMn8spA0uDDB5CiGh1abKKYTVckEPrGo5T9W6ygosACz4WSmNyAIqUxAoRU5+V0o9I87xFDUasqehpTKi4qIrrwxYDBIAFgM7BmiWYiNPLLUDFFgGKZRSOEyj4dgqCEIVBciUzfWbAAvqGai0GNwBxqHfe9ZGgnIWMMPs3dQRaQsT/0EaQZHVw7GumaYzJtAaQX9l1t5QfcGgn/3rASTSCT0wJrRzgGUqtF5a0v9qzZRBACz8XiyX6eHhPk1n03Q/u0/f/fW79K//+q/pu+//mmbzKdsOh8hAycfgwc8SDrDI9jxdKwKs8kumCLCwtm4KeNYmybFziwUNHi9GbfBKQXcTUBTAogNgxXZpHMPv+7sUWHldpfLFoGP8EZQAuBwPhumbr79J//jnP6d/+MOf0re//CZ9uKkB1vX1FceIwAHBBMzdJ5OswCrvSTG+3rWOcGweAJB2jQW8LmB86Hh5tP4ccPyyt+M+DrkXx/Yvt8e6oB9T12q9tzVOa5L5DdbgOqbjRYDF1Gif/830TaUVojooZZJ2WH2BhuN6sRB5LcobtQ1g2Wv1mJI6SmNef69XWBvdA1AqKxS1cLCv+Wlraj3HNO4xzOP9Sdek/RNg7ZpoPMmWDv7cAda+G3M5wC8A6xmfHHFrPLOK07lndwFY57bg4Z/veiA+fE8vt+UFYHW0tU/gQx8gHu3tkCeYllN4jrG06xp2Hat8OH65URmOdAFYr9LsT3VQaCPyA+yOggb70gdPnnd+0LcCsHA6zzGnD+mntwywzM8KgY39VrAikCAVlgEdGLnX6YOAOzLotpRBVQtUKqEZr8cAIQb4u/qkGcDtB1ht4zO+FoMgC4pcZeCG7gbqUF2xHWDh2/zFYm5+VgleTHP6Xglgwf8Kxu3wvkJlxuWmsjZCmmWCYss8YhQDZYURKuJ5AIljA2TpvCPAGvQHtR8UgjCq3Cx9hkoVr0Rn/lKPTYhHWaFlcBF+VwRJTBsE8ALAqr3GYHKuHzy7rpfynULD4Yrsb9YA1HrCeBWBsWcgmvAjbbf99P7mqxpgeaoioefWYBbUWYKeSvM0JaCnNq1NwYG2qpZLel+hTZcL/F6m+9mUqYN3D3fp46eP6d//8u/p3/7t/6T7h3sWGGCFPwdYui4FzPjdpgyMcxpm1Fo3BGmkWtLfCoa13zo47h0MsOrCBs2AWM8AbQArvheBjuYVX/PdGfSs03ihDGxcZ1Dp8HMdAIvaO9+n1o34vAKIgREHAITU0W+/+Tb98z/9EwHWN7/4Or27ek8FFqpjRoCFtEGO/+HAPImyl15TJaNr3PeM9BQAq8uDqgswnfL4WQKsXfdgvR4BUASS1kZ1iqDNK4ONbYDKxkNdrdXWp3p7rWERaEm1GucU1zIvxKD202eUCmwKVK/ASuVlXbgCxzGF5zr7AVJ9Kp8+Kgct5RTrU55vrlC1OW2FBrANIF4JarXm5TnhhQLiPOLY+p//479vy4nNgSVjsZ8RwGp7QCoXlgvAOuSR7+m2uQCsp2vLt76n1wpQzmmXC8Da33q4tbX9lIHQzr2c8gTxTMFuM7Aysl4+cMTruACs1/8C4sThc86S8KSfjQCLD4YHVOXsMmbXuNUD7b4TfksAS+f50veJtwywYDgeAZb6FGCnDFQsALL0N1NfwTfE/EUsBQqGwdbKtXLKPZtaPIMO64duCcOuAI/j3U3I6+CrCbDg4WKxiJtOuwLIqg1CvWMAiyqq3jotljMCrwiwqvU0VdUiVesFDeCReki1Afe5ZeqLnQtes/sZVFjcv8dCrEzojRcBiAAWYQGCMffEEuSKACv7vDiMoE9WBhUGYqwipKoPAmYh9VPgsVZMaI6j+axL7f/XCZ42FnDifKWmMGBVe43ZWAEwG6X+YJwm46s0Ho3TqD+xSoX9UeolQCzovGzs0EON7VTvV3Ei0gZheF8t1/S9qubLtFgt093dXbp7uE0//vRT+uHH79Jf/vIf6fsfvud5TSYwcTYFVnlfjWqqfeuXAFaMYQW92gBWXGMQdAP0xfWyVGzUc6CGiBFWCXKWzwnlWNkFsJAOqs/G3/LAKiFYPk6u/Pf4+YtjNjy7RICi68d4xthkNcZeP/3q62/Tv/zzP6c//eFP6esvf5FuJu/T1dUkXY+u+BspXqxCeHWVUwgjwNrlgdUFsLpM1DX/2sYAAWeRwrxvrSn3wW13VIfcN+a6jtEGuGI/1msd5lHziwkBfB0/wizrR1tvDXA5vG54ZNk6YJ8L76P4QqOSqKdhC4hD6esKLO7bdalcPzBLGs8ldTox5j1OCeteBFgsVkE4NSI1Rz/aNlbBUv1KL6sBoiwUF2l6MGIbKP94n8OXMfRytM9qvDUAFi48Em822M8EYO26GbcR2sYAfGWF0CWFcN9Scv57FwXW+W146B4OeyA+dG8vs90FYO1v5zaAVd7A9+7hRALxVGMJwWu8OZcPexeAtb//X/sLiHNXgROH37mHzZ/vekCPB2r9As6fTyKEaXum2XXCbxFgNQLKJ2vp3Tt6ywCrS4GVv2j21LoaXmFgmBm6pVtYOpjFIfGh3lQuMcCOQWfbFxHN8XV4B7UFfrUHVjRxRzqc/S2AZWDOVFgKzmIK4aYHYAeIskjrzSKttqhCeE9T99VmlhYV1FdINQxVDAn54ONuBEUeY7g+gCykv5RfatDeOFSao46AqUyeMugpW9RTORSMqYM9QkULxPhf9nbxlE6k8DnAkgqL9yBXdqEqoOYHPr/xvxXkWYVGU5dZ+0m9phSkoOLb9NJ8vuK++4MRlV9XY1Sfu0qT4RUhViLkMm+sHnxrUJ1wbaqPui82TB+EWftqaSmE0+mCnlefPn1Kt3e36bsfv08//fhD+vjpE/2wcO7wsEHVyF1pGPvgh0adFG+8/o21LdRu9OsqKsDFvgS4YT+fCLA0B7oAVoSWca7m54o9Ju7l2t8I3lXB0CGGxkQEV/HeQmDllQ9ZrdLTyCLAggILHli/+PBlen/9Rbq5uU4342uCxhJgAfyg/ybZo61WMUZY0wWwumBQ1/2xvCd27Q/t1NjmiQHWruPHdVRjFWOH499/bHzU56ft4m+NoaZCq67Uquvj+54eaJVcfd67N56lpa/Tyo/PtYIedqjgal+EcF+u8LIvTDZcfvRlAvYLAIUxh3E0QhVW94oDBGcBAkBvv+dgGxqwIwUVa4mqEbKWRtMDi8AL63JWqPr9weE/jkNgFhVYOOFSstlGSOOg6XqAfSseWKcALHTqLoni4bft87a8AKzz2q/r0xeA1dVCT/f+U0GHpzuj7j1dANb+NioBVnkD7+zzEwlC5367u5ZbXADWgQ21Y7Ou+/95e3/+T584/J7lxA55+NaBNf7V/heAdXqXvGWAZRUFlR5Ywwd5YClgqYNjK2tuP6aUkQpLfkZxnLWlEMZgSxAAe8tjrpHetF+BVQKgspdqDyw/41whrQZYEV5ZMFd7YG22S3pb0QMqrVjVDq9BgTVb3PN3NnTfLK1UPNp0i2ANnlH1t/lQEwhIsOJeAFgZ8DXUa8jaM5UDANZwBPWUpfhIeSW1gIAJAJYFZ55SmFUR8iozBRaAEQAWFVjMM3JwtZVJvFQMwWCdCjJcg1eihJqMaXorU2LltEL57CBoTWm5NPNmpCeN+5M0nlyn8cAA1ngwIbga9GAmbymOSD9aOwQBsCLsqyxlEB5Y88Ui3d89pHtUHby9TT/d/pi+/+779OnTT2nuhvtKHaIBf+lDFcZa15oogKUAPQIsXLNAUQS07BPv95UDoPw8UdwQ6ucMgcNmulMJsARcdN5RlRIBluYTVCfxHPXvUlcV4RXPyT+HtOHGs1CZiujKGSq6/DOcQ1DeAEAAAqRe+ptvvk3/9Od/TH/4+9+nX34JgPVl+vDhvQOsiYHBoMDC8cfwThtakQH9p2tsMIId5vf74FS8z+2DQvE4XWNF+3xJgKVjxd+2ntsaxhTaRiXhGqTntSgAqAiwMK/Vhg2g5X5WTCjm/FTRCwOXvHdAYRpgt2Aa5uNiVdn5KR0Z6y2Al6t+7XMOxXz5h5cagCb8+zBWkHqKvzE+bD00YI+/WdGSUByqLFMIy/Bd1XDJoagY3jJV1ZRYm1S5Yg3r0AhjTx5Y8cYSGzSaAcYbWF4QQk522yPEIQArLi7lBOgKVJo34zofWgvEPokiG7arskRQYB06QU5/lLJPNgZ0t0L73MPt/XzZPse0wbHt+6wXsisA69sk0YPg4weseoy0jpXPPYI7s9G7gEXX/Drz8M//cT04hm9dD7mhPtV1d+0nBhttjdGZbnTk+C1TnI5ZD56qs2Kb6AF2174PScnad167ri/es8o1u+s64zf4rOZ0xs9rA5gjh88ZV/o8Hz23/eK3/PGh+3nO9vFeyxTEcoty/JfrwVtVYL1GWx6zfuZ0Bwb+3T/7QI5SO7gXn1D61pzV8kIKnQIHVZmLQbHgTn2s2mRdAWZZNbDj8Xfn83G5/u1qgbbrjs9bMQCzfcQUGaSqWJBnAZ+1BY3dCWRWVFohZRBKNQTzgFnL1SwtVjOqr6rllMbmUF+tVgaw6BuD/3nKoNpQz4AW4PuxHDjF62VbwogYvmLh+cC+/LcgMafUZNN3vzoovqKpcU5N9NQYpPQFBZbagyk2NIlvGh1vtl66XvcRgDwEmKxMuUpLeqetzKyeZvNmgMVr3G5Ttdyk1XqbVtUqLZcOsYZX6Xr0jiALRu44h0GyoJPns0GQXUMwHKtaVGm+mNG8fVFVaXo3TffTh/TX7/6aPn26pQoL7W9Ap1nVUe3e9rvr+afz+cYHZlucyC+vwg2Mx9p5Q6hjSwXZGrvYt4JwHE4wQecuiGXz0yC0FHjArngNQT1eE3TrD4eN/ZRACKpBvobz79VpwDoG3qMHUUj90hqg8Y2ZZimqvfTVhy/T//N//7f0p9//Mb2/uUlfvfslUwcng3F69+6GAAHnR+P2oUFVAQqN57gGxGN1r47Pt8W+2I5H3aHA2vdcHdfc/rD2pIrjN96/tGYLkOuZwcaBxZ/1f1KY1l9WcFVUKrODLylX7XNWFRRQMsIxgCbwWYAojQu8T4UVgdQqVZs5q4WiT6EGA2iGhyD6G6m/VElusK5WhNY8D+wRaq3VinDJmlHjAbBpSAXn5ArpyMM0Btga2HZDQCx4p7FIRUqTwXUajayypbW5FMOqlGsgS2uu2kJKr58NwConuAbQuQ+o8QH9pYK1zxlglW3UdQN67QCoS4GF69E1XADW4xtNV3939f/z3bqeaM+fOcDqbIWOCfgo4C08el5qTSwfjvLf5y7wHQ206/ouAKsOyDrH2Bve4NzhUwZGL32pF4D1/C2+L0g+9PmlDeTozLsAlgXFls62D2AprSsGbdkrJH8B0zQcOgZgtV1Dm/dN7JGo4IoBnvZlaXAWrMX9w2cJSilLZ7H/EKQRzmSghdDMfK3QPkukC64r+mAtqodUredpua4IrGDebgDLFA9QbMmwOMcKATDwXB1wKXjKqVdu0k5Fkqf2CRgIDtHfCtUFM9yQgqr2VTQgpR9LIYweWEohZNAmc3iUoXfFC8cFKxHWQAowQwEtUyrd2J+pmF6dksoMBLCswNhLq2qdFgv8t0irJcYYlBETYqt31x8MxsEPC8qwNLQ0J6YgbdJ8sWSaD4LZ+Xyepg+zdAflFVIHb+/Sx48fLa2TaiiYOxuA2wUWup4ny9l+6Pf7JZBg278QwMqwKowvjRdTBG4Z9AtgUW2FNMgCdpVxoXlhG8QSRIoAi3PLG0xjJj63YP9QzqAN3998SP/tX/4vphACYH394RumEE5GE/4dAZbUMgQVIysyUGZuvRTAOvb589H2LQBr3zNfOW6hborzMa4lEUwpZe/xWldXF7S+K9RSqLzgP/F9W1e3LJqQj4OEWKxZro5SBVccGxAKcxRQG+vgcrWmOnXbX6f7xV1K236azQw4Lx0030/vqULF2oF92HpjP1hzcRykDeJnhGqWk3EaD68MbI7G6WZylSbjcbqaXKeryZUDeANYBrVGaTK8IdwS5FVqINY+rnvZ96pWPsKPD0Uy2O6HKLDKAD7+HatitD1KPLcCq+vxJT6gtkGurglwAVj1LaKtrTrb7wiFW1dfPsf7F4B1Xqt2BXAXgHVe+3a1X1f7dx79CIDVpmbqmv+dxz9hg0abnEsgOo5/6PV19VM8zEWBdUKnv9WP9JvlrV/6NC8A6+VavA1kPTfAUtqXmbI3ARYDiQB/msFRrQyzAMtQSblOHQqwYuAW18QYuLatlQp8Yi8171l1Fa46ndC8YAxauYmwq6/sNUtV22wqBmb4bUFWlZareVos52lRTa3iIFPEEMCZKTv+tsDeABZUBxHCrXAceSchHdD/7Zl79JXB+TNod9N2tSvBg3vYZEWOHw8QqIR9BrDUL1JgPTZxN1WQFFi1B5YFlFBS9fJ5YluCPlzfxtL6oExT9UWqJwAGGcTC56aflutNWlYbAqzlEr44SDHqJ2RHwhOLFfi2ltKI64ARjtIIZ9M594G2hOfV3d19uoVx++19epg9ZB8qS4GzvqZ3mYM9Kdg0Pp4LYMXxpznw1ABLaX4RPOXrjIXRNH4wvgoFFiADgddwmA34lW4axw+GBMBsj/sw7y9dl6WLohKmwU6NzwiacFyMZQAsTLar8XX6l3/6p/Sn3/0xffH+ffrmq79J764NYEGBBdjQpsDaBbDa1prnWKlLQF4eo+25rDHGAsDqim8bANG/yMW6E+FgXKMFlvKXDkV1QVu/6+wf2772q9K+6rlhalRTWRn4RMGE+ssNu0cIOGEtW66xVi7TYmkKVLzGv+dVqlbzNFs9pIfFQ1qvNvSm++H779Nqa2MQQNo8rhyQt9zshEilOLViIUgvHTLF72p8la6vb9L7a0BQ88gCwLq+8rE1eW+FI/Ae06qtWAAgFa4T2xvIt7Fsqb+WdngQwIopeCXIYsN6B+wanM8NsCJRbjuHNg+ptoG46/wvAGv3A7omqNqubbHoCuwOfQB8jsWPi+wlhfCsptXDXNtOuvr+rAO/1IdfWYF1ymUe1e4HAKxdaXiHwp1TrmHfZ14SYO16sD7kQWnXNVwA1lOPiFfcX/EN7kvPiQvAetm+LyHWoc8vcVyUY2SfAqsNYDGw8aBCz2AxWLL9NwEWIURQ7qDV7N69v/3K5+vyOtoUWHGbGGC2B4h1UBYhmdIFLf3FTYqTea8QYC2XaQU1wQbqniWVVoBX+o2Kg2bybmlzSyqOanAiDzEBLFwnfWAIfAxyAQAg1QbvRYCFFhMceFx1UO1qCqyewwUqXbz9Y5/BA8aCfasUSe8rBmuWQqNUGwGsxnhzeM4YzXOBwdsIiRx4IsDFNQLqsSAAVBq9Dc2bTYHWYzrgagnYtSLIggprtYIHGP6DGXQv9beAc4gF3EwZAHHdS4tqRdAF75zpdEoFFgLfamntCCUGx2v2cjM1B9oXgepm1UyhP+rZpShHcMhKEOEVw9czUwg1j/A7qssErvYBLI4HepSZGXZMIZQCi2MteATl5xHYYPV9lrcosASw8Fk9ozdAi68fHG8ppevJdfrnP/9j+uNv/5C+/PCBAOt6cpWuxhMqsfYBrAwTfDGJxzukT87Z5tT7bV5rWta/trW6XDvV79Aw6t8CTrW/VT22BTVj+iA+BxAVnzFLgIU1LO5f+87HoOrKDdmZLrwhtMKcx1oIgI1U6nk1S8sKf1cE1Q+Yq4uHNF3eMT0QMBPeddPpQ9rC32wwZBVRu26AUmsotY1UhYOhAVCNUxZx3WwI8jEfkDI4ubrm+FLKKSpZAo4Cml6P36er0U26mpjPGtOnAbKowDIvLb4ugMUiF7bdUQCrXFjy3xeAdc78a/1sA7AdqpF98rPYvcN9D2M7x8mO3R36APhcl3cBWE/fssc+hDz9GTzhHj9DgGUPxAcuHCdMwFMfGp6qV14DYMWbd9t1HNzeRRWriwfWeaOiqMB+9M7OcyB77KHx0nPjArCO7vKzP9AwzD/MAquRHncMwDIFUV35KYMqD0CVsqbgSe+3eV2d8gVj13huexbcBbDa1lAajruZcQQ79rpV00O6ilUPXNLnxSCTpQtu4IPFIG1h/ldrSymkcTG2Z/tt6AGFdESLtAzEAHxFE2UqsqrKVEP0uGoG/zx/WLLEcu7JgE6psOr3tsGY2ErIK9BngM/UMZ4M98e0GKgKoMlygIU+hIeM9aWDrujJ2/OxQWWTe8jQmxu+SHjNrnu5XKZ5NafigmlF9P+CfxhrKqZlZRUEqwVg1zrN4YdVbdKmQlsjQE5MU6TqA3+vALnQP4AvParhFjMLjOGBJdUdrweG0l7xzMafB7sD+C+N6b0Vf465j/I554jZXMIrfPQ5AJYgheBum2Ain8vAUmgFsKTAEsCK0Emf4WsDGF+b2g60QEDB+IHd1ZTqF+djBBEct1TV9dLN1U368z/8mQDrF198kb796m+YHoj/uhRYEWDpWBHW7uuiY/qvbT8HLr+NjzbWrHAC7YC93Sdb26ra564UwQis4vqmEyoBVgb3rjiFStK8reSF6KnPeH0LOJ9MTbk2MIyqo1gL4WtlFViXaTqbpo93H5kiCEhFr7r5PM2W07SiUbsVlpB/FqDUoD/gWoHxaH5/XiyiGFtxrgvg1mnTgzTwNQ5FLKC8Ykrh1RX/Gw8n6ap/ld5dvU/v37/PVQuxn6vRlamxqPwbch3kfEJVQ5q/m9KrM4WwK0OjK/55bgVW1/p1SSHsaqHj3i8neWNxDHLVQ/faNX4O3c+p210A1qkt1/65Yx9Anvboz7C3Nw6w4gPDSVffMQHL/uwKaE46hyM/1Hgg7CAQTzked30zxwfpQ4HhBWAd2dv7N38LAOs158TPHWB1DZZj5l3XvloDpI5CP13tr33u+9LvEA+smEJIWOUgoGnmaymG+CmsCs0q54g1Kp73vi8lpSywYzaL4dQwrfmeUgXtMzItrlMkca0ELVARuQILwMo8XTwlDn5WgFioOLi2FBkosBCwsU36CMxQZa9iBh4r5TG1SkoCgBfAEwRvSm1D+hyglgGsBjCgWqbPfeF1AQNloGTPK28HASwFdURTVA54ymABsJh64/AKUMkIlKXL2I/9xju5j7FJshQmbA+YBEEI/cPkrtUfMKBdIGhFGhH8qJBC6MbOUFgRQFXLVOG/lfnqLAGz1pu0qmTYjIpmq4Sqgxu8v1ym7RqpiwMCMPxHAIjqZm6Az3baIsA25dtgYNfP8bv11KuNrs+uslxLu8bsoQCkDV7heOcCLAX+7BtPa0L/aIx0rTnw8sE1yxh9H8DScwb3DcgwBIQ1gMWgHorBrKx0BWBIXeTng5KGL4XifgAAIABJREFUIBVlAQaD9P7qJv3Dn/6BAAtVCL/+4htWjIMKqwtgtV3rWwJYu+7PXJ86FFhl/5UQCul6ShGM417jzdaYumhBuUaWKYTy+9O6iv41sNQ8DvaLtQ3LBBRXVbWw3/AArBZpNp9RdXX7cJseZnfp9u5Tms6nabEC4HefPOgxN0v6ScW5F2FVCSdjvIH38GWCxmUuVrAxoJpVhT7/x16pENVa8d6oP2KxiC9uPhBgTQCthoM0Hk2YesiKhhif/WEaDSy12sbVgF8I/CwAVlsA1whwDl3hdqw0/9VTCGOz7CLUGsBtv7se7i8Aq+sW9/m83/Ww8flcSTjTzwRgxbl3VDsfAbC65vJRxz1j45cEWPTJCNFgDMra1rtDLuuSQnhIKx22zWsDrDaLhcPO3AO2M55PKNPv0CB87lUIu9ryue85bV/QxXPqan9teyrAUgohyET0uMJtiSCA38zXJug02C4M0WPgG1ML7dz2D0C17661vwRYjwM0AbV4jrVhu9IDZT4MeGWKA6ukt+3h+hCsAVy5gohGxFBKrVOlFEL4XUGFADCDtBoCGvzbknwEsChOotrAwArSYzJE8wpfDOYC8GOg5OApt6WbCANMEc4UHleICaWA4We2BjhG/jnrI7wGJYGlDwIm4D+ow9AvEEgZwEKajh2HGiaBwh4C0ColqHESlDzwpsKYQC9bsIfrRbUxtN+sgvJiSjUWA2+00hLACdUIAaCg2EqEUNUClcfWTCNksExvrJVDLLT/KiE7c7sepMXCVHB2TQYGodgSVGHKoHteYRsEzVkllKwaWds8wWsCfjvXgZLU7tiQkKUF4D41wOLYCR5XXetTmUJoYxIKK/MAUhtEkMB99gGo/NnEFVis5ObASm2v8wHSbK4Dfp4OsN5NrtMf//DH9Me//3365VdfZYB1c3VtVQhdAaMqhAIU53pgnXH74/UcU2W6NX7tUGCp/fRbsEprLIsjFMUfNATRBxFg5b5oVB2s1+tYrAJroJ1vUFxBqYq5jFRfpFBThbVhevB8gf8W/De8rG5nt2m2mKWfPv1AJdYM4BprpKcDYjnD+QH8M5V3baBawD3DuCL+0di2NbGXBqNhrnSZx/oGnmwGUJkWu0Ia9ib1fY0ksB0MmB54PbxJN+ObdH1taYYYX1fXN2kynCSkVw/7Iyqx4Kk1HI75GlNqf24Aq5yc+js+YJZrmzpj5+JYVzXmJi8VwD0lgNt3bce8t49i63zL34e02QVgHdMLb3fbrhv12z3zjjP7jACW1ryj2vpAgPVSa98h534BWHUrdSmkD2nPc7Z57fX71QEWDJMLdcuxayE/D/Bw5O8436F0gACj/I0INu6Xrjxhu3P6/i189ti2PvacuwAWguJD5sCpAMuqyum/Oo1EAMsMsWs4FL/Rj9cqRcThAMvSvQygRODUVFmVni52rgq+zIg9vqZgj8Gn+7dEY2ICMWAoXteSvk2olrVZmWH7Fl5XCBpRRQuwC/tguiDtzA1G9Tz9ENUJGbjDuBx+M9gOR4ZBOVIKTYHFNCCkxkGfRfOgZlgNeIX2Ux+qLQlFHGxFBZaZDzdTuGqAhQDMARWhjqXIUH0FhcG2z3MEvDLAVQMeKte2MO1e5/VitV40ABbT/Dau4Or3CZ62AF3bFcEVPG4eZlOmE9JHjR5Ym1RROQXF2obwaj5HSuCSVREFsBA0bwi81mlLuMUkxzSbQeFV5eHGPiR8s3ajIslVSex/mET3zLRZ41XrVPyNHea0pF0TtwNgxYCbczX0I8fgmR5Yuj6OKh8LEWBJzaLTbzy74NwdREcFVgRYhKM0t66NqxlXuQeWqhAKKAlgMcgPlQwBsDRe4zkYVBikm8kk/f63f0h/+Pvfpa+/+kX65qtv0nggBda7hgfWIVUIj30WVXJpnWR62ErNsXbkfZO1NwGEw317X3zLceLFMpRmRxDLdc6Oj3FrXnRxvW5XpNbruUFsHtsN3uG5x8qrXNMM9hJYeQVBqbEAnpgiuF0SXs2mszSd36eHOaqA3qWPn35Ks8VDWqwqPhQANiH9mXAf6dSuHDNj9UFO85WKyqqG4t5We1/V9xCvpAr/tnBv0LjC9WCNw74NXuHfXpWVvl8GyqC0Gq57VFrBKw/VCt9d36QbGL4PRlwbrsc3aTQCwBqbamswsrRXV7P2/uf/+O+npJEeNrp8ou0dzDs8tDSgOgm8n8mpDzJnBwAdHmBdDdWVYtn1+ed+X+t7VwC7q/3Pbt9nvsBYyJg3ho4b4qPrPOTp9Zmv4Tl339YesQ1OnXfPec7Pve/GNXcMcNzWtPCrLRvfYvAb1/YluHzYepbr+pmP33J+P1Ubln12zDyICizzIXm9n7fa/WpfPKg868+B3+C3ncNT9dyxD+BxewUzpwKwrrbdNa7jw2rXPl7z/fL8SxXGMd/gH3MdAInxJyKRuHasi/GH+wUDJodWBnRq9ZWeUfC+lTKXR1ZdoVDH7bpPe2hCVU+9TtqrqGyXejUwsX3KDwaBlREWVjdE8OYm3XZ+ZphOkOMePzIVxzlLxUAARTWOIJddC7ypWDELaYL0s0K6IHxe8NtS4EBIoEfqDUwBYBUGVZFLMAtVuKyiVupZpTwDNZZKiCCLsAz7QioWwBLSdTzlRQAG5wSIJVN2pYgRrri7O9ra3rdnyAwQVhasKei31QzPBACDvTQcTFzdMqzTPv2ZYr0BUKoHUr+PPgaEocTKKtiZZ7JDQgu4GFyvFUgnBqusSrjdpunDffp4+4nBL9LQ5jBwBtTZ9JhCyCqE1dpUVZVVJNzSGwzKj40BLBq4o8/sc6hoJu+r6Lskf5wY+BrwxDU1IWEbgC/HcQl/eO8q1NHlHGXapoOruGYZSNvSjJ/962BLoCJCyhiLYrwrBdaAYxEzhGqA2G+OX3dIjTj3mN/rUKBQidkcGqT+yDyAGnO6bx5Yg7FVCNRzJbf31ESDpfbDa/S/oTxEm6OPriY36Wo0Sr/9+9+lP/3m9+mrL75Mv/zwVbq+uqE3Fgy3h0M7xvhqkscygALAgtQwOga2E+iJ7dh2LxGAAgBm2i5YjquOdO3WV812zvv1xwPd/6iIxK6cPWBeN+6X/EIHoNq2awPwWmPjWBJ0iipYvI+qfkzZ9ZRgpSNHZapP+bw7QXyse2nTp5pq4CAIYMrGF6ByxbUOfWyG7AtPlzZoNV/NUrWZU2X16dMnKq7mszkhFlL70A8EWN73PYAsAGWvfElIFSwttF28bo2reM9SKjT2lX0FwxiLn9fzG7YtVYQYg0gr5HFTL41RMABKrOt3LB4wGowJUalcHY7SiADLKhZiPHK9fW2A9WgBKFagQwODQ7crF7izAcsFYOUJUrYtF4JzNaJtO33C1y4Aq7sxdwXrp8657iO+7S0uAOtt9088uwvA2t9Xbx1gPfcacy4eeyqIdeqMohLnjHtsV///3AAW2jlCrHMBVv4CsgBWTwqwvIpb/AKkBlgGBMoAKwcthS9p+aUIzMTZx3kQMaR5nDZNs9+6uqEAFQzHARHs+AagDGa5hxWr4UEBFMzYqQBwY+IegJKnw+QS8VbBzvYD+KJKhPW/eUwEoL0B90UoxXQeh2L+WZZqcyCIoBK+TggIjXts06ZnigQosqhScJgmxRS3ctDBAIwqrzo9TgArB3UhkCPgcj8YBW9ab2xe9dJocG1eL31LGUPsan2UeJ4qUgZ4Ffvf+hwBNM7HtmcfOMyi8bqrU6wtEcj3aOiMYBdqLACDOaDgFnAPXlgwbl8TYlXzFU3d4XuFNEKAK6YsoTIhTNlp7r6h2TtSDpUqJYAVU61KGKT2awuYH8VnruDYta0lXTZ/Dv1yie0V4JbmUDw/wRgLwC3YjgAL1SUj9ML+Gs8f+vtEgJUD/6EpsPQj6EXBoMOtfQBLfQCAZfuxeQ/lIdK24D/021//Jv3p73+fvvoAD6xfpuurK6ZyQREzGlk1OAAsAASMHXhkCWBFgKY2E+htnHPZV65Aiy+bQsjGl/YLoB77VfcleM21f8luexSgqvdfbl8rjDTX4+/ytThGuH/CoNp7UNtLhZrXW5+Xdk52bfwSAMURlu6TBWhVAWBZ6rP5+i1ZqKLaLPnv+XJOUPXwME0P1V36OPuY7h8+penDlHOwWq9YEVQQnfM++jg6wNT8hIH/rp88ZlpS0ncJi8rnBW2nfUWIhdYbArRiLG5MbUk11njs1QctzZDgajhhGiFSCBuKxLcAsNSA7QPxsKezUx90z3n48zvjzgFwyBsXBdYhrfR821wAVnfbXgBWs40uAKt7zLyVLS4Aa39PdAGM1+pHrTmn3tcPPe+fA8A69FpP2e7nCLDQDoJY5wKsXW360gBLwVr85l9BA97b1Y/ledJ7CQFLwAL2t0MkD4hUPRApSArqDHB5Gh+UA/iPgMQ8j1ju3UGWqZwsfQ/byNPlUYDoUIzu5Nh/XrDM1Qcpb1IUbJBqiGMg7QYVCjfr1Bu6GsQhF9Udng6Ec0HkZDDGUl0EJ/DvAQJ196IhSACQ6llAqJSttLb4RAAL40rvUyHgnlsZ4rhiyP5GmXhLl4kAi33pQIpKOP+xQLTpJWYAy32vyBctZS8DrNQz7yq2XUqLqqKh8/30wZQdXqFxszJwtVl5SuF8RWXVqloSYG1XaKdt9spB/wF6zefwvrITjMGpxqEgRNv4w2uPAUPxrOUCAX1ev/P9YUf+kN4XAGmbp+U+sU2876iPNDYEsKic4fUOaC6Nz0QlpaCFxgE33gWwCuVV2U49B1dxLms+U2WFXQe4pYpx4hK5iIDUWxjCIfV1s1qmyXiSJsNR+s3f/fYRwBr2hun9+3cco/QicoCFKoi4dgIsT28UKNH1lwCrDUBpDNgYll+epedFgJXnQPGNkRSrbezAPlMPkOY2er0JxuI29brmewogR9vleerzUGNI10NAkwG/zVVWC3QAjO0xx+xMAbDmVkF1g8IK81StUVnVilQAOj/M75kieHt/n2aLabqbQXk15frJdcOhnfpYAKt8nlLqXxvAauunsl3UH2WK76Px64C4XB9sOwNY8R48htcaxhP8ALcp3by7YXrhhKbuSLWGL5apYd+MAisuLruC5bYFKL526oPuBWDtb9lLCmFxQy2J9VuNALsmzAnvR5J/6nw74bBv7iMXgPXmumTnCV0A1mHr+1vr0QvAOqxHzn5+6TjM5w6wdHkvfb96aoAlM3fNC0KYZH4pCtIUNMXAcdc9W/sZIgWw8WMBXQOcuFcVQyxXWukbfKXMmfrK1A3woALcWG8WrsSCisf8rJDyaB5XBsSktIDptwJYpNcJHth5NkvZU5XlQeE6m7AbEEMVwtUKygWYFptJewVABuCCcwwpNGyn/rauPOhhpMDDcDSylCb5wTAV0SJoBE9QoqCSvYIzpavlzwOAbezcNf7U2gZ7+mnYv8oAi9eUA3RLDysBVvLqgWorBaymwjJPqwiwEGBXUE4BDqBi2Wqdbu/v0t3dbZpXi7Tum4prhSqCAFX4/HqbFrNlquaoWgjAuEnbpQXe9A6jqTv6E20HJU9dXZGBeBHox+svg+MugKV5tGv+MvUz/JTxoxQg8ZzaYFB74C0PrxpYRehGiNkfNABW3A+OmQP8nTqM5vhoA1glaBOcEMCiib9SIb16pqqOUi3lAJswr2/wVW0AgAVAMB4M06//7tfpj7/+Q/rqwxfp6y++ZjoXTLQ/tAAs3HdGo1Ea90e52ly51pbrUFu8HtesCN+jt1Kjf4OSiX3t8Zf6vRxfCtfKcVGvme22MW37a3/NlJI1pIpq2HUawCcqvE/lrBumW4otqn4u/QuCLRVY8ObDOjZfTqm6mi4e0sN0mqbzu3Q3fUif7m/Tw/1dmq3mhF5Y69TW8kDTmsQ043B89bt8u8pwtg1UlfMltkMXwNLY0z7ib3sP4996GO8NAa74Ag27+O/JeERV1gAQ1dcaSyMcvo0UwvIZqo0Adj3OnfqAcvYD4CWFMA++tj46u327Ov7M9y8KrNMa8NT5dtrR3tanLgDrbfXHvrO5AKz9ffVW+ftLAazPZyS3n+lz319/LgBLD8gv1d+PlU3+kF74bHZ5YCnAq6sRWsBVAiwF1jEIFEyI147t4vN1WUVRAVAMUqiUcnN2d6jJPlZ2DE8HdK+uzbYi7IBywN7D34BX+hswyQ2QWa3O/KB4nqye54bmfN1e1ThsBLw8J6umZ9ANUKVKy2WVqiUq7S35H7xjqiX8ZFZMfWLqIat5rVm23WCMK6sc0sG7hd/wM63QzN2lwMIZCWBBuYQfQAEqUVzBJoUWAEsM2miv7goYGLT3tlC2wJjYQAhOjn3p44QxboBCGdyJnPl72QcLlQjdA8tSmxLTigSKVputKThubxkMQ0kDnzD6XaEE4QaKkZSW8LWaL5giiOxRpDmhvdYrACwHgvTQsf7SuIrrtsZkDIDL8QkI0/gpFFXa365qn+X9qwQV5XnpWBngeJraY4BV+01pnxGGqc+zYtHTtPK1elBeplqVKedK4c3juyggINgUPbLyWKN6xVJD0Y5526CGG4087dHBVjOFC5hgS3+hYW+Q/u5v/zb97m9/n37x5Rfpmy+/Se+urtN4OEnvUYXQFVijiSmu4CMFRdbV0FIKY9uU7dS25up6MfYEwxsw0+NqwJ0498u5EBV2jyEVeXVrimG9NjbJYts+2qAO56Gr5/IareqgVJPZdRH+hiqFueJpVoSuCa2YVpi2abGY2Zq1XtKUfQnF5PRj+nR/l+6n9yzCcA9zdqYaIu8OClMD+mqn2I5Y39oAVt0nzZTK9ja0NSnDr3Cdj+dNO6l9DK7kwGjKVyh54zqBfw98LcDaaApX+2ID/wY8fRMASwv+uQ8WpwbU5z4AnhsAqEriqed/brt1ff6iwGq20KN+OncAdHXAK79fPvDuexh+5VN9scNfANaLNfXZB7oArP1N+FaXr7YHqbMHQ8sO3up999BrPff5pes4PyeAFYPXrus+9/2nBFgGZ8zoXIGXPLCgwIoqAwWD5fmrHx/dzxH4BGig59GmokAACwomg1UWFEHVY8Ga+SxZ9T/AKqty5dUAPa3PfGGwDym5tmnQs/Q5gRADWaZOIthyoGOv1V5POj5N4L2ylqUPwux4zv/WqFhI9dU8zZczBoWEXT2Yo5t5PNIEmQ7n6Us0h5fHVTDNptcSFFjesRFQCWYIYMW/BbAEDpCyo0DNqg8CXo0zwMJpMA3R0+sEsGLgzj52JZb6yT31qeCitQ5S/lz9tYS6jemaW75+N3ugD9bdwz2DcFw7qhUCUAFgQYEFYLWYL9NqYX5XSENkiiH8r9C/VGPxafDRVFGQyepmTM00SKXgXefMdiiATcj4yvvl/gAQS4NzpHK2HD/eOzC2lBb6eE7A+wsqvRqQ1mvEY4AltYnGh8GTWnFW9yuUeu0ryLEAKwf+WVll45BwddAnCMYPQIUqyOkZnZ5CBcBS39g2KY2H8B0apd5mm371N3+bfv93v0tffgDA+jq9u7rJAAseRAQHE/PCwmiiiXt/TJhQts2+uCGuYwJYpsiMC5GBFRUCiOsRL1ippZ6ip/lRrvHq+13PExqbXet9E+iHtEQ3gq8LUZihexNcmeeefLFYmGK1JagCVIenFdYqzOvpYkbYDpD1sLhLtw936Q6KyfvbNMUatqysuEUPfd7j3Cx/4rnuA1i23a4Uy3qvjXFdHKwNGMdNSqCtsZmfK3oG+LFWtMGwq6uroG7DtQJk4QsDVDHtvb4CKy5A5zy0nvogeu4D4LkBwAVgdS0dz/v+RYG1v30vAOtx+1wA1vPOyafc+wVgdczvZ61BfHpPnvMscMxRT31uOOYYz7ntuc8vXef2cwRYeojuuvZD3t8FqvZ9No7t0oOrrEKYAcURAEufieewqx+3Aje+sX3WII6lDFqqooCRqQksBRCKp20fQAvqHFNYIT3GjNSlPPCUQaawKV1KaoF+GiQALCg4pMKiRgn1+TL4kFG6rkeKBvxtFQUNqgBm4RyQUgMPrBVgFqt3zdKseqABMlVZawSOprpiLOznam1kKTcK9MUhAE8MEFhgDTXW0D2usA8BrTYFlvyxuE+/CAsKsY8rVtZCIE0w5esxTdxRbFF/u5JEfaM+RgDMf/u2loqJz5q5NI4B1RVAEj2vVuv0MJ+aAuvhnt5NbE8qq6waI/axWiK1aZWWgFj4XZn6ShUapVjzjMqGd1QJmpoKLTevRksjvWpXFd7gqxXnK1KMIpDa5WGnOVZXQWsqvTLYyCmeNWSz47UDLD0PZxCU+6VOBYxzDaCh6ydDqgDodBy60YWUP401VMXkNjZdsiolj0+kN0IZNbIUQlQjzGM6eGANR8M0GZjX2998+6v097/6Tfryw5fpWwIsFBgYpXfXN6wQRyA2NpCF+w7/7im9y5Rece7g7wgw9LfAFH+711VUCdl4rkEy/86VSm28qo1RTVQxtNpZ8zgeP/aBnZODv561z66fUuFVgjSBN4LdsJ5IYcpzwPrE1EcvGLExWIy5u1zD12rqYGqVHqb3aV7N0mz+kG6nd+lhhvTBu/SwmKUN1541vxwA+EX/LqtlipWa470lgizNk9xueWFppmeX7aDty99xLd53n4nnE0FxDbAMyNZj3PqlBq2xuq5VvbXKmuZX+OpVCC8Ay1bqt/ogfVFgNaf0o346l2B23d1e+f1HC14Yq21w65VP90UOfwFYL9LMT3KQC8Da34xvdfm6AKzDhv8FYB3WTrsezE/7dP2plwRYMSBTCiG8naIwRQoszZ/oQ1M+uzAQDA1QwxGZKa+oVrJ9evBFlRUUBqu02i5Trw9wBVUAVAW1NxW8lBoBlPtYyfDZUsd6qbdxBRZVOgYREKRQlTRA+kutOhO4QkqfAkl6VPF8AKUAR6q0Ws+pUlhvocBapNkSAAumxw9MLcRrCALXWblVB00x5YjBqwelTBmkz1C9LdRb8hCLKYS4hqjQyooZB1j12tZPV5P3aQglVs+uFab0+FmvzTsnq5daABa2g4dYHfDDrwufg3LFQNYGAT77D4qPdVqgktl8nj7dfkoP9w9paZIvVhcEsIJZO7eF59Vqm6rZgmqSJSoSUnXVVMr0vJ9zf3iKKoAZjkvIV8AgwaMN2tfb89E8zCCvDrA5LsIXLruUVRFqCXa0qbfwHjx1ogqnNvGvAZaZuHuKKFVXdk4MvINJt66h8VxcpkgWFxrh1SNI0EucVxE85Y9joAJiOcAytRXmklfNdIAFg3c7RkhzFRDrMwONqYBpldKvvvk2/eZXv05fvv8yffvV1+lmAgWWAazJ5CoDLEshNIA16A3TZDQ2PzhPlavhQ32xujabqw7AvUqmPldDbwepDpL5elZ9hngZ6sGiQp7gVRtwqeddPYh6xQ20XCPrypMG9iNo43pMOOyv51RmXzMdLmsumKedVeykkTt8rlazNJ1bSiCqB97PDFohVfD24TZteps0m0M9ukj9Ifq7l6qVVRlkP6y2GWBpDqrVuwAW3n8Mm+s7QgROhz6Ple2ndMZWeOXVYeP6iCIVeW5B6af7TrKKlKMR1kqlST8BwGoLcCOQ2fWAlcmsj6VzAc6pn3/uB8BzH5DO/XzbwDuqrXZ4fB26jzffvmeeYOmBWrb3oe10bj+f+nksMPEbnnIRjPt969dyahuc9bmc4vB4L1xodz2g5btM84Zx1rn8DD+86/5SP8jtlxA9F8B6qqY+c/k5+zTOBVhtgcG+k4oPVXyACqXBz76YE3YQ17T8TBKIQHl9xx7i2Cp3xx6P1cVe8edzvycce/6P+qfDA7UNGsXuyqlrUi8wqERqUDN9ZlcKobypojKg9BnadQ4GsCwYt89bIGZpeVb1D/cve829atw4njCD201RO4tm3gIlgDGsItXws8I351A7uNeV+1xtl5b6pEDR2sa9TqBKeqTQ8RL0UmhszeOFHltIzVkvCdb4e7NgKuFyM0+L5UN6qKbpfnqbZrOHtNxWhHNQNFTus4N2APjC+YxHoxysZjiF1K2erVlQYGH7CLAQxAOIKP6xAL9W/jAwa3xZ3TcF1mhMgIUUPQTETNHa9Gnu3EOQGiq0xeAU/YUULPYduRf6EZ5dlkIINrUkELPXAbDmy2WaTqfp/uE+zWcIjOv2hPIKyhfAL6QU4vdsOue+tniP6aYGxBSEQyvXFjgzxXWzTkPAEf9pgiUHgQRCdfU5bBrvEbU3Tt2OUYVWemNpfgpKwRAb7Y4UpfKH/b1eMYiPEEvBNvpBKWx6rQQj+lvP0KXiSrBLHlYaG/qN9uM171jHCXFDal0O7gHOHEwhrVeebIQaGA/IYsxeazV8Q9qhxjPWmU1apS/ef2AKIYDV7/72twRY1+MrphGi0uD79+/T9eTaoCzHKmiYKYCooZQfkd83dU+PsYX6lQUAHODE+y3+jdc1lgS6qF+iR5sKETRN77GC9QZQ8mEObAl46uNbel18hsQ2fA2KNLT5BspKaxN9rnwO4Hhfr32cWH8B9uJ8bezY8c3jTymEaxqwc4xRcQUPPlyLwX5AKIy9+4VVE5zC32o+T9P5ND3M4H21SKvtOi2h2uK6Bo8s+182rgd7pgSvOWc4Vn2w74vn2h4byvg1Pp8dcq/sAl1xHum+Y3GS9VM99yTB1Ot2tmhD9p0D2bMVWLsCjPz6DgnlBWC1DZ+nf+0CsDra9MwI8gKwnn7MflZ7vACsZ+2uC8B61uZt+N+ccqRDARa204N4fKg65KHolPPSZ47ZfxvAOufYXZ99ii87zrx9dZ1i5/vHtG/nzl5hg1POvzHmjwBYbc9iAFiaG1TctAAsAin/dl/BihRYJcB6pBDw4HcXxNqsUUZPKicZKiO9BV5VFgAC8qCiHwM5/0bcUggXaZ1mqKNFPyTLOjQY0EcKoKcB9vvwzTElTva3EtzaDgkXIsCyIAYKGEsRjB5fZiiv8+z9+/OQAAAgAElEQVQ5ULEg1wJNq3ZIfxkCrJmpsFbTNK/u08P8lgqH+WJK0LVk+mOVv8TDfvhN/3BoCiI3qJZyDACLYIDQrW8KBodOrIzloETwIAIttGWzbL0BLKRnAe4hsEU7CmDhb0hqBLAEQyLggQLP3kfgbPBKaYRMBcy+aT3CrulikaYzBMwPaQaTdlYoRGU0A6bodqYK8u9NWlYOHCoDXexfh60EFD07v/KLCSkBI6DF9ce5g7WrK+CNGToR5GRQxev2VNAAeuJxogJM80eBclQoRhCQgZSrgMrAu1yq9D7SIuNPBgBu+I33IgQTANzlmaXBr3bSeVH5ZZlUVAWaOiV4UVFZJTj8GGBBGWdDdZtubm5Sb71N1+NJDbAm1+nrL36ZxsNx+vD+Q5qMLHUQAIvX1O/xeABAOm4J+XDOAmoGvAW5ayWT2oqKpAC2CK1Wa1OYudKpCdl9Hw4y5DFVp5jF9EUsTNgR0hKxttQKOpy/5qoKNpR92wZodT2AVho3AFLWv1CFYg1ac53BHAB+wvGhsIQKdDadpXk1p0H7tJqnOVRWlfn3zSv4Ya0TK6xCJ0pPLQB6T31U5cVNonoTy/ejZwm/CCmg4jXtm3P7nkna7pVt+4qvtX1BGcd/Pq8Ar2wcmRIL7YCxZrDLQTeANBr5KTywLgDrFZ66jjjkBWB1NNaZEcAFYB0xGH+Om14A1uv2aoeE6KLA2t89T6nA2qU2isGEBdx1WtApAOGYAde1fy3/p8KkrvbTtZdpLV3X0HXeXZ8/9P0zb39v1vrg0Os/tZ3zmMa3/uFgpR5O+9+llIPipQRYfHAPqpt9AMsAQSzd/rikewyam+0ibxkpHzYEV1B7sbJVEhxBRUGHRkohJPhYpW2/orE7lDkMPACmAKR6I1NSoTB6H6l2I75ngSTed6N2mKP3LC0k9oWgA3y2aoBlxvFShCEYRQRvsMWVRPTnApiCSfsqLVYoRT9P1XrGsvTTCik6t1QgTat7phFi22yADaWFm2RHgGWpcFDymHrD4BVA3aABsGrPJTfbDoosBsqNDjCvL6RnDYdjS61aWXC93ponlryxELvFNQpIU2CLqYKAA0gbpFKq5xALAAv7sPTEBdRXi3l6ALyaTdOigh+YefdY2iEAFtrTARaqEq6RWrhM1RyqNqQP9tIwqGYFs3YCrOhC7ylDsQlofh1eQJu2jVekLuqHkCKMF7ZDvqc0bdJlDm0BcH3vyePNq0QKQsQvMcpAO2YqxHndAFIarL4oyNy83EbXvNMiqzCs17UDkNXnYQCLhREGpojSOCZswt9DVxcRZgEW1wossA/4CY3HQ7Lqyfgq/ebbX6dffvGL9H5yk75892W6Gl+ldzfvCLJwDUNCMnwQnxsTeEqBpX7DsdXWOAeAKYwhqdliW0Pphx9LrVvmfsQ6BO81AXkDWnU1TUAoHAcA1toDYxxqO4Blg4T4rLU/9T3u7cej5zaUwq8ELRFw6nz1WyDOxkpQXLkRO0sswItvbRUGcY5LvIcvAtbrtJgjbXCapotpup89pAXSmpcLbk+Qh0bFT9/mpPmE4Xft3cW2ZgqgKRx3QSmlQHeB4jgnd22771656zMCmLvOse+VZhVH1xB062Mb62FTRYdFFGAbasKLAusAk71DH4be4nYXgNXRK2c/wTcfWU99IH6tsXNJITyz5S8A68wGPO3j+YuTjhTNC8Da375dAKard6KyqtxWigE+i/kDeVRhde27LZBpO8a+/XStx28NYHWd7yFtdsw2Z9/+dgRax5zD57Dtrn6JnjwWGrX/tKUWcUuodwKwwoO8AFaswIXgJwYBUmCZmXYTWsUUwqgweXwNAliAPabyMlNw+FpZBUGpr6AmMIABHySHSFsohABIkPaIwNFgFZVXydIFLaAcpWECwFIKIYJwACGDP7ZNgXZ8XFmlQ/kuWVpavF4cg55NKwEs89iBgTuugYHhZkplw2x5x2qE08Vdur+7pfph1V8RYElptV2tsnIF+8nKK0ItWrQ3ABY8gKICC4BA616sSqjATFdpz+UATb0MsPAaABaHRbJUMLs+eAC1ASwLXqi0onqrVmGpOh4qEAJyoI0eqgXTB6HAmlcLVjBD0Mzjep9GgEUgxuqEVoFwVUFtUpe7p6bFDfAhv7OztTmAwJlw1V/H35bmhTFmv9tgbxmOaW4o9Uv3kgg8IzwrZ1+5XQmokDqn+0wJuHZBjQijAJR2Aax47PLf+wAW9+dKrjKFy9IG9R8a3Isl9LZ5DOcUQfi2jVwpOBjSj4zvecVCKLCGQwM+WF6gwPq7r/8uff3lL9KHq5v04RrKq+t0c31tSp/UT+OJedMhtTUqsDB/6vPycekAiSlzVBWZqkbrGNMEAUmRGkYlJICq/Q0lpaAXgaormrQmWiW6vqXxMbUX6ZBWURUphUDLrJSIKpSkrFv6ScEzatvfMvVO7WRgemBm+FyA7TdANSAa0z8xD7HO0qduZaonT7HGbMX5oUIgz3ONfy9TtVrwHOYzSwuE4orAeL2iygqFJlAlFYUmqLZEdVTu31IRMQaUVimvO0FwjlUvQBDvC4+ej4oiHeW2ZdrkoffitvvhLtbQNj/znPH1RAU+NBcBKPVj6Z7oBEuVti6CCvYJqhDGARkvPr9+SSE8dEw8y3YXgNXRrGc/wV8A1rMM3M9lpxeA9eI9FW+eXR5jF4C1v3vOBVhte4/3nF2B/6HfCHYBna79dH5+TxpL12f5sNVhQdUG+Lrap1SsPecEO/f213Vuh7Rh1z7eyvtt11ICLJ1rOSwiwIr9LxN4Ka72AawYCHB7gqZagRXTBxWMR4j8+FkdwdLcjXKtmp/gFVPytvC48qqD2d/F4YMrxAb9EY2sDUINzJCcQckAZeaoxGLJc6qsvNIgg8e6bDqDsgywTCmjYNgCVleYBUWY1A8yUDYFkZREMklGkAjD9irNq4c0W94TZMEP6/4eAOtTmq7vU7WpArTygJgG8ps0GeL86ypZjHM9hQVB7rCPNKraIDumDFIZUnq7+ACx/ukxgIcHFhRYDOQzUTfPJsSxGUzhMx5PqX/BX6jAWsE/C+CIq5IrYHppAWN2+gitHWAhddDUV5YSapUmmUYIyLRyP5+Vtae8h1ChEKXUGustB7kdC+MYYxypPfSpQX+wmpwpR6AWWZlUjL/xNz8XwGUESLn8Ymg/axBrQJ0H1CnlT+2D1Qw+8Rl9gUIFF4sI1AAr7kcqp11rj+ZSf9T0OAPNbQNa6LdW0FWaiDsQ0/gHsGIrP0qxMlSI8SjFjmArx+fQ0gZRaIDphUNLLwSHkl8W2mA0xoA2b7Pr0XX69stvCbC+evchvZu8I8C6vroiEMLPmGpBg1XD4cgqaSJ1tgVgqY/ke6Xr4Dh3tRHWCo5Dh1wAOnhvvpinxWJB1ZJSTTFuWGkU6XQOTgGzcexRf4DVi+MQarRBwt9rjkeMEEsgNKUo/sB6pLRLgiwoKdEUKErQ3+a/N8tNfp1FH5ZIB1xnELZYPBCo4Fpx7sulQanFskrzxYwQC+mBtw/3abmc23rds6qgVLpuLS2bY7+PtbVH7yzzvLKxqfmT10VPGeRnsA1Kgbaa2ZvJfPzReM/3KU957nqO0pyLYzjOw7Z5sm+f2k/0sCv3jb+tXXq+vmwIHgEi4T1In7f/+T/+e8cj2P7HhwvA2t8+r/3uBWB19MCZT/AIoOODbfnvQxaG1xwjFwXWma1/AVhnNuD+j2v+7JpjF4B1XvN3AZhj937IQ8sxa+K5AKTrWHH5bxtrXdff1X7Hnn/pKVZ6yJTnc+z+y8+fefvrap7PPsWw7QJjmx8DsNrGIgIu7E8gBsENAqr8t1QuOzywSgVWlwdWhGA0SN4smHoD5QBTkTz9BeDHfFfcc4pm4fCjUiU+KI1SGg7euV+VKxqgXPDUQcANBLlIc2G6HYMlRHum4sF1AsIhjYn+WNmQuA7Y4/kSQCjYQ9k0mCmvTNkhAGPV9xAQA9AgPdCub768YxXCBT2xZmk6vaMC61P1kQBLkArXLO8g7Gc8sEBXQEMAi4mQUJaBCLgSQibuCjR3AawaLppnFVO7BoABvbRVSg3VaoBXFhybmMlUGQoc8VkCKNrrAD4pVcrhGILqJfp2zfTBWWXBNJQiFdO1NqmCt1UAWNs1+sSUYFS2VUojNbWVAuDcL4UyLAedHlBTweLAqb7uOpUP512+zn2XsCnnkVo7aNz3dij3YophDtZ9n3qP8Gxlz+/lOqo+b86XejXInwne8NxHAE3YOitcHGA9DtKbAEz71eeE51oBFsDT0H2CMB49zZVzCxCHCixL+YP6ajgaEngp1RCKwtFoQOXloDcgwPrq3Rfplx9+mX754ct0M75Jk9FVupoYwMJ+AbCUFom5jfm8z8TdVJs2J2M/CGBJWQi1FUEXlVgrqgRni3larhZptlik2WzOcYu5jDlAGOd8EpUSoSoT6Fbfcf64r2AGjj6X4XGHfeD64vwuoUw2xfdroGrMVVRYX1AdMAFpITUQ82qxSPMK547Kp3NeA9MJaeJuc4FKLoxhN2dHmi9+NJaRcgh4zHbzuQPg2/N1U55XnDfI/XSA1XozLuhOCbDWLeZr8T4V+Y7WNZ6rzOuLfu18IPANcn/4/U+fK+dhHvdYEkyExR9bj7cXgPXcD3CHduhzbXcBWB0te+YAUADdRo/LxfC5+vic/V4A1jmtJ9PadpkpH+YuVQjPauDyZhpvcHgQpdnwnp+LAmt/83cBmGM6r+1e0/YwFNfFcwFM1+fbTEwb1xQCwvh6137zA9cRX//lh7aQdodAbNexOL5bUgBOOc9d/Xjm7a9zeBzajp07emMb6LoOBVilB5YexgWwME+QXhIBlhmYewrZDoDFzxzggaXmi7CA0qEegiWkvSA9DKorq3q1Wi1obr7xSn00eydcg8cV0BSA0ygN+u9SL42JrAxKmRKLHiWuysLrCJDN16r2OCK428K3Bvu19EKzlWGtPp8XdTrSYwCCKnxzS3skuIJqyIJl88RCUDljCiI8sKazu7RczdLCAdan6U/pbvUpLVCingER/J9MgYUgnx46uNICYCmAYgU2Aiw7V6vKVj8LZIDl+6B3Vki7w/XAAwbXjLay1CwDWZZuaQCLgM6VTo1+pEVVnyoLaxvKNQi0DGyZsgX+ZYuqIsCCJw9TnFYLJFylZSWPHd/HBoqYALCg7KIMzMehgykFlltUKPTXHsPGurpg3sbPlfcA/Nu9rQQ5MuwIPonxfpFT0N28HW2uH7zXNG+v1UvaR4SLJcCK96qowGp7BtH7UM0AWrUF91wjihRDnEdcE+kn5T82f2wcKlVQaXclwLKqhrSTY0ot5xjGT6g+aEorUxAOx67I4mummAI4Ho0t5XU4GKXr0VW6GV6lX7z/Rfr6i68ItMbDSbq+us4AazSGAsvSWw2YDRsAS+fJsbvZMA0wtn1zDm9SNTdAijEpgIV0Q3jUwR/q7u423U+n6e7hEwERVVPjMf23OC+32zQa2fXoOPLAiu3M8/K2wXkTuqHa6MBSIg3q1X0hw3C0n60nArm2thhkWnLtQSXHalEZIF+gcATmGszYF1aZkHmNUP9BVWXrEgGWKyP1pQNN5FEtlNCPq7MpvRzomvMTrbF8zm3SZoA1vFZGPopECsWiFL8ac10Aq7xv5GcYH6e7nq80Z7R927Mh19Hw/MQ+yn/HVFkzbacSze0obK5cUgizJPeNPR892elcAFZHU575BH8BWE82VD/PHV0UWM/abxeA9azN25kCd+jRdz2g6AFnF8joAhy79qvziikobef62gArPsiVAAt/G4Bo/sQ26br+rvbr6r8zb39du3/zCqxT2zf3ZfkN9w4frF0m7nwQ94BkJ8BCGk1R/EAeWBFgNVMIH4MFBXgKoAC+NmluflFIW0EgjEQbqiAWabWs0mAyNrN2lqg30JQVDg6w+hukFLmqylNzZJ5N0RA9apQy2PTwQXBnQbvKwTcBFrytFAyzDaD4AcxDdNeDnxIUVqpwJnglU/c1fWf6A6T3zNNsdpvmywcCrIeHT+n24ad0v76jKkuBN4JoKFMscDWASDgFM2j0FSMoS0mStxeizQiwIiQRsCDQEyx3uMRsp8HQUwThYYRUQijWzB+sTh+EWsMVWGHCsj16QwdYUmohLRGKECjnLNiG+mo+n6f5EimVll5pqVrmS2UpilA1WQqTvebgbCV1m/8dqvKx33QtPD+MOVdIuam+5omp5FxVQsN5g1tUuGQA58G6fLUi7AtKrQh8CHtaYNeudVF9I7VS9BHS/FCfaW4iNVIpkkhdyuMfjv6EwPU5ZNCkymlF1UHtOx/DoUkEVGxX/7wBLBzCqnLqN+cEK/BZm+XxB18gB8kqPICKmaNRP/WHSPEdpMFomEaDIY8xmvQTDPJRZfBqOE7j/ih9+e6L9PUXX6er0RX/nkyu6RGFYwMcQXmIY2J/GL8jjluoLOu5bXMWJuYAWPJys4qXBodsWyj8MB6hCJxDvTS3IgM/3H5Md/e36ceffvSKojBkt+PDvFsqSwCPyXjMqqHqP3JDX1NMLeYgNdl8Zqqzp1aOByP+G95eBHsYj566Z9uaz5aKRHCeYP5UFSHWrLplaiLOfwFgJdN1zj0YuS/J4wlm+cVAxcIKgo7YP9VnXsFwgxRGfiFRG9Gzo3lx9hrHordjCbCUepvBUUghbABaT/k1RW3zp7wnRugYx6n+rU/vYg1NaNm8YZZArf4CoFaa8jh5FBXptP/f/7s/hfCYb2hLCr3r6SYuOGrokx/EirKlnU9UP7MNYv90PYzFhb+rGfbtq/GA/TM3we9qpzYCGsd0pwKn8wCvu8HJ8/J1T/tJj665kGXdropg27REgEe12YFV9Mr5eNQxnrQ13tbOdgX7ai8GHnt+dlXOe6mrpL/DiWuohs4x9+inuq58Dz/i3PNDVSh3/hrnHtvg1LY/tB27xmfXPI4A7Jj798Hnd4SCrG2fh7ZfvM747/IBdt95xzUwetkceq1t25Xm6qfuS9ekQLfcT3mdDGg8raj5gF+n2mCfrAqo4J8eVXX1ufhvela5obsd27ZTYBSDjAy60jLNV/dp24MpMcKwbVozlWfBdBYEf6vlkv82XyszR1YQCJXQcID0IvO9ssDe4IulCyKQrOFWfC7KShNWgbNt87gIgwpQLbaPAjcDJV6VEF5dfu0W2BrAAeTD9aMK4WqLNB6k9hiwWlRIIfwp3c4+ppkDLFyvjOpx3kiZxLHpsQNPLJpEAxr1+Df8hdaLLXURSM/KUMTVKVJx8dp2purgmNbnVJcMoQjBsS29UGmXpjADvbN2xg/apnLAh/1bcG2G7vCsMnjfo4JlPl9kxQdUIvDegncZxqCZ8iNX0SAj2na5MtUJyBnHqv+ux5Et/Et8jupAfM6qFDbmaQBX7EdPOeQ+oXCj6s3aWf2/Xsq0345m1RFtHsRxwqAWFRcdbuHzSm9Tihr6QMcSkFDgHdfW8jWNT5n2Ex64mXRj/fIMwLyvAJ94vJDWx1npkCfvv99jv6j/BcfiOaN96SM3MHqKdiYUHnjBAFdg5X2yHSy1bzwe0UMIHlG9IRSD/hufBZAmnDUT88lglCbDSfrw7l36cP1Fenf9Ll1PbtIIkIdg2v4bjSZM2UPb8zx4LlBBmUk824dgEwCrCmBzk7YwW+eatuXYmk9nPE+oqz7d3abpfM7qfN/9+EP6j7/+JU2nszSY+NxyBRWuQcfhGuprT/1tnHvowcsKQGq7SVDKQrHDPsD8HHrVxq2pt5BKiWvi+CfwMlXbcDwkYFrSM65OhyR0QmryqkrbninNoG5kP46GBo4Xi0YFVY5TV9JqTVus7DPyquIcLqo09309LAvgcM4MmsrIxjrqc6dkLByrnk6rdal8DtHfWEva5o3m3K6qJeWznuZX474Ide8KULHNh84mFvqZ15lTCAuPuQvAajTpZ/fHBWC9cpftARj1YvjK53jG4bsCrDN2/dl89AKw3m5X7QIEelDpUui89pWdC7BeCwBdANZhI6drfHatrzGw0xG7PnPYmdlW546fLoDVdf5dAGtX+70VgKXrZ5bInoqM8TobAb4XEaghTTvAQsKJAvioZkEfKsXF3pe/EH7DU0YKP6WZGTgwgIZKWfdUJ2nfOA6N09cwiDYzdgsQDURBSQWFEMDKgOlz9TYCWzW0su0UvMRASkHRdlUT8La+RsjXBFgl0PKgcmuVuxBkZoAF6LHdpMUSZtC4VgNYy80szav7dDv9kUbu89XMDLFdbaHAieoXqs76psBi8FvDpgE8gHD+qCSJbRxiKYjMwVcw4s7rJoNUBGeoRChDc1O0AAgAJuHH0pqQJmiV/fC69ou+RRVBthtTjgAgLW0QAAtKD+z7YT5Li0Xl6ajwxUIwXvszEfYoVdBNtVnZcI3g1dQuZRVEnJOBl/YUQru2x2MO39YIzuh9qVs4Jnw8K3UOgT0Am7Zp1qo00/r4eY0hmxNWRTIGz1qP6KE0qKvYxYCb27tCKAbXcT8K/KMFF5RBGjvcn6eVxs8RKbqyJwNEBxaCV/FcwIFxzgasTAWFMQgYQ682N+EHgNK18hwGPabW6dgcn+77ZObu5iEE6ATx4xhm7FBqDcfp/fVNenf9Id1MrtLV6JrAChALBRkw/6kSHIz4zdtgbMonFC8Yj8Y8Jn4MhAMam3pT417zmWMqFAmYrxbpYTpNP3z6SNXVX3/8a/p0f09Ag33ifDmvXLUHJZzBVwOLGZzBF8m/GLBUQvfByib6Nl4B+Jg6yDXN1G30kmL/JGsfV8Flv67w5QGUrysYynOaGjQGsMIP2pmqMgdaehYtxz1uvqhWCElVBFjavryPt1ZwVop5/FJQ5udBtdu2tnJcZeVr3UdxjYprdxyXmrttAGvXPbu8PwLmof2lkGu+75D+kUK9qfLrXQDWMY97b2/bC8B65T65AKxX7oDnP/wFYD1/G596hH2AQIHEqft+ic91AYCuczgXQHTtf9f7PxeAlZ1gd1xohA2ntFXX+Dx3n6d8Pn7m3PHTNX7L9isfYmMVorZriQ/N515r2+fPVWBFgLVvvRHAKtsDECAG+rnMmp8sFFgMfOC14gqUJsCKnk81wDI1jCpZWdpO3A9AzzrB4HueFqsHlos3jyYofyzlBz+mugA0QYoQqgkaQAG8ItyCaieqsvx9vufG7QzYe02vH4GhCLDUPzGAUgUytVEzTRJqBVeleZVEXheCSyqIALAQJMJAGd40szRb3BJgoRIhTNzv5j+l6eKBh8Z5spx9/ObfYQP4lbWf9RcgExVT/Un+DJUcSHFyFZP2WQK8GMga0HHvL3wAqhYeEwbZBrAM6/QZ8MNzyPZvqUwQb1nKkXteLeH3hZQnT6Ncb9N0MSfUs58e30eqYFZyBYBlgMR8tDLU5LEEVpXqaaoJqlIChOUlxIpoqBpWpP81rh9+XYAcUYHliiyebTDP5n6RSxmOIeBVqrg0R6wNa+gnMCYfKKa4STUUFggow6zfvNWyckq+WvZ6/IIs97PvT39LdaXdlwBLIli+PgjG76FKI6GKwzgBLaTNYXQABHAsOrDSeVF95EoiFSbQb4NlgC0GsEbJlFTwwgK4url6n67Hk3QzeUeANR6ODWBRCWZKLJzHCAov9x4bQ/Hl1TQBbwBNsU+OVa1drGpaA0lUz2R6a7VI9/Np+s/vvkv/+m//J328/UhABQUUwdvQ29395IZQ7mFfa8C6usiC+fQJaBnMsvVECj9bBwH4hphb3vjGgGvYb4UlrMfgWxXHnMYvix1wYTeAJb8vtC2uERUJS+jTmAu9LQFf/BapvD/Ev1sBVqjIqfWmeT+px6/GX1xfo/w/zlttU96vwxRp/DOepz6jdSqO+7hdBFj1601ErTWo3ocp/PIxLgBrV5d8Hq9fANYr99MFYL1yBzz/4bW4XlIIn7+tn/oIh96An/q4h+6vCwB07edcANG1/64HlmPOvw1GvNb55+vqsCAoHyhPba/X+lzX+D+3/bv6v+tBuOv4ZVXGp27HpwZYCiLK85TPVfm6KlDVAVJtfM3XYP6LNCwHWBHkxLQ5BfACVYRXrNjlqXbubYXXYdiO7QiwtvByQUqZBWnyIOkBWnlqH2AKfG8QtA7dn4nKKhSbz+l/UmkheDS1FmAJg+5kACH+KIgva5yUwZdKyUfoEbdB4qN5dCm9xwEW0uKg8HAlxGZb0cgdAGu1QaUwAKwf0/3iY7pf3GeAIuN8BaFSdsBrSPAqPw/0hulqNDHFmisvkFYof58YyOWgC4orQLecSgfDbhMh4Hxd4EWFCz+DHqEpvpmrK0UTYKdChT8oMJiaZ9e6wjW7AgupSPjMcrVMqyVgpuFRjhU3nscxIuyRl5kUVBgXpsCS15KUaBb5WwqhIEENr6RUQ8pjA1j5IMhpf1tLIcyKqwCssOnG4VYjuHbfLbTX0GGBxr/GWJwnMS1PfUeoNRwS7EXAGNcr7Dsrf4KKzoCsnJ3sN9epYMLO4D0oMjPMclDHc2IaHwCU/QhgNQJ0V8gQNpUAC8BqU6ux5OskGAhIo31JwSWYZzDMYA9SEwdQUzmYvppM0s34mhX6bibXaTK+SqPhFStucg3g2DT1INL/BLCgQER6H/5G9UuMQ7QL+1/qJTcul6oJ28xms/Qwm6bbu7v073/9j/R//vKXtFjM0vB6kpVmWj44I3CexE1M8OQ1QlHFa3XVlQCdFKlSZUkxiO2olFqtOYaY8cx0RK8SCF89B1daA4iqAN+sJCjX5gprrM8pKM7UjxjP5qdXz5e4bvFLgr4V7thnM1M+f5SWF+X7gkYxrXbfM5zWm133rcY5u8prF6Aq13feT4p1vwHPMP44+GsTeoyptv3oNa1PBwMslYiNFxhPIj4gaeLsaoy4uGjRi42xq6H3vn7xwMrNc+jDdtdDbbwhtbV9o8+P8DMTEygAACAASURBVEA5qX/f+ocuAOut99DZ53cBWGc34avt4JC17tVOzr5wP+unCwCctfM9H87PAEec/wVgPVdv7N5v1/g/d/w89/h96wCLvkiN6kl1X8Tx3pYqyaBO/rzZ96R+mLdHe/MyAsCKIKBWYZl/UQ2wZMiNioIIrqDPgXoLaqQlq2LRpB3AJ+E3PGrgRyNwZgHncDROwwEqfZnyisFrzwJXAClTVwGrqKqgfGnqaoO2nSoTPgZYfM+VXjGmaAKqWnFTqq/YHgx+AGQAsKytqMBC2pnDF5grbzbLVK2h9PiUlmt4YD2kT9Mf050DLHwupvwBFiC4LOObCFLQPwBY2QtIfotQUdEI3lQqzYDPvKIsBrb+RxCOan52ffY6/MUYjMI8H7AF5eYYY1vqEwDUmn1oShR8HjBJhtMrVC8jLEClxjVTCW0HVtk0n5cDJl0X/c6CwmG1DCmCNPKv+xHBfIw5msFufWOgKbyqqXoKocYyjhUBFk7RAJuNR/NQqlWKfJGeXfYf2oP/BvwLaVSaheVnm3AI8KNOFbP2qf14AEvqtDyf51JiuZ+VEqAAQaS0ikDMoEqtGNF5ZSjiC4N9pm57ZCPa3DEAaCmqIwKa/DdgKdI8+6bOwngTwMBxYjU+Qbw6FdEURoBcVF4BMvv1whT9emIVCCfDMUHWeHiVBkgj9NRhFV2YjExxqHXafMlqY8W4LnFu+vy0Kn5Is1ul+XKRbj/dUn31H9/9JX28vSXYG45xvB69qaRMxXEIhWhkDgP9us2sDTFGDZzYUBV4FUzxse9thjXCQB4gloFJrrkYTw6wVL2QV+VqMo59DEUn8HUhCfPO0vgUwHm0vp0IsHhPKMa59h3XqvL4cT7Ep4UIsGx5aD7QlQBL60bbdvHzJdcpn/14zkhh9RTC0jvv8RNNM9X8ArBe/lnyWY54UWA9S7MevtMLwDq8rT7TLS8A6/PquDLo2Hf2XQH+c1/5cwOA5zr/C8BSPLif4LUFVaeOz0O/oIp93jW+nxtgdV1r1/F3Aaw2GHrKWD9XgSWF0DEeWDEA0efrc2+mFLYpsBSc0HjbU3Ii3AGgQqBoqi2ArGWAV6g+V6V1WvKbf6WWCUQpnQ0V8cbjazcNh7ICMAtqKjdldzglVYgF3+E/AZdQtS0G1wp26qpT1gJlwLTfAwum0AhkYUJfm90zfQfwyqEG0plWayjNDGDBC2tRTdPH2Q/pbvEp3S/uDNrBqN3ToXCt8IAqgVUdiNr5jgdj/kZqlWAD/rZ0QlQybI5KASoGohuEyAaaTOEkeNVHZJw2CIRXFhBb3UMofQxgIb8KwAqm2IRBrjZDRTn2PbyhXAljDetKL1es6KxkkZbbvZhEgJCCTdZnBgy0vZRT+pidS23mrm0jwFI/K62sVGBFgBWPo7bPijF6YzGH8jHk8rEkmBCD/Lx2JKSCDglLcipzBFhKI/QaaBFM5fHrQE9AqgHIXFwRX4sAAHAGAKRWvRlAALwScDITcpiO10bmHAf0xAK+M7Cm1EC7XlMF6bPxvO0860puhDYAWEgNxOzuo2LhKE3GSBuEqfs1jd1HANpIIR6MLIXQq2RieztneaXJY8qAttYlwSubm5Zuhwp988UyzeaL9OOPP6Z/+/d/Sz98/MHA8diqJDLF0VM52Q7uBUZvNEKkwhPJPbDM46w2bq8rE9rnCO4w36HedPANoGLbOcgBLMQxwk0K50AWjLHnqZu16rX2F9S4jWtenmNeGRDrLwoxHJpCuOv+JnVbea+NUF5zTvvI2/oDaFznImzTGCrXQY3/Xc8k8Vx2wS6uk5wjKgJRg0+N2XK91XH1u9MDCwosTZjYgFqQykYryVtbo8cGOmT7XR3nK/ret3/ub14A1iv38AVgvXIHPP/hLwDr+dv41CPogTB+vito3rXtqedwzuc+d4B1zLU/FXQ45phd257d/nuMu3HsMsCLD2DlQ2Xbue4by21jv9zHawOs8nzKB94SYOzqrwiyjpnfXf3/lACr7Nt4bCmwym/PEcA0r6cwxe67SXv2eKrVJzXA8jQvqgMslc6UVoAZFXUC1XrBf2+2ZmiuCnvQ9ECdQ6N2eskM3SgcZuLj1GNqkVXG498CWA4y4HuTgwkBLIdblpBjAbIC/HrMe1xRVOcrA6kSYAmm2DhCMOkphA6wEHAyWF5aJUJ8HgALJe3NA+sjAda8mqbb6Q/ptqoBVgz4cd6qwBXnab2GWe9CnWbz0EywpbigIgaG1iFABGTCfiNMWSUopzb0emKqJVMCweMQ3EIZh2AagbarmOQxBu8omHmzqpv5Xa1ojG1VzCTSQOogZCX1GCsUFj4BIpRiH/jgFZSD4qtt7SrjwLp/HMYF2GW79Epwup5tz4y+Q+U1AS1sbZChHvNaU3mOpHQ1IYywpFxnyphTATI0XGifch2Siod9nMVrrvAJ6YTRJD6Cqjj3AcjKHxU3oIOcgElo89poXV50Bi41vvAZgzQGAKSsivccVd2L/daAcD0DePws0/J6NDTHfq8mV2k0GKbr8TtCWhi3m1E81oIR0+6MHhtAU6qgFFgltFt7f1N1BXi1RErvKj3MFunu4T599/1/pv/8z7+yYiYIHlVX9P0yZZt0fzKvx3FsnPioyp5lSou0tvEMzAyslK6m/VhxDC9cARxGeOjm71BmkVXV45NrAVV/tuai7VRFUm2vcRjXjTj+ZNgu8/JDTdzb7mWat4LB8RlLzwfx2NpHCbB0ruW2bQqyxn3N/4jzLTKduNZpHDa3fQyfOZ4cDMuTL7ZlPP4FYLWNis/otQvAeuXOugCsV+6A5z/8BWA9fxufeoTyBtn2kL1v310B/qnndejnzgYo9ZdWhx7ySbbb9c3bIW19ymef5KRbdnJ2+x8AsMoxeQyA2bVt27jf9YC7t0/OHD+HtF/s77LvETAd8vNzBVhI5TsEYMkDKwbzFkQpdc4VSNnwHSmDUGABWq3ScmPgCqbtVB0kqDQMTq2XNgiYNjg0SIVqdwAn/S2CVvPAQhCL9+RxZYFvDTbq9EJLh7KgQ2oRS4GrAxFP1SrGXyPQU4pdSCErARbaz1QU8mpqAiwALgGsxeo+zea3Xo3QqhDeLQGwzANLAEvnDZUI1Cg6Z11TDhJphA4fJfO+QfvAWNuqNJoajT5HUot4+pzWA8wdQCeAKBzfzPINDMD7ab1CgGyAjGot964yqGRgE58BsBL0UWpiBkVBoaIURV0PA1z3J3u0zvi6JqDIftnW6VptAav618aom927gkj7URvmIH/bt3N3HzFsZ+b0TTCl69Nx9Xka3vsY0mc1R/S3wE9WbsnYfTSkj1iEq9nU26GS2kUKLaaoBYDVVF5Z+zR+VJnQXxfABjDCvgCJuI8AuXKFQW877I8qKU8RFLAajqDOMg+yGPTblya1eX08n3x+fqEaq3Y+pkQzFdYkjUfDNBkCZGFcj5kujPE2HsEPy0yjsmce0maVfhoqSXLsavx6+mC1qtKiqtJyvUp3D7P0w48/pe+++4/06fY2LdYrq34KiIW54O1CRz2CDfnqmfk/swgzvDIYqAqDMH6vllYZEEBMvl8215CaCJiMuefVB9nnqM5q1UzX61UaDQc2HjH3qM6ydgL0p1/e0BRyzbFfp+iW975mtcFNcgvBRhXCPMZdDbrvvs5zkS+XbxghVpzr9ToWYPSe+LX8bL1212mi8e4tYKbxqPOO86W8FqZsxqIP3s8aj1oGUE227bmxE2B1SbxbJ0d4URdVEv5dtLqts8rXGovtER4ch+z7pbfpAlBdAdYpwUDXPo9pg0MeYI/Z36nb7mqHp7zW1nPraIDy+bw8z2c/v1MbtOVzn9O5PuFl799VF8Bs8WVo7LBjga2/e3qxK/ovf6CXHOfnrp/H3J+P6dhT7ivH7P/Jtj2zARDC/Vf+OVQBtauNcgpdB8jb9fkzu+/oritTEuO35+WD9yE71/ztug4E2WVggf1D2CIoY8drVllDlT38QFGlam38m0EVQBSCLaQMQnHllQapvDKvq01vxXS55XKaev1NQvU/wKv1CiosxIcAVlArOJgioBowZRDQqtcbUWUE/ysCFlTBc+hhgXfTG0j+WDktyhvoMac8TIEVFWoR3tn6VCuwNmu7fgZzrEJYpxQCMFWreVqtp2lJFdZdupv+wNTB2/lPadVD2zogykbFSpWrR4FUSPUrPSq8pLLSNdMniCbZg1yFjX3tvlfsZYdzVFG5zxFtYdwLiSmBnj6I+FqBHJyKBLQIsIbjrLrTMeQ7ZCoGD1YFSIobDqu4eVAe4aCAiMAe47cWUJJTAwsjd8Au/CiNrIZK1nqaC6puKMCVt3MABpiBCpk0u3Y/MZ0nxn+v8PDSftRHOj/dz8pgGqCsjEVjzNp3YCVFiPYrQAmAFAGKAu+4vfaXlYhIrXPjevhNqWqexgX2Z1US+9kIPKYIypOJ7csUWgMwBFyu2MTfArJKG7Tx4bDG0/6kBNN1wZMI6YPYF8b1zdUNwRWP30Mqsa0PhEupT7jF88gaqUZGHD3M+oBAq02aV5iDVhl1MV/QuP1+Okt//f679P1336dpNfcVEAuTjZ3xCO1TV74kZAtm9hgb+tuAbmI1xsEI4NcqsWq8UdWVqzxiNFsqIdaHDLUGpriyLwasWqF9PmsSXeFogFb7FizV3ziX1XJZw87CzDyvIb2mf5vGp6AUgDj3HYBuvIfF1zV+6vWp6UcWX8/nKW+88k3/uxzH2kzXLrCo17luhMUe4KntJz9fhvHY4Dre3OW8e2Ty/pRVCNse/C8Aa8fI8JcvAGt/+xz67gVgHdpSp2/3koH96Wf5wp+8AKwXbvDnP9xLjvMLwDqzP7vIQcfuLwDrPIB3AVg2wLqGYRvAohqjb9+g188vTYAFnxj8QEUVARYDJAReDYBlaizAq+3WoBZSB5fLeVqtFgFgySQbweCEcGrQR8UvN2fvjZg2BHgFaGMBqwzdzcTdtoUJtF8/K+bJwL1WYOUvYB41ULv5vdpBIIIeMf4jcBHbq65CaKbQEWIBjqDNquU8VctZqtYPaVHdp/v5p/Tw8FO6m9+mOaBWb5kAcuJ+a68nHTxqDfzf215a5fSieh6haiOhBgJ8VmmrFyFen4zMARPd5FtQyu497juV/Z2UduipgNseUw6h3gKx0DWbGsPgpgJUKZ5YYQ37DiowbANIqW3xOz5HS90RK6nBxF1BpSl9PMCHIgwpWPk33JlU1c3S/RhsA+Jh3CCVEvBlZT5m6u+yj9F+BiRRabKeG6y0uF7Tl0nqjAivynFUXpt6pA1gqT0IfoJHlUQYAlYGEmogJOgXgVifhvtS+DRTaXGcEdN269cNpBiMwn9QAcb3xQbqc6jT1NlPvRqsxJRY8UspwHDu1nd1eimODYCFNh8OUE0zsQIhKo0ihRhqsWF/5BCrT1Bh3n++bmQPO3mkGUzGGgeANYMXnffbdDpN9w8P6ePdXfrx40eqrwgkUZWR66J8wOq0SbGEWI0Rg6w5HrcEWIBmtGPfmMKOkGtovlj2g3Zas8okvwjYbpJqMFjKoIPNPO2tDzcO6trmSYSDBFAr8yLjeNoBsOiC5+O6XiXq+SC4LVBVfgGjMRk/G9PU4/bx9QzfAniM+9C/0V/7frr0023P0o3XAsBqHufxcwnntwP83K4XgLW3f579zQvAepomvgCsp2nHfXt5ycD++a/miY5wAVhP1JBvZzeXcb7/m7u301MHkIOOk70ArAvAikPk2Ll/jAKrLcgog3cyhpAyh3QbBk4AUq5C4d+tAAuG7YA4VVpCgbVdpsViStN2/NtYgwe4/S3TBdPG1FWoOGYVBwGrAGDMsF1VCM0rxwFVri5oCiwGaP5aXUltV2hTp2Dhc1EB2AYdkGakn9gu9b+DWT0VWJbuY/+5YfRqnhbwvVrcp/nyPt3Nfkz3D5/Sw/xTmq1nadMztQVbJ5ui2bxAKpypiYKPlKuLMFaQvkefrk30tlJlRoMBj0vN2vtU37HxpJwzAR68hvCzXsvQHzDMjNhtfJoKy5QZtXG02skAVl3BLiqEGtcBgAKlTTA8Rz/G9mYfBQVM/BtjUHCLXkGAL450emBVgGY4P//NmombXuN1OGILUZbwSn1CGBBAZlbZLZdUBen8I8DSNQBy6X0DlKq26f2NERiqLopE53Q4MmbzvtJPsz3t1fiaYAVeG3v75g9nA3ali0LlU6vg1L6AV0iFY5paPD/fUUxlFNhpKJWQSlf0W3M/Al1QzAxY0CEDIsAzSrm2aXJ1jZFPpRWM3gGwTI1lAIsQyz2L0ETWB1ZZUuMTLQcQwrTBFSoPVun+/j7d3t+lv/7wQ5rOZ2mxMPWVgIyBPEubxLoTx2hDceXzEusoxz0q2wEK0vzdIBUBoJvgw+KPc8/VWTCJNy9BACusJZY+qBRMjYe1VySUsjCOhTi+dA2HAiwZ7hPcBUAb70PluNZ7eD0XHwgDrC0WjmtrE3DV8z2OUf07KqikrIrnBs9FXX/bPIxjrgF2RWJzamCzymAcC7ZfX4+DVx63uQCstm57ude6ANZznMmxD2n7zuFcBcFTXd8ugNW1/7PboqsBim8ezz5e1wU94/uf87k/W7NcANazNe1r7fgyzi8A67XG3ksft0s51HU+GeBcUgj3NpV8eix4qpUkUCdEMKMUQqmB9gEsKAcQQFgKYcX/pLyS51W1mLvfVVPZ1R8iOLxKmwpeMOM0HkzcqB1VButqgzRu7/XTcACo5cG+ABYEH1LgBIBlwUc7wCqHyb4qhNgPPK5i8BWDRQbIa0A7S/nRf0ohXK0t7RJtMV8+pMXyIc2qW4Kr6fRTmlYPaVpN07ZfK+AEoqyL4HWTQ1U7j3C/h3oqFQBFKXv6DThg7REDRQNRRCkmisoqKlhpC0QIYBE6udJFZyNVl1UcrOEDxxdVDQawpJKqVTxNFRBN48PnDV7amBSgKgGW+hzvj4JPU5wA4k2CIvV5l+PdTd1Z3c2gis4H/4YCidfk1fZ0brlyYVCUtQKsZV1JsjnP7Ixg4i7QYx1Vp4XxOjcGUh4BLPk9BT8s6+em2T3MzgXD8kjKVQNtvwJA+jz+BrzS59pUNEhtzOmZ7pXUeG7x/UYghP3X6aLmU4bxyc+5csuO7ZX/Nlv64hmsArzyaoVIKXZwBGUWAFeEKmxnKBqR4rsy+IhUvwWM25frtKgW6fbuNt3d3qUfPn2kklSqwdj/OFcAYAEsA0s4P6xRNm7loYhjcdz3kEaINQ0AEPN3RVN4A2GQdal/6xRCpRlaRVdTXyF1kOpJB3slwBKM0fjWeasP8TdSCHOf71BgrVZV9kCTV576if55XmE0zqMG5NvhYVnGwxkGBzkoAZiI3o67Vzme4xjWWtyEY2Et9ZTf8jMxxdASk80rMV5jmTooaK9j6vcFYO3ouJd6+QKwnqalLwDradpx314ugX1L61wA1vMPvBc+wmWcHw6wztPvKFw/o4PPJDD/1RVYZzZfjudPnTPnHr9r5JQpF2UVwHL5PvY6TlFgRdPaqMCya6mDeFOe1B5YUYElDyxAGlUbXG8WabU1kIV/w7AdaSx1OgwUHVahDgHeaHiV0sb8rmDMTLUVVFaEKOZ1xUQ4r1RWq6vq0vX5W/Vs8F2rj5p901ReaeZH75wYCAk2lFUII1ypVWjmBxYBVrWsGBRX63mqVgv6Xs2q+zRdfCLEms7v0mI5S2tUZIRps9QjUAgR6FhQJcUF/6aHVVDImRlRWquyHjcQuNPKWKcb1oCjNvuGLw8P4+blSDuUqklG6IRgDtRyG7lsSfALr5epfTEIFLiAuquhinCvKX1eoKsEWGr3CGnoOVSAytKjpg5KbczkfkUbb6LZPwhdncap7SpPYYrnrLbivguD/xjg4t+aM3FsaVyiCZnC6f9FwCVAg4bX+wRN/uH82rAJaqMiRtdLxZK3ewzmmdo2ZN2+R+Cr7q8aisVr0/uYz801q/b0Up/G1FhW5ovQksbstccULlDjD4OdVRJ9DTAVlqUPW/s4nFVKbADzWDcwZKsFCkdsWXlwvqjSYrlID/NZuvt0n+6nD2k+nxF05XN0RaGgWA33bF7qb6tOVysAs46P4C5RcTWEvxXSBAUR8WWB6/0At+yyOQrYLcYrPZ1w6Om/DrAyAApquwxRAvDV/MhjNKSPtt2rALDK8Yf7A8/ZCwAAbOn4JSiEwrHtZxd4iuPP/r0/CVBpkbuAmO6vu97vvD9n/79dCsf6/Nrm8AVgdbXwM79/AVhP08BvFWBhwYw3mPLfp57307TacXs59uH+uL1/pltfANZn2nG7T/syzi8A62c3qHdc0LkA6a0rsN4awGrAK/fAUuBsXWTBXP7PA65o4i64QOUCU+bwG1UGF/S8Mng14+tIHbTdWgWxDYNNqz44Gl2lEc3ZEeyNWW0Q4aqZtdvrBrDstTooilXPXHHiqWd1pT6BLIGcGGjVKpecP+bjM0IEnnZQJ2kI6/pNhaNUpSpXDlsuV2m5qtIKvmEbM7GfLm7N+2r2U5pVd2m+uCPsA7yyZ7CepQ9lLyyDLVCe8Nt/GqnjWIIs5uGEpLmcdegnrP1ZgKv2USAWKtXRl2pA35+sgopAIdt/QQHj8CcYwWP/WXnSUNdY+6r6XgxmPRkxrwZMFfOfGg4003mkUIoV9PARqL8eVxFtBsS1T1a9T/afgydWvCwM4M3XzT2HMBeKsaG5wf7JvkvNVMoy2G17zsZ+mSLab8I1269URUWRAleVtAEstl8o1hD7oASHvKSeAZhQgNBeDjLF0iQ+ggwDZDY/6za0ogAcGzQ1r9NNuW/xVFV+C9UDOfdc2aXPw7/LKhNC0QQfrBH7HL5Ydp62f3qbuZKPf9ObDQq6NasNLhbLNFvMCK/of3U/JbxSinBeAx3IRFWXHacEWD4/5Zkljzfe0Lb0nIIJPioKsl8GSvG1eAzvAWIRDjnEgupN/YLtkV5o11KvXRqLESRp/mjMShlnVUNr/7M80cI/lEKo/lP/ElD6wIgeWfE19q+f2q5n1vL1x9vtB1jNe1P9XJjnU0eRqrZ2iut493k/BlixHS8Aq21UveBrF4D1NI19Kgg6O1jtSCEU8S+J+L6J/TQt8vR7Obutnv6UXn+PF4D1+n3wxGdwGecXgPXEQ+rN7u4CsJpdc+zcP1aBpcA9B9ge19fPLxaIZ0PyAmApSLI0OXhbIY3OANZqM0tLqK4ArwCx1vDPch8lBKHwvEqAVEMCrOFwgn+5ibul6gBAAdoAZhnIMhN3pOU0QEiLCTQgWQ2wdmkzm4qRbVEFKwZMbBOHO0oxUqAnY2/67iS0lwEsmN4DYFXLBVMHkb40Xzyk+8WndDf9yRVY92m1nqV1QsqlYIorq9zLqgZPCGKlvjL1mqoJsu97AwNYOZVNgbJDhQChFIjnAM5TZ3JQSnBiKYQ4L1UhlOKF1x5gDwFGgD11epgBmOzjFNPagtoI+xtRcddU1MngG/tXGmFMMYuABCbqrT8+MR4/l5tyJv9s69RKeGSp/zlP5Nfm10zFXUiZxD4GQf0isFkG3Roz5XlGgKVU1hoQNdMBcRwDRrXCif3p0EPgqnzOHw1Vpc88qQS+7Fz05XZTgWX9WgO82I9WWU8AeJC2vTrlVGuDFFQ2ZyztLkKDCMEEudTXAFh2nVaV00oKEGtTbQfPMQAsQ0pIyXNFn4MUQKv/n7134W4cSZY0gw+QlFKZ1XdmZ3b3//+qmd27u7Nnzsy93dVVmakH3+QcM3cLOEIAAYpSSplFdddRigSBQCAiAP9obs65ubWCCpiLSANertc0cX96XKblaplWa6tIiGqhOp6BMD++q46Qtsj2Hx3yjktgZ2MGc4jzhsbt8MJCqiGuj6VEqppgrkoIhRXpJ7zb9oSIAFZMn+TFhKIxpIN6v0hyLGgdBQqtACtUKmybJ+bTBXDeTAPWmpCvG/olglZV6QzfC7TBKrUpXv8GAGqkNj9vYd/9MBrVv+Qhh9euSLuN8zUqOtvacgVYL+n1V/zMFWC9TmdeAdbr9OOpvfQtZm/fgg94hCvA+oAX5bImXcf5FWBdNoJ+nk9fAVbzWr3V3Nc35RFgCdA0A+wSYCHAMaC1I6SxQAd/Q2WECAxKosN+kzaAMoRXS1YdRDoMgjAzIp+kSTVP09Gcvk2VK66q8cJTBl1l5emDUFswcHa4IYAVgw0DGSJwUhY1PYCeP5cVAEvl4bu8jFDBzE3ZFeygP1jNbLdLI3zOARbUVlZ1cJ3WO1N3AF7BwB0VBx+gvlp/T7sd4NUKn0oo9IdzIPTIRuwWngPIKY3PABXWRQMw3B7qKyUheSCJgMv2pXFVpxRS54X3A9vD9oIadn6W0mUAyw2oZZTtaVnqBwvYa7WSvIvwvgCWwJ9SAzMMcZUOxiXNuKGyA7ByPyVtj89bUF971ESANQmm743AuOV1Gwsl2GwqLDi20Q8AIezd2iOLCrkIv/yAGXoFuFVCrDaohY/zWCGNkKNBpuQO8JjqJwjkQEL9qNPJ+2C5x7o4Af2b6M9Wp79JzWhtsiIF9nn5Xvn91839dS1snTCAlecV0nu9YiAgCH6UemZQBGuAqfyg5LGKe/LdApyFSgspgU2/OUF0wh83aiOnBduJZuMs9BAqU+6OTBPcrDdptzcPM4yh9W6b1qtNA17Z+dTG7YBXOrf9zvoM/c5xTgXkIR0dVAm42fp24PmhrTBnp/IpHQmwUHmwBlNK/zVoBqg1HjuoG6HiIqC+A6ygVqNFGKuFuiRUBRgsxzhXTlS/CsjFqrFd9xUowfRlBa6PIFXznlDPLO1HwCt6K2octT19aLyUv6GyPfUjANYGmdhGrd9hJ3HN7/q89heLFLSD1qZCtDzHiwFWKxUriG8krJH+SmoXF3AN4Pia+kavxb9VxvmtHhlje9uO0fUA2Pe5eA7loIrH6RL4DH3QOvqiFrfv+nfXpDnVJjZVZQAAIABJREFUt30e5l2fPQWcus5N4+gl7Tx3fAztXz2NlNt3nd+z/V4aQZx7Yi/cfnB/vHD/v9LH4mLf8rzVOFVtG9eAU/PzV+qnn+lcdE30kK+2963zfe9f2genBeDde7dvuFsKZBUfUfuj2XJjLeiRkPedX4cHad/HXu19fONc/pQPUqcOhoD0ks+/9P6Znx/euwNf7Uq076hhsPwGxyo9sfoOUaYk9m3f9n6bB5aeaZQyp/Q4C4I8pRBm5V4ly943g/I9KxRCebVK291j2sCYPO3M64ZiBFdVjRdpVs3TCJXEGI2NUzX5lCZMF6zTBJk66IFjrf6oTaWb87/2vGoLcqICoLzXMfhjB6H6V9PcOy4rWIPM38qr9XlFRr62s2AcfbDdImjemmn7ZpmeVt/TcXRID6uv6fvDH+lpfZ+2u2U6pi3VV6YQOVJVgnQ49DUQQDaJ3luAbWoSmXlP63RC9OtkSl+xzU7KGA/mHTpBgYIfqFXIEZFqlT13zMg9r7HB8NvOGUE4EFGtpspgwSu0od0KnGFUTR8fDyoNvNRV4tgON+yWefczTyeHOeU4V+xFvVYEPq6YkR9SFyhqmtjHWfHcABznhP4yMCmTZwO5mic2aqwgAqBWF7CKz1VtcRbmkHlUVTmVkweZmBdZBgQOWmhf7nODbcHY9aIFfN3bFe/L8Q4RY9jYj81UPwAZjC277gZwUUV0lA7jA9U6upaz6ezZuefrHMZW5zp1MKN/gAjBQakoDdQCENncIyjylEGMTYJxFXbIgG9Ev6stKg5urXLqarlKq9WKikICSiqv4N1n+8xrn/tfta0Z8jrTuWktyfPHFVKWUo1FD/N4lObzeRpN7Zop3Ri+c5wrLN6wc7XVOM2qygAW1Fc00a/Tn8u1Tde97FeNw6550PaskD/jc7nrWpX7pFcW4WLzS4EfGas9X9ObX36eivOH3DvL5+fyOrw7wNLiq5MpB29bANB4wLzURbanF/sCkPcAWOcMUACscvtTAfK5A+6lD+AvAVjxUp3bziGTpXFbHVpVSR4Hxfa/GsCKN8Vz+/Kvtv0VYP16V7xrze27P/S9f2lPvQbAwhJ26j7GB+0uqfo7A6xSIl/2p9QCnQ+FJ75AwHn33WeuAOvSEXz68+c867xtS2zvrw2w9AWsxpk8jXIKYQ4e91RUWdVBBPZbpr5AlUWIBe+r4yrttg9pswGkMfUOlFcwY4dR+2SKSoMzBut6rxrfpLH/bbDKUpIiwLJ7fxfAUpW9ZophDkpbUmjinEKMCFVJNmvPKXzW3wpyGXwmg0SsukiAd0h7wCXgOiqvVmZif9yl1eo+PW0f0nr7lB5X39PT8jv/fUgASrt0GCnFydL2AE24T8GiNLFjuycWgnX0zWFviif0D9Is9wfAM1NvWVqRFGmAU6bEMgjgoCVmz4W0TI3d0aSZZqYvDuBVpS/8qYryCm1Iw0KfEFaxelwTiFn1whqAYSEXOCG0DAowjm8ps0KqYQQtEWDZBcKxoVpx3yWHK+Xz4ghKpJafqDphgB48vmJwnJVtQX1kdeTQhAPnRRkftMGExnrOTDHME9IOfjzCRECsMRV3MIu3dEWAP5s73o80Bverjj6TJXgwNLdRYcosKhpx3f1vfBh9Z0PHIIv6DtldhLOE2Mc0msCjyhSHWTnVkarZChYKw2+2QwArqrpcGcW5FgCWzb16ThJGQaUIwL43GLXfAwojjXfLyoMAT+s1FFnbDFpZdMLnb4Yy7i0nSP3suakD7mDusb9YTwEKQpvH1EdyjhisQiqh7dOg8LQC7D2mydTSBfEaAJZ8sDBcDSoKFhaD158bwnTO4yeCpiHPJzpXG/91Fb9yDsXxqX+XJu4f5X7Z99yk3hy6XeyLBr/4f//1v5z8Dq9PIHKqw+IDoP4dJWUx0NP7uvhaNHtPsHTAa10mX/5iXwByKcDqu5CXVsnh1z7l3BsKZwZ020sAVt81HTIJ+/YxoOknNxnSBluxmpL5vuv5bL99E+zSE3nlzw/ul1c+7s+0uyvA+pmu1rC2/koAS6oTKbBOASz1zl8RYA0ZGW0AK/fZAAD2kvtnbNdPdvsY0qVnbfOj70dvAbAaAY+nhNUBngzda4AlRQZS5lBxEMbtu93KANbmyVRGLAUPIcmMnlbVZEF4NZ3MCRxQPn00mqbxETALgZtBrQbccChhr9XvNfrcPYz0ufLitT0/x4DNAFadOiSAoW3gYWVBLRQiFsgDYBnYMg8dwqvNOm2YGgjPnXVarR7T0+Yh3T/+kVa7ZVqvn/g6FFlUfDkM2yJND7DKlSEAWDwXB1j7ndpmIGq/s/Yg4K2qeTocUUWwNqxHP+0Y0ENpYmjD4Jh8zfQ8rpRLV6DIsBnpZ67EIijx53cBLDv/AwEWAvOowIoAK0OnALAYBPo3HrrWU1WSC8qreC3LGC0DLB8byMHk2PCxE5/L42eZVNfyJS/OJafjMSWpTlWMAbtBwFppZXAF+Y+uIAoAJsaSTQhW4gYDWDxOiCNxhcy832gU9iGPK7bVfaH0GcI7+jDZb6eI/LiAIPrtCFUXfiPdzX8nAFFcc4y/7AGmdtpvpv1hX1NBFU+z5BdLdXxHyFX4CXUBlHyd9rXykeOD1f1qQ3zwSMLjg5n26z2qFWmwP3FFlaXvYj4y/U/vU+W4TZhn7Ec3Y7eqoZrbADfN6quRAxhA9DYV8WwGWA77AK5wfAN8Y1jUpaqq0rhS9U14XcHjz1IFq5l9e1ehKiu2g28Wf2SAXwOsxvj1G28+vvd7XNvs2jXBark+NsZnC6Trvb8FYHzWjfOVNu7jI32HOTeOL8f3xQqsxsPUCTDSBajKG1+bfDAuZM865IMDrL4LGAdw2+COKZK9g7ntYB1lNuNDdl8bT71/zgP40MEazzMuympHXCRe1CcDTnjwfv9iAMtucm8sexxwfT7yJleA9ZGvznlta3soLNehU3Pi0ht8X2vPUWCV6VIvBViNe35fA3vef+8MuLYUwvi80bvWhZiod9uWvjjn/tnWlVeA9WPvRZcCrAyPPeCW8khjrlRgWVVCVxsdVHUQgaIpsAxgIXUQvlfLtN/Zv+kvjdQogKlRlWbTm6y+mhJWocIgEqLcrB1eOoXyKo7nIQCrXAdLmBH/zgFqMO7maw4w9D4AluAVwJUF0EppggJtT8+rzWZlSrTDOm22qHb2wMqDT6sHvr7dralWM6nLgX1nqVOexOgpe3k6U3mTMrA6aDtPaWNFtmqWxuMZQt0M/qxamsErGI4TYCEFbIdjGsjScS31zZVyqoCG5rnPD6+HL5BKI9Q4wThEIJ6r+WWVVeFVlVMfXSGnqmx+rYcArPg8Q4AlY23wHQBAKr+eA6rm+KmVeuU4iDFgqcACFLGfuppeBJ4Y6FTAqaphARKUmhfX9LiOTmSi7ctIbvMxQkkDTgY27fmXQHEy4Xg19Q/Ov/5tA+2YkOLHVFkq6ASCOVPYjAg4NCYF6lBBT7Can4CnExVY++zd1Xb/L+On8r4R4ydk0DX7zkChqamA1AAIDWBhO6XaGsACSLPt8be11VMcwz6oxlLaI1JysXa5Aiuve5oXDqrUB/m6ucm52qq1RimEUmABYCntGv0wqaDCqtJkpvWtBlioAgmPfXwWayU8sHCN7Bi1T5b1Z61cZH8WAKvt3sz+6gFY8pAqwZf2d+qZwrzJmk9QbXPrwke0kx8v1/gh7Y47HMoE4mca68qlCqzy7MoOVwAQAVY8ySvAak9TUD/igaZrEKtPT46wHoDVNTCGDvqhD+DnDNS2Bbh87a0Dw8HByC8OsNoA4rmL1NCx9KtsdwVYv8qVrFMKyvtUuZ51rRdvvU4N7emu9Zel4E+kEOa5/t6kqeNE+9bpvvtOCbCGXtfcnOJL/b72PAsmLuQvvzrA6rt+fSmiQ+fH0O1KgDXUQyt658VgJafOeSCCv2VabqlqpoDgaxlgbU3tcEQVPRgkQ3UFjxkALJi4w//KAjWrKLgwgIVUwZGprZAqg3+PacIsD6ymysqCfxlMP08RZJ8FBdaQPmwEz56ahYMIxJQqG3haMZg+4rdSCAGudumwh9pqSwUafL/wb8C7p9V9elx+T8v1g/mDJfTXNqcpykcM8AuwyAJWBfJ1NUJAh8POvbH2loY3mVamJBlBwQFwMwuG7YxseRzs2gzRYZRtfkGmzDJoAX+gLdp0dA8mpLBNDNIoOBdQxGtMBA1pbhhP+DtWJSwVWAJgUVmnFMJSgRUrD8bnl5xSqHEQ4BUbuje/oBJg6X5Zn097CqHOVbEMlGtlEG7jqolqMsTC/cvVO/G5NIIODtOOVPdpBYPw+pio6qcfK1FgwG6iansOr+AtZtcD527ppRBgAQzjt5nbQ8UDJRfmsXkrQfXIyoB+PoREPv4xb22se4odPcD2aXvw9DsIvDytVs/lQ4F6jBVj30CtZP1Tz14DL6544vEMYLFtGMdeQIFt8+3qVF//HJRY9LoyZRY+p+PCq26/NRhNCIv9uoectskp1KrOFyClxgx+WyVJYn+He7Z+KhVzfjMjwJrNbN7mqoQYx+MjARbmBNqBFMISYE3cP0vf2efnQKUQuodXG/dg+1pMzuM6yfMNpvhD1tDGNh8cYPXdv/uel/qex15VgRUXEP07AiwtJLFRGhARcMXP9HUA61++4U9fANKXQvjSpunCtgGiPsIej9lX5VB93XbthgCyPoDVGTidKC865Pz6rstL+72tH07u6y8AsE71Sd8CdOl1+Bk/fwVYP+NVa2/z0HXmowKsU+svwRW+0T0BsPJY9gDv17mydiYRYLUFTn3rW58HVl9/9d0/+z7/qwOsvvO/9P2+61vu/6UA61nQEoBVI6D0lDmDWG7EDoB1MIAD6AL/K6oY0i7tjxvCq832iZUHAbBQiYspbtOZGbaPZ2k2WaTpBGqQKdMHoSBipcGswKoVNPGZXIbO8bV8Lq5SYZg/0AM0gwdVc/N1JQKsrL4YWbB8ALijYsr+Yx/stgasXHEFFdZ2b/1w//Q1LVf3acO0SkAiugbZfHeYkQPukdKl3EPHjaSPB+uPI5RUWwT5SNmDybMHwjxnaCBmDM4F4ayiISq+AVOY8kaAzOKfUdoisF9vWZkN3k3y2+HxPJ5Rf7KyGlIGg5E7n9lpNs+8qYZvUwy0mYqYq0j69S08sFhjLiiLmtfeVUdQhFFpVKuS8jNhTlG0FK14v2z+3Q6wyvhPHmNl/FimIDYAVuHflGOnmF7X4v+EYwAqqc0GEgA2AqxFgin9xbzaHrywxlWawkdpPElTvE71m3lj6T/TatXwV/+2MWApcToHJOIZHDJVIKAtxjhShPGzZWECjEE3QfdKhHivDWDl83FvtHINi5A4x93Be4xATVX/5EPnCikoqQSmsB8ALNu+9sDi2rUxlVX+rwBYBwdnOD6Bk4Mq9U/2uHOwFfsrrjVQ33FbV0wxhZBQ0L5ZWtzO02wGiGWFKQSwbO4c0mwO+VztgSWApRRCquo4HprXUgqstuer2P99/CLOEYGsPLe8cuSpe9yhR+F16f2x7/NDn4+79tN3/+3tv9dWYMWG6uJokdLgbANY+lyZQtjWQQ3A8bb8qrEgt12EtwBYMQAuqywOfVCIN5h4MygfpPJ2Re60Fty+AdT3AH5qgsdFvRw3XW0uX++bAH0T8KUTK3/uLwSw2q7XW/X/S6/bR/jcFWB9hKvwOm0YeoP+mQBWfsC6EGCVX368To//4L2EG3h88Czvi52tOnEDvK6NP/havuBw516j1wdYqsJlgW2twLKUHPxQgeUAy/yUBLAAdjY0J99uVmm3X6fD3lRZUBRUsznTBKeTmzSfLqj+YNqgB+QAWlaNrjZor+e0BfEN9Q4VKd0gou2ZrXz+iwCL6i4EtiFtMKf25WDdwJ2p0ExxpRQkpE+utk+mQNsilXKZluvvVF9ttyv6XMHcnpUdCTNgOG2QBV5X6EumE8JjiHZKSJfyAHhn546/0T74hzEVyVVQ+OgYuUfHymyqWF3QAJUF9FKVUaTE160vzbNJypT13tQ1qkwoAAKQpf6nT5S3D2BEAIvvTy2FCz+2f7sKeI+KLH3OPa5KBVbFVNKmyi7Ga0iVy2thC8ASIIsKLI2hGP+1ASi1U8djPzg40XuYA/Z+Pe7iGBKAartP47Wo0CzvV9jv7mD7V4oiQEoTSCENF6BqxrRBbDsdT9McYwFzDHOqqNgp5ZuuQYylBHswaNRmwBfzkzIIhDZBnbfZbZg2uNmZKTrLFRDYbPM1blvy8jGC3UeEenofvwVIa6jlKbXZ78rglJRXSi3MCimmGIaUw/2B5u1KKcQxlG7If4cKhFzbXKklJZjOx9JuTZ3G6xZ8ueI5a/87B1h4z+aTKbJmC6ivZqwuyLEwsdTb0gML70mBZddLY6dpEp/nhp4bAhiNzw+ak23xb2x/A2AF4Nr3PJnPs1BgnXs/e8Etc9BHLn1ubruXtB34YgXWkIaeAlhxEWsuTJ7vW1zUeIHw7xLwDOrdMzbqO7+fFWC1TawYeMdF91R3nQuwyuO2Tbj4Wls742tvNWEH7/cKsM6YTX+NTa8A69e5zkPXmr4HjsHrySt3Xbl+xr8vUWD13Rdf+TTebncnAFYZALUGC55C2HV93+u6v12H/Vp7Pvf6XAqwYpDDIMQVIEphKwEW/Z9Y4h5AS1UIrQw9U+OgQNot0wYm5fsNARZ+AFsAsMYjM26HAgspg0xlQoITgvIpAFYzbbCe1/a6gE2+p50BsBprTajKpud8tBNVBAl/mEYFUIdzNQWFASgosHauSnFVx2HjKZTrDLDWm3Vabx+t+uD6IR0OmzSGvw0UVvTZAuhBuhh+w5Aa/j2WalkCrN32QOUVARayDBHczm6YhoTTgFE1Ud54kg47pAjyaZn9Ba8sU4GYUgUpnPTxgocW0jY9FU0gYAXlmKdZ4XPmW2bphIqbSoDF1FJBqsoAAn66AJYAC69hocCa0cy/qRaK8VobwFJswGNmhVezil/ch23fUYXQjcflVeXCGZ4P9lECLI0dAZeJV5djnxRfwhN8tBTSiNvh2li/mdINVdvxA8UVQAcUdzP8GwCL201TNYWBf5WqSQU9owEsXBEo1Qo1IivgueMVIaoUQw6IDJK6x52DLCivtntLMcX14hgBwIKHmnvi2fV+vhaX/VNeh/J9O74KReDcbafaTuPYvK/kPef+WKxC2PTAApgDeMqAy720aO7OfVj6s+A8+luwKo4rvZavX2hj+UyG/W2ZNm2Q2Drcrj1SAKtZRQWWABauHdOrIcIas0d9PYQ61VWHAWCxD73KYe5Pf27QeNGV4DoWzNj7AFbbGhn7oYyF+7aPn/0Rd2q1b0i7XrM9+T51qQKrbYGIF7PLo+C1HoAFUM59EBnamb2gp4XADt33oO0uTJF8CWA7py/PBViDzrnYqO3GpEW2bQK95BjlZwb3wS8OsIb25eD+GrrDn3i7OF7jA1nbKZXjVw9d2vbarx97ICC9IP4M9cSJ98i3eOjoe3Di+llXfM9mwV293ZmqdmkOW98N5MLLf2r+sI962j+kHy9s4uCPx7Uhn9cb99/gxv3kG3aNkz6PmZfOdwWIAFgCEGgDYAtNj72KlwBWrcBynxyokY6btDtAdfRICRAq76XjPs3nc16N2ew2jRKCtVmqRlBgTQhUEJQDpOCnBFhKGdTlzADLA/W2tUrnEoPlGjA0wQY+H1UcSMHNf9Ok3YzNDeyZOmq7twAe52swa2NVB7ertD4s02rzkJ6WpsSCiTtB2H5JMMCqYoAc+5Gprw6ThMgVpuoAR/DBUboR2waz9Z0F8ohdUIUQZu3z2YJ9RkWW7C8Q7O/NyJuG7wRlnjJIQAbQNDGAdlBgbPcLnjNL3B3TcoPzgXIOlexc+RVSlhiIOxhBmpH6mbFXMhN4KeWi2TTfh6KIijtToEhQpX0AYMVnDUEAqY3itEYKYa24Kqtv6/zqlBjFhtZfdt6lIkp/53X2WO8Hn5eJu3lI2b4jAFVanV4vn5sEwJ4dR6qzydQgGVID4SmG67iHgrFKN7N5mtBDDgqsigodpN8ifZCv4d9MwURVT6vEyN9Su+F84WuGa3ZkS1lVMs99JAFjnqugg9KH0z5t+Lr5RCGlcMN5YHMfaiMDJQaU4vE0tuL8K2Nt/C3AFK+RtjOgZe0E6NW+eLwjoG4NqLSfhom7e1oJjBG+AVRRXYaqhJjHKH0AgO3rWVBbxWsMNZcp2up1UeNIbZfnFf7mnHIFFRVyM6x3kzSt7DoCaHEsuAfW4gYeXKZ0JbD0YgpYF2zMaH9BpQjI5a/j/sDrGSpknnMrlEVWc67Ux+p7/ugqQqM2tH0+zp+u+97wuOOcMkJtPfO8Mug5/XexAusKsJplTM/p/EHbXgFW6zcrWuSuAGvQKHrzjYYveG/elHc/wBVgvfsl+GEN+NkBVv4CqMek/VcBWM8e6K4A64fNlY98oB91/9L4GwKwcpBK9ZWn0dHo2QJfU2AB4DyZmft6yUAPKTP4mS9uUzoigFukajTz9EELvqEwYSDoRKOGIs1qcgr8iVBOVB8WXNU2pQohBk1R8QEkIYAFryueM1OlzLgdoApeX1RuHDZpvwO4Wqf1ZpVW+1V6Wn5LKwCuzZKVBo/HXTqkLRIE02HkwT3N0WHIDo0TzhtB+JEAazodp+3O4BFVVFRo4fjUODnwg8EzAKBVGBRwxDcAo8M0Ayz0517V8hT4M+UPYbDARq1wEcBaOcCiqTyO6ioQpREKYPHN0lTfz7FO9bRZlq+nb28G78+VJAJYum7ajwBWXC8JtwqPqBpItQOsOj5sVvWL86CxLhRfCNdw9zyApT7QuOwCWICZ3Cb365iwkMorqq9mNO6vqMiyFFJCLKShAYLA3L9MIRQEccP3CBM4vt242+a3qSsttdUViEghBLACrKUBOooT4G8raIAUwwiyBC11HM09nXtbrKQ5qPfi/DTA5emKDrJs++cAS6BdXldKwYUKS/Pa0mXxWavMqRRgHjsALF3rvDZ6Oi+vHcGXKTAFWbWdna+BEIPIUDJ6qmAFpSnAFX5PGwALDL+aYU7bPkuAZXNCwLjpgaXvLQmwnEKVfYj25LXCL075/GEm/+5FGrzcNH/jlxtxnuT5M+ALxLZ1u2v+nX8fvAKsi55r3kOBpQHH30X1hotOpu3DV4CVJ3jbBL4CrFcfcS/a4fkL34sO81N86AqwforL9CqNjADrXDWGHh7j/eTcRrUJcPq+tWuso/JMeSHA6vsGsO982kzQ+z5z6fuN/hnwAHjp8V7r8zEgyfe9ni8wr+vy8N7/EX1VBjlSYOF1Kn6OtT9SF8BiKiFUEGmTtnsDWEiVA8CCQma+WBC+zKobmrZXk3majisCLMIQViG0wP25AqtpKitwFe9pZY+WkEPrml5XsJwD05BmYwbMFphblUEF6ABWprYCyNpDdbVb0etrtVmm1XqVtodVelg+mDJrD0P0LRVJxxF8jA7pCHUV1C80Q4bnFUrWAYTUCqyqmhCIIWCnkkkKKgKFlBazhQM/U7XB0MoCZsS2CN6kwNICaibuu6BgsQ+6MbgriaTYQgABtc16DTBn/cBsNI+QazDlliqFAgtG1KcUWKUHllKh9BkBLHhsKWiOx9S11jJJr6ucZhUrUwavrAA6lRrYpcCKAT7HWHFD0xgqUxDrMScPuWb1wjiXa3VasxohtsF1MoWPKWmmowkB8Lxa0PMKyjsWROCcMRUPqnaaAsvGC4y/WdXT00Mz9MVcc0AcgQEVP565g2tvsNYVVe5xBYAFPzgCLPymL9bGizh4db/DlurC+BxRgom43uhaZnBG8BIUYQ5xDWCpCqFM2r3aX/C0opm7q6mY+uvKLXvd1yivRLhxIEbwhvRnmY8LdHnaYYRXcWwcfT/xWSmCOimlUOmT13GKtN8Zhx0VWA6w4CkmNSKm2KgyBSbGAlMLVQlU8DsrIQsTd9Y/tNcaz1PBnD+ui13/FsCK10b7reHvqXtYv4Lp1Nr9bP4Nv136lleAdXaXtT6An/h26KIDdJRgzYPiCrBOdu85wVTfdWqDVVeA1ddrP+b9H/Hw/2PO5PKjXAHW5X34s+wBAKsLXJ2z9r10/sTn/XOOlx+Y/iIAq7NvrgDrZ5lqP6ydL52LQxoYIQ63RxYaq2bZN/1KIdRrpnqQAss8sGhmvt+k3RE+OU9UIyFVDnAHigAALACb+TwArBFUWVY5TxXVePhnCqyiouCxWZ2w7RyHAqyoytK/UUGxTpOEAgXqE3hcIT0SUGpDMAWD+vV2xTTJ1eaRaUi7hNQqU2jBrArwDymGULKY5RK8p0xZBYUL1CGATmaknugxBPhg6jZ7kBfAApgCkFjAR4xpYZUFrKrOdhJgHdOO6YpQ2wia1AAL+xHAogfXYZ+gwgLEYlojFD3BA0tgyQCPXQFuwwj8OcCK79fKIh3fgA2hDACMe1MpRTEey9phKaA1wGqm+NXjoZk62IjRTqQQatzruABYbdBFAOz5+GsG8G3rfN63fzh+EQCDfTO7t3Ewm1Tp081tWkBxBxXj7IZeZ1JfCV6hDwE7Klb5tDlSwkab3s8BE6EBICj912zcmteUqhGiWIFVG7UxbQALQBfbr+WJBY+1KbWGdVpiUd09zrl8zw9VAy1lN8I/6/8ugCVVldq63UD1iFTDdoClYgUCWKbUqj2wUgGw2N6QtiiIc3DfLIFXA2FWpdHGu80zq9YID8AJU6mh5hTAIrjyFEKDWODZ2N7mRARYAOG8fhnWtgMszbU4LiOwb1sv6zYb7H4+V8pj2RY1zI2fOQ2w4mfKedC9z1OtLt+7AqxzeuvZtm+twIqTvjw4B8QVYJ28fi8Jqs4ZEFeAdU5vvd22b/nQ/3atfps9XwHW2/TrR9xr27h/yZr30vmTfayKajRD++rSFMKPrsDquhZ6/UKBcykYGNoM8tmWAAAgAElEQVTtebtz+FkMvDReiurwz47/0nF19on8Yh94i36L6ggFjVAE7AFdPA4BwIoVvEqAtWPw52lFTC16ooII3i7bzYYAa7G4YWCE4JtVCKezNEkAMAJYCN5MYdQJsKguqn8a9zRXanhYlQMr/K2AM4I6Bb3la8ckU3r8RgBsFQZZdW23Ttv9iv5XSB0E6HpaPdKsHtXZYNK+G8FXZ5sOkA/RU2pHfx6lEzXbbLBAAMuqORo4tB+vHggDdyo4FvQ8mk68ytzRzc7dcJ4yKVY1tAqDCgbdXp3m76xy6B452M7a41Xe8D7Tk6yfkR71uFoydQzbKeVPfVoGnwQmNGVvB1gZpgRlFfdF+x/zARLAkvqqDcDg/MtxECFX7L+28VJf8yb40utRrWSArgZYcb0rA/362tY+hm1rfQRkal/eL67b2FIClco6n87S3e2ndFMtOFYW8wVVVAawKgI/pKOpD+GDhR/1XdnvGhf5d6nQgW8TAZYXLADIYvECA1jme2WQS8olFCyAWm+732aA1ZY2SCDe4c2k19veF8DiNQL8DQbqSL2VGTsh0tbSb7WfnZuyS4ElPz8ALO0nKrBG/rq25778Nfwb/cnPuSdgBFjYdz0/vBCEp/NN51MCLKjXoI5jGiFA5cRAowBWmlr6IYEuPc58LncALB2PlSdaoJLGdeyz+jNtYKr+goDn7uuR0lLjPaNtfqkdXbffNoAV721xzrTd8/rvg6cBVv+zcL+CrOvc2K9XE/dT3VO/13UhRNjjYB62x4FbXfiE/SuYuMcbT1wM4r/7J8rA/vbN+ieub3g1cc83kfN6+Nfd+gqwft1rW55ZuU68dB0avN4UDeiqwhsfXE5djb8qwNL9+sLb64cHWJfOxJeOy0uP+6M+P3SedLWnr3/K9aABsVDqHWmD8LXaP1dgQRnAQMgrEFKJ4QDLFFj4e0UzcwAsBJNQi8znCwdYUJEgKJuliRRE2a/HQAHrprnpdAOSOMCK97LYB+I+Uj7E84wBLT4Tgzl7z/xxoHKAQTVSCOGRA8UV4N2GPleoqrhNS6itDjBxx3ku036/Tpv9Jh2xjxFC/QN/I+iNZuwCQ3rteBiz7/CD4NAAlgXVdt5mvr7fWNtggH+zQOVG88+ayITcfwtgoQetwqF78LjiyryymH/EY0qJpeMQcDnAYurofp+enp7SartJI6ajNZVvXQCLQT586fP2TZN3KbDy+15dTQAL11/qq7bUQYwn/bSOk/rdzilrY6PdxP3Z/AkwsDneitRW9quncRUxdJxjBH2hLxsBO/zKRnD1sr5mymA1T58Wd2nOCp7jdOPm/RW9sCZpNK7hFfpGKbgl/FO/N8/BqhBmyGEEuVHUAMCFwJeeUVBbwRcOikuoE80TC+rD9Rbpw1umy7YpsBQb6Vj6XQLmLsAFBZYBleb8xTrFtrih/H6n9F+HcAcD8DGFEKApAiy0P6cQeuXHXLkwpBoKNLKNVEnWsDYqsGw762l9hgBrseAaAoBlKZ7jZwBLKYRU1MEjy/3LMDttvAs6tSuw2tb32OdaX2KsGse8UmPjddG28bVS5Y81zN43pVjfT9fcje3re7ZtP8ZVgdXX9yfff2sFlgaRJkfZmCvAOn35XhrQlXst91M+WL3WceLNetDAvAIsdlPfg/ygvvxFNroCrF/kQg44ja5vswZ8tLHJS+dPG8Dq+1at8VD9F0kh7Lp/Z+lLxwXruy6XFgG8VIGFAPrUz6X3xb7zP3ecf7Ttz5krbW3v65+uAIfjMQIsByAIGE2BZbAlAixTXtUphDB5PhyhTlqnaTXh56AWgfeLFFioujdF8D2qqLhCQGYqhhpg6f4dgxzzd2re1+1ZuO4FwhME4F4tLYKDmEZTB3S1CkOmz4BvpjgxeAUwhxRCpEPujgBYT2mHyoKHNVMmcb44HgJTegPhfw71oGKzczBVTAOq7Q8ZYOmZ3hRYdYof27mzE6yqm7SYz1M1rQiixj7RATvsxxRYkDQZBPDUK9+fTLCRy2gm7pqn9htm1vYZHKvKAGu5WRNq4BopGBeEieOPr7m6qw9gSbXCvkGTPfiFAksAq019heP1KbDUpj4BMM61hHAl9OQ1C4KM5r3V+jeOVQAs3P8EL8pYzcZnnd5Xjgn6edHzzOYEqg7ezG/SorohwMK1hyJrAtUVPLCgvPKKg+PJ1OaRp1jG6oNNQOHX3aWyJdxFCiPnAtIDBXazD5xBISgT6SsFZSLShx1i4d8bAODx8xTCxj3eFVLla4LJmp/Wt15F043cBbBQmTOCaKTf8m9VRvQUP4x7mbZbeqRVD9xmU3drf64uibbB/0oeWME0PrYLCssaNttYwD5QD9BgeF2NkQqr2STN5nNCcps/nnLrCkQpsKIHVgRYI/fAoh9dAFn1mugDtaiMefABPPi+G1K04/jU/FaFyrb4l/PJIW7XfVVrSHPedG3tK9tZdkynAVbf/bFPQXa6pVcFVl//ZEl0ufjpg1eAdboLB0/knitxBVi9Q/VdN+hfqN61eT/04FeA9UO7+10Ppmt96Tr3kvmDmKotQC4DnVMd9KsrsMpzf3adYsTU0lGnrktO3/Rw1tx2zKZmyO9zB275MMrPIwjGt8QIklt+s2x7x/tDjv+ScTlkvx9lm67niqHt6+ufLoCVg3FPIZSC5xnAArShWshNkanCsIAW/lCHMcyd12k6mXAbBG8IvveHlOaVpRJOR7MUzYKjIgXROwP5oMKycfVcMePhjb2dYQLG+56eW/wd/HVMJWGVBe0/C7Sp4IDiipXWAKfqamt4DX5XCJBZfY2V12BkDb+qPY3ZTbGFVMNNWm2Rdrdl+qTNDzsXqJtwfPQLf9AWTxnMaUmEhs89sPD56XSeZtWMKWQJSiruw+GPT3ymBY6n9M+y80M6GI5rVdwYcHuKmaUQok/rdEPbNqXZfEYF3v3TY1qtVpyvJcBqwB+cJ+GT9X0EVF7vsHE9qbZCP9DzCusBxoQDJVdgNfeB8xqzuhogjn7iGKnve/ZuPc5xjujX+reuf/x8fI3/9tTM1jWO+29TYOFI5mFUz8Omh5aOqVRFa6dXnByN0my6oPoPQOPz7ad0N7/jdYcSa145vELVwQoppEg3NLN2gKvYZ7gaz+aQd5z6hr+VJua/kXJqKcRIhwUQoqYwwyLM6S0VT6Zawlg3gAVfuG1abtcEWPEaNIFUexphPSc1L312OxTF+/Tlcj8qjE8BLMK0nPJo65KgFD/DuW1pkPiBUf1G1QZxPl5NkNca1x7Qy9+H/5XWEP2eeJu0vzh/gXCsEATUWQapBLAqmLjnKp3uARdSaOGBNa4MwOMnAqzx2OAnkijxQ/BfrpFKmabXno1FrIM0ysP6iUISgezGPtecGo88NdnnUL2uWnu1DpTXNK8HPQqsuD87j/Z51PbesHvgaYClede9rwtTCP/bv/7XY1vnPHvQG3Y2z7bqVUgFE4e+h4FTTbjks0NPra1PLn0Awrctv/LPa42jH91HQ8eTpP/xASMuVOUEfrbfc76C/9GdcMbxhvbXGbv8aTc9B2D1neS1X/t66H3fL1fvrmJ+lyp1Tp3lJfvuX35Olyd8jyqCjb7oAVB9o6NPwdT7eS+c1QWQTr3et++h758CWAisTgGs/ut/uhWXjD0+NPdUv+zrg/c+flyfy2ClDAoagayfGLxtYiUwGDUbsHJ/ppGZOCtIRCUype8g8ALcQQALHyP8MIAbQR3iAfYIvj2WIocAvA1CqJ3xvpVBi+CNt1efR1yGdkLxhVQnBrhHYCODGRlmHeXnY8oxAix4/mw2tfLKDauVWsSAnkDIAlP2D6GIpR2yGhtUHEgthAINaYVrwKw1qxFCqWVCKUhrEIjvTS81mjJdTobTADnofwMLDiCgiKAH1pwgcEYPKCZaEmRxWwdZAEJHVCF0pRyN2V2JZf03Stud1DHWgdiTPfObdoJB/HiUdrtDenh6MhN3fx/ggsE4K945mGEVQlRZnKYJDLy9ktwUXk7w+EFUvjc1Sq40yX1YYK9rDa8fjpWsLKt9t6R0mUynqapg/g9llIEFtUdwofb28gHiiw0v28hSVNt+yi9+pGDjsYKpuIBWhK5KeyP09QVEc0um9DpPQIlYJAHHxbhi6iBSN7fHNJ1U6Xa+SHe3d+nT4jbNprO0mC6owIP6Cob6AKHjSZXVcehnwCyMf17NADeimq2EFmguRjGgDcceC1siRQ6pwpYGa3Aaf+/TdmNG7lbUwMAQABCM3PEf/eAcYMV+Vn+or8prIBil/nYBaN5M7cbxtB41AJYrrgie3PeK26GNAFZrqCUNTmw2UIn63D8cmAKpqp+b1ZLb7DaWRgzfOe5ns7WiFp7iG9dEvu7jBOMXa0O+/mPA52kaV+OE8TtyEJVTDD2FFlUKOV+miSAQ12w2qwiquF6MYP4+1TJoMMmvsfpMnWX7xrgy4GdVDTHuDfrFn6HP89pORYLivaO8zwh0qY04npRbQ4+nNkpJWJ5j2znYXKpTluNYr+8T9fsxFi7vhee0M57/6AqwWtfX1hf7ANY5FyEf4Aqwhl+AH7jl0Gup+KkNYOkmenIBu/QJ/gf2yalDDe2vD9LcN23GFWC9afd+qJ2/N8B6+wD+CrBODTiq4D7wd1Cn1mX6tPzkAOnSvr/0/LsAlgKAtvfjc6QBLATtrk6KAAvuNkw1k8mzeUZZWhFgEX7v6m/8CbCkDDFYNfF0OgNY+s+Alj2f2OiOzy/+irWrBWBZex2+OMgyaIWgO8ArpkV5FTWmDSGlyAAdva+orLLKgYjzoDKxAm1QRJiCB95e2eeFqhVPoYQK5bBJm/2SPmAwtl5vTI0F03cotqBlgQqCkEeB1sFS/mhoPxnb8akEcYXGwX7PocCazViVDkBpnOGVdRhTCUfjtOP51mlX/JvbWi9aP9nfOI78luRcAxUWAAmgxMPyKa3XuJ6m1kKaYVaUmNmYmdSnPf2aErx9KCPBdXZjajejhzJFASOh07RW2ZlBdBNg4fMCL+gfpcfBvJyBagvAMkWMjbP40wZq2+aDBcB1amAJrk6uu9mETQuYj2f/kMa31DqCb9mzbZQIp9DZs/Esfbr5lD7f3RFczZg6eJNubuZpvLeKkGP6I004YeRRhn3jOpSVHk8BLPUDgQzHvo0/QmA3XDdYAwWijV0omuALR4BFNdM2rTYrwiuM91MAqw0UZPgYUl9L0FUCrAivBNM5jzc1cGfqM9q4hcrKwDUglqUQCmAZgFPVz/12wyvWCbAcxmI/EUQ2AJavPZyXBcCqixyYXlHqxskEoGvCOYS+RhVXA1hQdKGQggEs2tgHcKWiFxkQ+votmBP70eZF+w22BLhag8sxXzKHGFvEbcv7jK4fx+yJH6wFpXG8Nsc+DJCb+kw/jfimB2AJQJZzIq4HXefUtabEdeIKsE5e3uabpwDWiwP4K8A64wr8uE2HXs8rwLJrMrS/ftwVfL8jXQHW+/X9jz7yewOstz/fK8A6GUh9YHhlD/Q9VYKQa3bip29df2+A9N7HPwWwuoKRcwCWBW3ywhH4MSiE4IwgK6gQEbibSsar5yULYLoAltKvngcRdaobAwYHO9pOgRpSn/Cjb/zt3zVkQ+BK83l64AhYmbrEgnhrv4Ee+21tMgUDS917RTAqZxjUe8rhfpM2qFC4X6fVepnWuyUN7dcwgd8tE9RsUB6xUqGAh4MogD4Ed3TP8XPguYF5pUlaVAsCrMr7cSJz8X3wDhvDGP7AoPjgSiOat6PYoYM9nIf+NshXe2GZfxPzBbmf+8fHtF5vLMgeTbO6AR5XVItY1Mf+nqJ7Jl6hLSijGDIfoQurzcsNgoW/s5E/FFg2SqWsomLUg1IqWHw8KQ5He5XWhLE5HtcphhrvbSCqKxCPAMtOr77fCDpFZUd81iRsAPxEf5Webb4bXmMF4e4rxvObAPoBvo3TTXVD9dXdp08EWFCzLarbdHOzSLjunEs0Ai8AFkYK+rZIHxTwENQo258BEka21FaqFujpg4AqNj9sm80WVTlt3K83MHE3BRYVmy33oNyPbjOga6o+FpBS24YALAPnthapUureQVVOI0QbA8CSIiuvA0wrxppgF+iws0qCAljVdGpVCKFEBFw5AbDQFhRXEDy3sWlKQiiwkOYZFVhe5DKNRlBYumE75xBUjykDLKxXAlgAZ3FtLAFWtKCMfVkDqssUWF0KrlPQJ86hvvt3BGnsv0JlFuGW5nfbPuNYj9tp3JVzotxXCcWG3Du576sCa3gI0Aawuj7dN3DyYv/BH4CH9077luf02aXHes3PD75+kpMHiBO/9Sj382y/l34F/JonfcG+hvbXBYf4aT56BVg/zaW6uKFXgPXON7APkEJ48SB6wx30rsvBwqGtGX2ff2+A9N7HP+fSxecCfa5PgSWAlQNHD2wJe6jAMg8g7VvAISuxskJGaYSqbueKo+Af1LzW9bwWwIrwIAe8OdVPHli1X5fUIhawmwKD6VN0k7ffPL+iExXsYBuZ2RNeueIMKiRTe5ipO4ys16xSCHi1pBJruVkSYplVvkEmBK5KA0Q/UWEB+OTwIAOs0ciUOLMFA2QqsACo6GhdAyx+lgX2xgRYFsDa/vY7+3dddVDpNgaUzTPH/XXG07TZ79LT8imtlmsDMmOoP8zQP8MlpEMRlgBgjekHlvVH7v0jgIVzqcZ1yqgCe7weDccdi3UCLCY9Mi21aSpv1+5IuBN/IqwpYVQ5VwgoWvh5/JwAfFscgXNHRUr8AGA1xm8Ac/ps9BPCtoQY41m6W9yk3z7/lm4Xt6maVISWMHJfLBZm4A6IBwN30FRVNYQq6wTA0lxp6w/BI8HTnNIqFaMrsLoAlhRYqkR4aIkh8loT1oYccwafOinUIsCKbVbbBK+ounITdsI3gGk3bjdfrucAi95dDrKRFmvn7/MfVTdHo2cAa7+1tD7sn9fVU/sERMw/DqnTkpAaDM7jfArlHICjvLG8ap97YgFyseLgBHPYUnWrCqnXlrYoD6wSYEHZ2IAv4fFHYLJei7Gvukpg3700rq+n7ivxPlJ+QRVBEdeZnuoKutY6tj6v1+Uh2AXMpLCKAItK08IvrPx8eS/s6hvtP/ZN3NcVYJ3xBNI3GBoDe+B+L30AG3iYd9tsaJ+9WwM7DjxksbEnkfMCuCvA+mhX+vXbcwVYr9+nH3WPV4B13vr32tfRvHEu+Dlz/S6PdOHHL2j463y07/uTvvvgpeffd/y+s3zv4/e1L77/EoBlgWUzhVCvmTLJPFdk1iITc6WejanAsjkaUwjr16yFz78B12eaptgyd88BL42KTTllqYDW1u3WKimacXpt7t6Yr+7rFJ+hMrzyNkU/LAZVXrEwm9jTF8j8r5BOtdk9EWItV49ptV2l5frBARZgi6nRYloLQF/jGdW/kJxPkEK4YIDMwFheTgJYXjwBiiobg65YOyBoNbiDy6L9H10hRK8c7I3qISjR0PdWQfKBJu5If7RykfgNyOLZnm6OXl8vxvWEKnb97PwsFZXpba7aIqxxwEUY5pX5sCemIgYFFh9pmeo4YdU9/NsqthnAAjGzYFWBfp2i1AZr8uc6gulDMYHLeEHAguPCs1WQzqjxhzTLruA6f9ZhiYJsnCN9xaaAV5+YPgiAdbNYGMCaTtNNdWteSvif+5AJYLEtUGQBbHFs1IbbcS7p31mt6DBB4DYCrAw/sgLLQA8UVgaAoDQ0BZYBLKgMDdwS0ha34RIe1qjTrq/S8QAgSzWWxgC3o7F8vf5kgJVN3C1VkPBK5vJQYHlVQQPNVsyhAcFkDr8zUAUFFnyx6PnkCqxzAJaqa2al4dQ97Vi7wMAWr38BsACBAcrtGgOCan75uCr6VWNNSiwBLo39UsnGOXpGVb9y2/h3HL9tcXUD7DhAKhVcbfcrtT3CL72mNTMqs9r2EQGW3u+al233xC7AdQVY5zxh9GzbB2POGag61KUPYK94em+yq74+e5ODvsJOB1/LMy/gFWC9wsX54Lu4AqwPfoFesXlXgPW2AKv3/vHOBOTM5f8VR97r7Oqdu+/De3ANfg4IlyN+pgwkFRxq8z4FVgRYDB5dgSUPLARddeqdQSrBK6TC1alf8rwqf9dApBlY2F9RtcIXjgYyGPQekeZjqX/y5QK8UZUxU1d5iiFVF5Y6qMCeYIgKHk9z9cmU+89VWlRvEcxIvYE0QvfQgucVwNUWSiykVCGof0zLzWNarZ/S/eP3tDtuCLGQNlaqcGBSrmvEIGxv0h34IlVVlSaTmcEftVEphA6wAKCeAyylRMI7Sj5P8idTaieUH2gPVB/jtN5t0uPjKq3XaxpBw+ge/cj2OZSC0gaKKQTd8pRREQD2JSsTWhW0DF0cBKKSm14TwMJ5m0m9m//j8wQIe3qnwfsJMMEq8LlXlQMsXDMLcusAPQJa/XsowGqbJ2iXFGgRbObxB/mWw7j4vuaY9mlKHRvPglrVDCb9i/T55o7VBz9/+syqgwBYM1YgnBNy0cS9BWCp/wWw9Hc592WkL5AQ2y4PLACeLoAFKBsBlqUTGsCCAmuzQdXKboCVx3vQOWYFGJVGlmJZQjb9TX+uFoAlRdXezdwzwKIZO8C1rQmr9dqBmVUfVD/sCHn36bhHmu8k7bfmkYcRzGN7AQOkIxo4NHN1XT+lVkIhyfUkVxd07zeIr5jxKVWWKfQEsASsaoClFFuthwawBE3j2sh9OvhtA1gRGgGctf1onMS1p227CNvLMV5u3zaHSoVW+ZkInso5FudL2/zC+1HNmSFeUGD1Pb/F9nXda0/dQ68KrNbh1f7iqYvxkgcdDpC3ff4/4+zeZtO+Afw2R718r4Ov55kX8AqwLr82H30PV4D10a/Q67XvCrDe9gbWe/94ZwJz5vL/egPvtfZ0TSE82ZN9zwEKqMoAR39fCrDKFEIpkuSBhQDJjlFXhDKQ4ebaHrjXpu11JToGfoU5b91e218EPhFQWNBr/lWqkmi/AbegijI1VvxhgONAi6oeRJhIc8uV6p6vpnUgbUqu7J0lkLfDsaBGWRFewdgdqpTl+j6tt8u03D2l1RqphU/kZOwvNsraBlhh19AhGk3kD2k6MiXObHZj1eZgRMWPuS+PgyvPKqRSK18HymHw3zgddswx5N+TMXx37D8q46Caos/UhL5BqxXg1T4dRuO03W1ZvW29gVm9q1foAYaqhQ4WkULoHkcGLZUWCoWRpcjRT+wIw3JTaFF5hL53ryvbxj2w+G8zbEfgTv+o7d4BloEOjQmNG1SfbPtpQMGiqmDcPnuTheqDzXEm4Fl7+anggTXcTPbL4DvvQ+orVm+0a4Lzurm5TQtUHpzfprubT+nm5oYAa1bN0hz+Z9MZ+w0AUQArHyN6iLUosOLcjwBLAT5+U0HohRsaKYQOh5kei4p9GWDt0oawCGNi4wBrTWVT2z1IibnPALSnzApa4ZxKgBXbWQIstttTAqGwzN5XQX1l/lgGsJYrKMQAn2qAZcc8uo/Wc4BlYGvP8YsqjAJYUd0kgMWZFa+H5kAAWFaB0+H1yOa9qnICYNl8kuJUBS2sKqTmRxzPJcyJEEiQrb4v1POj716icRO3w/4ynA5peXGONOKNoPLTXD11g4uAOd4PMoxyhaMAbRzb2MbWcVe3sRiBpYYa5Guu53Guaz8sQtGqALYtIuhTm7gM+3leAdapq1u89xKA1TdolQd/RjN+qk17A5APejZ91y03O9w94iLXdVpXgPVBL/grNusKsF6xMz/4rq4A6wqwPvIQ7buPoXz7qZ/ez194+d+ZP/YqwHrPXw/SLVWa0K+XAiyoFhSwS8FkD/JevTCnEdZXUQCLgZ/7MNXBUQ0CykAsjoNc5M2VNzF4wL8t6IVqAqoKQCTzwtF2BDGu7NBx2JdQEU0m9JuZTmZpt4M/VQxiIqgAtAIYwr5NzaXjMlAEQKP/jplaQ2m1O6zTerdKy80DFVi70SY9PN2np+V9OiB9aGJ+OlRepJSqRpVGU2Bh35M0SdW0SovFLdUWGWC5Agu5f3z0g0m7iZ74w36jHxP6HsEdzseAYgU1VwWAVTH9jJGzGV7ZeWAuIgAfTxncL9crAi6MAShulstHq+jmfmLoj617odWQxdohgKWqe2hB9QKAhXbRQH40yQoYKfwYSAaAFYNNjaUYaMcxlN8PcySCk+a8sXGl+RSfr3ZI+SxUWHE/6H+qWAjlAEtHhJa3n27Tp/ktFVi38wX9rgCtoMq6mcPI3Uz0UYVR59tQWbmXWEwf1Dgv26r50gawFIxHiIR/C2AB2ELtBNUVANZuh2qbNcAi1GlZRAWwIlxh/7knltL5cE7nAiymCnLemx+WUgipvARQdoCF9wGw0AasE1JgRYCF10sF1ssBlvu1YeoBSCE1EGb97ncFDzzzwvMqnBCoUgVqvnL4sZQ/OvXx+kOFGdfxxlrm6cgay1HZptfos1X8xHtKX8woGBTX6nItjgCvnHcnb+4OiLS/EoS1QTuNpzgXBasEr2KbBai6OID8sqzvmw8T2s+pcxr9///P/3WM8sHyAl0KICIdbn0Y8G8A2xrfdlJ9F+Slnxmy37hNXqTywL/wSe7cBvyE2186lt7ilGOb2sZn3wPsuRK6K8B6i6v4sfbZuMZnSDTigt21HupMe8flx+qSX7Y1f0WAFddMpdaUa/vg8dlDMPruGbV6o32I9X5eqTEtHy8foNqO0BY8xO36+qFUqbz2ROk7/qVPLQgKm8Hm6aqVzx7mz9v8efcMrOLcOT6DAq2vr9rW3r7xVb4fg1sGAX4BBKnkecMAkyl6ZgScgyNXbcgUHeQkBjQGT+qKcxFg2bN98xvvtuefZ230b9UzNPO/0SZURzNfKvwH8/IaNuD8sA3hilf9Q1paTmFjuhCNnMK39THgM6hDeHWEEsGA4Ha7YZDM+cljwIMHKVXLtD2g+uCWyiv8vWaPZ28AACAASURBVNo80Afr+9N3emONp2NCpH2yQPumWuQ2IlgFiNogbek4TvMZ1FmjNJ/PaexNw+qD++V4lcA0GbGNZiZtyhL4NmNdtPRDpAhO03hUsQ/wb0AR7G88qQww4nWoVJRC6XMKyhylmS0JsJ6oytodkDq2pXn9auvpkQzE6yqF+Pe0shRSXHcAsxnVXjbgAO6oDgrxCyszetpUDmZVxbJQSSjOQrqjgtm2tYtV5Fq8q9rmmsaxxaM2jiKAqWNTpc2imuDMDqtqe0y3PKRcGgAVIQ9HqyY4rdJ0bCmCAFifF5/S3c1tuqnmabG4STO8TwUWrneVfcXkAZbTBoPajVbuhWF1uf7jPLTOx3PEtcV8Afus4Yf7yLn3FbYHsNrscN0NGK0xFtZPfC0CrBIu8LqE9VHHjr+hlMTfEWjhPAmlNlt6feHHKgvWPlZI2TXIus6+d1RjMRVw5ymB5oFHLzwHXVlRKRN3Pz5AKdaPXAVTa474gCtNcz+pk1GJkH5mpji1tevACp2Tqva0AkiaonQn9+Nr0hQphVBkmtG7gVqsMTuOJ4N7poCqAZJ73Xn7SoVqVImhLear5WmNQWWo+aNxEeGR3ou/G2t8h2KpjB+67meN5zcpS70/u+5XXc8lEepGxVWsShvPo9xP/Exsr/7d9nzU2O4jAKxTHT30oeKch8bXeEjMN/krwBrcnX0Pe4N39Iobqk1d46x3/J0BKFon8qVfQb9iX1yyq95+umTnP9lnrwDrJ7tgFzT3CrDc3Dd8k14+jJ3s3l8cYPUNrbe+J/aty5cCrOAwfTKQ7eqHvttfX//03X51/l0Aqzx+X3+V9/De9hVVoM4BWGbSboBGqSlIa7Fgxvxg6m0kAWoGTKqaJXN3RGZ1MNY9OtVOpTDGAIoKEVYT29NIOrE6oCkWoMiJ2yrAmRLYwFjcIIr1s8ErKpTyt+/N9cQCVsC8A+3PBbBwfMidEBhDDbXdA+o8pd1xm3bHVVqiIuEWEOsxLbeP6f7pe1puHyyN0LMBEVhX03kGWDTtPo6odgGYmE0NYM1mgBryynI4eBwTLgHgMHCk+bulCsL3agJgNZmmWXVjlezGUF0BZiGNr/KKZ1MqggC1rFohruGE/YT+YIrZAWDrQFixWq0IrDbwP1obsHtar2nwDXUOon9WWhxbUA9libx6pg4QWb0QyhIHWNCaKMDGb2wXf6xtNopa13WvTojPxOse50Wcg1LplfOyhCuq3iYooeDcxk4NsA65yqZDLJ8zAFh2XUaEIgBX6H+kcS6qWfr85Uv6cmvqKwCsOVRX7oEFkAmAhR+OCffAiv2kdE1cW60Jp+LY5+dncNKurxSN5vNGGBwKIpQACymxq83S0vegxisWsdj30dw9tkFgQAArqiUFsACjKCh0wCWABSgF5RTm3mpjEE2phRl0OcjqA1iWggzPK6tMSGUjrlsLwKrhl0E/9runsdUAy6v+TQEsSXQJpSBGZTqg83Fe0+kowVcObcC1s7RCX79QaoFzxb2wwprVNs5j3zZZhFISa/AVx0vXfUn70PjX/Iqvx3tROd80FqPHVNu9CutRue/Y/r77W/NclYZZpzJHcFveO3Vu5bwZcg/OcfspgHVO47tuhX0KrL4HmL4HwLb3h3TAS/bbdmHjNxiX7vNX//xrjKfX7qM8EToqRfSOpb4n6KLBz/b3FhPgtTtpwP56+2nAPn6VTa4A61e5kv3n8d4A69Llo3/5ei6RaTws+Q76HsQ6e/LCEzANxst/kALSdV9S0HRy7xe2/60VWH0mri/vOf9kXSLt5INw13H6uq/vmeFSCwamcoWfc+5jMbjofP49E2DtFcC6AssCIwsQ+W8PzDPAyuooC7wUJAhYaXYgBax+L86ZOujA+1FlZX8LSPnxPZhVmhAUWMrD5PGzF5R9tpqahxD+Q5CJgCkCNJqAu8rH2l/DCfWpFDkjDy5lGI3tUe3QAmwE1DBx3zCVEPAKRu7rPaoSPqXHp+/pYXVPwJUmUg0dmMZIlVgyzyg0gb4zR6TczWi0PgPQqGbZC8uu+4iKLMAHAyVm0o7Poa+nNIFHKtqMIGs6gkG4q7EAk1yZhetETyx5wbhHE47BRCZ26ZFKFoAqmGLDvHu5XKblekmw9fj0kB6WT6YWQWrkFOlypj6Rtw98r5hK5RE8/MfwGtreTJHzqoReNdEgQA2vpJjIytfswWbXm9cqqLIA4/R5vu9ppnoNZvUaZ/gd1VdqW1wDFHDnsbqDqX0NZWHSLfUWPweARTAHKDVL00mVbhc36cvdb+m3T3eEWTezeZoBYLGPKo6DDLAmnkLoBQA0dmWKX4PhJqhozp0m1LXxurfrWwCsWMkTfUE4yfRBVCE01SAUWBgDGPPwyOKxittgGdeglzWXY8YVAJb6XX5LHHs4NgGWtV1pgrGqIOYhADbgslIHBbDwWaQ+WorxIR1aFFh4HWO0BFjeIAfidTXAPL4wjnxMCmBJ6WRKzREkhj6nmgCLKcTZ822UdvwioBtgGQBrrpF2bWuwF6+1xrXAvdbT8l6hOdd3/4/3oxL6xnnVdg9r+2x5n5Iit+8+23Z/a4Nrmh+muh1z3Yrzu7wHNZ4lT1RrjNs1PvPf/vW/HjWw485fckJtJzkUYL34AbjloOc8hLS1echrau8VYA3pLdvmtcbU8CP2b9l86KvvAuUNoHNP/RFg46NXgNV/TX72La4A62e/gsPbfwVYL1gzG09bl+WQfXSA1XfP63t/+Ehs3/KtAdal/X8pwEJKyKmfGCC0BQAlwNK+uoKFc69HeX3zc6M8fYoUwgiwoK5SQJ+DTrcgF8CKwaie4y2I8NSm3OBa5RTvT6XXlcoW2r6sSpkFjgaKpLZAgEoTZ6TbRPVlTKlCEMMqbggmDaDg2DYmgyLhKBUA4IOl+MTnLxyHkCgDLDs2XtttQcAA+BAsmwcWKhSutkgdfEzL3WPa7Zfpfvk9PSy/p/V+RRUG/XDSkYowFrOjEsraxcAaKWcAPAfAJoNMBBsAT6z8aGbnSOsihHOABXN2wKHZbEF1F5RYTFuboKqdqbJY03Bk5u3jqfWL5ikQk/WTKbw4fh0SQW0DKAB4saYKZ51W23V6AsB6fEib3ZqG76xaSHNq8/rBD84B7QfAIhjqBFg+dlg9ER5QZvKuNMASYEWAzDHjCpq252qNz8a1zeO5TkXU2GM7Of5qn74mwHKFFXRs6CMaGMF82woJcMxgbB32TOFEauDt4jZ9uvmUfvv8G9MH55MqzaGwmy/8Oth1RuonxqqBxrGp2YLXFlMtOZa7FVg6zzhHNVc4j3B94bkWFFglwCK42sD3DLCqCbAImQiwoEhqv49qXAlgRRUT508BsMQAsB2qAsLLDj/0vfIUQqS2Akyt+feO2yh1sAtgwZRdaYqm9rK1BOPzlAKLKahM86shINehALBMIaf1zYEXAZbuDUjl86IGQYE1rcYBYME3DvOwqcDSethcM+uiGeX6i76KqaZx7OraR2BMJemJHwGhJvSvv6zo4yZ9caypGbsLMZTPD2X8WoK52F6sFdEXK95bOXegMi0KfZRd8bzfmxzhh5m4a2I8a2Aob9p4rj1B4/oeIq4Aq6+H3uf9t35Yf8lZ8SbXQti12PSOpSvAsgecC+brS67bR/7MFWB95Kvzum27Aqy6B9qC/t7e7iMYPTu4FKD0KbDeuv29+//oGxQKpnObe+Hl77WgtG/5S5VRHSzj+p9z/zr3PtcHsJTCJWgDgCVIBA8sg0b2Gp9JngEsKV9qhVQMdmqPkab3la4T4Yv3j7XVwFUN2uzfFnTafwhsEcDS7LwaM3iWmTftymnSbsorJJ8p0LfAzQJ+VuFDGCp/pJwyZOAktkGBL9VFKeVAGv/eMZMQJu+m9qACa79MK6QOrh/5e7tfEl49LO/TardMKMFngjQDJAas5GVkAZ0pqdB6SyWThxdTIR1kHI+2LboNqYfmIWV+V7NqwWp2UP1MxlbZzvywgKhMiYXgcQxYBb8en0c0jJ+gceO60tbI+h8AawdYQM+vLf3H7h8f+ftp+ZiWG6QU4tyXaT/aWx3EaZ1SygAdqA7tHcFE366BoKKdl4EbXf8qpBSyP4qqYdHjKo8ph1j6O46vUnGCFK56LNbKuDLw1nN6rhbpKhj0pvmIQbGGf7pf3BFeUqi+WKXjfsdrAnj1t7vf0udPn/nvRbWgAovVB2emlMP1IegTwHK4KIAl03Yz+24CrLa1L0K7CLQ4l3zeNAGWzTGoq/Cb3lc0TUc1Slx3VCFcp60DXBQvaMxVb0Sb1528wSJ02e23PA+tOepnzXOlLLcpsACwuA5gTFJttSNsw+/NRhUK7Ty6AJYUWAf3zoseWPycPArd40zjB9eacAVwsmHi76l/LHB6AmBNDFjVKYT2N6YEj+HqxbaY1V6r50gbmK3X4Dq+jGNa0Jop0C0/cdsIhZ7PlVp1e2o/3fe45hNsV4zeFiPHe2F5X1SflIArrgnle23HtrXQfupxHio7RgVWG+U794ZddmKfAksPkG0ksevkW694ePHSNvftv9GZVw+sId3VGICDP/ADN3zxmLkCLF6lF/ffD7zGP+pQV4D1o3r6/Y9zBVjtAGDwlxUXEowrwHrfOVD2/7n3gQsvf6fyoOyVtmdb3reKL5+HtD9uM3icdzyE18oJa4gUWAxwGYRbSlQEWHZMgaUaYJVwgAF28JZq6xMpoeogoU7BwmsNA3kG1vK7MeXFZGoASyIZgJgpUu5Uvc2VYJY6aNX4DAx5UKLyfUpxcuWPIBaVSPtdNrRHXwCg6Vy3OwN3MHqHkTsBFiq17R7TevOUVvDB2j+mx6f79H35lb5RBFgQFrERFryzGiCfY1zJ4aIfpBhCbSWwJE8pg3GVpxLRuYrpiPS7mlZpPoUCCwDLUtdmk0WaQpGFLccAJBNL88N+kFrpAbEZvZsvGM4LaYd4xCRA2G3MdwuV6Tx9C+AKFeGYVrh6SPfLh/Tt6Xva7ta8LtOZKajk4wTlFfZLpRevCdRYdQqePK80HqYh9VT90/a8J4VWHkcBYpUAS5AE2+5YqOB5pTbtp4wBoyKEqje2z1R7UHvAnJ/qK58fk9GcPklQwX359CX9y+ff0qebz2k+g2m7+WHNmSI691TK0wAL64WBK/VZs6on2l2uCREY6X0CI0wapKIWgDgCLFbXLAAWDNQBsPCD9zEIce6cr+EL+aiA0VxmzziI5hxzgJmhuQP/DKtdIVQqsADS4LsGeEovrgCvbFtTXGE7m1/yzROgs999AEvCslKBBVMrriO+8Gh9x9Shd9XE7PW0/EGBRRgiBRYB1pjpp6Y0tfehwMK6pmtcQpP62j5XnrfdCzRO6vW19pxDO9sAVtv9Jd6/2tfx9ip+mi9l22pA1px7bWO3hFfxb7uGteeVjbO6sIgA1JD7auyjrvlfzq/R//d//xeO/Jpw19LeuNCUnTb073MAVht1PPcBoW1xHdrWc7bLA/sKsAZ320uu5eCdX7jhOROscagrwGJ3vLj/LrxuH/HjV4D1Ea/K27Tprw6w8LV3+YDT9k1ZZ+/3EIy+dSUUkWs9RN/nrwqsy+bFewMsBoEnfuLYjIF0ftZ8AcA69XDd15vl3OgDWAo8c1BQKLAAV/Se0qbic7vgRI7cigaWHijRWyseW1UGEfDKx4jpRSpND20PqoEB4DAQNBBjpu0Grgh9FEHyoQHpUwjEowrHvXocZOGalQBLhtHYLyoG4nxNAbJJ+4N5A232UCYtzQdr95juH74yjRDeWMeJASxL73HFVz6e+XVhXSPoGQMA2fmwJDw9shTwAm7xRJhaiJRBqKwm0xnVPQBY9F6CH9ZkzuqD09GcfcI0QaiboPQgwHLvKfpnGezDdaWpOg6LczxA7WLgA8oX+A8RZuxQlW6dVpun9P3pIX1//Joelg9pe9hRgYWfVoCF6xRuYAY87TopKJ1QQWeplW2BbFfcaACyqQ7Ra/F1A1hNGBTXbMII+YxpO0CHg/uOkUQ6aHWAZfu3dWF8tL6+vfmUvtzCuP1LupnfUCG3mMzSfDZNC6ivpjNvhyngpMCSiTvUPOyfXARB9702f6SmqoyAVQrKUMGzDWBhWxvftQLL4GWtwGIFQE/tA9QkvAoQS8/jNne8EIQrOUuAdXDPKB03thP/xnH1XmniDoC13qyY2giPq5xGGAAWCg70ASzuf6uUT2cRhYk75onWOR/Qfj2CGodg0ZRUx6nBK6UR6nXNJag5AbBQrdA8sOoUQqjObM6ENOcOBVDMvmu7v9Sgs7kvjXkBoLgstwGs8v22udj2uRJgxXlp48RUsvEnxumxfRFU6Vjllybaj/bRVMc1oR+2iUC6DbJ17T/fg68Aq++Ro/39K8A6v99+BoCFiXlWO68AiwOhL1A8f7T8vJ+4Aqyf99qd2/IrwLIeK+f/4DWUXjQmhmj7jQD81Psd9g35MvatS+8NsAb307kD07fvO/8X7jZ/DAAxHuPc4/UpsPr6p+/2GwPsMsDgA3RLEYC2QODc8+rq1yEAS2oIBhvJTIatyp+pTCzNr/CE8Wp9MdhnilxD3SIYUbcuzh/AK/zU+65VE/C8EiDTNgdUfEOqnVcXZDn7bEhuKyNM3A2MWGpaA2DhWOOmBwyP7TAJnzezeJhJ19vRd8e9cRRgm+oDag+otQCwlmm7g9H5Q3pa3xPq3D99Teu9KbCOY+tLQCkcT8GxwBv4B4M39/Sa0AB8mvY7mFtb2tV0WgMsgI7FFKqeGV+fT29ZxXAxuyHUmgJgjew9pKpZupLJROSJg2NBwUa45Wb46A+k+h3QZoyBMQCapWvRQPuwZ9rgcoWUyWV62izTt4ev6evjV8IFptVBZeWV9ND/GEEAU7kNrqCDigr/k+8TrxegIxnBcw+1+KwcA1pAkgQIk6D0qsdcw1zd7xl8zdVMFuwq1dV+w0RevloMoH1bzus92iqPNlSqtOqcMbjH9ZrP5vS8+nz7t/RpfkvQeDNbpMV8nubTKa/ZpDIQxpICHQCL7fP1TimEpYJRM0vzPKpR4tyXifveQakUT/rNogSsPmppozBJRwoh4BWg0A7jn2MBhQSsIqdUWLxa1sAMsDSn6V+F7aGkTAZ+Aefo5walI0z2HSgTYLmRe1cKIaphApRGgGXbmkpytVo2AFYN6EyBJQ8spRCWVQjjOtoGsHKWIMeTj/OpK7BcKQeYyfGP1z3NFGPEFFgGsu3v0gPLoGWEPuX9CGpQzZOhAEv3pPIe0QalyvuFIJJ+d93ftEYLADfX9RouUxl7AmCpjSW8aruXlm3BNlgroydYvne4SouwEUb5VmOWD4H62yrP2utsI/9f/83XBbAufZAZ8vlTDwHlwLj0gSF38GmPzyHNvm7zBj3Q92B66pBdY2PoPuPnS8LMW1jwc+rdZ98TdPGEfum4foNL8aJd/irn8aKTP+NDuVrPGZ85Z9PrdTint55ve+ntod3+8rI2fdRPlw9TXCu9ytRL28yHQzyYWAGzs35rrS4hSNea3fa64bGX/1yawvjyI9sn+24/l+7/+vmWNeOFfo9t4w8AovEjv6Odpw8yLWhnUIcwy0FWSNOwoNeUEk0T9n0aT8zDyX6e+9W1Vf3DPhQsmvrD1CCJ6VmmEMEPU2C2exqWzyoDVAIAUBvRgPvgEMSrD6oP6P/kBs4CchzPQbmjVpsiRednPkcAV/vdjkE8+nC3gyrJfHcQ/KPyIJRXD8tvaXtYpYfVV6qwnrYPtLymEsN7JFaSO6pKHpSlx0RvJKrc9t4n8lPzyolSts2qeVpU8zSf3DJlcFHd0vfqdn7HynfmCWbeStMZDN3h3TTyVEs3Cg/qtGiaXntuuRcWUgg327TZbHgNVuslU8mW26f07RHVFh/T/ePX9M9vf6Q9xsVolGZzq6YHoIPfSJujh9lkgqtq5u6s1mcpnjovKpFkmJ295OBg5uoqbzNHHhVQDlkdqEyCxAuhskZhnguuNDOAoDGEZ/BaCcZxkffjShaZPxPk1OOa49TT6IjjDqP0+e5L+u3uC1VYs+kN4RWuB8AgKhAK5Ol3hn1UDMb0ylqZpucuAXAF71qPI2DGtjLk13ZoJ8arGc7X/nLYLkMeqO3c82zj3lIc3wBGNH+3f8c5E4GLKmQ2IBrM04EECL5sjYEKaXQ4EpABbCGbFvsEQMBx8cPqh14B0zzp9kxjlCqLKa0wm6cvlr3Oc3QFVq6i6vNLf1uK8D4rsKTIyb53gJZu+K7zzKDH4RPgMeCVngcAqkaVAVC0k+qrKdYbkj2ukQZkTAUq8BWhkHlj1UUMtDbVa5SqZzarT8Y1Pj6bl8/p9Tqo9bFWGkYQVCq0Yh/kczhxk25TMDXbcvoJWJ9vg2tdhy3PNUK3uMbXfWUrsS0vzd/64sa+aMFcsfuf0oavAOv6hPYuPdALhk606jUBVtuCcwVY/UPiCk76+8iW425/h2F7OL3V9Tpc1otXgDW8/94CYHVVTxrSKpoRD/j2UPu6AqwhvXrdpq8HXrrmngOwlCaHp3oGkwJWDrEU9MofS6l/tTrLU3IEmCE1sBCvcXqqQhWDCR2PASjVTghY60DZghqAEFTUM8P2qlSwTKqsvIrKmgiwLNiOhvG1qkznweDfAVacx7u9mVvL6H6/NzWJeXTtzANr95QeV6g8CJD1Z/r68GdabR7SflRDDwREDLDUO27eTiVUrtAFlRZdxzxlkESFnzBgMWYKIU3Bp5/SYrpIN/PP6QZqH1S5m96kSQUz9ymVPlVVpTEA3xGl5iv3zUI633PAqOAvBn74txnpA04lViSEF9Fyt2Lq4NPmMX1//Jb++PpHelw9JqSJjSsDUwBYADUAWKigiMBe+6Y+TpUi3aBeqXTPIRaFbHV/YEQgzStI+nCt3fM9Z4kCRsQRiDRKBelmoj7NdjYESW4if8xflMQ0pIO5+Mc0SL+OUBShfYv5p3R3e0cFFlIHARXnBK5I75ykimDDKjRKCSeARaimap656mCtRLMrX2RsOEyL0Ajb0bDd53A9pqlVawVYO845U0tljymqIGvYBRRFBaL7fek68njarqGorOcXFF30t0umIMK14nzyNqJlOO7G1YZ4HcCU6Yv0vEIKq6keuR3ec8gmiEWlpIOsCLDqtQtzDz5QSEH09crnQNyGQKfwVOO88CXNKhD6F1Ejh05TaboPVJhZZU98WSZTdVTpFHyqfam0xghgtaW46UsErqbyzDtx0zgVr5bqpAic8DnNjS4oVFY57GpGvPc0Y96XxycaN/GYp0Cd3mt+SdFMAbU+LYD0qb69KrD6Hleu779FD3xkgBUnUW87+74C/wUVWC99gH+LcfTR93kFWB/7Cl0B1unr07f+9S1/b331rwDrrXv4uv+yB156/2ubSxHg5OCJygtXR7QArGZwp4C2VmBZgGABYTY56gFYCpzUHh0DChAonaJXTg0ckDKIinuWFqcfAwCm/IKxuQBWM3BReo6UDHVwbW2xvxXsR6UaXt8fTOkBwIYfS1uyPhPAQgXCp/W3tNqZL9SfD3+klSuwVLXOvsl3vRHgCqASqigyxW/KQB0KLPtBqhWq3aF9lroGVRr+De8vAKyb2ad0W92mT7e/pdv5bZqMZkxZg0k4+gogC6quMWAN0/Uqq3DovlPx2bNWPdRqEgNa5ttj4GDL1EFUk9vut4RXT5un9O3pPv3x5z+oyIJPEi6/+tKqRFbmsTWdWlqVp8YJGOEDOD9dV8CgCA34b/f/yhde8CECJVfzwEhdFeUmYg0I0PEfQFdO4bJ+hWcaFVFTq0LWZfQO836+7+Ase76hvYdj+u3Lf0h3N5/S3afPaQFwNZ2nOZRy1Q3PBx5YUXGF13JKZwvAikARxxXAUjVR9UWEwOz3UIgB20iBJUAtxZFAF1L9sA3S8wSzAWc1h/g7HQiYBLD0XgNyhRS4+FkALM6jY12FUApGwiyNrwCwCKagunJwhSqEAFhSXJ0CWDYv9yCcDRN5zCmc1xCAFdeXOBah5KRtHeCbVxe0CoSurpqMDMwyF1ZKLZm8Yz5JkVX7vAHtdf1EgKWqqpq3WuP1OwKwCHC0b42neE/RuqdxojFZfoaKSl//utpa7rds36kCCnEtivsvYVjX/VAATvtpB1j1nuN+2vqq7RyvCqzOYXp94y17oC8wOnXsU0R7SJvLSR0Xhvj5NsL8bP99EdwvBLBe+uA+5Jr8qttcAdbHvrJXgHX6+vSt033L31tf/ZjC0XestnO5phD29dr1/bIHXnofPAdgARgR5Pi38F0KLAtybNuowsp/a4E7A2DFABhpRIAEAlh6JsJvQCpUyQMEEeiwYMtMz/EDgGX9Va60ngrmhskx+FaAqECuVLMQ3hwsRQlBNXYtRRLVKgdUR3tMy+19etrcp9XmPn17+JMAa7m5T1BXSBqEdvM4boaPAJuVFAnhkD4oaCB1kc7Dzu9wQIoVFFhVupkhPe1Tupndpk+LL+nT4lOajAD4bgiwJmOYhVdpNpvnyoM4vozvI7DqCuYUzArUrVZrKrDgk7Q9bNIKvl/bZfr+8D398+s/09f7P+iRxbE0MUWHUuUASXDt7MeCd6tMCOpkACsGuDw2wCJ/61O2HX7qND+DXbg3YDvBHEEm6N2kPJGJPranCkoeWDL9dwlX7pss6UrpCI8yvS91E7PExmk2xdis0m93vzF18HbxieorXCd4X6EiJNpWFQBL7TLFTjRtr1MJGzGCw7hSSfwSgMXPuFJLAGvjZu6aA5ZC5f8lKCSt4mKE2oJFvOZugq/P25j17aFWLACWtkM6oaof6jNQWQFg4ZgAVwBY8OOSP9bzFEIzdxes474dwlkbLRUsvq6+Vf9xXLkCK8ZpvE6eQih1Fc+L5uwAVipekKjAQrHK2rfMDNpre8C6kp7GGdeIjh8b73YNtM5F6KQ22/vydGuuf5ozbQArHlb7NEZXRgAAIABJREFU1XZ6r04rPl3EpNyX2la/ftkTcDyPU08K5T2z67my3K4EWRr7eVxcFVjXB7T36IG+wOicyRAXvSHn8tIH0NZ990VwvwjAetU+G3KRfpFtrgDrF7mQf9HT6Fun+5a/t+62rufMtger1nPpcxHvO4F37oB3Pnxf7/yS77/0XjgUYMXgF2qf+Lce3BmseQU3ASyk+dn79WeOIw9wMsCygFBACYFQBESNY7sxfPS80rmz4iCr2CH9yvyVDK6YQXkO3NwrKqbaxC8GM/yIaZLu8xXfy0G7PMDgC3Y8UoGCHyhKpMgCwFqt7zPAWm6/pz/v/0hfH/5Jr6jjaE8Igx8zMfYgEy94d1ltLjs369+6khxUbeOxpUjuNiv6Nc0mMzMGn92mm+o23c4/p9vFLc3cUY0Q/wH4ododYZYDkgrwLxu5y3+q9tVREBzBIf5taWVbKlqWDrCQVrncrdN6u0z3T/fp92+/p9//+D19f/xORR8BFlVVBpDMA6vK48GUR9YGKKDK8Wqvu3cY0jBxbfcYS+g/MwW3Tq2VLBqvhE2eHgQ4SHNph506RxYBGOG4SE/1qpUgD4bX7LeuW32pzIcR6YxbG/9Qut3d3hJa/fbpLs0JFlF5cE7Ddpq2w9sLx/e+iP5XMZWwNm1vHj8ubDGo1nXKwClXDa294zjMXJGkFEJ5X2n+CWABGOG17KGF/neIBahs+xLArreTokvzW35YaqsgFsaMVby0VEW9v/FCAVRg7g0UA2Dxb/fvWtNQfpOw7Z6ebLX/Ve1HZwoyem55WiSPkUGWz6sI5gofPAGsZ9CHqkJUDxwRnhrwt7RVASyqqwi0DFpZwQDz7+NQwrjMaYX1+NJy2fX8o9Q9+vwVVTLjGk2vuxNFbkpQ3QZ6Irwq+yBWcH3JzbavCA77NLS/bO+lAKs0kD91by3hFdt1BVgvuezXz1zaA32B0an9dw3yoft86QNoa5v6IoifHGB19VVJxi8dD7/q568A61e9sn+N8+pbU/uWv7fupT4D97h+XQHWW1+Nv8b+X/r80AewGKgVKYMwalawmWGAB0wWsMn0WR5VtdE7g2FV73NFjfYhgFUeT0GCpS2ZqktBDMGUB2S54qBXzauVKxWVNBm4ZLPzWsGi97oBlYx6Y0VEUzwYGDB4x8CeaYMWvG52qM62S9v9Oi03D2m5/p4e19/T0+Z7+vb4z/Tt8VvaIJ0OfebKNvTHOBiGm203urVurx3Xza89LVNpkfD4wRoEQAWPpZvpDSEWANaiukl3t1/SbLJgFUIouqDAMpgFQDNiqmINTE4DrBhImuplQ/8s/Iah9u6AFMInnuPDEtDuG1VY8MLC60fmATIXsAZYVOiYQs4AZK3AqsdKS5VpgFF6eE3YVwcfhyzE4X5R+K2xI2N1pPjpfNEOKKgIsLz6n8AnQBa3GwmoNaEYzOH3KIEqWAYSBD+sNE6LxTz97dNv9L4iVHRwBa82gEYauI8txXU8tfacAlhtAXwM3GNgHeGFzT9Xp2GserqjABbVUz6mI8DiuHYDd4Gw/L4UbQ6AVMQgArOGAkvm+kXV0homGQTj8RyW4fiAUjRiP8JsXh5XNs7wvhRY2AZqLQGsZybuXgCCVQqDxxYAVlSTKbWw7EudV5cHFvyvMsByoCcFFitSTuDrJo8rjNPa7wrzTwBLdy6NXSmw8vgNEMeuvV3XCLBi6qnW7CEKLI0lraFxfYxzSWMltnUowCrvWfob1+DUD8aJto2/h9wDdR4nY/mWKsBxe/RjCc0a8/EKsP4aD10f7Sz7AqMrwPoYV6xtoeoNCj9G0z9EK64A60NchmsjXqEHYsCp3V0KsIY8CJ28FxTPX+V9pXetulCB9d5VCF/hsl53cWYPvHTMdj3zCMrowVxBHAPFHFTWZucKgLkdKwMiGBRoUpVCedxIleWBNJy2/cfaU5eJj8elL41/+64ggtBqakDB/o0KdZZKqEALQZi9bubc9Fhi8Py8WlcMDp/DLPvmX9soeMvn6gBrt7Ht6Ae1W7Ni4ma/TMv1fXrc3KeH5dcEBdb3h6/pfvmdPlFw96YNvaedCZTwt6uxCLKgsEKlw6LqJNY89R0CbywhAFTwVrqFD9biLt0tvqTbOVLXPhNYQYkFgIXUNaQQquIerHoMoBj0K/8j3PE0pBjoClLg+PTpSgeqyx6XT2mzt1TC74/36evj1/T3f/x7+vrwLe2hPGMFRtsnTNynI78+zFY1fy16bKHqpQPV1unhAGvKFMwwprw6pcGwMVM9286rXJcFkXSuNNEfQ5FlKY6sKOj9EwNYACy0FQMMyi4YtN8sbtLnxV26WczTTQXfq1maT+FBBtN2U2ABYKHZk8rUYFIN1kpCe10KrLIPegGWpwJq7ghoQAEnsEcT/pA22Jh/DrD0mhUQaAJuwoexeYuV80QKrlJdiRFAQEZ4VqcdYzupvfD+ytVVWGEAsKICC+ANqYMrKLIAUpG+CoXWekOgXJu4W/VQwrICYLFdaDfTCFlqtaEEVX9HgKXXMuiBAsurCxKWuHzSKg5SXkWANRpb5U1WsfP7vRRY7i5nYyxX2YRSy47WBnBOASwpK3W945htG0MR8kQApvUuArA4PtTWPhP3Z2vXM8nV6RTCU89TXbfNrvtjnDP6bKnAwuvxmHENKkEar9kVYJ359HLd/FV64GcAWCdv4PkpsCeH+BdTYPUviK8yPH6ZnVwB1i9zKf/yJ/LRAVbbPeUKsP7yw/bVO+C1AZYFK25GXZguw9sovp8fO1xRAUDQDEhdoeSfgyonBgUM9htBgnvQhLQd258BLKZ6eeAMeKVAn95NBFUe6HvwJyULIkB8HoblAlgxSFSAF8+n0U73xipVK6pICHDHdq4sAIbZtQGsDSsQLjffCbDuH+F79Zjul9/S9+V3U8Eg3chVLohrGWSiniL+QBVCrx6Mc1+v143qdIAeDPbRvv2BCiiU38NvwpPZIt3O79KXu7/lNMLZ5Jam4dPJIlUAKvBiquYWNKc9g+0ugFVeb4Eh/LbULPcoS1Yx7nH5SIi3PqzT0/Ih3a8e0n//t/+e/vn197Q5bIA7Uxof0mhqqU8TuFo5AGqY1SMlz1VobRMoW6t5pD+GhxjSt6CcQsoW+gXG2uxvM2WHiTbTDpXWCg+qylIYcT6qBIjjQZEF4DRJzwFWnH9QtAGCwF8LKYK3N7fpC5RXc1QZnKbPN3dm3O4+bRUVWBUBFqBQVGAJFkQljDwWu+4jAhBl0C3FlMavgMQzgOXjqQRN9bx3DzbvcLWjVlz5+6FKH+eF+1wpLTBvH45ncA3AwNL7WNHQzeYBsDD2icj3UGHtcgohtoPv2tNqxaEhtdYWKYSeRqgUQsDVVoClFMIAsNRHZV/ib/qvO2TKkBEpsSNLiRUUhCINAEvMeYoqm5jjAH3wzrOSBQ5DE6Gn8obbAFZsS3PdF1CsU7Cjii8CLM2fGjo1v3XTMUqApXlRjr34eixucepGVz671TDpdBXCvnivDUrFdmhOxbU97rMNYHVtWz7fsR9+RYDVuOCXeZS9+sNPucMLvwC+uH2XfoN+aQPaBmXcZxt1bb2hhm/J7IGpWxr50gfQciHiokkPgO6f2iiwuU3XYnZpf17y+Uv75ZJj/7KfbZlgP7Kff+Sx2q5hH6jmA4b/qAR332cax+np37P29csOwhPrU7FunnMN2bdeNnxI18VvG+sHnyGfPLHNcA/TvJNeqHVGk977/nlGU3/JTV9zfr9krSzVMfHhe2iHlwGbfc6eYRTI6plGAaZSgDinkvxrIrwyAAWAFZ+H8jl6SiGP4alMOCoCCigu6jaZkgbwKqZaQXXFQJKwoQZbhEEO4bA/+BFxv6WKyZ/PFOir3+J5qg1ZveKKKSpHXHl23OIZbJ/Wu03a7FZps12l9WGVHpd/psftfTqONun3r/+W/vz2R9oeTY2GPt0w3Qxtt0pl8LGi7xUUSFCLZZvyOo2RXksOvKSAwrlXkzmrqCE2hmn4l8+/EVgBXCGVbbG4S/PqE03cp+M5qxKiIh4CXpxHBDdskzyigvpKY6nuH3vuxHEVvG/hfwUvot2aKYOrzYreX398MzP3b8v7tNou07gap+P4QCABQAR4xqp09Pyeut8XwIDBOYNmta8Z2jB13y5UYGQ79lYVjwCQ4AppaFumSMJ7y+zfobqx6m/0UMsG8jY+Giooh6x3i9usLiJMPZh6SMCLV/CAFM4plVfY/tPNXfq0MOXVDcHhNM2mUxYcwLi1ogN2PkwxCwos9bPGMZRgbT9xPDfgk8ebGRgJJPnYjePc5icKJDQrcMJnStc5AjIe0++3gj0Yj/o3P+MgS+AKIKvxvqcsCsICnvLfnt6nc11uURxgnVCtc7VapZ0rq1ZrpOnaerPcrNJ+v01rANPVmsorwC3Cqw3Alamv8Hper7DebE15hvPBuGNfAUL6uqG2a0wQtEHpGNJPec2m4zStbPxxTYBitBqlqkJlSVMQ3t4uWKET66C8r+x8UVFxmxaLBc9B805zSVUIOUdbY8kaYJVjJl6zCHDiONL4kXKuAXXCWtl3TzIA2R6D6lxO35PKLzSslTpu3/HjutQ1T8pza8wdAczWWWZr4fN7Q52WewVYHR33o16+Aqznky9OyHMmkra9AqyXjd6hi9XL9v4X/dRfHGD1XfXy+fDsgPQKsPq6+OT7Q2BO1zX5GQBWDKYv6qiOD18B1lv06vB9nr1enNj1S+5/8ZljeKubW54CWNm8OQe5dcWxmDZkSiwFq7WSYn+0KmDlMxF8o/AaVEcCWDyXI9JmbHubOxZE1AALwWFt3A6NTAwsFfjnoM5T8dr6hoG1jL8dWKidUVkggFW/Bw8sq0J42JlCZA1wtVml7WGdNvvH9LiC/9W39LD6Snjz+PSdPk2j8TTtUH3NA2YEsmACqELItssDywFW7LcjqxdaaT19Lw7hHFQ9h52R9BsAlPld+nR7lz7f/ZbuZp+ZUrioPqXp5IbKH6iw4I9FQEQFiUEU/SgNKQaSsf80Xth/DuLwb/gSARoBECwBsNAn+1X6x5//SP/449/S7/d/pIflfUqTYxpXUHDt0ugA+GgACylpAI77vXl+MT2Q6jJUJzToo+s7HjkEOroh+xFjBeDFfm92hwSgZimY5hXE1K7RhCow9Sv7YAwlzDRNKsBAGN2bEo6G3J56inRC9tGxTv1EnyB1E0qt+WzuqYOf6H11OwfAmqcZgNUEJvtQDFY816iUMUN+SyFsC7S7AJauTamcUnppBkwybC/mIMcu0/N2nAHaT4RX9RwMMVIBsNC3qlyYA31Px+Mxgl9eY/64ipCfd4AV1Y4AWACcwJIAWRhThFarFSFVG8DC9gJYB25v27G4ggAZUiMdWtl8MyVhHMdqR7x3o9QCwGP+j5DKoCgrCnKtMsXoeIbraSosgE2a3Y9gcC+gZqmPWGNQhRIAC30TYQnVhAEkP1+/fgzA6ru/Fd8LdN6CuiFXve5omwZg8jTyofe2tuN0wTnOoR4PrPL5NK59/PxVgTX00rzNdleA1U6Py8l07sPlqYl/7r7KKx+h2lWB9Tbz4pfZ6zsDrL5+vHQu9O2/9/2WBbANYHffmbsltkPgxaUA4r3X797+7dlgUB91fMP3GgCrT8DV+wAXlBJD+uIZLOhrwJCdXrd5tx7oGx/nNOwla+FZa1VHY9oBlisrUhNYKQhVgJyhFUGV0g3rfwtgKUBWkKu/cc4NYHWQ75SBCYIHGiVbwGhVBmsFy7QHYLX1T+N8g4IgnpvO6/n5mlfO/rCxwBtqEJpMr9Nq/UT11Wb3mB4232ji/ue3v6fH1X1abZYGy47jtN3VAAvhGxVB+B8Nw62yIpRYGQgQAlj1NfQnQBa1Z1R52OegIIFBOTyWAGGgxPqP/+E/p7v553SDyoT0wrpJ0xG8sm7MBwtpbEdUAjSAImDRBlPKoaM+lEcXjm+wAAqsrQO9ddocoUD7e/r967+nf3z9Pf15/8+0PW7SBAAL6zpA1digFZR39IY6QhlzTDNUl3RQRRBE7yhT25lqbJLSUeo7KGGgALKUtM1mR6AIILOFmmcDeAD/sSkrwmmu8byR9oUenY4JnJCCKMVWVkpBfcPrUiv8cO7VeEY12+0NwNUtUwZvFzfpdn5rhu2zaarGUwKyqLwau6IQ/RpTt9TPah/O99SPFITl/Mrz0+FUCZEFsAhScjpwrbyK7WibQ/q8lJp5nvh8QlplnDtSYqldUmDRF6oAWNhmBUXjZkMTdwAszLEIsND3T+tl2tJ7bps2y0KBRdWVDN+tOqFANGAY0m+tj23cAmBFwCYojs/g+sxR/KCqUjWrmJacK50eD/nfBrDMmB+wEkULCCunVnlwt1sTwBHIeboklIio3voMFk4MmKlNLwVYMVZsG0dt0Chu139/Uzpk8zlY7e66p2m/nMP+09YWfUlyag50tbGv7bzGXSlKLQds298VYJ3zhPMG2753AHRpAPdaXTJksA85Vt9+sI+XPKjGY18B1pArcd3GnoCfA5ZLx99r9uxbt6V3Pl66AIb+fcm5XLr+Xdr817yWr7Wv8oH55APKGQAowrL8ANWT4t83fvo85jQmtJ/y9zkpkK/Vv9f9DO+Bvus/fE/9W75o/Qhwt+2b5iHtj9uU/wYsUbraM7WHe2cxKM1KKwvIZOoO1xcFjlGxZa95Glr8lh1eRvTGiaDCAJYFjZY6qP+qUW0+Lm+a+IzVliLD26L3m9bfOC8tyPbqaJ7eGINbvLfbbwivqAwhJNmk1fYprXdQHj2k++UfVGD9+f33tNk80bwdGikoigBniExwjlDg0DAc/01pHM50OQdzPO7IIKKlKW7Sbrux9lO6ZR5hBEFIU5vOaCj++fYu/e//2/+Zbhd36dP8c7q9+ZLm05s0G9+kajZPs+mNVzBDCqH1qfqtBFinnlkFsEyNZgALQGC1Waf1dslUwm8Pf6ZvT1/TH/e/p79//Xt6Wj+mNLE0TIpTRhOm/AFkTiczWlRBoQc11mJ6QyAHzy4osgQSALO4nh9MjTdxIGRJpbavCEDul49ptVoSAkLVA0CYK/ShUuYRZttQBGJfporC/gEtALTQxzgvvD6rZuyr3e6QqjSh2u1vX36z1MH5Ii3mtzTTB7yaTwE7ALBsPLNvHRhSwePKmzLVKwO2EwE2x6kDII3P+FsKqFJBiLYLQAFeGZBtwqsYY5RgIc4V6riif11IYYwQq0xTFMAS9DZvOU/nc4DF1L/D3rywPHUTAAheaxh3jyvMqxpgNRRYVGnVAAv70jWMAMvWKksh1LqA7XD+Sq3FGFjMzLsM/+H6a3xg3k4rpIdOWJQAEAu2FExPxXiC6o9phgeuEcvlU1qvl2m92Rjs3a8JXDXHcl/7PpTO+PzuMUyBdUp9FNfBrntP3z0J10+wLz7rxC8oyrY370mnH8D6jn9638132+6FfQCr7/55BVj9zzVvusV7B0CXBnCv2TmnBmvfROob6LGdffvqO6crwOrroev7uQfeGWBdOtYvvZK98/LSBbDo33PP99L179LmX9q/r/358npF6NT6sHIhwIKDzyU/V4B1Se99/M/2rh+veArnrh3loduClXO/wX4Gs+AnxBL3dXAZg2QLsJAq5BXNWI3QgkcGMQ5fFExq/4BXAlgKGOmHA5bAoH5KLxm6QaEa3BRBo8OdALCmniKIc9d/EbjE8ylhMgN5n/9dAEuBWPyNcxHAYnB9PDB1EGmEq41VH/z28I/08PQn0wcPUGv5F5ejBFURVBwLAprjzpQgE4A4GtK70iwqsNxjZ7uHsfWKqXk4Pg25xxODY7sdlSHz+Tztt/s0r2bpP/3tP6Uvn/8l3d3cpbvbv6X59C7NJzeEQbPJwiCg+zExlc7beBbA8gD2SAXVziEW1DPwJlqm9W6dvj39mR5W39PXxz/Tv//zf9LQfj8C0AP0MoXLbmuqtNl4Qbg0PiLtbp5m1U1aVKjcN2ffQNW0WMw5HqzBGBswRa9TSWGqjS/u9kfzP8IKD3AFldxytSb4gEJr72mggCQ4NsAXzewdMOXnbHfw5rin4b2rRvaH9Nvtl/Tb3Zf0ty//QuXVfGpG+ov5LE1HqDoIpVuEV2CONYClh5vDsniv01guTdzjOMXpdymwZKJOyOU+WBE06XOlWbvWlLa5FIGHttN+IuTiMfFfUGFl+B1M3HdHS6PjeXiqn7Zb7bYEPqhMSBDpRR2YQoiKg9stFVgbmLu7Bxa2A5xSyiDmaToAHD1XYFFZxVu/wWE9R+n4UvndfrrlnLrFfPUUQkAsjgGsU6MR5x1SBQH7ce5QNCLlmRUaj6hEaFAeKa1oI+AuYOpy9UR1pgBWTCGEbxuOofY8v82cD7DitW19lmq5l3V5aGlTAaw4XuL9Id6T2u6l+v6lvPdp277jt91+29b8trE75Nbd9jwaP3cFWEN68Q23ee8A6NIA7i26pm2i9T1cxptDfIBqa1/fvvrO6Qqw+nro+n7ugQ8OsN46QOyba/Qn6FBFnoInQ/u37/wuXf/61u++8/9IM6Vr3e3qQ77+wQHWqQfFc9v/ka7Va7Wlb3681nF+hv28ZK72fWZI/z6DVt5ZNj5rgBUDEwVWUgjUEAsgwlQ4hFYOsKTIUiCBlLEYjCsA8uJ/hBIIFGnRTuWK0naC5xVqyjno6QNYXQES9ThSYwUza6UQMsR1AKDfAliW0oTUwH3aHjZptX6k+uph9S19/f73dP/4J72wIClCrEwAN4L6aZ4qmnvP02w0tYp5dGOBgTuUP7VxM5tGcZQZ4tNnardhWtwWx6Uqa5322y0DbATT/PcYaYRfmEb45eZL+nz7L0wjXExu02x2a0AIKYs5Ha9Oj2sDWPEemSEk+84GCxUyDrBonI0gfbuG7iR9e/zKPvnz6Y/077//j/THwx9plwD1TLWFIHXLFL8jARDM5qsE1csN0x/nFdo7o1INfl+LOQAW0qtSms+hJDNFjNx0ALCkbtIaS4C1W6fH5ZIAgSlpx6NVtjvu3ADczb6VUueDkYCRFTBRdU4prilNR9P0f/zH/5z+9ulL+o3G+bM0nyzSAgo3jt3E9mePK6jtANcAW913DIAKECQCAPU1g3dXKUb42piHPn5LdaQAFj7XqoD0zwH+aE5GCFXC8PL4amMsgqA1tg1g5TYHgIWKfIRMRRoh1YZ7XJMAsDAH94f/xd6bKDmONNm5zn3NtbqrR7p6/1e6M5qrO5LMZNLM312VC1cQJGXHPRxwBAMIgCArs6qZ1tXMJLHEjvCP7sdFA8sArC1+NyLuCrBEuD2loxNxtyGEqoGF8nZd1kO0s10HMY+GoyHd399zZsnZWDTj8A/vc+gpAP2BONRVvLVIPCkHfaejdqT0KNqAmBNbzAcOO05otVzR+/KVFus3ApjWxAC650RYa7YmthBxL3s+lK2H/nMy9nyx2WtDY6QA5YIPYfHACgEwHZfnPLvtWC7b31e9b8dy1f1vAOuc3rngOTED6IK3Cl6qrQF3rfLFyKu9r90A6ftVEz+2KMTqdANYsRa6fZ61wA1gVQ4GACx/PjaZn2pwhW5SB4C1Xf9i63eTunzUrKkysqvasCkAstfKNjgRD6xY+1X1v26QqurXtv/bnt+2z2PjL3b9OoAldo1f5fPYWCtbY0J7kfpt4kLQ2EeomFGKjU7VtDEhRnjfemSJ8ayZ+QCucoAFLwTx4BIBY//cfL8kYCoHWPAmAphQ0faRE7oW7xX2VmLPJYCLPAwFPMsaQ1UeaOyZYyZwEdDJFxtsjDsPNPUqY2+Rg4bKrSg9QG8JHhULWm7faLl5obfFX/S+/k77w5a6Cis4LHLMWlSANMjAN5/eU/cITzOUm5WwGGaxMBPfn31ERAML/wiGPTR0drQ7pLTeIYxqS8lm7UTxJStir9Oju+kdPdw90f3siR7vnmk2eaDpYEajEbISjhiUQVRetZl0vcr0fQKDqAD7eGxIeyvAwvdB8MBDmCMMdng5IXxwlbzT2/aV/v3P/8WaWOs9wvkkKyN+ku2OwwghLo/2GfcmNOFQvCmNhzOGQ52DaHwh2x8y+sGDbzCcUo/F0ZGxUGgaIJEazqgbvIwANOAhl8B7znn9oKnhQYcwNP48Ed2lhDWznE4Ra7Sl3IcAqoAurH016tPd+I5+f3xmL6y72ZzLlAEsiHenRLPJzGUbRHZEB6pYOF5EurF+AnrYMau/43PN8lgGsDTJQhnAsmNYPCIBG3Nx9R0AkvkSiDNgesrcNjTXegRxv7v1wYfgqmun99e5pX+j3CmDHRkDDHaM2PqWf0emPvHAgj4ajtlsBWBBrB0eWFsGupKF8NQDa0/7HWCveGBlc9mIuJPzFFURd9a7Go1oNp/RbDan+WxG0+mUpmPnsYgQ0uGQw1nZi4tDXV14MxJeAggjZJAzYWJveeTkDbh/wlkT95QeU1qv1/S2eKX15p2WG4S3blzotKxlEHG/BMDK19dwqJ4dV3qs7cvYMwnrftVP2fn5PXJ4WzbG6z7LQnuJqr29fNbSA/8m4l63e65zXNsNaNtSffQGvKz8TQFWnckTW0zqtuUNYNVtqdtxn10D68N7yFsA7QMv9vBG2fepbAphRLnERY1e29Y/tn7XqUPbMrQ5vwxg6Pv6TXroHjhGN9Foh1j780Yd37SydqvbuEQaMNZ+MYAVKre9ps2Cdk47fvTzMzb+YnX67AArVr7Y+IjV335+zrXaGiBqUIaMFwuwrKi5H1KYASynhQWABeOTv513AEv+FkPOeoTkmeVcFjYe0IAF8CYCZAGwEg8HOVaMfQAaeRUIkO2JnBuOGn+4n7/vyiCMBBAZDywBVvk/eFiIULtqOyFUUoxpiKrvOUwOnj2r9Tt7Ga2277Rav9A7wubWr+KVAa+NwcSJpwPITBlgdQg5FIeZ3hUEyxEKd3T1Y+XnIxEgA0NBzrJiW3lEAAAgAElEQVQnIAv1ghj6arNgL6fVeskhcvz5fs+Z76CDBY+l+/kjPd3/Rg+zR5oOH2kymtMQnk69Pg2GeBXPEvyot1DZuuuDiKODL9AQgsGOV4aULOaOsEqE7L3TjhLapgv692//m/7j2/+mt9UbrdM1tw9+ENJ3TAGwZgysxv0pa0oNO8juN2PPLGRqRDa/8Xgq2d0OR+r2hi67n2YozEXRRWC8w0L1gGMACTC3RbNsx+2apvDAklAv9DPeh+fYZg0x/h0DrvV2xW2KMZly6Oue7u7v6OuX3+h+NKf7KTI9zmgID7geABvCQ/us78UaWi7LIHNWhVVOSD7kgYWxqxpvClYKzwyXUZCRsQvttQBLda1s2CuPV6NVxXOQc+jJczCDZoGsbFoe7XsOuVMxewOw7FoJgMWAx+l8hQAWPkfWSlyLQ+zYa0rGL/oCcIo9lxLxXNrtAIoFLArAWtEGwLHUA2tPqTveB1ghEXeUA3DqbjajL89f2PsK3lYAWJPRWAZqBxkn+wx+4d0FjTOEirLwP/rN6aehdRl8Aqj3OhzauNmuBdId4Lm5osXqndbJkj2x3hcLrr/0hdujOOZUtUfy96sWetUBUW2fH8o6y+zl2P5OAbiWW59HdrzUfYZWPautzazjPb8u5oDCrLLX4pc72TPlowGWboJ5I2weXrZB6zZgaDPy0RvMqg001xEbf+NC7R8fK3/TDay/SYttEGNtHytf7PxLfR6rxzmbUy5bywqWaUCGFq5LtcW51zm7jc694S9w3rn9mC3oJotaaB249Un1IOFvICXj9lmvbYdgbP2t6j89N6JjXlnE2PdXZeNT37chPCfPHgeoygpg61667cAzvWp74r5FLrtHbF1v23/tz4/1QOwObXo/du3wps+e1fLxFi9AxRHZ+G/RhG3LHzvf7k/t5t43OO04rWO4aLPIsXkD+ONdPZjs3tgay9BfQlkyEWbWwpIwQoY+LnV8SOtGDWOpCxLVS0Y9wBQx/PEedK8EXinsYiDAYEtgVmjfHVpLtP3wyuexoei8USAkD68nzmKX6wbtkoS9KfAesoixJ5nTVkLoDyDNZrek9RYA6zu9rf6kt8U3Wicr1l1C2QFkBp0xDXpjms8eORyuc+gxhEP4G8TbpS4SMqbPEwB3HKPaOurJBuNdPDl2lB43tE4W7N0BjyxkO4ROVrd7pPF4wmbZ0/0DfXn8gx5nzwywxj3AFoREDWk0HrEOlnosoV0t0EK9FRxyv+/lSwP8cPgYa5A5MX7WHEImQIBK6f8VQr72W1rvlgz0Xlbf6PvLf9Bfb39xeGVneKQtwtj2R4Z5o8GMJsM5Qza8QrNrhFBCaElB76rX5/A8zs7HbdPh9rMZ/rJxBThmHs7IaJd70wHouMyJzhNIdZjgUccw5ZhyqBcACTxkVhtAQoRq9ujx+Zme7x/pfvJA89GUxs5DBwLf0ynatk+HfZrBNQY5kO4345jntnkvBA1DAAhtrxCYx6rnEaleWWI/HClBKN4uZVgFLzA+32WNpJ7MIejP8bxwDjXwOFObuGAL6xc/OBiadYCEZgraPSSXzYij2zXHenDifYWHMq5l/OwAplxSANQh2cI7bkdr1Md5a62gJQWvrI1kBWVtrNWKDqmsS+v1UsaramHtxBNLlzxdy3Zbef/L0xP9l//nv9CX5yeeE0/3j7IeZWGCAKXw8sPaRDTkTJiyx8Dx/YGsSzxnCR5jiSjtoY+Q/CEVCIc5iqQM75s3ent7oZfX75JtkbMayLrE7R/wEHKSbNkSZ9fA2Hp4sp+JbSAjDyiE1Fb9xOwH+yzR6+h4w2uVBy0PwZLywYOt7g/fD73J/+Wv3PZu84je1vlgv4D58BDCG8C6Aay6Az12XB0CHLvGyeexHW7kgjeA1bjFf6oTLgWw/LGrf8ceQD9VY12hsAqwrnDpWpeMPadj/edvhmrd1BwU2yboQz90Xd6gGA0a/xh9NleVKVb+qjWZ9yY3gNW0yxsdHwOALR9vjcriH8yeO7EBHLlD2/LHzq8DsMrWbhQ9Nv/9EJBzABbuk3llZQBLQoBYIPsg3lhsxDmxZmSgA5xSeMV6TAUY4TyuIHruPFg4tI1F3XN4FTPYtPtC41CMzD0BbLCtwgJHDmDBs5aN/y0brAiFYyiD8Dh4gECDCqLqKQDSO72vX2ix/ovel3/RavNOCPaDlwaDmPE99Y8T6nWGNOVwuBHXgzPpcf0AsgRg2f6wfytAtN5vACxpBx5CCwmPQ5azZEXLtQhD9wfyBTXC2x7vv9Dj7De6GzsvrMEd9aHFNRxQz3kJMcjgcuVAC+2nAAt9h/aRNu9y3/LvDIqcnhHa8iBhdqxhdECWuIS2KFeyoMXqG317/4teXv+kt80r7WjDbXrcd1lYfjyY03g4p+kYWROn/B7aazyYMrQasKA/si32WUsKgBCi6BYM8Zhy4XoIM9UMeCoEbo1mlI8NUuf5o1AL4Y0ILeSwtWTFIGuxWjDIQl/N53O6v7+ju4FoJCHsDO9zxroJPLB6DDABtGxIJkOOvmTOxLURPphpZBknCh3XCrB8kJwZ0arXZTyxtA5yDLzPoJ8m809/2BvyeChAYe5/582o7YdzCqDYaUXpczMGsHA/hJfaeajrAPeD+0y94gCyeN7tIdSecMgnxh1+326R6VMglobRrrc7BljJWry0EAaK8DyEDqKMOI7bQcMTU4GY+i/rh06f7udz+uPrH/RPf3ylx7sH7kuEq6L+w56EqerYArzDXBkj0YSDztKPAB1d9voT6J3SXhNZsDenePVJxsQdLXfv9Pr+Ri8v3+l98cZelJgPHArdE29B+6P7HXgjYv3SHwt9os9cm7lWheNKnnMxD/MYwKrzgNa1LVSXOgBLvzy296oNsKz3rgPz9pmibanNZAEtP19vHlh1uviyx2gH8aC/eWBdtHHLFo/YRrK0ELEdbqT0N4B10e79dBe7BMAqG7N1AMKna5AfXKCW0/PqpY2tOzEAFCtgzP6/AaxYC7b9PNYDset/rAdWrHTX/vyjAVasfjGAFTrfruex+X9JgMXhgUcRZVYPHCAiiBYDZqjhyiCkkH0N4uYCcdSbBiLuDKo6ItCtEMAHWH79Q0DLtkfhdwewABqgzs2f4VfnacQeHWnCbinQdWKjk/W9RM9mu0eI3DuHDb4u/6L3xXdabV9Z0B06OKPhlCaTOxqP76h3QAhcn8b9MQuoA8bg9Ugi4q4eULY+qIu2lb6v8IUN8E5K+0NCqwQAC0BtQyvAlvUbhytRJ+X7QFR8Nr2jx/lv9Dj9ne4mTzQZPjBA6wEGDcSDCYY3siFaEXeGii50k43JDGC5DI4SP18EWPDO4mxwAH4IBYOm1IY2+xWtt6/0svxG31//pMXqhRbJgtuWjhBthwD6HU1GMxoP7li8vd8FvEKbjTOABbCgAKvXGziQ1WWdKoYwWQieAAcFOSxs7kIctT3VEyjLpge9s8wzy4Ua7jYs1g84skt2TL3huTYdTWjUnTDkQOiZZq7DZwBYGE/ZOHaxkgqwcH/+HFC2JAshG8gOalmAFQIwnFhAYRyDklTAldN74vBJF3qI6yKcUK4v7ZZBNmPQq1cWz0MXWuivLdxuJR5YdiwrqLIg1oLEzPvNgTh4EzKoUmDMXnDwdgQMlSQGGF+bJGWABQ0sBl3bHGDh/ggRleyYLisqh4AeRMR/v8/qdTe7o3/645/oP/+n/0TPT080n85oNBzRoO/WJQfbVS8MmSXRJoNBLwth5jnsNlTcR2gbjCXO0rpnIAqAxeGrCebGjtbJml6WL/Ty8kKvr99osVzQJtkwwOr3u4RMjcUfp/PmGp3bE7cNjCEfDOl1mjwfyp9P9fYNMZim49svkwK5OMAqlrApUAu1RQhgaVtaUMjz5wawYluYy39+A1iXb9PCYh3IGhHbSJaWqKWFfANY1+3rj756W4DVNkT1o+v/0fdvOT2vXvzYusNeKC1K0QSf6GahsEFwGhplhnjb8ldtoLjskSyGsQ1Yi6a70KlNeiB0y+re//z1b9eMvyLAatIiMYBljSD8bgEK/gbQwQ97dDiApTpMDK3oyHo1MCQBKtSDSMEIqwc6zyuE5QycpwNCsKATpd5JFmAxpFDtJW+vFQJYvuGmdWLvWRiXkObeu0gEB7AO8NSA0ZnuOBRoz+GC4oXFnlfbNYcOJoclva2+s0cRPJ+SwwZRWTQcjWk4nLBg+nT0QIPOiAHWqCfwCuFwAwAswCsHsHzYb/+23/xn5Yf6FSAawgb38GTa0XYPD6w3FpRP0g1BTxpQEOLoD/Nnepp9pbvZFwZEg/6YvUwGg2EWsqkAC22G++TeQU7svxRgCSBRFX5oN7FwNbyvHMBKjhsGfovVG317+5Pelt9ouVmwpxLKCOA3hcD8cEbDLjIPAloJwBoNxBMGwAdZ3wCw4HnF48eNBRbLd2MD40ehoIUmNrsk3lfAw2NbM/o5iALwAI8reAOhbh1kk3Qhe3qfAcIekXVwKKAVIFCSD4jPho7f/O/ce1ABlrXH2Cg2WQmzvi5os4kno85HmXsSQseZ/VzbQ4eKAV3HhUo6zyMpl4ArPP0VvHEZzeNEywGQZRMlAEZxKGK3U0iCcDLPWKNMxg3OsWNYIZzWjzNXutBYEcoXoXYGWADGyDboPLDgwQQgqgALWSUBsDg8D5Brs2EPLF6fGHRJNkItB7ed8/zCXJxNJvT89Bv98fUr/f7bb3Q/v6PxaEyjoYwz1tlTgOX2DArSJalkvh51oPln1kk0KMY3vFBZcw31BARPoGEn2nWrZElv7+/0/fWFvn//i9/DqtSDcxevoNopp8961Klwf+dFZMdNlW0a21+VP//b7BpPn1AhgKVrUOx5Zr+EPRdglT037PPPliObozeAFeuey39+A1iXa1N/01G2WMQWitIStbSQbwDrcn39Ga90A1gf2ystp+fVCx9bd9oa8HUr4G+EsnF7AYBVVYYYgPns/Rdv3xvAirdRxRFW0yVwWGz+tBXhj11fDRS7zvvvtal/HYClhkQVwFIPCnhgKcBi4fbj4QRgCQxQzx7n4dATj6sygKVhg2pI1wVYCgSsMZQBDTYMHbiAyDd7GOVZB/H3LhVhdIAYgVfQdIIg85Ih0WovGQehYYNjIeIMKATR9v5gRKPBnOaTJ85Oh2yDHFIG4HIA7BgQlJ8006L/LPfHRhHEAAggPBOQaMtebnsIpcMLa/vK+lIo4z7dsncUYNDD3TN9uf8nmk8g5H5Pgy4yIo45/A1l5jA8pzcGtw4dZwIPewJxNMQMYVLOsOYVyOlL4RXlBsBiKIFQMIi5Q2z7AGH0FS03r/Ty/p0Wq1fWDsMYBDiT7IgT1ufCP8Crfn/CQtkov3joSZgedLAEIkk4nor7a3/reLH9r/PEwhOIu+u4Rtgn/+4EyDV8S0T0nTYRoBePExGLGnT7PGZVg0tgEPTaNLOkjnOnMeXGvY5HBVsWWllvPNvn/jzk8YlMjyw+75IjMGxFyJ3LvNdBEgCBiRgjCiW5vDwWNcun02HzFpMMjgS+5gLYYl0tT4fOzjW1j1QLSz/TPmDvR3iEuTIyjHOaZOqBhX5ggIXwQBd+B4AFQL7eAW4lkoUQgAtwa7ulNBGglyaS3S/7t5O+ZNA4HNL9dE6/PX+hL19+p7v5nD2vHu7vJesge1i5+eqSR0hdRTOM+wk6dwqwrGA9hybL+gJoxRqBLnMpj6d0T7tjSsvlG23ShFard3pdvNFf3/6kl7cX9sKiDpJgqA6WJYtOqMzM0UKYp8kmG9r/xPZEzZ4nlwVZeu/6ds15+x8FXXqfskgEXQP9NtF5efPAajZaLnL0DWBdpBn5InbxrlosYhvV0hK1tLBuAOtyff0Zr1R/oS+WPjvPfKPq168Kzn7GtviIMrWcnh9R5MI97Ter1ypM2YaJx9cNYLVs9uoNXHyzep0NaMtK/bjTIwArVpC28z+2L4gBLP+b61h5TzfixTTo/nixXhOnAOUoIXbWAD3CkIbB5jSwIMgMY3q/c6BAxJJ9gIVwNk5HD++kzPsKoU0CKBRI5AAlF9W1darTntY7AToy7OXgABZn04PHhDM4OQSJxZfhgbVmeLVNVywOvdi+0XLzJ3tgrZcL9n4ZI6xsCM+mCYu2j4Z3NIeeU28iXkZO/wqgjI3O7oiNVNYAc6LjKBF8XkCL8MolZJkuhMCJODRr0yAE8gCdnIR2B0CsLcHLCSGNizWE5Be0WS8o3SU06I0YYD09fKW7ySNrTMELCxpTwyH+OQ8i1fohCYHDj4YXcr8ZgMXtyPY8FnHJuiZ/djgboYIfeImxnlG6pd1hTavNG2dgW27fabtd8njpdQX6SdgggNCE+h1kGEQY14jDLXnMAGANB5yNUDye5H3dq2iZLRCyv6M+Be8fI9rP9YF6GXvMSLjhcDhgKCKi7gLwjl2Wruc+gycPvMLUQ7CXiaKLplkGXh3cyICQC220sCob4y5sUMtaGK9G8wrv87jEXHNgBm0JzyXAHngMIlRQsmUKyEFfAZwCAjLEQtIEBy0lZFfaUm0bbbuuZ0hkx8AFyf2E9qIMM13Ypl1L1JMTcEfrybppmVZeShvn8cj6WK5OyDpoPbCWW9GSArxi7yvVl4IgOuawamApxHIi7pPphLXhvj5+od9//41+e/rdQS3ME2iwTWXsuxBPTihhPOO4H5F5+rDP+pjroZkenRo+ryW8HkpmxXxdkbpCsw6i7uv1it7hmfjyjf76/g96gx5WmlBvgPlvEm2oyr42+rGYyCK2Z4/vB5o+Qar3D7H1WL/MaHrX/Ph2ACvzjCy5TOjLIjsfbwDr/J47+8wbwDq76U5O9Cdo2QYwNpFLS9Ryh3wDWJfr6894pUsALN2shAyByz/wPmMrnl+mltPz/Btf6My2AKtO/asAFqpR9nnZt1+FcRrZv8TGb53yX6ipr3SZG8Bq1bC/MMCKGTMy99oDLMwxeF6xYDGH6uRZ6AB/9ngfQt1s3ImXiwIsyTA4EHjFHkDi7SPhgwAA4qGVabxkItMOlBSLf+IN4q8hXFZnzPLaAC8S66Gh8Iq1rmB0JmyAJru1CKXv17TZrmi5AsD6Tm/L/0Pr3TulO4EwCIMbjyWLHjLqDXtTmg7n1O8NqUuiR4WQJNxTAFZezyzllUt9JRwB2lwIXZO+0lcN/BZnIOgfQS9oTdt0SevdgtbJK21277RcvnK4Y+fYpfn0nh7uvtDd9Jlm0weajh+4fAgvVA8i6Qd4N4kHkYaYoazcXgreVHA8g0c5wHKOKc4zCFo/DjJAC22/oQ3AGjL67da0XC94THQIHjGAVRNuqx68w9A2HRfi2B9yaRhaDSQTIcYQwJyFQvo8sTaOv78pQFmEjrLjnYAUGcsCMAGz8JM4OMQJyvgLF5QDnlVd2u+kH/G79YJReOWXDdfDOMePjgFdv+z5OiZ1Dvshg5wNk4HU0WlCSYgajtvuIBQOvTHxFgQ4wT+ec0Nong0YAqKP+yTwLfuXhWAWgQ3GrL8/lDbOgRe3MzyGzJqqfyuw0jbWeageWIA5HILsdLrg7bjdSyIABViAiJyJMIHu25o9IpdraL8JsNusN9nnCCGU9Ug8t+ApxfXviAff/f0DPdzd09fnZ3qY39Pd/IEmYwkFZW2z0Ug8JY/SX7oOaRvo+OppeCXqbdYWGax5qKeAK0kKIBkUJSHEFjpYmxWtV0tabVb0tnylv77/SX+9SCZTZCMsAKysALLwoQ8VqNR5Dp7uh8oAlGqkxb7gin1eXSoLnOuU//SYugArXE7MWx2T4fvLedZDq8BPbiGE53Vbm7NuAKtN6xXPvQGs67Xl5a78617pUgCLNx8VWTh+3RZsV7OfHYBcG2DZDVNos1JlZN8AVp2xeV2AFQOAsRKe/cVN7MKX+jwCsKL1j2ioxYoZax//G2A1VtQbwJbPXqvuc+GSAAsGphje6oEl+jUcSuiMbYVYYtjD46rPQuICTsQDSwCWE3F3ng9tAJY+2+w352oowzw8BVgOXh0QhrRnUXaItsOjKYGg93ZF78s3Wiz/orfN/6H0iNCsLoe8wYMI4Xl3s2eajeDhBI+sGYcMwhiejKcMO+C5gSyF7NnhIJ0/Vmx/WiM17/MupYkAQ2RJBBza7peUQCx990bJfknvi2+sqQNR9fF4RnMGV/d0P33kUMLx8N55YYneGPqBsxB2BBgBUGjWPB6LDG9yr48j7xk0DA8gSkDB8SgC9PCcYaP9AKAgYYTQ7NrtVgwH395e2KOsS33qD4bcfr3uyEHNAYMt9hhyAAtABLpEkikRAtoiQK6ZE3Ve6CuPu8CXJPo5t58BWHosYAPqq+CVxyvA0xHC/iLkD28bZKdjA9f0oT9nVRRf31evD5QNn9njLbBC++Fz9QiUVwFSrHPFUJgoYU02JBSQsEF4u63WC/ZGWkMPymlj9QZ9Go+HNBiJ4DzuNelNGer0OOwRGnTyajNRMkD2QVXmqZV7a9l5pmMZGlgaklkAh85TST2wEDaYA3DJaImxs4EHlftMdbAApACTt7skA1g7hA+uMbYS2nOWQgFYGHM7eGOle4aek8mEptMZPT8+0dPDA/3++MxeVrOJZJVEIgH1qIPWGn4E7oknqD+WhoO+eGIhgamD3zrmcDzAsoItvIoXFsCcjCEOI3QAC2GR0NH7/vZCf778g5bQx9pUQCxXNrk+5qAAbgXfClt9MC5rfrHfws8p8RKt/mmnoenvCav2g2VljD1jdR0LHSf1C+2hpF49/gIBbSth0vC76/bE+xKvnX/7138+2odx6AFd9pBvWtmqzYK/UYltLPzGsJttawi21Uio1znNjrLlg6tv1c+1DbS2Gix++WJAqVlLfYKjz+iAQv8ibcxP8tN0zv0k1bpqMesaKm0KUbn+fvDwqoIcTZ8P57TRGdPznNtc7ZzY+hubk7H6RwFAy5qFsiPZS8bub1NRn1eUdt9AnnfPkq2cEbRu/83mJUt2vWvFxqcaE2UliI3/WMlj41/Pr7svidXHv17Z+K57HR9g4foWltgQD31f4Q/+hkC3hMkovBIjmw181pASQ43PReib81IQrxUYhup9pR5YEhoGzwLrfWUBFsrIaeYBSkqePz78seNAy8DlQ9ibC+cSDxApK4CQCEkDDGxomwJebWm1XdAb4NXiTQTJk3/QobOjzgE6TRMaD+4FYE2eaDa657A4hOkNBiLeLoAIgK4LZyYxJDvikVPWZ75NhGMFuh0JSR/RFpwlMV1zCGGSLtj7ap0gQ+Ire4wl2w0Dw+n4juazR7qfP9Bs/EiTgWhhaQjnwIWXKcCyYXBsp1lj7whcxSPGDUu4icFrSQw+QCwNm0IYIdqTdbCQMTHdsD4XwCDGB7JAKsBib7UOPKx6rEHEQLM/4DbLQ/LEMw/hhhZa6ThRw1sBkA+VdAwAgGnYKLepq4teE6BBjk1F7wn1cmHvvs1n9912njL8Mlni7ByDN5D2r513ej577rA+lJSDxyaA4C5lfbHVZsMQhD2QEIq2WdNiCY+eBcOc5XZNffW4QsggMg6azJPTwZQG8A10kAYgC/BKQZYCNh2fNpQX76Fv7LNG66nt668n9m9eW5xnn9YT4ZACPqW+ENDHypF5WCE0Eh5mO3jybWm1AsjaEQCWACvXFps17ZMddXtEKTJHEtFsOqO7+R1Np1N6vL9nsfa76Yxm4wnNp3MajYrwCsALP+wxdxSQgb7kv53HFeY01988SBSIq9YWA1yjgZVnXEQfJizYvtys6X3xRssVwn8X9PL+jb59/8YAa89eq/Cgk1EB2MceQQDh6Z5fEVmIjIVdDM4eJOclgyH+PnSO/IpshTgu+9vtF7RP83Uxz3yI8anefww9ea2RdZzXTQd47HPSPidCAMw+s/zxpfPOeuzp/NF72PHGa4f7Kc6/YmgrvhixY5LL1RHttQKQR714YXYAqyOJGVinsHPkL1b6AySTGHJj3gBWbId0hc9vAOsKjXqtS9bdIZv73wDWtTrj8133BrDCIqK64YoBjLY9esb0bHvLi54fM+BjhnCs/tdu/6ry17n3DWBddDh9uovFxkBs/McqFBv//uba34T714/NN/96PwJg2TJb40QAkIArBVgCr8TLAO/D2BRjJA/RAshSeAVgIjDLAKyOeGOp8VMAAI6VxACWb1BZTxw1ZNhATndsiIlRmWShY/BigbbUJllz2OA2WVGy39Bys6S3xXdaQqNmv6J9Z0l72iE4kCbDO844OB0/0d0I3k1z6nWg1wSAJV4vgDCiPQQRdMAnZNOTMKyyvuf2c56CnP0NAIt1hYiOOwFf4oGFcKoN7Q4rDtNDKOEmeaUFshKuV+JxM5rRfHZH8+kdTYb3NB9/cR5YI+pCh4oBFso6gNhTQcfpBGCx5k82Opx1rB5PAkL3BwnRhKGOTI6SVW7LulxoX2gUiefNkSEa9K4khBHjQjxfGFS5cWLDSlGeAQxJF1rogyKFDSEAyO/tEf6HVG8S6sX/nBi9nVcKsCyw0oyFFp7pnsOHp7Zc/vzPQjMNOLYgywIsBiNOZB5gDR5K22PKGfmW0FBavNPr2zstFgtaLN8Y+gwnY84E2OF/Ak8RJod/HEpIfRp2BFqp1xXanT2LHGRWAz/LBIr3nah5DGBZOOevIzyuNWzThfGqDhZ7cWL9SLYMbDjDoNMiEy+zLc/d7U7eXwHarQVaoV2O7np9eIAdDjTuD2g2m9Hd3Zy9sACy5rMZjfoDGo9GNJ/cSZugHbrIECrtkc1LA7Dwfpa9WCeAeZDwuHeZLNF2sj66jJBurdynmBso646zoK6TLfffav3O0Or72zd6efvOmliyxgJgyWTTsSnro0BdXhOct6H/t78W2mvg+aV1lPBugDqFOhIui3vbOaZeiXwdE1pq17AQjA09S+2XIRZU6fvqKahzyoItXA/juVAf1fG1LQwAACAASURBVCBzYA3Hi66iAG80IY86VnF3YdxG20yyS8oYkHEv6/XQjQV8ATEcQZvPjY2bB1Zsi3T5z28A6/JterUr1t0hmwLcANbVeuPTXfgGsD4WYH30gDhjefjoIl/9/jFoUSxAXQ2FsmJ/Dg+sZnW+ehfUvkFbgBS70bXbpe788+FE9i2yN/xKjwtk+hIDItwCdUFYzAPLwh5rgKphDe8Bza6l4Cp/FQ+sPKRGPEjww2FKEJJmQOGE2wGx2PMq177C8dZ7RT2AMqMr4gFsy6/31vfYsHRgTb1cUBc2oiE4nm5os1tTsluJcHsCzaZXel++0mqzYKB17K05dKffmdAc4GryhWbjZ5oN71kDC0LkyDxo4YAaPwBE3UEvE872YYgaZlpe1QvK+4HomLisfyQwEeVOj1vaJO+shwXPseXqhRaLd+4nAKLJdMoAazqa03z8TKOeGO+ARMj2B4AFmFQGsATkoB+7+QCEoDwMYH5VDyxk9BOABTC038NbDzpAArFUY4zDqVLpZ9wX4TkMseCxBs8rgBcXWqpGrnqNlHlghdrSvqcGNozVrH0ZYuWehDr21KOmCgTYa4cAll+ebCya+evDYf1bxya8eAAy1dOIQ+wOOxYBf18uafH+Tu+rBYMceGLhuO6gL5peyA7qvIeGQ2R37NOw16MRC+X3M3ijWl4MtzK43MsMerSB7QP0jYK9UPvivRDMUBCBuuFHIQ/DTh4jUlfWwELYJnSvNht+xXjhLIQID9xJhkLWv0LmQdX6UmgBb6Vul8bjEQOs6XjCdeVQwgm8I9EOfRqPppKN04H0XLzdASIHsACuoMEGEM3jBmM9EIZux4z+ntcZwFZCrTfJij2wAOoWa2Q2XfG/1wWym77R+7tkJEQd4RQkcCp/aFitNQuwdEz7Y9YCRQZtzoVVygiAJVp7subC81C8O3nN7kvocAadkLyjUJYcxIfAZehJNYCLnINyOUjTNaS49vvXxPGAm1w2kyVT5p/zoOJQ2dzDFYAqT9ohunD40fUE/Y/1bzLCHEFiCZkfeF+AuOjvYT3i8t4AVmwLdvnPbwDr8m16tSvW3SGbAtwA1tV649Nd+AawbgDr0w3KDyxQc2DxuQFW8/p8YOOfceu2AOuj2+eMx3Ohlfz6lwEsNRz9Jr40wLKQRw1TNi6doakeBew1g3A7GDEO+oQAlgoX5+WX8BMOY2IDWb7pFg8s6MmoaLt+Ay5GUeaN5YV4hUII7ZjwDTYfEnDQmPOYALDiMMLjnnWaJGsevJlWDKyWm1dabt5puXrj8KUjbWnf2fL5o+6c7ua/0ePsD5oPH2gyuOPQvOFglHlfST3UG6DPhhQMZTXcclCX684oAFCPNls3jJ00PbDxBkMSAAsABro74jW2pCRd0nL7SqvVK4d7wjMFHgR38zmHOU4GD5KNcABwNWBRdAFYIwZY2j8ZnMjaX567x4NkS5QftKa0p0Yzc3SgA1gwjA9OVwzeVzCYGRaydpMT2WZdMNG9YnDlIEqf3xcDWo1N/K4eWPq+D5K0vUKAqbh2AEiIyLYa/yGgpPPPhzIhYGYN89D85fnlRKT1WB2LCj1w3cw7jPXkpM343x6eOxtKIAa+RQY+hNNtaZfsKHHaY3gfxyKj3wHuejDt4Y3iDPwhi+TLP4bKzkNwNMY4kPAxjAd4Kqn4vBjyuYeKtTe0HbSddPz6f1s457cz6oU5uD8gdFBClAGnoOfF2RXh5ZlsaZNC+0vqpH2J0DrcE4BBvHcODMmRPIEBFYdR9ngOjMdjmvThedjlecqeaa6eAFTaZ3wdwFq0Xb8r4u4mU6SCLGRw1B8AKjuOLMTS9VQAlgBwgLrVFgkiEBqJMNA3DiUEqIPmHjIs4gfJA2xYHuYZwj5tebI1IxVPKju2tEwMqzodBmPwiOWwTawfKb6QkDBq1bbTEEKOukMd3Xznsen01fRZoW2mfeo/z2xf4XcLnuyzrbDOGQ8pfz4rwNJ+l/GX9x0gOzwtpXwSKiueWJIcg587bjyLp9WAQ0nHI1kPZ+NZ5jGr1+a1ScfHDWD5W5Lr/30DWNdv44vd4Ywd8g1gXaz1P/2FbgDrBrA+/SD9QQU8D2bcANYP6p7wbVpmAfzQsld4QNUtVxOAZY1A/b0twNLwEN8gU0MDG341oK1xwtCB9WkswNLwwTyjmOiM4FvyfJ0WgNU1ACsPFRMPLAuvNLubM54csVJD2QdY/hoQAljWmNTwHAnnUcF5hCitabNb0v4Iz493el2+0HL9QssNMvwtGcRQ70id7oHo2KNR/56e5r/Rw+wrzUdPNOpPaNCFwSxhSWz8c9hVl7oO3LEB57KY5XAmB1ra3nl5c8Ci9YcQuoKknQvdhAGa7BFitaLNVkId11t45rxRst1Sb9Cl+XxOD/MnmvSfGGCNhpKJsN9FaBlCCIcEJR0Vr9bysZAxG4n1ABYAl5Qf3hyM2ZzI/068gljnKGUxenhKIDSNQ9iGA4ZXCGlizywDsCzEggeWtpMPqXRMh+CVnoOxzTa5M3r98YLjFDiExlLWLl4SHB2H6hWj98vmrRI+LwmE3kuhAcqev+cyCu5cxk+AHWSzcxpZ3I4uE6jATIAgCIfvMqilAEND3DjEytPowjgA8EGmQmT9A+xhuDMYZhpQmjUUjWfhoV9PCyws3MpAodNg5r+R99GF3rGnHh052yd+OIQwyb05DwC1PN5lHNp9MOoIhIH3hn1ZSzgk0AmuYy4CyMETDRCLxxe0+BzAkCQGLlT3cJB5oSLuLtwXKxoSVKi20sl6b8I9LZTU36WekuVURepZ12snmnubNebuljabNYctA0Ry6LUL3czAEGfDLAFYLgmAHYsW0PLYQKgmYKHzPkQ2VXi2iR6gvA8vWvydr63iNcf6ZfDScppweK8I145ZkgIdBxb84ve+q49tP7uGZ19cGAF9O5/l2SJMLbd7xeNKxqKEDYp3J/rcecPyCDnwusKgfCDZOSWEekDjwZjLPtZ1UZM1cIihhNDy9W8A62ToX/2NG8C6ehNf7gY3gHW5tvwFr3QDWDeA9QsO69pVqoJW9lvB8gu2A1hGN712mX/EgT9iXbhIPf4mAMsfp9kerGYIod/WWf+2DCFUgOUbEFpeFcHOwkacCDsbPAd4YUkIoRjOArBwrBhAB47kALwAwIL3gP5Alyf3wNIQQshJ50LdUkc1kN25FQBLyxyCWH75FQrBy+pIuScQPMZU+2qdvFGabult/Uovr/9gAXeEEkKInDrwbhC4AJ2r6fCBHu6+0sMUAOuexv0ZewdpCAqLFTujr8Mi5TCykFEP3jBoGzFCLRBRo09fNcwHr2zEdRFOJhpeAEUpi0UjbG/Pmel26ZpWm1faH9YcTggQB4gFi246HdPD/DkDWOPxRPSnWA9JwmckS6RAi6IHnNwf7wEw5T8CHcRzQ0LHoGWlAEs8sABVoIclBvKO9Y0kqx5fkwXFu84LDOFpzmuNwZZ4vth2sh5YIVBlj7djXN8/Hf95yBuX32kY2fFjQVZuKBcnYt0vU1Q0Xq9p4arCJn3l9sI8Q3u5eaZZHrOsiU7LC8kJGHxlWTbN3HRggq/DmeskE6eWQbIRIjuogACblVDbDeOEwdAwHx/WrhR4UARLtn+yNuTsefk/Dnd0cCeDbQy2BM5JuyKQWNoAWUz1ONqbxdT92oOAOYTrM82uLusZaRilll8BloYQqocN6gGdJRbtdvAK76HfUB6bJKCwRqsnn9Ms034tAiyMfXwJkEMiaMUxxNquXYjkjsNB2RMNCSewTmC9wPrB1KbLwurwXEVvs6eYyzSA9ZnbB2p7EHNHiO8BXzhAI0xE3+G9B4gl5RJAqF6R+jfuzZ58bn3XfsD6A4BlwwjVO9J/nuga5gMshG/a9cXOmwzSubFkz83nrxPWd95VCEFG3ynUg2cde9gByLqQde4/9M/+QCMXLg2gqTpwCrXQdgo14TGMlmdNLPcFC+8vbwDrItvARhe5AaxGzfWxB98A1se2/ye/+48wVO2DxN8ElmWB+lHNVgUpeGP/WQnDhRrojOWh0Z1j7Re7f9nYyTb+7fhRsH/LNkHhircrwEcPL62rv9nTusb6r9FguMbBN4BVaFV/vqgHR+k88jw4ygzqsq6LASz7fFEjLNO/4jCfMMBSDxJ8LmMQ38YLgBCjUEWjYQjjW3ARc88BlgCd3BCWGsB4K6z5ZgEKASwLBuzvGWhD9sQjNK9S2iVbNu6gz7TmsMF32m4X9LL6Tm/vf9EmXbG+1BGpvDp7Bki7BPpXI5qNn+hx/js9Tn+n6RghhFMaIQPhwOkHDRyMQQgLAJbzHBIPrFxXyBr9avRpO1hPIG6LLox9CaE6HBFqhqx/YpyxPlAq4Gq3W9J2h7DHJW2276xpMxz2aTqCkPszC88DYCGMEIYxQJZk/8sBVtYX7EknRqNArTzc8cg6S6KhYwGWAAb0G96H6b+nA7JTHvesd7SDHpADWAosh/BcG4hAO+6ViyrnOjvimRX2wMrHTRF46RjQ8qsGmn0e+c+PvPz5s8KOJX9uWSDje6T4x6oYvA+ryseteGGJiD80ovLshHb8s14WsoQmG76lXk/mroNVXYEP6XHH7R96Vqg3kuI5uw4djwjFE0Dgg1dtX4Gc0m4hOAv9KGR9Uy+eHKSJR5aeLyFuArBkXwfvpZT6DpDid/W0YS9HrjMghWQZhUcVXjMNI84sJxkZ4UUGgCUhlBJ6CPF3rReX24Eyrr9bc1EmLZ+W2z53td7syZQ6/T/zBQADyR08sNCnLvviHuGfWxap11A+Fq9n7zPRqOIvA4Cq+j2eV51eh0PiMJbxav9GS3CiGmhZAbvtoXu1z14TJFIANMw0sERcXiEi6gWABc9N7oPdjv9mofzOgbNEKiTVOWfHuPVADM0T9L2OFbtf13VQ+9uOO9svYweo8PyQUFinWdWX7KSisWhCoRHybDS37qczyYRrhN4BrnhsuPdG/WGueQXAbzzeGGBhQKi4FjJC2EJf0kCp2kz7kze28Q52hnngamcqYS/bQHzE+zeA9RGtfuY9YxZi4LKF/nWJjs+8+w89remc+6GF+6Q3uwGsmwfWNYdmHQDCmWxcenH/Fc/1ss8vUe5Q+X4lgFWn/f2NY9HIaAfoLtFHldf4GwEsCxuzZzQ7FLjJY8KQtM1+NMAKQSBbFg1RUoMtPUAzCjpGksFPvYTUSFZDGltjFYhmw8KFasAgA8yxWZ/U4GgLsMogAN6X8Cp4XjnNKBaHTig9IIufhA1C92qxeaH3xXd6X77Q9rChTg+iMwJi8HPYEQ37E7obP4kH1uSZ5uNHmgznNB5N2HDmrIPQOuLUiTCac4DF3hQewLLzGWVVCKKQIzMKOwBYEkKISBoBWPByQshVwobwkZBJESBOABagFuoIcAa9q8nwkWYAbpM79jKBIS96WPASQyihycTmAKIALPQbPHQUYDkoYkTcxVIEwMgBCntnweSFwc4wC6FY8AxRNX4FnCI0LpkCi155ucEroYXaXmr0+vtI6xXiz0EY9fYHzyt7voJY+0WFb2jr+RZchQBXyMZUDyjbt/Y41Z7Tzy1Y4PGXor/zf2qc63XVQw/vK3jm67M3UZfW6ZZD2ADEtF3tvbQtGFU6fSxtT7QcAAob+14YW8gTJ4ee0mJcDtw3X/4K3ljwHALcxJjREFTWMeojeYCAWoQ/8loEptwl9rRSsLdPU4YanG0uA1g90fvCcRjDrIkkIb5cD846J1kIM69DZAzVbHwG1unc5PkICCeFYm0pvHKWUYTpoXBwgnLPury/ZP1hYOQAEmdYZHH6hNcYBkjQ4uNEB3kIMcrZG+Zjn8eCC6eDx5m2r97TXwu5DPB8gxen06KDlxvrwGGO7iXBBYdV7/OQQnhLblmLbMtAbItww6NkEQUYR1NoNkP8LQLqaAkRhbeveF+Tdqi+ms4lho2e5p2OM3gGsodoR7x49VgNPZd+FO/ByWjqLok+EVthMBizHhrE2LE44T7ZGuM8gBleOa89eHkyxHRXUnDPbOrf/tu/OKdA0dY/8YjW9LEGDvHAcReLJCEpLE43gHW6lWwtovo5kjBdfZ/9YTf4CQCWbzBVQeeqdrwBrA8bZRe9se3HWJ/6m7q6BnubAhcAb5MHyBk3DcGUWJs0uU3b9jpjeQkWrwxgVb2PC9lvaEPGcwzGXKr8ZW3ul88vY9u+bFv+ts/vumMtZHzxuS0BVNv61y3/tY6L9X98fiIMxFhwJwX1N1i5xwsO1dTq/ml+ucrKEXpfjR01gvRa1gCW31MW/iUGKXsnuCyhYGpE6rU0WxbC7tjgcNmeNNOdfgOuhqSFNlLP3BvL1lXvdeIBAfPKpa/HMdZ7KTPQ0x3ttikbYukhod0eGjRLWm3faLl5o3XyTm/rF3p9/06r9YJ6/Q71Bj2XUQ/eDmyn0qg7oYfZEz3d/UH34yeaDu9pMkJmP+jrSLbFwUBDZURzBe0hdkzuIRTyUOHQQxNiZfsGFhPKLZ5Ncj14PrFmjdMoQ1ZCCLrvkndK0g3tkhVt9xvqUMrG43zyRKPRjCYsVgzR+TEN+tB/gWEoIZ0STqjezAjJEjFpKX9xPPp9I7DNCkkr5FTgJSBDshPC+hVBf4F+PTYwdT8phmoRqJWFXvowqwhDq42W0HPIn19155MCKJ1L/tyyIYShY3wPq2Ioo4OoJlyNr+GcQHTM63WL50oGPYQe6o9fNrzPmQydga/X0fmobcxfUBmhbf0dx1nh95M1Csue9/wojHWgFAwJFwKXvwpALfwgZNUlEMjWLQe5MFYVsGnZtU6SEVQAhoRKapKF3AM0X8PyUFr7Hl+TnZzwP5RCgBY/2+wrg/McNuIa+AJAwT97JgJY7XbOs05CDLUfFabyvkmE207bwXjb2f6yY0tgoNv4drlVHXySdRxACx55HJLIQu8AaAhfhJ7akVbrJY8LJCDY7FbsPYZskBxyuAegBhCVVxvSyPweK555xc1zDbZikgaAOHlWSAhnBlMRusrhgD2GULw+cF/nnn7iUdfH6ur6Vr4kYY9C55XF1wYIzI7RBCLOo9C1pQJOO8Z1/HT+///2L8GvCLPxeQNY19p78XXbboB/9g3oVRv3Ehc/o4ELBvoP8MC6AaxLdPSvc402AMt/6F6jVT4CYPkGZczwrVvvuIFcfaUzlpfCBds+P0KAKgT9ysZF2/LH2lnLV8eoiV0r9Hnb8rdt/7plvgGsui3V5Di39bWdeDIgPhZgwdCxYTxZaKADWDDAFGBxOIwziCU8RsJ3BECIZ4OKZUsI4YB6JN+gWy8bBTl6rhqd9jUzUt31/VAVNWbh2YAffG6FiKFzle4OtE/27PHAcGe/ouS4ouX2jV4X32ixBbx6ofX2nQ1NDoHsddnIE88xZLg60qg/o8fpIwOsB83sN5zRaDRB2jIWw0aoEoxO/JPMVwKmtK6ZQWTEim19fYgl9eegoMzjQUGQCC9DKwnhQfh9Q8luRcluSQkAVrJkrw/AoNnknsajOU3GUwZYgFf4By2ZaoAFYHYoBVih55vWQT1QbJ0kPArjxIXvmOyMOqMUYCnclPYpamPZYy1IiQGssnXef9+f3bHngo5Le5xdS60HVhmoLLZTrlVlrylwKv+MQ3cNHArdH+9xKJhzLwsBLDtG7TNY5yy8t/y2te1eNnelHQEe8vXNv79tJ1tGf39ZLL+GLMsdMBekrMV1VIGWTVKg8Mp6HeoapPfQ+SpzDeO/WH5tI6lLXpZs7MOzyXnM8XvQkHKeq1peycop/aJQS78w0HJIG0vmTH+u+c9qHbOh8YX+0zJrxlh95ToSUZJspB17so4iG6SGT+6PO9oxhAP8ggeW1hvHSriquibJ0ibQjcXV4ZXrtNQsvM+eB24tBEzXLzZ0POHZASClIJPbAN8FKYxyYYCAT6KBJnAK0Eu8qbriHesgmU0cYsui49//ciF7RvkA6+aB1WQD1P7Ythvgthvw9jX4xa9wRgPfANYvPiY+efWawBlrpISqVfYwbtMEPxpglbVHrO5t6lj33DOWl8Kl2z4/QgaC7fMQ4LIFaFv+uu1kN4FNz/kVjvfnYdYvf3MPrHZ92x5gSXhG7qHkl6euAV6YU87rBe/BYNF1KuSBZQEWCxJnotACsBR+KcCSsDMVhh5Qv5OLQFtw5a+ZvlHsG7f++GQvABcmo4Zh5unAnicSFgPxnfUaWfogzr6m3X5Jy+SN/nr7B70tvtH78pX2lLATUbcvBiOf5zyT0PyTwZweZ8/0dPeV7sePNO7DA2vOHlgdhEcOxKNIAIx4GMFziTWYMwMqFyiv6rPMEHbAAqFgHPbDoTsSagVPCAFYOzaQETYIgJXu17TdIqPZmnW+YO7NxvAUm5YCLBF1F6gkbaweWBZgnXph2WdsaGzl3kC5ILkYrnIvHXPqgQZ3Fgs59ZpiCJ+K3/v39yGLLVMZAFDj1Z9TZWAltn8JASKrgaVQxIIGC1C0zawnFdrE/o0y5GPk1LtKyw7vK5kXp5DFljNUd9veCMP12zb7G2NTHVDKtPogfmV+bN11XbOAyu83u4ey0OgUeEl98X4GSHicCQC18MoCUh33ep6dm/ye537jl1/LpGsp97GDWAKIVLQ+B+0cLug0zPDlAI7Lw7Pz9V7qXgSIVfsU2yZaLvEQdCL6Km6O+/F7soZyQgCAqN6R+1PLB+/fbQINL4Q3wqMP4vAisK+v3Q40xgBTQa3gkQXx+fwV79t1P5/X8r5kRM2z0uJzXgd64imXJglrVXUgQwVIpV+GdKDfJ2st97cDWwhptM8SeHDp3/4zRsefD69sGU88sG4Aq92WqOnZbQ2QH21ANK3fT3/8GQ1cMNBvHlg//RD42SpQBmxC9TjHwGrbHoX5ceUQwrZlvfb5ZywvhSK1fX5UGQe6gajclF05hD0EUGNQ7dp99hHX/1UBVltA3mStC/ebCyHMBrk/oKs9sBRg+XPFbrLVcAvdP1R/a8BagKX6V2poc2YwZLTijGCS9Uw9aSRrmIgcq9Gh4TpqQPZ7I9YwUsPB90JS49SHET5AsOXNDH4XTuR7YIlhKMLzgDwweNbrNYcIcobBdElvmxf69voPel19p91uRfsuPMkkEg5wiMNn2JMKIXY9mg7v6Gn+pQCwxsYDa+g8sPgcJwzccyF/EGL2DSg7prT9/feykMmuhP8gdFDaX4xdDgVKt+yBhVd4Ye2h7wWYlaydxs6RRoMRA6zxCB5YI88DCxpTokVVDrBEh8f+WEMw1HdFUJOHFGZt6mAZ6sM6WACq0Dgynnr5dXOAVVYGOzd8I7Vs/uoYszAjNldizzI7DzOYoMk1A2GiFobkUKrogeUDE/ustPMib3PPg8u5sLAeErezExtXjSovJE3bUvsCAKvQvgwSzJrlfodeUegnBIBwnAI2bjMHwaqexXk75PWz5VLNOn0vhyaS9VJCVnN4qutIPu5LVm+nO2U/9dtd+z2H+66MB+hj5QCX6+08RTPtM8Ag5+1lQWU+joWgheCLXs8fE3YcCoyXH9GuktBSgWtybYQkM++E9Bi89vYJodsBsDTEMVuPzHjx+8v+nc1fgE0H9jMJKfc3ATACEgJW4YsPeJ1JZTNQtXdfkjCsYs+qHHaJVxWyvGrih9MvCURDSzzC2CPQvYqYFRKP4PmUf85pRBgauuOhgRUeGu7dkhDCynNKPqzabJRu0GreCOf7izX+/owi7rZKbQ2QtgZQzeb9+x52RgPfANbfd7h8hpq3N+qcwOeVKnMDWHnDnrG8FHql7fPDbq5C3R2DRW3LHxtiNjTJf77bjWDsOh/1+aUAzQ1ghXuw/VoXE9lvTmhtmfT3snEQM8p1X2sNKx9gsUYLazHlWkYaPqL3x7fl8k2688DqSrYo9kTyQgjLjDG/LhkEMB5j2kswrH0PLBhrCtggTAwPMQ51THe0RdbB5J2W61d6XX+n98U3WgFeHba0OyIDl2hliZHHNIXgXQAdqdnonp7vfqPnu680Hz3QqHdHCrC6yKYH49hp7WiKdwAstsWc4LK2QQj4FJ5Xalya7I4KrsT4hC626uoAIkJPZ027A8S6d5TuN+yFJeGeB4JAMTzFALB6AIq9IY2GgFnwjGsOsGxZQ+ulrpnWyFfvEsACKwaO8iHMUY3jEMBSDSwdMzomykBV1ft2htvrVK2hVUZ66PlwcjxnbSxmNyw7L4dQOWSSMV2ENjhf31MA54MuvacNcbQhiFoGBTkMNSCC7QCVtqPatyHbV1hDWLsua2v3BWLZ3JZy5GFuBdvVZJnW+iEkzhcu12tomfk1A22qkaRZUX2NwVMPscI4cQCruvy595euP1m7d4jXIVtH7VPbjxpKGIJA2s6hZ5EPlvyxBa2rbE52JCwyb0sJcQa050QMLkEDoDiSB7A6GbJXOu0uf/7Ysqo+leUkvARyNggJJcQrh5RCswyACH2E+3Y71IcnF/QTnVxkFrqpSQScJ6b1sMq8M50+m10rtKw9ZDF1HmHQ+AIAwyu0+PR9ZmfufetJxsffANZHbW3lvm0NkGsbEB/bOp/g7mc08A1gfYJ++xsX4Vyjrq2xXbfJfyTA0g1gqGz2YV637Jc+7ozlpVCE1s8Pm94pULlrA6zYmCvbMOqmMXb+pfur6fXalq8MgGT98pOHELZtn1h/xNfCywOskOF4LsDS+pUBLGj4SCYtAVjs3eS8nMQAk/qJ5pUIJjOI6AyCAEshhT+//HXAN/r9v6sAlgA3EUreJlvaE37fsnD72+KF3tbfaLNdMPRBRsKEPbOgJ7WTPTNsWvYGQGjKgObjB/py/zs93/1B8+EDDXszzkI4Gk6oh7TuAwCsPFsWw7wAwCoY2EYLyx9DFkZomI9ozwjAEnAHgCdZxVC3bbqhwxHQbsOwDlnE0E/wgBuNxjQaQrhdANZgMKHhYOQAFkAjRNwlZBA/RRH3ogeWhsTlDwAAIABJREFUrYOOHR8a2fLjMwFweRY8fWbiOIQFKbjhe5sscHLdXAPLn4u23ewzv+z90JreZN7o/UNAKvQZzw/n5VL2uX1fr6vth8/09zxbokAI/Wc9yEJrlRUGt9fz76vadtrm2bU8x6oyYFW6DgY84P1nrq23rYOOnbysAlVCx2uona9vJJpMokvne4Da8WvbprBvK3n+hcvg5qjTe+O+cwAL7avj3vZJDpOcJlbJfinUvn4ZQmMZ2Qb9cQVAJZlDoX/Y4yyVds4yyNesgy7UUT+3cxfvqYh/eB4dKYFmYveYASoGUwBX6Bd4xgEwub/1lfes4G7Ihuq0CPN+zYGpZp5k6XgXlszjl2XbRZnLD1v3x6/2tR9GyNcBUPvv/1+1B5ZWvGB0RDa9ZZuKqs2E38DxjUfxLnZQ27LePLBiW7zb55UtcIaFWZgrtxDC2wD7wS3gGxtNbt92Ha5zr8L8aBlCGJueei+/XmUb4zrl9zdxTc+55PFtAZYaLnWe2cENWHMHlcKtYv3wI8bjJfvDv1asfrF7l43fsvdj1/tsn7dtn1h94vvIdgDL3x/75bEeGKGyBueU8WjSfS0LgzttFlyHIRDSrrMBlrCmkhgxArDwo/o8+F0yfMFIdJokHZdpzqU7j+lf5UZq7s1Q9p4AKhfS6GwFAXCS0QvlRBgMMvWtN0sBWOmWlus3el+9sYg7NKPwfrIH6Elok4puFEISWS8Y39ofEZ4yoPvJE/12/wc93/3OGQgtwOr2ByzirpmvRMS9R31yIu598Ujz4VXV/LJ9pqBCDE4XBsYaX7A8RNgbwu3IJHaA7tdxR1vofe0gxAwNMKLhcEjj0YS68IrLPLAA3HrUV0+5TAOrPsDyjUF/X+AbzjrW+Lijhv0I4LLjXEBDsd1C47wpwKqCAAowYutr0+e8n4XQv4+9Xmiu6hyznjM4Lh8XxfmiY8SfO7Ze/vjS69kxqu/54uhl610IDEhd8zsr/LBl8+eBtbPDbVVcT/PySNiXhgTmSQPyEF4fjur1td5a58KaawBWqPyhMa7rJF8PmUQh4m5CEaXvBGj5/Qpvp6q9kr2friv+e3o+Xz+VzIm8pqsWFgMs0dbDGoC1zo4bSMvDyw1lZEBlwk712sVyn26yWYAeoXkIIewe2ZOV/2aqlAMseHrJWwBGIrzOpXWADXXg0EHnZaVAkvuSw/0QGVfUvZKrO2l5p0Hoj087BnVc2HbPPBFvACu2Bbru520NkJgBd93S/w2ufkYD3wDW32BcfOIqNgVYVUZk3ABs3hAfAbDsZuuSRvM12qdJi7Z9fqgrvW62/HvHxtIZy2PhFrG+iH3+0e0f66tY+WPn3wBWrIWqP4+Pj88NsBQwW4ClxgwACL4l3243BmCJYYMfGDc6v9UDCwALPwi/4/eMBlZoDfDbr8wYswYWwyqkdDci7j7ASp0H1jpZcIgM9K/W6yUtNwtaw/tqv6FDZ0cpoM8h5fqtkxWDLmTpknJ0aNiZ0N3s0QGsrzQdPtCoO6Hx8I49mzq9Pqd67w0QqiLGFrJnwbzCNVjjiTVWjOeAM8hCz4yC8eyyrEnd81A0Noz5n2iTIYQQAAtuC+kRf28ZOgLMpcmOAdZgAA+sfgFgARIhhA9QK9MC6khWSoALzsQIUWb3Y+tgYYf2awhghQx8HMeCzE4/TcGBXscCLB5Lgfbyx5JftrIy+7O5bP0MjcPQsdH114mbh9qh7JkYKmPoPhZiWa8s+37MQwv3ss9oPT738Cp+g+TP1zIwoHXwAZYd8/p7qK3LnkuCJUI/IvGjkEmz+kmobA5LeewZIKLrn8IkBTMZMPEAll/+TMvKZHqUawgUgr6T6gdqnaAdqB5j1rOO28HBpND49dcLHK/z1q6P2XxEuPGuCJcsULVjikNIaZ+JsCOUzoq2IxmGQH2AKXhoAYjBw3NQeF8/x7qB41zqQIJGmoAp1NHpqLnMgmGAJbBeQ45zgCVrKa+xLvzYziOb9ZKfUWb9ZZjmfmzyARWGt+2bjev//l//36Md5NqcdtCGJoG/kJeM2sLbQuOKMbn6ng5s7WjbIHWubY8pLNQtvyFueu+mx7c1QNoaEE3L+7c7/owGLhjoP8AD61J9Et/sX+pO7a5jF/ZYmZsc265Ut7PPaQF8G9Pm57N72LapW51z2z4/6tyj8hgvu1HUYPAu1vT4puUtWx/8+/p/F9Zws/ltev+2x8faxxpAvqFh91tl5Yitn2o82ePKfg/dwxpfbdviGueHDEhbP4VB5e3XbP0KjTNr3Oi9rdeLeFvlYsO5Mbyn9IBQNSfijixUmUWah/KI9xXC0HqcjQr3UE0sACz8+Eak1jcDJ56otH5uDVmth/XAgncDfizAUsAFqLM7rClJt7TZrmi9WtA62VCyX3O44IESDiEEtNoma9ruAX627L2lAr/HpEtfn/8zPd9/pbvxA92Pn2nUn9KwP6PxeMLuSv1en3oDaQNou4h3gHgN4MfqPtm2UAPUnyMF2OE0lBBCqGM9BxQHrptkKRS9L4A4eNJBA0ygJMAWQjwHNETo4BBZvyDmjhDPAQMs7hsnjixaytKH+IGhag1+228KA0Jj19pvhTFp9rsKDeTzot2m97ceQHYM+ePDtqv+LsdENJoik17tRm6LinU6tDbinNj6mWVhdOXwQURofbbvFcaK89Cz2Thj5VeAo83g72ft/ie0Lvvr78l672lcF/smroV6+vwoAqzs/k6/ye8ngNLQ+lM25+z5oTaxw8X2lbab71El15OQT7/fAFEknC/3rAztG8qeobZv/bJm8495kZvL5j55SLJ1kXMCVGhLZD3lzR90vg/syYlXACK8r6943/4tGldO6wqi6dCbwiuSUPArO18ygBJPrF7mgaUgK18N8vlj90vZ76I6X+hffzp3jCeneHnlMNOuISLanuuxZXpaN4AVWSGv/HFbA+QMvnLlGv1ilz+jgQvGzw1gtRoQdnE/50I3gHVOq/24c24Aq11bt31+tLu7uJvHNpJV94gBmrbls5vLqnt9VoDVtv6XOL+q3WIA7Nr927Z+MRhns2eF7qUb67rluCzAOrB3UgawDhA3V8Hl/Jt9AVjixQNxXAuwWLzXA1i2LqH54z9TfQPPAqxiFsI8Pf0uTdgraZ28024PgIXsfMjSB48r6F1BtH1HWxZAT2i723A2P/wNPSz1Rugeh/T78x/0OPvNAKw5DfuAQRPqwssM9UcmQmhfOYDFubFcWIymidd6KBAq66uCEd3Nsw9agKdeHjsWYM77CFplHPKZitA7tMAwxuB9NRyMaTAAaITwfD2ABc8LH1RZkKQaOP74DBniYiEWgVIOQPJ1vmis5lf+CIBl61UFsGyf2br7oY/+NapAil6zbI3LIEVI7NwAkzLghetjjIQAh52zIRNFz7FfQNj+yeoV8GDSa+O1zhcQxTbLwXmhb5wddAISXXZLH4CEnitV/RvrA9tXFmLhPgKc1atTSp3BL7fBwt8KlZo8D0NlLpxv2t8eq99D2GyQ/j4L/c7lKtEd03pUPaP7DM+KIv2yngg4938KcEqTBACYGcck/t2FIPcMbM+OQTg0nlWcRCN//thxJ7+L7p/qNtr66JrX8QGWvyDsA15TtiFjGxj/eraifoHsg1An20kL1nij8NC9eWDVaLHbIaUtcANYHzo4YhuIWOFuACvWQh/7+Q1gtWv/zwKwzgUV557XptUKBozzADgXYJ3xeGhU9Nj+qqzc/ma30U1LDg4ZWrHyXeK+175GWR3w/mcBWJoZyw9FEoAFDy2AEBdm4pVbvK0E4LCArhNNZnBjPGBie+5Q/1tjzwKckAaWhM3BWwwhhvCsShhgJbs1h0FyeniEH8JjCRn7EGa4X1Oyx2dbBle7dEPrZC36UQgh7E3p+f43epg9M8B6mHyhUX9Og96YAVYf4YOoP4TcDcDqq5g9vLM4O2M3M9ZjumVaZzW4CqFizpjU9zg86QiRfeclx15YkoGR+4zEcNaQTgCsTmfAAIvBI6eRB2xznmMFvRnYnhLu5/edQrgygGXrYH9HWQr2UyAirGjD5R4W1gC11/BtvuLfp2Ds3PkeW59CMKFY19NshLGy+ICn7Hnm3yc7LgAw/L6xa3nBU4jDSMMhe6F9rwVY2lcWkPl1VbhT1QayRloPpaJeUx76eiruzuc5gKXlseNY26xq3fHLVrWfKJZTyyPlF4CVQ389NqufB3myPjGSWDYETj/HWhd6Fmfl9O+p08EBoNPxlddYABZLuld6H+oZoedcHoAsR+n81zVFy3k6n0XFyn/fn+sAWNy3JszY9hm0CavKZ8dF4TxdB//Hv/5zYQb4lQTAsj9tNix2cbSDUwftDWDFlsvTz6+9gW5eol/sjDMa2E5i8PGf5afN3L5WHW8A61ot+zmuewNY7frhowFW2fL4EWCqrCWrNvmcLtqEn/ibKd3Aho7h9z7BF2RV63asH2Kflxl47Ubt5z672J7VGlk/wgMrFD6o2iycUt0BLDZ2oINiABb61wIsgBLVMGKgZUJYfOPjFGYU28ICgZOQR0/EHeXlbIn8KhAHHljpfk3bdE2bjYiac7jd8UDwXErSDR27KYcQIiMhPLM2yUY0snYJe0SMB3N6evhC91MArEd6nP7GGQgHnTH1hxKKB50wBVgIjUE9AbAYVHW6LjtjDgOsPVI2t6xh5wMsG0LI4WJHaHg5TTCALEAsCPJzG6WZN5nolEnGwX5vVABYCJmxoYKZob93WSWdXpUafHqsDZGr2kuF4I5cS7TC/J/8WnGApWUKG6N5OGRorWmyJ/XLyWDQiN9rHWJrXhkwCRnaFjCErhsCAAW45DVtVVsLaCkK6seyKMbW7xDosn0dayvbpjkIyoFKdn8XQngyzhyo8cdGqN/LxmjZs9kfszGA5ddbgRbf1yt/dqy3AfDLXRgfKtZu5lPPeVFx27msiNwWTlqjCmDhOMZX7EQlGRU1BDD2ql9cgCCGxogCrNCYl+PVUzNvNYQActmNVz6Cn8PzXs6zAMuuE/a+2Vrn3tS/eY37H/+1CLCyi7iNmQ4aa4Y3WVT8QVH2kNSNog4yv9BNtjyFDvkEG8yqsrc1QD7DBrpJ3/x0x57RwDeAdblejj2AY3eKPaBj598+v3ILnDG/Cs+UT76+X7n1JGvMB/6Euq/upvcSxT7nXvYc64Hi71V4g2UMoKCB8sHjzzfQ/E1+bK92TvvZa8ZCTGL3v8QYaHcNX8PKhTZk4RPeBLMTjgd/9QCogga619Y9r93A2zAXAVQhDSyYL6LfAg8C1uvKAJaUW414hKixp1FHPY4E5PgeWOe0pZZVxwKXR8GaCxURvSdkS9zT3gCswxFhgQl7YCGcDj+HAzSiED64JeoeGF4BYqVHQK81LTcr1szCNcdDAKxnBljIRvg0+z0DWIPRSDSkDMDSEEILsKo0sEJ2iJ1j4N8WYGlfInRS20X0rlwGRuQm5IyMEHNHKKR40OE+8L5CP2FO91z2wR4DN8n650MpLtvB9aMHsLhv3Xu+zRXqYzsG7ecWYIVgjB9l5I93/96nZTnV1mqyZ4utX7H5Fzu/7ufnHqfLSdn5NgTQ7yPu/16+ftlrhPoq9HlMRD5Wr1OR9FMtKV6HjAdToX+NBmponCoX0DEZqoM/nqvK7EMsrN8Mj9w6ZUXobXtnMMvVQ8tqHKiCIXdl5dX3u738/lIO70uCE/+HXC9L1ncALM4gwVpV4hcVf1XYhHvaNS4rl/PqtG0r5xQhlehwmSQY5gsRfT/vVzxt9AsW93xy/a9lCK0XoTVF17cgwOIbe9kZ/HY8Z2OijWUrbBvQDq4bwKq3lWhp/9W7yd/5qDMa+AawrjtgYg/Vsrufs2Zdtya3q7d1YTljev5Sjf6ZANa587JNh5x7z2yjViIinH3+wQCryZpV3HAXN5bntnHYaG2ne3ZuWa5z3inAKrZ5BcBiC6JaxD1mQKuB5rdzXYAFA0IAF7yXrAdWXm7cIwcjLpRQQ+iovQdMCOAowFIRd8nGt2PvK/bC4jC6hLMNInQQ3lkMcmCLIX8WxM4Bsg6phA8iKyFgV7ql1XpBq82avbQGvRF9efqdHudfGGDBA2s8uKNhd0TD4YggEgwdrG6/m4UQaiZCtjGQ6S8SQljWh+gzGKB+/bk/nKcMQgQBq1LodrGRKd4pIYAlnnIKsEQDq99DSCH6KBxC2D06kXdPa8baT/7vRUBVDAFT6KnH5OLJORC17VEXYJ0as7qGVIu4x9a/2PofOz8G4EPgxLZf2f3t80Pb1K7P2XVNiFlofVO4GVonuG5eEhW//wqwyEug5h8bq2uofAqw8nO9rHoODFmAVbivlzQgH3enXwxoXUJtHhsHtm7F56TTkVJNJs9x56RN/A1XxQY0g1zG48ovp4YQn4I1F853kuSoQ5qhDyslawyiTJ4HFoLFDxWeWfq5gCCTFEJF151G4OnzPz+W28Y8/nidCYYc5wkz7HBlfauSJCK27XT98scyv/8///VfjnZgZMa3q5Q2LCdc9PSwdFLV3VjcANZpS7U1QP7uBlzdsXf2cWc08A1gnd3aJyfGNgixDYq/WbtcyW5XukgLnDG/ChtI0Yv8aX/arv9tz2/bcNr2dTeQbe/nnx+7b2gTWVgT3IarzEj97B5YZe0faxdtgyyU4IyOabr/O+MWP+CUIoDqnEyozwGwyjSwFGCpB5Zklcp/LPxgQNKVEDUFE/BIavIMDc2/ugBLoI14HCnAStK1y9AnXmTwJGABd4Ta4fWY0iZZU8LC7gKy1pslLTdLSncQuO7Sb89f6cv973Q/fqK7CbIQIoRwSKPRmENUIBQcAljaDgjds2PZGkzWZvGNWQZYfWhnSZ2sEbp3mc1wjgIshREMsAD00h11OuI5B7tRQzsZOHbFG2vQH2YeEvZz7TMArKoshLh/FcCydSoCluJD9RQeYNzAe6M4IkJjye6HtTz5a7UGVmxs1l3nyvaBhzQXMaoqu71P1T39z+zzxwdYddZPf/xZ4BZrG9Q5BLBsH5wCqGYu3SftYrINFudLWKfJj06N1cm/n1/asvYv7BmdZhe/h+x9Xlgmv+/VI7+uf8fw5jNUD38O4UpY345Z4g3QewnZ1X+cNdD8FNuLab9UYp+HEFIPnpny3coxlRBDfqyB6eSJDPl9HKPrhx0v7Jvr9M1sXTou6Uc2hkq+v8nOQZpUF4ocahObBddfq7Ta/hzS47jcDLDQCvzfEd/HsJeYv4jfAJb/6L7M320NkJ/ZeLtMC175Kmc08A1gXa5PTr6xaKHJF3s4Xq7UtyvVboEz5le2MdJvy24Aq3ZzX/JA23Ux0Fx237ZzMmbAlIGpbHP0yQFWrH6+Bkqsvn4/xACWvV7IiGvbf5ccj+ddS3bgeT38WIPQV8rOCpAzK28b6w81ErRt9XjfA6saYIkOFl+jU8xaBgiie/kiwJJwkCqAFRt7uC5rPJlwOTW84IGF33cpxNZhJCKEUDywWBPKhdDBA4t1rzQTGODWAd5YArBgcW2SrXhqHRGKt6bVZkWrzYISXPvYpa9fvtJvD/9E8/EDzUfPLODe7wrAggcTIBNC8NTTClkJOUzPiaPHPLDs+PCN0N6g58qPOsILDh5NKLuEEKKNpN6i7wUDEK9oF3idQcNYvOdMGA5J+eCBpQArDx8sCrb3On3Wy/Ehlf5tX4vjPB+21mDO+/wUYIXGg4SgFb39/AlRBrDkuLAHID7B/dqEuFUBomyeGYCVPRMMlQutf7F5oWXP9ikGmFgg5a8NobXUz0Low5YiXCiHgRae2THst6+/xsfWd1seWX+KoCr/AigOsEL3svDCb1deVwL6bLYOofFTAIkAPRYYOU9Gzu3n9Zv0Z9GzuQmAqwJYHcohOocFugsfUl8E3s5LJH/A/BPPVewF8DzHvkxfD7s9QypmZABbHsDCOmUBlrbx6ZqipKrogdWBiFfFT885QvlrQDa/TzzM3KrgZzU0mSF1DvHaBhF31E2aIX/1B07ZonTepsGcFXGBVMATm0hNylFYlD658dMWcMXapYX9GLv0r/H5GQ30swKsUIe1nXexDby95zUMJN8w8Ddx9p5t6/prDPgfWwt8ZfJ3/gmNzybtEXs+lI3vbANvjI/QfWtt1lt0oQKUsvtEAUqD8oc2+7HxF6u/amM0XTvyfq8OQYvePzYAIoOp5elNhmp2bHFMVtc/foNmHgOn12sGoHIjpvy8wvPfs3BC/WkNJbvvxvswYAFY8LrdbvlVDfMk2TKcOQ1DKQo9q/6Vaj1lUAMZCT0R5Vh7W+MBx/oAC0ZUrsmFEBHJ8CVeSPA6kmx8+J0z9MF76ej0oVjI2MEraGWxIbenZJdQst9R2kHY4YpW23f2wgIY6lKfQwif736n6eiepuNHGvbG1OsNaTwe06A3ZBDEde8KEIHHFTycBOFJaKEa2gpNQvCjbI6zsQtDGHpk8IQwxq+GErLoPu2JncxI2oAziLnsZzoG1MsqLxNl5de9S67ZBZtUDF9frB31soZpXvbiuOWM94UsckUDXSFc+NlQ1AjUY/zxXwZZcDzW/5BxGxuHdT+PrcsArXV/YmuxvU7IfvYBRt374riyezcpU2ivXZZEp/b9PGClZdVVOVTnwj7fS3JVtz56HMTGQ/co4xf+9ctCSEO2iN9fuhbW7cdQ3fj+SpXMhfxj/TrqviPTSAO4cg5I1iEJgMu+7//tzw+blMRfA0PzGGupb1PZ9igD0HX5kq4/eh2/XTr/5mUh9BehOhvLuh0YPO4GsCqb79obzDP4TKvu/ulOPqOBbgAr7+UyAzS8IcqNkdzAa2Edmwd/2SaqaEy1u9dPN7Y/QYFjAOETFPGqRWg7zmPPh9j4ji1vsQ1l7PxY48UAVux8thwrfsrqnwG8lvzjBrCiPXRywM8PsKrrfG2Ahc08NvbQkOJvnjvF8DW/dKKtFMhidwbA8o30LBsiAA0AlAewVKRcRegROqc6WAqwGPxoGB7DnV3mwZQy/EooQQZDwuua1tt32iRL2u9S9rR6fvqd7qdPNBrOaTZ6pEF/TMP+mCaTCfCU05ISUALRawVYqEvXA1hqjFUZb34bqNGu3ij86iBWAWA5UMSAz4E6gUd5/ymMUkjFXnJOgF/LZkXnex3RyCoDWKcGpO+lk4crhdb6qvVfDPhTAB2CRmWQ6hJJBKpm468OsGKrbwiyWBjSFGDpWM/uWxNg6fHZvR04BXbxP6tTJz3Glj/0rA/BLXt9mX/lm4A658fK639edr+m5fDLrnuRUHnKsuWG5qWdM/66omuQfw/9UsTvy1NA1uwLI9Qx5CGWrdM3gNV0+P3Y42MGStvStDVA2t7/059/RgPdAFbeqzHS3vThdanxEipXbLNzqXvfrpO3wN8dYLUdC02fDyebpMAXSP4Gr20Zzzm/NtirCbDK5nbb8Wc3jXXXjyYAJwYQbfjOOe38Eec0qX+8fC0JZMMQwHh5TCiY0xCJzSdriNjnEgOhg4R4AAAlCULoxAOLdaTSnWSginhoWICVbfxdqExTDyy//hbaMJgxAAvlT/dbJzK/Z8Fh8caSkEHxQkJIIf7G7/AVyLMt7o8Qe0e4HcDVlgEWQgk3yYIBFvSLAKoe7r/QfHxPw8GUvbDwOupPGWBByXgwGFIf4TMGYCEbo4ZQWg8s1C8Wthb6Mkz7UPvMAiwNsbRhoci4iLpL3xXDlcQLSzVoxANLy4R72/IqwPINSHim+GBL+s4TYXYAwZY/NF79/VK+Poc9KKsM14KB7CXRqLuG1pmHdY5RcfFax1aAjibnx9f08NVC58Xay4c6PpBRANQUqmTHe+tPNo4CVbD30ND3pgDLL2dZ+UP7+1Ad7Xuxz0PrbNO+PCm/CVetcy2///xzqq5vu6Tu/NRzygC0/35de6/sevp80vvq86/MXrt5YH1yp4umBkqdhbTwgPrk9W9an4sffwNYF2/Sqg33VW5W86KxzUDNy9wOa9ACbQFCg1v9VIfWBThNng/BzVoEYH1Eo1Vt5Hzj8YiYnDY/AQ8Ce7myEIP8mFOAUgrLggZQ2wdwW4DTpvHOO/cGsIrtVgWw8BnGE8AVQuZs2nr2YGIAUQ2xWO8JIXQmU132rTYiWALZyazh4hvB+vy20EM9sXwPrP0hyQAWYJSGHOorB94BXjkvLAZAEG/fi8AxIFYCgLXbsDYWANZ290br7Zo9teCB9XD/SLPxAw37M3l1AAshhOKBBTF0V394YPWGrImFH+hghQAW2iRUb3/E27mu7SEeVuKRph5Yvk4Y1/GQcjlUA8zeL/c66GQAS8eCltcFQNYKIcz70wdO+djxjeOy2V0cr/n1tHy+EWrHkv+7lYgJrZvX3pPFQgj9/i3r/xh8iIGGJitpnXEZu152DWPfVNWh7DMLAO24UG2qMpCU3db7AqppGQCwQueExk3ouNiYD+6ZTOPG+t3vhyrAVOdaTcaRnY+hOVi1lmn7ZSGKJc8IC9ZDc0XLWzaPYyGG+oWNP470WXYDWG33j7GVouXnTQyUc251Bp855zY/7zlnNJDdEDb5huczNtI1NhB1FuqPaItr1PUj6vEz3fMGsE57q8kGtcnzIbhZ+0QAq2yD6UOrQotFPLBicyE2/uJrVRgg+WtJ+XXabkBuACvWx9WfNwtpqHOvwvO/pQaW3k9D8DJQxKLtkmHKiv6GDCTr0aNwIYNZZwIsK95sPYwAsFAGyYp4IAuwAHNUjF4BFpYfPRYgh//BDwtaWdCIogN7XyUpAJaEEG6SVxZyB8DqHLv0+PBMd9MnGg/vaD55ZIA16I5pOBxR34UMItsV17nblxBCqKeXACwboldl5OGzkEFpARYM+bDIfRhgqdGpIT9WfF76Lgdu+BuALjPmrPCxJ+yu/X6adKAIP8sMegv0QgAr9MyqAlLZZwcBtFUQtWrOxfZssfU7tj+vC7BCY6HsvTrzHZSZAAAgAElEQVRriB5TCo7cuhLzFoydH0rhHD3HVMAHWFpnxuoOvvt14fGjy655flcBJr/NMjDiASx/HIUAmr2W/wVVDBDFxlOdvo1dI1YGe4/YPqNqfuAzH1Dl64TcJTQv/TlRNnerYJ3Woax8+v4NYAVGVKED2u4f64zYFsc0MVDOuc0ZfOac2/y855zRQDeAFe7u2MIdWpibnBO6a+wBVvUw+HkH7eVK3rb9YyWJAYTY+bENbOz8j/48ND6btPk5z4fC9T8JwGpS58KcjYi4l/VvZqi1TCJwbQ2s+Pj8uQFWLItfrP4mAiN2aMnnnxtgKTjwPZcEIgjA4vzhRojbVjTPXpd7yigwYOHyvQAE33DRa6jelhqjajDnHlSShj775wEsaGBl8M2EEOr5yFKVh9aJaLvoYUlWPwCxZL/JANY2XdNq/Z1Wm3cOoYSI+8PDE93PvtBkdM8gCwCr3xm50EHRvKoDsGyd/XW57Dnji5wLvMs9sACw9D3bR+KBpYL84q0VAkOqf6Ui8wqwANm4z44SahgTcc/HRFEDy9fNOS1HOBthvl6fzp9a4MoV6KM9sK4FsM59nsWeV2cucienZeUrsW+qyl/4LKKBpTe255QBLF7JagD/wnFe+csAVqgc9jpl9fXLfYn2r1tH3KvMAzy0ZpfVoQoS2evb46raMQR16+7D6xxXtn7Y9VGfazcPrBvAusSc/HWvcQNYF+nb2AMitHiGHmhNCxNabO11y+7b9D6/6vGX3oid7qRaLsCfBMCc2//++PQ3THUe+FX39vuv7fXOrWfTjbmWO1Zeq6ERukcMELYFqNfWwIq39w1gxduo6oifB2BhTtisf5L3TkIIMyDreT0orNJXC6IYjrUAWBrOGANYonclGliYL/u9/M36JpwGTzWgnBD8AccKwJKwwR3tDmvaH3e0SRe0Wr3Scv3GIvbQgALAups+03g0p/vpMw0HE+p3xjQYDKjX7fGrD7A0hLDfzQXuLcBSYFS1puAz9RDA7wobFWCJmLsY5b7HGmckdOHP4kGnmSOL4xEASzMTat+pphnf85jrZdm1UjWwTtfPogbWNQCWtoVtu7J9lp9l3i9vbP2Pzf3o/iXyDVDZ/tGOlRM401Irq+mzMvb899vQrhUYJ1X77Ni+nTPoGfCUAVBTqBAEUrPKf37H4M5JeQL2ma5157Rj4/vHBqD3eez6enh03LoDy/pWr1M1f3S9Ch2r58VCCGP2k65ZZetobJ9nQdoNYAU6/Qw+0XDItjv8nG/Ym9zxs9e/SV2ucuwZDVSYdF6a2KuU8YoXbbuBiC3IoQUstmloUt0bwGrSWqfH1n2Qnn2XM+ZX4V43gFXZ9DGAFevfS83/pptJLVcofbItc6z7YwCLIhpYsfbxDcBYe532R1gEuf58ugGs+m0V3EZXnh7rz7KNOd73DQRr6Nnz7Mbcjle8rx5QFhJpGCHAFbL0+UL+vgEXMugykfAGAEtDERWkIRxQ6xTWwIJAu4izSzhhDmoAsfBej4wHlsvcBy+s/UHOQfjgbr+l/WFDKe1oly7pffWdAVaSbKnfHdD9/RNNxw/sgQWANRrCAwshhEMGWKyB1ZNsfRpCWAWwmoQQhkJcrAcWuTAdC7C4PbJ2kf6TMYCMqsX1INcvE60f1AH1yTwQnAeW7WP+PRBCKGOuGmBpf6rhaj27MjhRyNwWBsCheWP3xdn4dyGEOl/8/dq5IXK114SfCGCVrR9VdQ3tr68NsFAe1cAKwSv+3HlOwwOzykaIAR+rIGDHV+i5H2q/0DgtK3PMlgn1QxQAeidV7Tdiz6JzzvWv6c9R3wPM/9wCqhhM06rGoFqd8Rz1wLIX0cXRLmChh2LtRcMcmJHYMl/wQ3GD5hO/2AYzVqbYoIid39b+il3/BrBiLXTlz1t2cJl9VLbAXrk2Z1++bJ7EFq228/PsAl/oxLbrw4WKcfHLxL75iD2sLzV+fQmj2HjyGwJp0T/TT9V4sRtH3Uy1H19tAUY7D7im4+DS60HMA8uOjdDGtOPEnMvGULy8bdu//uj1jTs2BBBr5X6CBmLk8rHxF6+/3KBs3sbPbzf+Yq0XM1Bi9T/n+qFzytqnLETEH6t6nO7BxYPJhaC5L8lCbe2PiZMxYvY3ZW2le328+hBDwZXeW0XcEd4nHkgIlTMhhtC14r8FUNEekE6uq8LnaL9dmrKHFXWPEj64XzuAtaD31QstN6+UJBvqHvs0nz/Sw/wLTSf3NBk80Hg0o2FvyuLs49GYx6aItfep2xs40faeeDYB9bisf74gsdY3NL5DfVxoGwfjIFzv9yX+RhZCgV9yJb/v8nVVsiJmBpvTi9L3kGXRfqZlVYBl1wa5pj/f8vXLPp+0LqE1x5Y35Gxk6+IDKH+MKb+w47LJnAyN+bK29NdJvw/ja9Vpr59zTtkzKbbWtPm8rJxtsxDCvrFwVsuoobNlZfazENqxV9b/wTqU2GexMRTa/8bG0jl9XaccVdf1Q5Tr7C/98VX1DLAA3u+D0H7Crgt+WfQ5YefZOW1myx9rv9IQQv8i/sPLL+y5k6sNwDr3nk0aKHaPlnwjdnn10Iwed+4B1y7/ueX6NOe1bKBfBWCVbeLKNjjaf20XsI8eB7EF9KPLd879bZ/E6le68XE779b9W+ICXnv8xFxwzmmgC56TGyKnmcLQdrH2jxelLUBpBxD8+sXK23q8eDeIAazYWI+FEMbL27b9Yy3WDA61H0/x8pQdERoL8fZrN/5ipS2DMnaTHbtG1ed129s/zhoLvsHh/10AI0ZTSaAWJM8FYobGur1vqKxqwJY93207+TYA7me9sPC3AizOkGgAVuah5ULl4IHF5T3C5whjwIXZGfADgHU4HijZr10I4ZY26ZKWq++0WH0XD6zOiGazB3q8A8B6uDjAivW9bfNCP7l6aBZC29/4HQBL+89/1hX7LNe48iEPg6tACCHbZs4Dy++/KoClY8jW4yMAVmws1pmvsXUnti7UuYc/5+qeUzXfz7lGnXOuCbB43rsvUnSN+CwAq+3+JAa16q7/ZX3krx91+tKuF+fc356jgMxvJ+U7/h5VyxuCV3beNm332J6i9PN/+9d/ju7AbGWqCFyTxs86we1fSjvCeGCd01mxMrW9Zku+ESveDWBFW+jKB7Ts4F8JYIU2FrGFKraRuHLvtb582/WhdQEufAG/P2L1+1EAK1aO0g3Ade3faOvHNvi+loq/YTm33nnBoo/vSB3aNWCZh3DZRscfTy2XVzoHYBU2cJHmi69fbds/OsQKkNMHH9p7ZeMoWv6ICnrs/BAgabYpbzf+Yq3Xfn5V36Hu9f3jTuZBiW6OGoe671ajWb2aNIQ1Bq+aGAhB0GXGiQUcAFj27yLAOg0h1HBH9cICwJL7ib6XhtPhd3hxpfuUdoct7Q4rSg8bWu/eaLH8Ru9LAKwNjQYzmk0fGWBNxnc0Hd7TaHhHo/6Eer1Baw+sULtVrflZWzioqACrLIQw1H+yzxLPYt+7io7F96EhdikPLB1bdqzZ+ofmdVMPLH8Pab9/soAutNeMzfWysladp8ClybXPuU/p/uVKeln+/UrX8TNE3HWccB91BZxbLoD3ddyX1ftSHlgAtWV72jaQsu76HBs3sedDzAO3bP8YWu+1LLFnsu0/nWd2Hii00vcs/7H38OdOnfv67RVrn2j7/iwAq21FYw1x9udX9gC4hRCe3TOXObGlhfWrAay6G4uY4XOZzrn+VT7tunNG1S/ZJzFwWbt4JVlk6p7fcnrWvU3pcSFjxkIGX0Ok9Q1PLtAWoLQDCKHnU9Xm6tIACwLQdX78eax/Q2un3U/b86vvXgYCdRPKItgVP7E5f4nSnw3PuNztxl+TvrvGWl73mjGAZevhgwJrIGq/52F5gD7FHzU47LPaB5/Z+OmGQ7BDxoieYwGHAiwFNAqwEN6If/A0UgjH5zvtG73GgTW4xAgWLy2Zz/h9lyZ06KgO1orS/YqW2xd6W/5Ji9ULhxiO+nOazx7o4e6ZZuNHD2D1aTyatAohDLVtVV9lbaR6Xi7MV9snB1yaeVDF20/uJJpd3j8FWHifwVUAcvE5LTywbD/H63o6A/31v2yOSDllBbLwqu6cKpv79v4xDcUY5IiVJba+xtantufHrq+fNwFYdcqUPZcMwLJlUQ+ssmtdEmDpeNX72/Wvqn0U1FS1UVVb+OfX7YuyORUqR9U+OwbufMAUKl/MA8v/3G/jUPvE5owtR5NjQ+X/9CGETb/hPWcQtTrnBrBaNd+nP7mlhfyzA6yqRbqd4fLpe76wsfo5ShsuZdlDuM0D+GIAy/CHpg8z3vpeef2N9bvfDr6h2LROsfsFzIXmpxTOaAcQ7PO5zmbmRwOsmIESCyGMN+4lEFD5XaxGhTXysjMi3+DHjJFLlb4JoCnWtt34i/ePd7cI8LvW9craJ2ZkWPBhDZwygOWPEbs+hSBWaB0PwQT/XAUxmk1QIRW2S1I2AVgQKy/UwWg+WRCG3xWGoZ6cgTBNHcBaU5KuKNktabH5i95Xf9FihSyE8MCa093sOQdYozsaDe6dB9ZlAVZsLUG5c0DlwjoNwCromFEZwMrng44NAVW9AuRRrytyQv/WaG8DsGwd9PeQYZ2Ph8ATyaxJts1C7XcNDywfoNkSlhn9oTrivdjzu8yDpuk6cu3j6wCs2LMi1I7WA8t+/qMBlt9+wWdlQGuurN1j4ErPi42PWL+e7Ie853kGCgPPLdzbz4Lqj9kyDS0tdygJhV4Dx5wDsGyd27ZPrP1+SoBVtUDFKnzxz69sQN08sC7eY80ueANYWXuFFiP7XpMHYLNO+Lijr70At63ZOW1+ifXzGgCrzoaxsIlyf7Scoq26oMpwbwMI6xeqLYJoBxD0+VQ2DmNgo3XfRTywQutToayRLITxfqhu/3PmZ8EQOBwyL4zQ/Cjrvbr3bTt6QpvVuveWc9uNv3j/FI/wDZtmZT29W93nQ2we+Fe25bKgB8cpLBIwVE//KgSgdDzZz3x4VQbA9JxM20qF2l1GPQVYRwLIEi8jPsd0t74nhhJCBgXqiGG2o/SYEkTQk92KtrslbXbv9L7+iz2w1ps3Ouz3NOzPaD59KgCsMSBWb8ai7W09sKr6Vw28wjPJGaCqSwZD/sT7Cm2RtUv+DY60aTFLoPZRt9M/8VLi8KLD4aIhhFoX7V8LaPwxKWPxdE5U7S/89gx5YNl1Lja/yj6PgQEtddv9a9v1I7Z+tb1+dJ/mHsBN76PHd3suAUOJBlbZdS/tgeW3o9bbD8Fr295+fWLjs0m7ho6NASg7P0/mlgNQdqz7z7+mAEvLiOvgX6x+sfaJ9Ufs858OYDUdQLEGaP35DWC1bsJPfYGWFtav4IEVMlL8DUBsIfvUfVxRuGsvwG3bpWm7X2r9jG6M6lbsUP4tZ+wBqXvnllO0bknPOu5S7V1282PLbzg6bRuvJAQv2+B6IUonhkVbflEzhFAN/5N2/OQAy197fSOyF2vfmMZKyxBEuz6etya0HQDV09JuuEOGcdP1s8xQii0OdQFWqDwZ/HE30b/ZeDHjP7bWBAGE8RryDR2UWQ1AvadfltwTzGUXdAALYM2KuOu9NYQwn4+yiuNYzayIv/fHA+0PKSW7He3SNa23b7RMXmix+sYeWJvknY77Aw37xgNr8sAhhPUBVo8QQFmVhTD0/LfvhTxwuK4dAXbQAtK6ahtwmznPNNUE86epvYd6YNkxdk0PLLtWXhpg2TnIv7sQQn9u+oZ22fyKAazY/I7tMWLzOnb92Pmxz9teP7Ymlz0+/XXTL6cPsHRd0Pv5yQv88y8FsLqdXqUGVt11t6x+sfaL9V/s87L+rdPvTcdu6FntA7IQoFJYZdcx+16sjtf8/NMDLDjPhh689mF7zQaKXvsGsKJN9FMf0NLAuwGsn7r3oy7kH127Og86W8amx5dtEC/1YLcAJXSvqvLC9Gk5Pa/efTGjsn0BjtwG4FhNX+XeAhDOPT+2AfPTqBee5ZdgFxGAVTAwWXNFTEZoRzn1lZZdcBkPLC2XX5jQBtxChH6vl52SQYIYtDI36ZRoIOkhdUJkqozI+BcAlxgE5V34MwGs2FzC52q0ZKLgngeWvUYd4y0U6qPGSVOAhXvDMOVXDiHEtxNhDywLxNB7RQ8s8VraHXaUpglt0xWtNm+02L7Q+wr6V99omy6IDkca9e7obgYPrC80mzzSZHBPk9FDTRH3Hwuw7JwCrIM+mPSReF6FoEEm0E4yz30D89IaWP5e4RoAi583Cs6P4mFq37N/x9eP07lfZi+GDPjYnIvdv+l+qunDpu31Y/u0SwIsWzfreRiqc1Yv9wWcfXbFoKS9nnghFu8QGz/+Glk1BuqsoU37tOz4UDl8SFVnP2mPiWmw6jMlNE78drRrdl2AFZ0/DvDz2uZ2o/YVX9BV7bCiAMsWoKyjq4ycJhMwaMDE9jcHeaiXbfRiDdh28LW9flsDrOUX8J/eAGxjfJf1bds+sxMbIqSVP14Htb132/F6O/+8Fviofmuyfp5Xs5/7rPYaRh9b/zYeVLK0yAOSv+hxIAtGJD7Dq33fB1wFg6hkA5GbV+ENBmtgVDRhnfF77jOQ6w+j3sG74EbZvBmqf+XmuoYGSmx7Uqf+3IsVddDNXaissXWp7v3PnQWx+8eu24C1xS511ueXksQ6tx1C++syEBnqSw3h4zFUkilQGyZUxgyEBVoPx4eyYFlDZn+UsD8/TE7/3h8SvnLZfdI9QuA6HA4IiCV1FEH33X5D6WFPy80LZyB8Xf1F35f/TovlX7TeLWg2nRIlfXq8/53mk0eajR/obvqFxoMH6neGNBpNaNAfUL83pH5PQvB6vZ786/ZdjTvU7/f5PTXmFBrhbzUAy43qHMDY9VTbCOepl5rtV/FOO9CBRIS/zDD1bRtrcEIXCyAegu3BTIRmPJSPz/AK5o9BrY8/TCRzZPlP6L6F9xx9yDzKvEv5X4Dox5da1y51naaLz2e5b2zdin2BYbMAcp2c56G2R35+cZfA48kLJ9Z5ECuTbWsLXrRNdd3SucfHHE8ZQWje+f0Y6yd7z9A6Gzs/FkKPsttrnK4T1SOvyf2tXavPE7sO2LrG+ijULn5JseexSWh4hHB4tbSKfS2r5Q1gNV15vONjHRm7/Lmb92yytBSxaHv/WP0u+Xl8Mta7W9s+uwGseu38qx3Vdtyc0x6XGvPn3PtnOOfvDrDUg81u5OzGLDpmWxAE3mC0BFhtnj9NAFbZfZpmUTzZhEUmSWz++vcvK2fLx/zVpnJ0fEXb52pFq3XhzwywbAXKxpECrJDB4EOIUIPEAJbfvxZe4fcYwDocJQuh/afGEa9THMQnoZDQwGLsfkAGwj0l6Zp26ZYW61dKjxt6W/9J3xb/QcvNd1onAFgT6u4G9PTwlXWwZqNHBljDwT0NOyMGWP3ukAGVAiwAEQZWAYCl7VMFsHyD0sf3oTbHe7ads78BsNjoL8+kWgmwAK8OvSwE0vaVf95HACzUMwSgmgCscnBYzF5Ya7IHDoqtz+deN7PPKhaYMijY5J6x8ofm70WvT90MsPgAq1i/U4DF898kddB9S5NnSifz4Cp6MNrsk9cEWKG2tOWP9U8MYPnXvxbA8uFVYY1WXT/3ao+N1698tCnAck8APrDsemX7n58eYNkNoL+JbzJRzz22yWQL3aPNBp4HWcwBKLJD01jkc+v/I89rM1lsOdv22Q1g/che/1z3ajt2mtbmUmO+6X1/luN/doBV7b8U74UyDas634C5HUP8JiVHXAJgnX1zPbEEwJU9Fv3n7c8OsGLrw49er5r3Z8yHrfkVm5zxWQCW7cdYn9qNvoIR9XRQcBG6hg9XrIF5ahgVw7ry6VaEUTGAdaT0BF4V7qXRE9C8Qlgd/0tpt9sxwIIH12LzSrvDml6W/2AvrHXySuv/y96bbjmS62iClOTusWTm3fr2nH7/d5pep7p/zpmqukvlFuHhLmkOaQYTDAbwA0kzSe7BOCczwt24gNgIfAbSvv0Wfvj0KexensKffvpP4afPfw6fxwqsD09/TADW09PHcNg9JsAqVmJF3hCAtdsPR/IOu7Eiix3F5QBWrMyiP5ot0SX6XOc4XwnwkgBWArFi9VoK4ucX8ct5ZEJMMk7Vca/DmmQF0z0DWDN+jhVYRG/OX2n5Xat/89haiT+RbXWduexOrfOj/mVgynKlaHxeRpX0PoLRDIi49N8ewJI5HtnelgBWK0BYCmBxP5xcR+P2mfBzo1IzpztrYC2yAovrzbROYHzvCsBqcTRb9UUOtgNYfs5DZ+ocCskEDdMBLMSh9/28VX9KuLOWzpfM+ZbadgArfwQE6mpjBVYqoMj8adVf1N/8Cp9BUwew7s26GyPwxuW0JgA5cMNDGiVZvC3SeRno8yNqGnDBgSsJWmnAmZXQUF8+hgfAkgktnzNe9pxoHo8NXgCs5/D88jWcdq/h19//Eb4dfwv/+PXfwi9f/h6ej7+F59cv4ePTh7CLFVh/+Gv46fNfwuePfwo/ffpL+Pj0h+kI4T48QAArAly8UiiCViQXzxFCKWcEYMX2dISQA1iavsSxuEyJdxNgdVweHxwS2/mRKXsfaDtCSMCpBcBaujTZDd1EyO7B0gA7WtOU2IpqEI+tWfyt7Vvaz2PXa4+p+RfOQxQfQJrFVwxvAWANNF4CEZ6fkf3UHiFE8tCAHMiz2aCt+1++ggXL90IMaot4oe2FiBcH8RVi2R5Vnr8bAMt6g+Rl+lbtkFJ0AMvPeWQM3pGQTNA4HcBCHHo/z6cNUFlSqx55uLSWznvmeottvncAK77wtN4C5nR3LVm33OGVkhJASK3+o8CH9t23XoG1lhxvNQ7CT7f2sbcGsBDfLWCAJwsSwJLJfvxZA5840GLRIcEEPk7s4wWwiAb59+vxdQCPxmN2BGB9e30OLy/P4fn4S/j5t3+Gr6+/hX/++q/pMvfX8DUBWB8en8Lj+VP480//OR0hTBVYn/4SPjz+lACsjx8+hQhgPT4+hsN4BxavwIpr28cWDMBKv9vviwEsDhRwwFDynvhMAFYqodidzDuw6CthMlGe7rw6DWCbPKp3LQBL6gPKw6Q9y68Q8tiaeCd/x3W1dn9Adrfmc4vGW9HO50X+FdKoAFi6z9qmAisdP05/lgAW95EWgIXkjNYv/SP3b/Lf2ly7yq8gX/yBffxY2weWNOQjMFq/FWMu7LlwQ92LQO27BLAsJUPGiZR3jeeIhg5g+bmMnIl3JCQTNE4HsBCH3s/zks3+/az67aykA1iDrGSCYwUea0v2vQNYiF8IgIP9ZQBnDIgAOTTPvT6/NYCFjvB6YwVvu1I5IAArAhcEYMmxOYBtAVi5JIuDMjS2HCdeQx5/Z13iHo8Q8j8cNIv/Pp6OE4A1HSE8vYaX16/h2/E5fHn+Ofzye7zz6ufwj1//PXx9/iWcD/GOrK/h8fAYnsIP4U+pAuvP4dPTH8KPEcB6+CE87D+GDx/iEcKhAuvBOEJIABY/KqgBWHYyaCTm7N4YCfIQz4dvNg5HCC3gR76EoJ8n0EpUYHG/z3XS1s+2Cixai3WXmjbvjC7xCRAC3vh+JgEsDSwstStv+9acI+cXPACyl05vu9b1LOY5X+6eSmOzS9znc20PYFm8Tr83LnFHfEP80gAs6e9ycyAAC+cfrZGBD8DSYkzpEzWgGfGvA1jx6z2ZS8aQgm79HAU2WwNYaH2t86Px13yOjME7F5IJGqcDWIhD7+e5FVi+nxW+7ZV0AEuX3/cKYJWGc1r4ttY+47Gst36Jezuv8gF0616NZdB2BIPG35rO3EtaApAsoIhAhgk4EfEyfy7XI+ddC8C6jBuPyIVwPA6XuMeKrNMEYH0Nzy+/hp+//D38/vxz+OfP/x6eX34Lu6cQXl+/piqrp93n8KcfBwDr49NP4YdPf5oArMenD+EpfoHwIVZgDZVKO7rE/TB8hTACWPRlQlo7B7By4MmQwC01TAITpnwqACwun1R1dRyqxXgFFge5sH6uA2BxEJMntjm7SPJQvmHL10MVaDSmHK/d/+Q9ROv42vr5mK3jo/4IYMH+EfCHFQAlvRd3YF16v08AS3KnXD/LASRuX9odfCUylQCa5u+l7XH/poHkJTpnAVjuO0z/z//679kd3ENMDvlEBsaZrRo7eMWZPj/dAawSnZ217QBWOes6gFXOs7faowNY9y25DmDp8ukAlk9vO4Dl45PVqiS+08f4vgEsAhtKpcDtWwImcSyqytKqVWS8HNtb+5yWbHMQC1Vgxa8Qyhzi0v8U9vuhgiMCWC8vsfLqJQFY345fw8vp9wRg/cdvfwtfnv8j/P3nvyXgav+0S18njADWp8MfhkvcPw0A1o+f/hweHz6Hw+4pPD49hQ8PHxKAFauwOIC1Hy9xLwWwlglrHsCKc2rVSRMPYsVKiF9fXP4h2Wl5UQJ5dg/hfBzuyLpXAAsBaHvF/Pl6YlUej7e3BoqlFNr923zEa49H/Fp7XlrVeAd/+vE9AljIL7fmB6gCmY+vgUUIwEJyJz84ydMgyAPMaWA/3ZFn8fHmAFarQ8lt4MmBoxr90/KLDrqg5zhdK91IsZHjnhQGrc870TttJw1gDbmtMcbEbqSgyiUr3NCRg3mnYu3L6hxYhQOlFTerTLriIPQGzPIDyD+gr9BCUhsHqOU/rWvPShjQWrW1aPPzcRaJnRikZk4+BEoQ0Pj78RawCVQQ8cA0viFIND6U/80brB8Alezv6UtuSkWSJld93KUGlsyP2C/lq/1sJRdyXRx4ooSTz5/TJepLoMr09UN2hHBKYscjhal6Zn8p0eDzD/8eAKwIUsTb8GL7r8/PQwXW6Tn89uUf4dvpt/Db13+Gn3/7W/jt+Zfw8u1LOI5f7duHx/DT05+GO7A+/jF8+PBj+Pzhj+Hx4VN42H8IHz58iPVVCbw6HIZKpd1+OLIiomIAACAASURBVFIY78SKcz7sh8qsqUJr9EeyCiv1jfkIS/CGn+dfXcvJU64/8Wu6w2foWZIQJ5rGu3+IPpmIokvoeQWGZgecHv6c/k080frmeDHpLEdAxg58LfJuL2t98vfu/GtUz2o/KvbPEvmp+1kG0aimMSMI7jvQ+JoukP5Nz9gRwjjtpYJOjxTiIVprXmlv2r4b78Aa+uNL3Ll9SXtBfth6jniGx81XQGI9ro3AppExiaxF694m+UUAFlqFlWY3X+K+xoKsMTwAFq/AkpLIGWcr3V6po3kQ/uGd57224wAW4qWXB2uNM0QcjhJBQVgHsLyS6u06B/IcQBvfvfOvA1gX/1kTDN4awMrpV1wPShA6gHVbAMsCIO8VwOJJmJ7QzU8kEGhC/TRQi4+jJeAS+KLENIFYu/n9V7NnUf8zANZw/1isvor3ZO3C8XQOz8/P4XiOANaX4euDp1/Cb1//Hn6O92B9+T28np6HSo9dCPvzY/jjp7+GP//41/DDxz+Ep6fPCcB6ehwqsC4AVjxCOABQFwDrMS37sBu+4jddil4JYFly0Xg7A7IEgCXH0WJV/rsIIPB4Us7nBbA0cELSInUpPucAlhwD2VZ6viKApe0fKNan6Wv2nsRrAGDVxB8SJKUxqmnMEGHJyD2nuMSd34FFvmAYywaw5Fxyz8zJcDcBZh3AqtE1/Bmd+ajInhANi/0lXptmasdltA5gCWS7VRBIUPQczYPwD+8877Xdlk57FZ4hAfYKrFXY3AfpHNA48OYBLMN/bOH3VP41VmDVaCVf2xoVWJGFfBmz8ccKGwsm2YLPVgKiJYQxgea/l+owJRgGo7egv0am9X1uC2BpdHNAAL9Au24FVi7Z4xULpBdEPweuNCBC9Q0jACsBLPo5HVMUl7iTLg9HGI9hJ8+IsC8ipvqj02uqwIpHwU+nc/j6NQJYLwOA9eXv4fn1P9LfEcD69vIlnM5DxcV5tw+H82P48+f/PAJYP4XHxwhg/WmswHoMT09PCWChiisOYO33wx1YGoCV2rGKK/kzj+3lEZ6cPaoyYI4r19fKI/a7QyLHem6BW5c1CP8j8iQL8JS0Ip2SPnGiy7gDi9bkrcCq9YMKfjbzxyh/4xtPDQ1WH/o9rxCt8bGIJm19EojM6VdEkmftGSAbf3/xn3qkxvc7Gsd66aPLYvkVQknvAJQO+wyfA8rWwXDEXzzE912BhcJPmF633oHVqgRRAXLOFy5gtAupSHJM9BwrWl0LxB+0vrpZ30+vdgex5AWSSRH3kAA7gFXEzt64c6CEA+8RwNrC51k8bf2KYJGslOMRLQBWqt8Y4z8LwLokShdKt+QvijNkQtgBrNsCWJq8CLCIGnNrAEsCVl57k2AJJW8caOAJXW4eDcCiO7aoAovf80SJawJ3dqdFfH+hYQCwXl6HCqwIYH2JAFaIv/st/PL138Pz68/h59//Lfz6+z/D8fgczvHOrGO0+whgPYW//vRfwp8+/zV8/vhjAq7SEcKnT+EhfX3wMVVW8Uvcw244UkgAVjxCyCuwKPmtBbA0nnKZLYCe0XF5fJIWt/IjhJpuIABLVmBI/yT1QuoPf649s9ZFdMU7sExwawQRc+sy9zV0udBE+NL/SHqyNieOzElZe3KNHIiFACY0PtIrCyyy/MEirxaXuBOgt9Qj/agg7d/Wvon203iEcPhzqcAiG6Y1dAArp8Fl+y/SN7Q/LeQJAniYXr8XAItvHMjopYIjprc8RwJHAmqZ+z32RQ7Zs2YkE88YUxskwA5gFbGzN+4cKOHAewKw1vBtJbxLeyZ6BVY6oNEeJTJ8/y6ZclGxxD7qwvd5CtNKAyhEi/YGmfdBL9LQEcIpkUCEvNnnZQG0Z5kl+7uVIBGAcS8AlmUfkX5Lx/jaJKClPdN4S6AE58MEXqVKqKHKgv4jOod+HgDrW6rAOp334fX1FJ6/fQuvsQLr+Gv45cvfwteXf4afvwwA1vn0Es57OnX2ITw9fAp//fG/hD9++kv4+PTpAmClI4QDcMUBrOQPxjuw1gKwYhVZDoCQPJWJvbwDa7L3EYCRsl38LBJ36o/6XejSj3BbusP1kHRP6hZfs1yvBNTkVwgXz8cjnf71LO8Ry/oM5sCr9l9l/ywCwARxiAYM6MwHRONZNp/TwxnopQBYcs7h5+Vd1UP8YcsrzqPRP9cFuoPuosf8BcQUA/QKLMMMyvbfkr0V6VaSjRHAW2n1It576wBWDABzwfESCR7Y2ioITyDlmQfhH9553ms7kpMlx5p1ryp7JMAOYNWIqPfpHHBx4L0AWDWBpotBoNHWABZK7uQl66VrKgGw1GC4UYHiJbTWHw1ckAkmbQ/T/mbEk41klrL1iu3LAmgPYSX7u5UgybjDjuW2PUKIkgAEYPEkkMCoHHilJZ/xd/woIv2cfre/fPFQthkC7eUX9oiO4Qjht7EC65AArC9fvyYA69vrL+HXr38Lv3/7e/jly7+H37/8M4R9tLZdOB3P4fAQjwv+FP7y+f8KP334U/jw+Dl9ffDzhx/TUcIIYMWL2uPl7PR3kimrwIp0PI0gF/dDlAAT7+TPcxvWE3Nqc7nE+iLJWSxbAYDM9NuIP/2Az/xoVaTS0o+L3OZHsSy9sgAIbksSwKJnEsiS9ucpUvD4Cnm0zNWHN2q8Awu94OBTbR0jVI0P7sBiWq9+LIPvnzT/DCDLnNAadIIAZP0OrElvOoBlqHbZ/luyt6K9K8mmA1gdwCp2um+og3RmcoOtWUqrEc7m7ABWjQh6n86BVTjw5hN79gZTC1ZX9VUKx28BYM3eUB8ugWdVAK2tKQa9o2LEI4pbAFdTgqoAWLm3xlye6d/jV5Q7gLWKO0iDlNoMfss/0KaPe30AS4uB0Is+CT6gF4L8uQZgpXurop0dhq8HpiqqCGiNf2g+dIn7+fQtfEtHCA/h5eWYvkIYAaznl59HAOvfws+//y18ff45ZTsRwIoFHR8+/iH89OnP4c8f/hp++vjH8LD/OFRgffwxXeYegQkCrqgSiwCs9MXB/UO6PDgCWPH3dIk70U+gFQGE/GfeRl5OLXVJA7C4/Hj6mPN/pk4r/o2DPxooMLe0OYClAZicXktvNHDLsuiZDwR3YM15fbHBEuAn51lufQeWRRuXW8u+WNsX6c30PFy+4pr0RNyBdQExL5WKM4CUGYAFYEkdmPMsf4SQ7LbfgWVaY9HGW7q3ysGlPkoAC6XT77ICq2ZDbxWEV+poHiQw7zzvtV0OwKLgonTtSCZF4yEB9gqsInb2xp0DJRy4FwCLvqRS8nfat74zAEsGMOmS2vES9lRfEY8Ajj9X/80/dW8p0wgcte4FWgWWlTRMwTQDQ6a2p+HLamZCU2IUb6pt2Rtgz9JqZJqTWT6Bui2AZa1VAg0SkLKACslfutuK33HFjwzuH/YmgJXGYhVYBHJc/j6Fc7wD6+XbcITweApfv30NL6ev4fn4SzpC+OvXfw2//f738Pzya0inyeIZwnAInz7/Kfzxh7+Enx7+U/jx4x/D4+FDeDh8Cj98ihVYHxQA62EAIHcDsDVUXO3C42H4/T0AWLk8hstlFhOPD7g8uZ+xgIjLl7/EJdyVl7hHIJ58oaRlkbTyY4HGVwiT6ozt+L85OMd54rFfzXfEaj7tDwJwpj4Fd5jl5rGeIftGvq4GwOJ9tEvk1THHzXoGTjFdoo8dLADQeAmaqPrj8pa6pPv/GETpd2B1AAvtmGX7L9I3NNvVASwOEuRQbw31R4vxPEcMQ/hBzjgSOny8XDK5FqqP1jXbgMr0Bw09PXc7YPeIekN0hQqiI3cEI86oHTHhThDpB1pea/9s1qFMvpgPMRAtoD/vHGjhgMeBZsYnfa4JlDTf3LIUrW+zfTsJsoCrWC4QQ2TzeaP9o/UhuWjhOyWY0v+WBuBO1qVmFn9SBVXm+fk07CC8f8m8qC3Sb42/2ksXHpTz5wkYYPQjetZ+Hi/Ozv2J1Sr8D9KntenbYjxkM/M5B/7YfYYAjusJxcxl86y70kWiOPv6Hz8CNvxbA7Q00IvaUgVWRJypAis+O82S1viN9PkRwvh8mi+CF8fXcHw9htfzOXx7eQlfvn0Jp9238PvLP8I/fv5/w5fXf4bn55/Dy8uXsNvHrwMewmH3Ofz4+U/hD5//U/h0+HP4sP8cPn74IXz48Ck8PkUgKwJUh7Db7ROwFWPIw34AraJMok7Txe3Rc9DPtN5UoTVWNkkZLmU6tx/NPjT+ks7wqjXSgBa9mfIwRZ24jtKLAi1+zekCDUtrooobGm/6PbvDK/2O0aPlihKYkn53AiLEuvbGHWCWNS3kA/bfLfzdHCDS7yDjfM7737oEct11zXcwTX9Iz8muJpvYDS+wFsCGuPuMP7/oQrrwciZqzXa47iz2ZuUOtBb7K/XiWnwh15ob80x8Am9yG8PM2R7HbfVovYEdicZ6VvcKesIV0B1YllPNKRwm2i9mpEze/Muil0r40Tx+inHLmRHV+R84ySRg9hYDdqpogAwD0YHkpyUD19QvyBK0ADHAQs8QAyEBvUHnQAMHCvVXzoQSfETZmraM5tKet/p95L7R+rY+wod4Qgmn5Wetz5hbATaab6E/pR1Ee8TfxuGz3a25S3SKJ/xb0mqPnddgTS9uQ+d6s5bIh46I2X3eF4DF/TkHI+S/p0vbKwGsdLQuXoD+GgGs1xBhrnh88Mvzb+G4fw5fX38O//Hb/xd+e/57eP72c3j59jWBSo+H4bL2Hz//Jfzh838OPz7+NTzuP4/g1WN4fHgcK6wGEOphNwBY1n/XArCi9mqJ6Zr+i+uoZtUpkRcfuYhHMuWfEgBLlhBHOF4D7GSaKu1JAliRJgI76N+aDb41AGuZh+p+TdMLXVdQBLIcf02di5VVUi40fvw7PuPVmxqAZRUxEPCUBbcyFXy0cq5bHcCq30c1G0UFKFjXNgawNKfBHZRcFHc69ay69ETBBsq/5Ia8CKAV/qE5W9fVAawLB0vkJ4OAVjnQxtg0DlqAGLwDWE3c7p3X5kCh/nqnR8A1jYM3OO+Mde1afT0KH9H6bg1gHWMiqXzp6VryQ/xDUkX8Rf1rnqM5uU4RAMgBgNk+tvELJrS+WKXi+YPW7BnjXtqU2fzbrsDiusYTS/p9VD8tnrfAq9hv9hXCMHyBkCqyCJAd+p/Cbj8PsKkCK1VknOMRwmM4vQwA1pfnL+H351/DMcQjhPErhP+e7sH6+vXncHx5Dg8PD+Hp8afw8cNPqfrqh49/Dp8e/hwe9x/Dw8NTeHx6nKqvYgVWtL34LAdgxQKOOK60WcpjLKCFRbAztbbsRII6lg7W2tmCTsXYbgVgpbUzeiywippovCEwQy6rBMBSeXvlCiwLwEJyt5+X7aBonlIfjQAs8jMWKErhZxakMnQ5RyvXIU3fpr43rsCy1uCOv25YgZX2gsxHbGZxjimscgCL68oOVWDlAKw4EAVoXEnWNBIUbKD8i87wyg1kcpYG/9C8pYbO23cAi23/Zf7X/OJkrTya5YwUUBDWAaxaSfV+m3CgUH89NMw2GJCgr7lXeGiTbVrtH7kvtL57ALAiT6wEAdFfw/PZXggG2Hr+Uvo99MhkmAMHPA6J/96lu3hu+QdpsE4brQlV6KGVefiJxih9Xmbzbx/A4onEEkgZACmZMPF2/Dn9fgKxRgDr8vMFEEv33uyGS/6I5xHAmsaLz8+ndAfW8XQOzy9fw5fn38PL+ffw/PJL+I/f/jV8ef5HeHn9Es7nY3h6/BQ+ffxj+OHjH8OnD38Mn57+ED7s/xAOu4cEYB0eDuHh8DgcGYzHCHeP4XH8mUCsSMfwfKjQ0iqw6Khhsk+xfy11Bx8hzCVy/I4h7iem/KQS4I5Hr+W8twCwpjUZcbAGNGhrbwGwLB+Tfn+lExC2n/Ppj/Rxl/FuW0FLd1uRjWs6rOXekx9hAIgG2vAXQFIvCGTm/sWK7yz94UdovaBR6X6zZftrHiHU+IzSB7y/+wEsbawOYI38k0lXWZBTpqLvCcBCK291CtgAEAX5581yRhZsbNzTr6+0gbZxqfd+txwo1N8cH7a21RoZIPu+Oc03tv9YgUWBifWyqobv3j4IPrm5fNhCvLRYOqf194dvXo6WtkMSWI4nY6XSGW/dHvmEOX3vD8CK67vEZWV3YFFfBGANINUFwCKe8juwUvVGOIevX7+mCq6X49fw9eVLeH79Lfz+9R/hH7/8a3g9/hbO4SUcDo/h04fP4YdPfwmfP/whPD38FB4PH8OHhx/Cw/4xHB5i9dUhtYvgVPx7v3sIh90AVBFgReAUAVq8AouDspQcrwVg0fqlD5AJugQAynR1mCUl6+OEi7zmykcIWwAsnjBbAMSuIn6ZyWDj/TcLniVZXbyNd3+Zt8MAFqKhzR/nL8Enf0GA1QRkj6D5mhVYmq3Q7+Tf05rvtALLK5NrA1jcJuO/UQUWXocvArJ0uAnAkg6GfvYaIl4c/iQy8l+kuBoKHOffp8/yDkzkYAs5zDXXQuvtAFa50/boSk2bmgBhNg9SQEHUYr6NN9AanvQ+3xEHCvXX4swWfnINKSD7vjndjfaP6EfrR0cI15BBdgxxCevm8xVOkONvfJYLmnlMYdpNIT1rN0dHCPn6NV4g/UL0tuovGl97Xkbz+wCwSBeXsa7/CCHxMo6hAVjp9/xZBsAaLnU+h/gRht+//JYArNfzt/Dl26/h+fnX8OvXf4Sff/tbOIdv4eGwC09PT+GHjz+FTx/+FD4+/iE8PvwUDuExPD18SODU4+NTqroavjB4CIf901Bptbtc2E4xPT9SGN0Pv8Q9rmGLCiyphzzX4Hzl7Sz/Yun8rJppbHRrAGvSO0a0CSYoC+MnfFRfWxi/LPzNxvuvJXf6fQmApfvKthcQNf5zrqNtd2B5ACy5bqQ/FugsQdBkX+wjAJpNtvIH9W+d8xYA1kz+5eonWJIHsBD4CgGsi6HNKc0pFQpKkFD5cxRseP2XRS8BWAtHH99ijBfQldDradsBrAuXtK+weDZoD589bZB+wTG8CjgO1AEsyNHe4JocKNRfFJDJYLzZvhp5geZfc6+qInXjABqtH13ijvpXrXkeATcPseUAmn7IWEHOP9vfAUDne/+45Qp9Eeit7GQL/Ssb820DWHGtErTiP5fcgcV9Ox0DPJ2PafzLzxdw63Q6TkcIqS+/AytWYEXg6vn5y1CBdXoOv375R/j69Zfw7fQlPH/7NRyPz+Hx6SF8evoUPj79GD48/iEdHXw4/BgOu1httQ/7wz5d3h7vshruvorHB4d7rfgRwhmAdYhVSvH47qU6K65jSwALvUxvsfJF0j4Odg8AViQFXeJurX1NAEv1YRvvvyhe0k6Ioj2nRU/W9uMayKr5Gzkv2RoPP0vAnBIQK9f2XgCsKNMZAK0cAdbk/j0CWDOfhu7A4goqnaQWyPENs8XQqC8KNjz5Vw5so69ydABrDWktx0BOqQTAkka+BsVIv+AcHgVkg3QAC3K0N7gmBwr1FwVk9wZgXZOVVXNtHEAj/6YBKBRcbuFvFzwCAA+kf+MKLpRMqFUBLCtB/WdnSKoUqK3T6ZSH0LQ7SPiMrQkRki96XrP6sjHfL4A18G7+1TgJskyJJrMz+l0CreIhEgXAioBUBLDO4ThLzOYA1jkcj6/h27dv4RSO4dvLl/DPX/4tVWCd9q/p6ODLy9fw8ekpfHz6HB4PP4QPjz+m44Px74fHx3QE8eFhHx6mrw8OwNUujF8h3A8/8zuw0s+H4Xfn03UALAlqyyS/1dfeK4BF+aB1iTvyH2sBWOY8G++/yFfmrjjjNFv0I/7lcvYa32nFf9pLG67jFoAV9heAXY6dwxJKACyyLXWvvpMKrLcGYE3y3PtegNm6VlaBtcByPACWVAAe4HLGa0pcFizYy7TGacy/1COEfE0aSLeG4U+JniL/Wp7lguW0qSuBNbqEFTlIxAsNoUdOHY25xvNaHi8TsHID5s43BoD9z/vlALKf1fSwkoX0Bsqikyc02hRofZCsxgASjn/jBog/5r42JowagIDGLFnyFhVAJfSVe8/56pB+lvBiE/0GBJTyf5mQDBOU8Fzbf/m4WpzQysdr9K/xpVafi17NLyFfrgPfQXONtVtzaInjvO0AYHEd4j/TC0YtGU15AAOwImgVjyTPLoXfD18jnPqPukqg18vxNbweX8LLt+fw8hrvwPolfPnya/j28ns4nePdV7t0TDBd4P7hh/C4/zE8HD6Hh4cPQ5XV/pQArOH44FB9lQCqVIG1D4+HC4A1A7LGbycQ0LUAgES8TDxb6kuZBZfaqbe9tNmolVrsLbfbeIhK/rHyCKkng9IMsp2ejcORfKNM0r9HHeN5iMwj43CaHCTvefyMvkIIX5BXxB9aTuiV07Jd/g4p5Iuteen3Wn7H+1iytvXd583kHDMd4WD4+JEHbU/S9EH+brcb9Iv+I/2S+S7XmdleF/bqFULW3B5bQfsrf+7ds0yZjR+BQWqMnvukumyF8Be0Pv4RAMQ3TVfhEULuBGWwSANy5SAi5LNaBiFDQgxE82p3YHHl1ZwVGrPkuUY/Ero3WOFBiQVg1c5VssZcW6/jX2s+pE/F81QoYAewirncO2zEgQ5gbcTYcVjkX1EAGvtv6SPL0i8fr0robQWw0N6C+I9WVLIWNJb2vIb/86RmGLWWTi1OQ0lTzTqv0adW1vl+vgosa321NK3FL5Sg0uEuK8HUvkDIx+RHCGPbCGDxhDJ+hTAHYL2ejhOA9Xp8TlVYX7/9Gl5fvqYrgocL2R/Cx6dP4enxc3jYfQoPD5/C48PHdFxwuOBdAFip+mqfwJCH/VCJxe+9SrFwB7AGv+EAsCZwSgCdwwAYwEr3pRkAltRzzV5kfjkDI0D8Df1iYWYPx2ML4rmz7aOXO0AJQIbiBwlgyfboZ+S/tP1D0xf5O2LTWQGwZN6a05EaACuON+kQALBK5K3u70zva3y6xFwWenTnABZecxuACwEsIkAqMldIDcAiRiMDwAscWljjVOAHsyktAIvmfA8A1pYAIwrAkQFumcDkdGstveSfYS3V5ZSc9gosL9t6uy04YDhQ9AKidWOfllIYQG7BgpYxvf7PnMM4AmcFfNJvIT+G5ITor+ENmpOPuYX/X3PPLllLFa9qOs36DBxcm05t324mdeMBkC2g6fX+7w/AmuuLXX0V21kVWKRvBGARaCUBrHiEcHg2Ah2jEKZL4M/n8Poajwq+hOPpa3g9fgvPL7+H8+l1ElcEsB4OH8PD4UN42H8IDw9P4XG8vD0CZPt9PAY4fH0wVlQNl7DvB9AqDCcPpq8PxruvxuqqJO/z0E7G+9RG6sxSR8o8aKmdettL0HmtCiw+vwZMxAh2Bn6KCqx0TPN8TsCm5KkEeIjXCMTiz2u+Qjh3n+vLrwSAkreDeeSN2vDnxH/L9yEAC/lM7bmmJ+RzlrTbJ1CQP0/504hES55rOa8KhI7xr6TLu/8hGlEcXcPfmf9+hwCWlGVO3yGA5RVQzvnUCmkW6BqHhVsBrEVJbeZODcSLmnVuXYGFN+Aaqi99kPuXGys3vqiY+9wh8DbSsr1Xk2WFAnJH2gGsDYV8B0MjPUPByOZLUPQXAQCr0vzOASzEK8v/ySCQEqzSfRbNj/x3jf6hOWf7es0EmT5WIFo7TclaauZo5/82AFbNWm7dB/laD30WQGGPfd9HCGnNth7bRwhjXw5gcZ9E/z4yoCn+jr5CeHn+wiqyho+up3bjUcM4RwSwXl9fw/H0LRyPLwnEioBXTL5ju3Qx+y4eEXwMD/vha4MEYO328auBA4CVAKvx8vbYJwFXGQAr+dTxriyZsN4LgIV0VkuQEzC00hFCrjfx33Jf8gJYuY+FWLY1A6rGPGEBQlTE3zOeOuMP7z5Q2s77FULPuFobyVtrHM/4mi56xyPdke3P5+M0LPLf6vNYhank7NJ+ud7M9IpVYGm5ci1fts67J79OdgECCaeaI3ezeN5qfhzA9fJ6lp+gO7CQUnmMppgrSgeLjlYGaoK1GIl4UbPOawNYpQkQWhMKwDuAteRgB7CQVr2f58hneJ32ZhxhDgj58k1o3Wpn3Yxh84GR/0M8QwBWLhBKbyDRV+7Q8w34hGjiU65ZgVUy7wbLrhoS6Y8cVK4xVprEP29x7VUMy3RCvtY733yct12Bxdes68hFAzWAggMW2nMNwOLJ6vHEAax4Z1bU1eGerPhftP94kXuswBq+SviS/otjDFVTEYhiVVXpSOFh/OJgBKxiBdXwPLVPFVjUPgJYw1HCCHKlv8cKrCkOzgBYWvWKBXB6dWttO6XxZJy9NoAl9eDCP18FlucOLM1+JYglASx0BxbkN4g/EECj5TdIF2YJeCwCBFXYORuWwCuaG/uDoYWmV9rYiHaKUTTfMcxzAbC08aVOLAA5OgssOks9iY8X4GeqwGx7AQH1a6Rrrb1pEQ+8EwDLy8dF/OMFsJaBU/7N39oCuyaAZQWEa68pzbPxJe6WQ/M6PrRmFIBr83BdQhVYXsUucdzcmZX2W7SvQFA7gNXM9T7AWhwwSqinANX5Od9qct45gIX8ZwDBK+wPGI/8J/LfNXJFc/IxWwGs3FzxWSv/atZf0qeU/zyRjPPEZN2KVzx0eOMAz1i3blMja6QjVCFhj92WAN2CZ1YCLXWL9CoHYsUjhPwPVWDR3Vl0hJAquS5fIYxfKTylCvxYfRW/WDjclXQMry+vAsCKwFM8HhjCbj+AUcOF7ftwSGDVwwy8GgCrAdA67Ab7IAAr5rvx+STP8wBwaYkyJd8zf7U4MVBmwSW+0aMb1wCwpF7M9Md5hNADYFlxuQo8jIBEK4BVegKiRH7St+h983dgkQ6UzMv3gwXgg15oiefIp64NYMnxtEvoOU0DBG5fMZTTnWHjXNo+5/laHzkz8QvnV5Rt/GNc/51WYGG93fgOLO7EpbOUwQ83JSJ1BwAAIABJREFUWNoU8AI8bnq7O7DC6RLkyrVKB4SM2beSeautASy5Jm7Q8d/oKx1ozWXb95JDKIFZS3/kzGhdbll2AMvNqt7w/jhwNq4g0AJjTj167l5pB7BUVlmJiZuvzoat/lubpsRnI/+PlqHNNU/QW2dAFLQ9L+G/BjCsBWDxpCeXALWtdtveNXs60pX3CGDN5TvIxAIptN/H39HvYwUWzwMkgBWP+E1gVvpq4XAskQCrCGDFrxeG0ymE3dD29XgMERdL8Wm8o+qwDyECV7sYq49g1MM57M+HdJQw3Xc1Hh2c7r6iqqzxCOHQb58ub5/pCbgDS/qXpY6VWPD6lZJbA1g8P9B0YT9WEE3PlDuwSi5xt8AImbeQJ0EAFvI4WwBYmk+x98S5/sh2eH/LA2ClLyhK9u6Bt5f74zQ/Qr/T9q6h/xCA8uf83w8PD6YIk39gHyHQ/D//napDY/5mAX01e4pGcCuAJe2CxqPwHYXR6DmyE+s5Sn+xPmH9zY3hugOLb1i0EAKopPJJJcEL8LHORiB9/c1W3xmARYZA8tsawJIgoJQDSi/W0p/FvGvdvYUsWFE8biOlG2ijtvfuV+YA0t+1NsjaZXUAq5ZzQz+UviD5oyOE/AUE32v5PtyyAkR/zdhozXxM5P/R/DjAb50BUdD2HPFfe4HI19wBrAv/a3xpB7Au/ONxPueLTC75z7ICK17WzS9oT/dYnV/D+RRvSzqmv0/x74hZnV8GkCqCV+Ml33HsWJEVCxOSPNMRwl3YHR7CLgFY8TLwS0VVBK72u0d2Mft4ebsCYKVxOICVqi/mFVgcEJK+VyaRvh1g7h9KfKM+33w8it+57qeYe6U7sCwAi9aBACzioXUHlmWz8vcWgIUucUc+oST+9spuSwBL0hBtgv8ppVHqTfluNtiPRgP5Ew2cusQvA/3S91CfWGmZswO6xD3XhusOb5d+DwAsxA+kXyhO88pLru+9Alhefkx++n//z/82WYBXGJKZpHwEipDTQuAFUg75XKOvAj+YDbsVMkmT8A1RM3LEc/gZ1IL43KscJXJB9GtzzpxmwWTaWIfxKwyak4y/y5WgagFKATlj/FIgAGVw4wh3MRm9w3fKgUYH2OwTKh2o5Rel36yRKkpK+ZgysKY9jPY4C+Cf6AcEIv+I1tcsHzCBB0DJysRZAo/W6XnewgsryPbMm2uD+IfGpzusLB7jNbdSgCjc7vka++8Zvoi68EezRS0B5u3UPmzOeG9TLk6F8c8YPlhuNJpX+rreeahc4jEN1g1bdlO8BBJgCWDwOIvrLE9A4+/jzxOQFU4hsimCBadj+n+IfD/HiqsIbtEXCkdfovrvc0Sehi/ZHQ7DvVdJf06xBodAK7rv6vIzfX2Q/Ln8W9ofrUkmvZaMh2vpy/5M6xtfnme30Ir9lcuCx7+qvoCPuEh5y58JwKR9c5L7WKVHfJRz07QRACN90bioAVl8j44FPB4QzLIV7ff8dyj/sl5hlcynrTtn25p9tM4naUDxWel+RTop6YxwNpe/ZU1kZzI+i/fjLcZkF/5LXsn+8XkOgJvpmmDS4H/ytt8a/5V5lmVrNL+lN8j/WfJHv8+tR9tbyP5MOjuA1aoi+f6agXAhIwVDDrQkf20JeKxVIvot5zLxoID9Gv28goE/zzlgbpzNPCkRgLLWDmAVKEBvuuRAo/41639FgM0DFst/1NCFEk9NfQjA8qrWMgDbNoCp4YN3LUkOoPHsZYMGVnUAq4Tdi7Y8gUbJlD4RkmATeXffuQNYdSKakgXFf8s4SiYW/OfoH/gRQaJmdmxwBDNiP/o9tTums4IDMEdAVm5Fcb7pkvZ4Afv5ct8V3XvF/+Zj8bjv8u/hCJTWLv4OgSOtAFa8dj77p2J/JbAgjlsKYEkflJP9sH/MM3iam+468wBYmt/L8b0EwMrtn9Yz/nvIP2UHrZlT6gDa99FzHmMhe/KMZY3h4SHXoWX8hAGspFME9DNwatCDegDLsnmUs1K/7wHAqttd6o5KS1+T87+k37sOYOVFhIwbAThc2flMaFyr38LRFRQAeecsUVq0fprTTFQLJlM3uoL+lsOqHGLo1gggdACrifu9c6P+NfuEigCbB1eaXyihifsX+dYoBRjo0lKmQVqwnvNvsT36CAXyj0iBEf2oP3qO4A/Iww5gIRZnn6OvCGL5Iwk2kfcGOqMAKF+BFRQAwQuED7bxviqwSOAQuGB2H9tSpRb140AVgRpqu1idxSqvkL4TeEGVVQRgxSq1VKnGLnDnvkvbG4YEaQ5gSX+NACxEr2ZAfL1vHcCKpYEkX76vk9VpSSkPm+PBUs5DKSfJPw5epbagAkuTD5IZf44qQOQroNzYaF5pe4N+Xvybdy3eefj4JX1yOr3ITxl4zfVjaic+AiH1ZuKJAmAN9A9HDDU9gbrDGkg713RSG++9V2DVBAC1uqT5CpQfdAALxH9IGJ4ExQRvHME/Gr8kf0VrqVFW1CdHf3xWUgGh0a+FrzlnRPQivqJ1XRwwCqDzI3UAy83p3lCNHNr0r9knrAhg1dCSPsXOgjwUACuRzsWUxRGWSA/yJQjAunelrYE/ZsHdFRdYox+Wv28Ziy+5hn9zlun266evnYIrinCDqZD/awOwOMF6zLDkP0o6Z89vfIRwvIPZBPplUsHBiim5FJVV1IZ8M/0c/5YVWPE4YfyjgSAEVhAN3LfTswhgEXg1gVrsq4K8gkYHsS76o8n3ewGwLH+jyZ/kFf+O8SuX6zTOKAMJbE46Q2wXCICUsRrzj2PXAFgev+oBLy46efEQiIfS+cn4wlrrbL8ROaPs41mf5tNKadf2VW0MbvtSl5L+yAo+dqH7bN3Mzc9BzDIAK82pxIvy9x4diOPcO4BVu+HW5MeluufRaxR/dwDrzgEsFEDdO4AF6S+wMNVARoduOSUeZMmpaox0QW6JAJS1dgCrQAF60yUHGvWvZdNJxKwEYDXTITgjkx5TdcAdOihA/N4ALMkPBB+sabItOoICoVo62+GjJQfL1tlOQe3aPf1yYE7ZOvXZrDuMWFo5/VPf75f8Ry/d5pS8DwArrgklsVoCGvvljhDSuCrIkb5BNq/A0mI0GdtxkOOwO6RjchHEktUysR39TgIjl3niMSTdi3n0oEaHOR9vXYGFPuIi42epAxzAmt0XWQBgyb2aAxQakDADMNJF/Lb8eH+vrBB4MX+O7UbqtDa+RRutDdlmzn49fjqXJ+X6JxDHKMQg8Ir7gGX8cKlgTe2NyXiYO7flAcCSPPWA0TqgLby78hKTWnQAi+2yjmIcTbRem7T0uwNYjQAWcg7SSEodRRRwDjEuOYNfoixoXa3PJ8dcMNDaAFacuhnEagQQOoBVoAC96ZIDjfrX7BMaASxLpF4AKiYoOZAJ2TevANX8bO4rrXHe7wnA0nSlA1itTil/RASP/jYBrGa/MzLm2gDWMmZ4PwAWik0leMF/lkCBTF61O7HifLwCiycpWnKpgVBPD0/TsUFKpnnMXFKBxRNTZHcIWMj1v2cACwElOQCLyzx+KjLyqLQCi9uXBo4QeDXpAgCw0P6txQcWgKXzZmn/Od/m9XtW/JOLdaTOeefK9UPxE++rzaeBWLyP5xL3NEblHVhybXI9NrA99JT594x2RwUW8iOtz0vkUzJXi3/T/DiK82ueJ9n0O7BKxKrkjw7k0VKynHHIYEIDwtIGAa/hvdBc69BaOCTnXPACfkUoT7+VQHF+yU1XOqGW9fU7sJq41zu3cuAdAlhWAKmxqnUD1z7v7Uk+pmSnVX6N/VvhCw8AdYt9Q2NLCx1ST1rGmgXtjfKjO5jq6WnVgOYFZAfgfM/tw7VU3ALAmmw/xS7vD8DSEhALvKK2WmItAS6tUite4r4ARcS9Pxy0kADG4+ExASVaYqq9kFgAY2L/9O4n1K4k/pYxfVz3vVVglQJY/A4s3td7B1buDJYmCy7r9O8KAAvFF9pz2z/P7X9N8Komqee26/GpFuhEfbWvuM/2PyX/Rb5gRtfGd2Ahe+YVmhaYaY2RAFbwFUKPDFraoPXVjt0CYCH7QvqDns/G7wBWrYiHft7A0wqgkQJqysA34ZIN1EtrG0fmvekNiOkE9suvwJQ4bpSA8QoNbf2I/5AXjQBCr8CCHO4Nchxo1L9mn7ByBRYEvAUvpH/Rkpks+yq1i+hE/qdyeHe3VvgC0Y8Smmb/6V6pf6/VhuwAVgGjV2yq7b/NPofRtzWANdm5eUxpySwNtOOtZs/v5A4suQpt3RaIFX/P26fEjv0u/tuqwEpfITTi6DjO8XicACrtjqt4hJD7/DhX/Jna0rp4zDwDtjqANYneA75IHVj7EneSn5SbJce3AmB5fZ5HBsg9e+fidmf18e7viO6F3tAibgxgke+w4kapj9KPdwBrro2l8TvSVe25CWDlAj+5KdGnanMlmsjQVnm+RyF4fpbK/Mvl9K2N2QpmJKUe57E75AGgm8sHCDlWQPDgYvJryt1Wqn5WKhEKTN3DsgCoZswOYLk53RsqHKANdBaUZ75cgzaMYiYDB7r6fMUE5jtsDQCtTO5iuFb6+RFIFCxsvhZHNfPWNJSOX8P/OZ/b4hetAqh0Dbx9aQCqfcUvN14pbbkEIj6zKgQub5Dzr8gRAIZjsEEDcLvLyksALOJvbZxKPOJv1HmcQkf4LLkg/22BWjSePEImga3zeAeWleDGu62oDwFTM3CKVeDwOJLGo7YEpNJY/CuGOZ1Ecm18fxTCCXgQQ/BILnJNnL+zNY0LQONZco7y4zE7tZOVzQu5E3DLKhi5rXN95fYl5REBTP5nrRcVMpa3+EOhlvW8Jv/iY1njeumz9AD5YZTLIH2h8Qk3kNWXBBidT69z/TEI40cI5/niMv/VbFbLMXN6xenP8UoDsJDPsMbT+iE+186F5N/yfLa/sRcZmi6ir3wi+5kdIdSIlpuC3BgQg1sY4er7jgCsKmUE67+5fIAQ3xOA5dJX0agDWDVc632moHGMHzuAVacTNQDELGCum3a1Xq30dwCrTRQ1/O8Alp/nHcAaMv1aAIuSNAlg0c9rA1hxPi0B5wDIDAzZDdVbFoDFgacaAIsSZT4O50ms4Mn9QTF5B7DKAKxJzgLAkoCJBWBx0CH+WwJY8nlN/sP7SDqWunLZAbS5SueX7dGYmL45xV56agEyyZ8cgJXasgqs5AcMY7TuwAr0GVWZV4mKWSs+toAtGg7av/J+BPUp8TdIXi1z+XfhtpY5EDZHP98XLAqqACzaFEg525bX2PvOASy0uhxaLIMBdawOYCEWq8/RGwb3oI0RTAew3JzuDTUOGPpnBTZoQyxmcq/AKmbZmh1qABQ+fwSwcjqxur5kFn/NudaSQQ3/O4BVx33Np5H7MQNhhPyADRgnCPddgUUJ/dYAFo9Vc0m3lZTQ72VfnmMQgEX5h0wyrVhaVgRwnrQCWHWafOkFfZ6iv7CPQhQHCGd8unIFFgKwSDb0twYmcfo1AIuPUcorb/tLO/8dWB5dQQCWZh+uPLHgupsc4CDXgP3jAGhL+576FQJY0p/tRAWe9AmcXg2ssoCt3Dh8zDUrsLje0hxefbR0yyMfj156xue08vy6FMDSxjHn53dg5YjUEPEOYGHRIwXMKZiLvx3AwkLIbOjNBt4BrCr+904rcaBQ/5A/KqWKHyEo7XsP7WsAiFlQdONFbEH/2jriZdGt5vXSp7Wr4X8HsMo5LvfpKUBmAlD38u8cwIp84oDPIkFufAFhJRsIxJIJopbkyoSO1iGPnfDEVIJVEuyS874lAKvFP94SwCLZcqBlClsUBIDLUwOwuF7sxwqc5ji+GuAp+wqh5fk8oJHWxnpROQNZjKP55Bu8YElu/pxHl+DVrG0lgEU6QACW1BMLzJb2z3VJA7rhJfYrV2BpfrF8t7z0WMMucvNLnsn9QPtKONc3a1/36iSswLooylDzyZG1Fsau1vfGFVhoHTWbTpHSdQALiUB9vpYex/1XIvtmsKBQ0iuwqsTXO00evuwOnRp/lA1O2B0Yb1EoNQAEX2cZ99fn0Br08xy2VD8K8dMsA0rnXp+b5SPW8P8tAViYI9exAA+ApSUn8OzdO6/AineIRN7JI3QU158bASyeE9T8W95NJcfgCRCtgyftPAnX4maZgMo26RJwrORmixr7L5pulE+rb7wHAIvTMB0JMw6NcRlbVTJJH9gRsqK8iQkhBx5poMZs/x+VxwNAaXL39Mu1QXcI5YBk8gHS5jz6WZI/aQDmNEcFgMXp3u8fFhXkEgDN6Y/cM2TRCNQpJQBCOqPxF87jEYqWXxofH6kcbtFNAqjcxmPjEgBL09XmO7BIWTShbMX0Iua+cQALOQLE4zUTiCK+r9T4rd+BxS/RloEVd7QWuzqAtZIifafDxBCuJABpDYQlm3sF1m0VrzWBivE35bA1urHm/lMz/225X3eFegewyqRmxUAJvDAMYOrznVdgxQSAX3rOk8mUrCH+AFHJhEXuRfKNvByOJ4zI/gnAojFoLTxhlXkKXQLPE1WaM/Y/GHfoeDW01f+ieaz9FeUNi316rMLhgN8QOMwLEyx6pJynn8El7lJWU793cgcWusQd6bR8jn6W9lUKYCF6uLxy+Yt3HK5PGpC1k/pjKGBUU03nI4Cl/VkA1QzI0QAta49B+TfZD6ehBsDi/gn5hHt6bq2VZIUArNxauL5Y7WAFVhyEf75WboA3Z+adA1iIP9IRQIMRA66ZQCBat3jeAawtuNrH/F44QACWlThIf1ITeGQ3mV6BdVNViwlU7R4Qc9eUR6AvYWVWWDu3NuTaunkNwdQksB3A8ktGSzZmoMhxOMNhJiD5jzSH8M4rsHj8TnsETwTRJe5IUhpAlbPjRbw7TmDFwfwNvMxD0rPdblEBz0Ex7RJ4WlPs/xYBLM4rb77AAahZnzsDsLgtW9UwnP5b34ElC1xK9zAEWKHnJQCWlzZNv7x9ESCx8EEVABbXES+AJfVKA4w0W4L2tVIFlkYP8r0y5tfaQ/o9kzS0kTbMh7J0SttTLBI6gFUTgTYI1NO1BMFdM4Hw0LZ2m7cOYJ2OlzsmZAUWBY85nvUKrLU16vsarwNYQxVMBGJq/m7VlpbjJ61z09YV94AIRpX+neY3qli0t50avWvuP2sEya08Le1fEz7cA4Bl2Uu5DLa1gPcOYGF9a/sKYeQf/bdIHne7cGRHeDAtyxYIwNISqJmOKffz8Iqq19fXNClfByVF6Xjkfg8BrNguzkkVXLx/PILWosE19l/CZ1mBVfvC+5YAFp97+jerwLLW9BYALFmDWyoflKyvBWB5/XoJ+MxBIY9Oa3pQU4HFwR4OYJGNW3Rxv8LptX7vyd/WrsCq5akJ8Gx8hBDJ/WYAFk/GucIggrXn5tsx8AWkmrlKBblmAL4mvd6xGivAx7TPO5sSwAAD0fSofrahpxdV5g7NmtObqFXTjD7TjN4QV098Xx0tmXk31vtazf1Qo30FpYi6Fe5AKZpPNF4jASgFbnj7FtqTL1pjAQ1ETMFXKqQ6L4C8w34/3DJCn6g+n6d2DdOu1vXW9r+1+Iz7c1fjnxxo2s/GhfEjVLMk1gB8zX3SyPJ35ofPN1vifODCAG6xDzED9sYV8gWjBIgoRskF74g7XlpQ+WUuqdPioxJ7HFh/VkngukZr1cYm+MhqL/nAk00Pj7T1z/oplzAj2cyeV24AWtxZwnuiwfuy2xrbEz/wvvIl7WkEQGMb+m/QisufLIA1NlzQN/JVk/Fgb0PHfTikv3m7HE9qeKzpg9RX7/zDVqx/uVCzgZIKqxyd/NlMnhtvgHwu7d8nZf+wZKTa+36+gGWb/eIItWY73IdrfJQ+fqIR5XdGfmzlxZJ+pK8PDw+BAHop41Rhehjs41Z/5DotuzH9EwigzAqsDmDdSuRl81bun3x7KZtQtD7fMYDlWVgHsDxcWqeNtgEhB73OzO93FE8Aml39GwewCvPX1RWh3f+2kbRn/ldNECOAxe4/0QLoNgraet/a/jeO3yNueNU/0342zssvsU7JPPjalkWuZWcdwNK/8kcJT61+e8CZpFiFDhCNW0pvvENLI0FLxskQZnOw48scnFLbjr9EyaZlcCrI8M4BrJw80zOH/sgxCJiNv78VgBXC8HGC3Xl4A6zpjqYHpfpt6RLXbwtk1fZaC7zibXmbDmBdJFALYMV+Gh+lP8j5RhNYcgBYmv2Qzmr66AWl+Rhpb2fHqePP8T/0FcWtgxPyFdKfy7y7A1hAEpZyOvz31jJuGr89gWqLsBGA1bQ4ozMKwkrm7ABWCbfa25a+YWif8X2P8L0DWO9bunh1EcDKBeVaMLRWEI+pwy1uTUvb7udZH26zZosOYOW5uYgd3nkFFk8gKMmhxEcmF1rCjXTTugTem5DQHVcquMQml7TnEkBOM4oV41cIm/5UBuBa3FnjCzUZ8vVoY85+51g/JcNa7FYKYJGO0aXcFvvo6KS8BPqSpM8BLFqzR4+a5A1eAJBeyoTd8zOXC8pLvLqC5F+pvm4WamvifmbtCizJ/1ijJwEsCfZwf2gtrBbA0uTuAVupDZIz2SZfA/J5buGt3NDSBW0atO7J3v/3//xvagynMbCWMVY/5HzX5F8HsCxutoXwtQCW10A1qmv1MGcoa445mwch9N/JEUIrqPQ6qjV9wXsaqwNY70ma5WvR0i9uU5pfuyebuzUtbbsfltetK7AW8gcE9QosLFMJCss33zyZqNVvdzwC4gt+iTlPiulCdPmZ8lJ6EYDljfNoXjl/LnfAkspfNxHnindgNf2pRADWArBKk7+FfAsALA4OUOJMQNP0M1X7joTJ+aZ241flNPalPsYRwkvyPz9COCW0Y0Wyme81OORS2+CysfrmknoCWqSMS4AApB+V6us2ma0BrPNuADLtPHEAsDSfzXXGAyqpkzjsJ/aTMZn0i25/L4iQAJb84qxbUCs11Py35gNy03lsZZJdK4CFGG8ZITnDFqdQwvMOYFncagvhawAs6UxK5Mg3Uc0x8LE8AKkWSJTSk23/nQNY92L/q8r0jgbrANYdCeMGpMjQDSWA19pvvay4NT1tux9eZUO+hAdXWkz72biwReAORu0AFmZ7B7AuPPICWNQD2bsEsnIv0lHuIWNFKdn3CGDl+Ks+cyTgMkmmuDv9fvyKXCmARZU3HECZ0bfSHViazLGFL1sgvTWzK2MDkHruoUmjoYauGZiy8QZ4DQBrAjMUIGu3OyyO1sn2ErzieSP0MQ770WSb82seXeBr0MAxskdIf8lkKHZwBjslABWfUgPCmu/AQgy6lwS2A1imi21SYQRgaQDRNQCs0jd/SI+rmdQBrIl1m/G4Wjhvv2MHsG4rw5oAck2K0R1Ya861xVi35t/G8fvN78CSMkMHpjqAhbX8LQFYPBnjsThVJWhJAeZAHYCFEnDOV/o3rxCTiRoCqFzPKxPQS1BT50G0uLjVFyL+amAO/4qxJncOXsmkuQbAimPEfsfz8GVIeYm/5KsWMw6/Gypv0CXu2pqL9BsAUPKOQTRfrb3VJv2WTCdZ1qmvm4XXBLB0e18eIeR6zP9t69ry4v2pbYX/QPlvSZ5EH2mxbL9kLLdQjYY1oCwNhXyfpUcdwEIRXatUN+7fXgLa5sG8ABY5FxmkyBJ2D7ssByCRdNosc2NqgYSHBnebDmDNWHVNh+qW0Rtu2AGsGwvP+dZpKyp5grrVHFuOiwKXLedO+8PGE1xbPab9zFgYCnc6gIUV4i0BWHI1aP8ttUdUgWVxc9JT1iAXv2l0Jd+HxTW10ACysYCoYBTRtDIAXxPAyskMgVpeAEsrRPAAWDG+53IlQIwArDXuwFLlOopJ6nuxfisOnI+RA7AQ70vyE6mgpevg/WdAcIkBVVjJtQEsyjMvpLbdgWUVQiA/avGb05f8l/ERCe/4/Ig4H5vs7JqXuEsAS/MZXj2W/lEDx9L4/QhhhVXeUZfK/ZOtoM2D3RrAkhukdGDI0XcAa1tllvz3OuZtqXo/o3cA68ayvDZC4Vzu5n7NSQdqhvwz6t/6vG33w7NfWz0kgCX1oANYggPv/BJ3nkRoyXxzgm8EoF5Q5eFwmN0PIxMV+BU2YILa+mdrfuNfIbT47OV/CYClxdboCOEWANZAx/jVtfErhKQGEsxq1m/hwCVfLQDLA14hACvSbr3gb9k33zuANdfTyx1Y9LIv5xOkvrQCWBrwMgPqjQKHkjxpJs/xvq9bAVhyvWgdyH9J/i/GtwAszSHgcO3SAjkOtLCSuXJttXnkG7SWuSoqCFumW/S9BYDF+de8/xsX8K3KpFsOhhRECPBadnFLlvS5/RxAgUoEsCyd8bwB2bE7bGveoPhXordsBRCQL0f8a6UfAQKt47+n/lvLooZXa+kfX9t8ndtqiMVTKy5A1HxvFVia//PswZ42MuHX9NMCmNwANIovgFGgdSCbtSqwtPxB21/4Eega+z2NAIOVb8ySRWUCZA81NCFgonZM6odkwseHbUf9QYmklQ8eT6/pESXMk4wZEfSM7CH+HO/ASuCW4XD4Vwg1fkUAK/057UI8RkXgRPwVBz2RftecAEHyk4BCTh/QRxRQHu0FyiyaW/NHbf5cTCZ9QKzEs/yix3+G/VKB5iDmYRpegpt83vgM6UoNnQjgRAAyoknuE9LfQfsXi/K097Sx9C3X1zvuzL46gNUWwjbGD8gXwuetDqjmEEUHsKBYLg2QgnQAq4CZ319T6NRH/UKBjhnAZACsa3C7zfvOwbvWYK5mvVslQDW03HsfqMs3WMAa+ifX1QGsKwoS7a+ClMUbdsX/oaTBlViN86KxvhcAywJ4W/1nB7DytgZ97jsBsDgXCDTg1V81CXWNF4P8ZoNyYI9+LfujuK415mnNH1sBrAhklvBsIZM7B7CQ/w/oipnKAg9ZuWTG/2x8rxy87XKAX+kz0z6+RwCLmMFR+xpnFfsUxk+105hnyaB4AAAgAElEQVT9Wh1QB7BWF8l8QKQgHcDaWABve3i0WfA3ONqmBfuPCZx8M3YtrrUCCPEN/hpvda613u95HqSLt+BNq/7hQKw1Ra9LUHsFls63DmDN+YISLGizjQEoHB84hQhgeSqQrTZbWGfrmpAfLBkfti0EsCRtp/Mx/YrAmCmOMIAayrm8FVh2Bd1QubM771PFFY0b/753AMsCc4mPnMe5aiatvfU7S6foEn3eb1bhAgCUNQAsC5xAdpCeAwArxM8EsDXk/o18YW6vN/0LAqAaASxPtVuOj+iINo5vXFKaGtUCrpYfM+/AohlrhJocixAcQpbL2FDXunYtudkQPlFHqb9XY/xQdY1tSQXWFjz3c+cOWiIF6QDWHQjpfknwBKC5AB6uTOgfnA8OWNagFUDQEpBrr6Fsxd9v63uUS6v+IWlufQeWGdj1S9xV0XQAa84WFJ9BmwUBaOyfmwOODwyMq3mu6uAaAFbrWpAvqUn0IU1vBMBa5pT3BWBBPo/Ck+3Qz7kiC2tOLy0J/wmXCEp7iVnjHzygCs0VgUz+p4T21M8BYEnd0UCs+Du0Vs0+iV5vXzl36x223nm9vkX6GG38YhmxyZG+x6Zo/BnA+t4rsKTg1hY4widKFae0fQewSjl25fZIQTqAdWWBzKdDzvKmxHkmZ/qVC+CtoeiuCc9UW7RpBRAkgHVtebb73zauIvfSNvq6va8tGw/1rfqH5ugAFuJQ4/NCA+gA1pzfKB6GNtsIYIVTvQVG0VPv2hfma1VgQT41qnltkg/pqgCw+JjoEndKSHmiH/9dWoHF1z/IWgewEqaxH8rKEXjqSZaR2BCIlANztPmhvAoTfEQ/AVgeYAGNRc9bAKximTgBrDgu0XVNAEvq4MLfFu5fUgbW+DW5AI09A4iUCjKPjpr5BvgoArInOe53VYHlMTCvkU7CBjsgChBK51sIsH7/H4cqH2DmoFCJZOsC33p/5KA6gHVTCbc445sSTtbbeIn7vQNYSD78EmDUdgt5dQDLz9VbyAdRV777zUfEwR6ioO25xdN+hFDnawew5nxB8Sm02VYH2AhgpYS34cRHK4CFEi7E3xrrhzJhg8K2AMCSgMIMvIrJ6Cj/+Hv6j2TCE+I1AawBjJhf4s75WHKEsIb/vE8L8KPJBskLPZfyQutD5uuZb5GTZu5VovGmvyMInXnLA+evALAG/Rksn/9dY6tcrxGvtefoEnc0pow/5Log/4CvuGYFlsceZJvvEsAimeXKM5HiTM65A1heVn2f7TqAdddyL3Hwd7mQxkvc6Q4Lvplfc50IQEDyQXdgbb0WFABuPT9yL1vPXzI+kmXJWGu1RfqH5skBWDG+ODUk6GjuXLLSASydex3AmvMFJW3QZoED1CoBZjbTYICT7zNeoiJwOe15HiPLtEFJF+JvzfRQJiApnc1ZCWBNNGwMYPFcbc6rdY4Q1vCf96kBsGoBG6/cve3SOtj+pFUo1XylsaQCi8cvyJZUWQEA63yeHw2U1VftANZwB1ydncf6N/YVkQpl1AA0VPXHp0GVWtcAsDz2YLV59wBWK0KKdAolEHWKjWa9PG9PoMojiJIKLLT+ImfrZ8v9tIQKMuc/4tf9LOx9UPLW9a/1EncOYNVvxD5dSG/K6Y258/Y9JB8rAdna70+Bdbn79DHL2Qq5F+cwV2mGZHkVIsQkreKzkmTy4x3A2liqhQbQAay5PFC8AW3WCWDFWWks/je/g6dUU+4RwFpUCGxwQgHKhDESti0AsKT8hsx98KDxGf2XfhY08P04/tt7hHDaZxd8vD8AC/J6XIwnYZe24B2b25nHns7HkY/sDqjoE8gvHI8DQFPy560AWHFNVK3H11yy1vP4EQPLj+YB/OEDBLkvwSG5o0vYW/tvDWBZACmn21pD/P3uX/7Hf53FcLkNLfeMOyiuDIiBhfHHQrfaAZwSdS1vSwpmOZbW9SOKtuZPawC0O+QRaKQ/aP13/1wowIKfWwvw7hmUJ7D0DcTa+tQqnq3tH4m3lR+0fmsds0B2N8S7sS31S3tFJrBD9GkAQskbKMSf1ufIP6Lx0fpR/9bniH5PoNFKQ65/KwCljW2BUtpaEX/Q2slukB8xbeTWDgQRjhjQ+hytHxzR13xFiUy9bb3tPOyYjYXW7xmwpU2j/Fv925p8Rb5Ae86XH2lJ93IpR6IsP7XmR0i8vKwBUMz8RbnTJgFUI6BFPOPgVwK6Joc2ACiIdiRnei6BCNTPo/q5BPqwW+Yv2j5hjiEUYIpnhcKYvx/7c/7mwBTeLq49ByDHcTiApY67z9cwFvFCsxtwiWQEQrnMEZAU18zbcL2Rzyy9XEOnSO/cY1X6eTR+8lkjj+XfST/YfXIl/lHLyzg/+XOPP9JoS/JqBbA4A/gCSamQY6qUyzRV4/7p8V9NbZACta4fEbc1f9D6EH1brx/Nf/PnHcBqEkEHsJrYBwNHNLoXwLLs/KB8BYfPCfePcfOVfoh+Rv3R+lqfN/vHrW8BBwtE9HcAq+0QUgewGi0MBRAdwGpkMHIQbRByq39G/ql18Yi+DmAtvyJ3TQCrBIyo1YUSAEu2tRJvokW6r2sDWFJ/JY94hcxaAJYFDGl8RvZHABaBT60AlgSxtPnX9DnTXW7oKCHa5yqVm69Fi+XWBLBysWLOxqx8IPZZBcCyFNIj6Fa5bA3QVOrFopvmaGMj+RnRteajcbbmj0fGuTW1yn9tfl19vA5gbcJyC8BAG2IpMci+kH1sbf9oPWvzYwrMjImlvUcAy/MGxlpH2sSMYxrWyxXEk/68jgNb6VJ2/6gjNduLr2NrILQDWI0CRAFEB7AaGQy6ow0QdG/1GWh/bV08oq8DWNcBsCSwMOU3ymXcVttaXfheACzOH7KrCGBlbaygAovjBF6wCtkfxc9UMCNlbOXdsvKK64wF6kidq9WnOZ/JfsBdWGifs+Jt8AK01n8iuWiFBRqYawG+2nK0/qsBWFw5NUMwE5C2F5jTUZQ1lGmLMWSCJQ1t6wS2Mb5oZgkykEq7bKbrbgboANZVRYEcbykxyL6Q/m9t/2g9a/OD5rPey0t7V+7gbK4KQ2vuz7fhwFa6lKO2rf5DH/ma6+gAVqMuogCiA1iNDAbd0QYIul/T1rZgRAewrgdgaQCCBCI0YKJV7h4AC1WQmM9vfIRQu8Qd8WsG8Djzdw18kJiBF9Ti9HEAK/5evnDiV/jw5zkASxunBNNA/JuPtS2AVUKLbGu9APb4bAlgWdVXHgAr13dVAEtTSKlAkkko/kACaNw/0fDNz6UgpeFsncDemj8ogW+Vf7OAbjyA/AqFNGjliP2NKX7b03uc75orRPqP5tqa3q3GR8AC2b0EsNamZ+3xkLy0IKC0D2+vvclCAVbLfC19b8FrpGc167nmOjqAVSMh1gcFEB3AamQw6N4YYF7T1rZgRAewrg9gaUAE/e7aAJZ1h5QnMU/58hsDsGQ8i9wv2ZwHwFgLwOLjWAAn0SULSmTFlkZTa0w/90PDHXDxNjLtzzSXl9FiEERrzv9KAKvEV/O4NQtAsTu45PpjP63vTL6td2BxRZDKGifqANbg4K1Sxkq99O/F4DPeSMH9E9W1ROu/NX11q/L36gCWn1c5B+91rt52bVRderfq79b0bjU+Ahai3cfgn8dvNbRYb4lScHjj+6Ok36/RqVwwdi9r1ILUmrXW9EF6VjWmQ2/km96aeZL8RgNAOEC/xN3gMAwg8l/51Y6LlPhsb1tvO48ezcZC6/cM2NIGKS4Y+x589FrLT3tRv8Q97btrXeJuvcCReScHKqxcq1bOlo6m/HYWwdgxhznGjQEsy3y1/U3zYSXuB4ERNQDWtH+KaySk3lg6gSqxcjlHrT7N++UBrKmtwWi0r6DnXv/rbZeLBTX5ozgqHmHNAmCtAFYcXFMC5HimhTpLEC1ladw/19HBllHAGeKWoVPfGwNYUPHB+pEBNvPnxgN0AKtNAFoCwhP7xRsjR3LaRlFZb6Tf0H7Kplu0Xnv8UkAhuv8WGqwNsGXMRpZu1j23z241KeKjZX9b0SPHLdU32R99BUyLY/iaY6LW8qcDWC3cU0oYFgLuAFYjh/PdGwNw5F82pX2FwXsF1rYVWNoLnIWJG/dgxXaogMKjAt8LgKUCVJk7RlOcXZi/Ey/l3zxm5zKB/sHIH9G+nQOuUEyOnnt06tJmWwAL0YLyJ6s/wndyYGTOnuR8/CMCms40HyHkC9GSRSTsUgMA8QmS1/097wBWViZIf+5PoGUUdQCrjF9W8CI3QMvBwg2xjZzi3ki/t6Z37fGL03kDAEAbJDFa24DXXlOxUDfq0AGsJWOL9U0M0QGsRmVtBDAaZ8cZVD9C2MzifIDWZoFv3Vd3AOt6AFbUQyteknsj/XxNACuny2bSfuMKLOsIJPHaopv4W3oFjqymkT9LXwP9w5g/W3FgTeUVisnR8zKHmwewpvUbQEmrfsf+OVBxawBLytf62dKT3f/z3//vyQNxJxD/Hf/jCFhOMKVCnd6cFyK47w3A0vhW8lYbAoCgAksminIjgA6kzFpXaT3jT6P+rEJQwyD73WHhQPhw/Q4snbnvpfIG+U3rM8bW+r2qmLPrIv+jTJgd20vg2A6tcwqkThQIDB1pY/fuX4Vk3U1zK0AjAlGA2LoQpL9b7x9t6XMq/2tiQVtvfISQ+Lc3jkgUvwJvWu0GnVsBMBAAncPlK1reWAvpNE+ko3xySTXXf8+4i/jW+MKqtO+asTeQZnbIrX3BtdeT9EA4AEsdebOZThQQvSb/tGoGTor23NKx2FbSFitT6Qt2WoJMRy13YeAMjSHHKbVZyltp/5f5TQG7J7pyfQ67fVqnJhvuG0zZ7S9fYZ7pxagwC3449K1ETzT/VBT/jftnif+R+qLJ3kNDol0BsDR5WfRxAEjmvqW6Qu012m3+tFVg1dKoxYdaLFkTP2tr5TLm8pd2uvAjIq5f2IM8QkibM0ocSjdaqz0EYICEWuOfVgVo7e910NY8iH+IP6Sg0nhL5d/Kh5L+HcAq4db31bZk874HzqCN/3sHsHIyirKmN0ha4Bt5W7MB34NelNKA9IiShNJx7719K4DUAawbSxgFKIi8DmAlDnnsH7Fy6+dvbW/28OMtAlhcDpZMPLIigOYeASwCsjqA5dHibdpEGVjAnqaDXI86gCVkghL9ShFqACbfT5AfyD2XGIIEsbR9S+oF8lW7//0//1uKAbUEoIQnpRvotLjGCprW+KdkjVu0zfHNcgCcDqTXvERUylhTPglkIQXegidozA5gIQ59v8+vra+tCbSsrJCSkwDzWpL1bDwe0COuny5kJ9pUv7IW4WKv6gCWzljrLdiKYriLoVrtrwNYNxZjawDXAawOYN1Qhd8agOXJAfi+L3MQLU+8NoBF4ua08byFwCvteamqoHjyrVdglfLD0x6BT8TTHFgxy3Fz10z0CiyPSMw2WwO8MifgIJYEsCy9yOUhu//zv/77WevInYSHQx3A8nAp36aUh0mwAADUACxv8tq+om1G6ADWNnx9K6Nabw08gMvaa2xNoBGAhQKo2vV4fUCuHa39mgCW9aLF+/tafr21fh3AckqsHyF0MmqjZh3AWoWxNbHjKhMXDLLVXlZAwupN3xKApfHfkolMbGWOSD9bL5DWOkLIBYZ0XAOxSvNYqSBIZ986gKWBTbn4GhmQlFEcS85RClRkdbQDWEgkmz73+A/Nd3D/IoFMDnrB8SOARYmf1hg5jVoH0SuwdL3y8nsSsgPAyiHdfL7SuTe1jMzgHcC6FedvP68FVHCnV0Il0nkUwLQCWI0FqCVLnbVdG8Ca9oGz/lXBNdZp7U/WWjwVrNUMvMOOrbpcs6RbzMnpbLW/WIFVi6Gke1xqmMb6oK8QTolivwNL5/Q7r8DyqheyQ+84W7ZDe+mWc2819lsAsFASqPHmHgGsSCc6sUJt5EmSWvtAOtsBrIv2eHhsAaGEQfC/UUyfxuoA1lauLY2L9F9OjnyNBl5KOVuAlqYPvQJrU/HXDe5xBJMwQWZIG6ylFK1fMahbYVuvDmC18e+t9tacn9TfUoeLbA2N15rA1gI7MsAslelbAbBydMZnSH6lfHnL7REvkC7XrP0Wc3I6m+0PfOQkxxPCTlpo6ABWC/dwCfpbv8Tda5PIDr3jbNluC/+zJb2ese8dwNJ47pEDjy9yCSW9JJJjblGBRfKQL9353FYVVq19IF69dQDLo+O5NghQtPQPARkIxJjAlQ5gtYpQ7Z+TD++gVfDlgC9tXEvWUnc0XZruwNImLTH6krZxrl6BhfXOw1N0hHCxwYojE9oc2oaAqb1eiw5gXY/X9zTT9whgTX6S2e0a9rkVgEX7CPkdC6CbgHWA4HkCcMtPfg8AFwIyrQBjLbtGexRKAFrpaIQ/wq4DWK0iaOtfW/5Gs/YKrMQJZIdtQlqn99a+YB0qy0Z5awCWVwaedrS/xr+vCWBxIEtWWcvKK3rBWWsfiA8dwFoGcCjm4HE8ArggGNIBrDKHJVqj/KJkcAR6aYCUBl55Yv7JB/RL3EtEtH7bkgREm70UwOLO33IOayTI63PqMmIHsLbk7v2OLR1k/PlwOMwIRgGHXB0KbNB4zQk0YDfaYBD91vBrAFjJf7BL3OkurJn/MAjoANY6dmbJUQbyuUBwHUpuM0qr/fUjhLeR2zRrB7BWEUDtPrDK5M5B0F7qHOYum0U1zsXi3E959kc11q+4r09LGj0M1JLR3IuirQAslB8RQCVzFqK1A1h5aWu5HgKg+IiaTqD+GoDF41wJiFp+I/2+A1geczbboPyiZHAtP9PGpzG5nDUgi89txrlrXeIeJ6vZRHeH/YJHJRtda/xTIqB7bHsKwzEanrBwRUIyyTqHEEJ8w3DPf6YjGOKOkHujWcrBAyDIt0ueNclxkfytMXOOx0NHbZsS29d8Tmn/APSmeLzChaMjhEh+yH4LySlunjah6PtHMAutp3gC0GFt+ZTYaSStFUC5Nr/W5n/reK38Q/NDeVYkhbPAChHQ+Px4PE77uxbkH3ZzAB/5c+kz6SunjWTerPspnNLclp9E/pPbH2rLF8llkZtbBuYSWLb0H1WuEi0WaFKyli2Ft7Z/lrS2xv/oBbCHN3z/s9pbMXn8iItM5LRY3kPHpBMZn4biwxrASwIOkQ55hHABcIWxaut8mq1f+jikxxzAinNQLkR/cwCM50nEK0t/SvUWtTef73eJVyl+UuQ20Q82ypKcT/NjKZYZ5+d0cP6rYFXBBi7Hj7YX9x9pgzlemkBGQf7H18E/cibzaI/NtfoPpN+Ihl3I5+dy/0HjeZ5b+qHNldNprnOzmMo4baL5t9XuwMoFETmmdADLozJ2m1YAy1IimpEbeBul2/TuANacryhA8UqhA1gDp1Bg4uWn1W4rAGNruj3BcitvPP23WCcPKtD4BfGbupyt5O/h3T20aeUfWgOU5Z0DWAQw8eCaJ4x7EMAi/rz15x3A0iXYmhitpRfIf7bOc2sAy+u/OoA151TMWxJPVgCwJG85iHXPAFaqWN/dB4BlAZdbA1hpLxuDIA1As4AN6TdK/N17ArCyZZ+CSTW+2OrD7UrLBVA/K3/Q9DA31s0BLCoBrN3IWjew2nnvpd+aAI6mKB3AWkfSsBKATdPyBq4UwNIc0Torrhul1MmW8FVHEPIQQik9paveAsDYmmZvUFHKi5r211yrRp83gbk2gFnDy1v0aeUfohkC8W8AwNIqBwjE8gBYORspCfwRr2/x/GwEgN519QqsbaW2tX9ujf9bKyi8/ssCsEj/1uRTbqxcfKj189DFAXXSJm8F1m4EsqzEFdlxrMDqANa8egrxjFt8bJsFCFhl01oVWHH+GXAVv+bL7lHT9EmNvdhHfErXTOO99Qqs81CAbP7Jydfj+RGoaOUCPK8s8UeyrawQX/ivWx8h7ACWR43sNnwDLjFia0SpIB3AapMP9S4BWm4BYEU619CfVm55Aia5ATcBKnd+hLCEn6W8Kxnb6y/WGLNkjK3XjGwiBuotf7YAMFvouXbfNu7VUzsFWPVDpJ5b02+9YJh+X5CBa0niW/wK8czfKwgGstnZ/sF+KOo37huRp1Y/mTzwthOwauhfP0LoM8z3AmAlX9K4lxDHShJGBGB4pHBLAEsFVdiVKjz+1l4E3PII4T1UYHnka+UwKWcAG6DmA2m8WIUX838OkpAuIVuQ+2KN74503BrAKuG/2rZg/9f8A+JbDYBV4n+Qz9KuOODj37wCKwfAeNBDZEDNCnLnA0j9RQrpWQ5XkA5geTiG29wKwMKULVusoUPeeReIesFZdm0OtPHJPlsnoIgPawEYpetGdHmfbz3v1uMv9MHxldZZAu1lVGGi2jjsm+l+C/ubBUCNnNqafgRgeSqwZvoq7pe4pq9vZLURv18kULOWXoG1hVQuY17bf2+7muXoXvvniSDXU7n/r8GvmgTS8hEefq4JYE3ArvJlQ0QLf/FLbfnvOoCFOJh/XuVfGdBPo3P95McHJXjFAX9kFyW08bZvHcAquQMr8r8039L4bsliJlflPjUUa3t80IL+W1dgWQAMd2Q5s/reASyOYGtO22P42TbgM+MljqPNfeq91zxCuQV9UiaaE5fzrlmBVbuma8m11KGi9SB9XzhRNODGzxGAVboeqV9by7GWPi9btx7f2lRpXlSh4k1gzPWCt+5by88rh63aNfOvgDBNl5D9oeGvSb9Gyw68geX6UxKMonXfy3M6QlhrJx3A2laS1/bf265mObrX/i0AK30FVby0M9s6F9cCYNXI694ArMgmCWYReCV5/b1XYHGQSMtDuD7U+Fht/8kBWJEGTZ8QuFFC2/cKYNXYtuZyEIClAVmevJdk73FzNMfNK7BSGaHhcDwL6gDWEIJpjsZVwcY2T1UxO4DlsSfY5l4rsCZHYFQ+lWwMkAlKg1sDWDU0X7NPzabTGnSUrK+GvnsaXwuMivjXWDEYE5jcn63tr0QWajDTOkBjfy8AtZWeehPYxmVmuns5MAyx2IeO4BKN7QhfZ2TjI0zuF6CMihJb4+Nb/WT8xZPFqb/BhX6EcB312HoUr/3nACxpl7cCsGp9ZAuAtRf3H5G8EIjB20mwisucXkB1AEu3BCv+1/xniX+k2awXKDQv5f+xPdd7y26ljqL8RRvnPQFYnkvca+2ay0TyURuzBbji9uyVffKbt67A4gpMToY7dMT8DmB1AEsLzLcOXErH7wBWfgPVNrxSHuccbs1Y99AH+T+0sdQEHSXrLqWvZOxryJMnmZ4AStK/2+c/YwzX2wEsyKJcAy98s5WeehPY2kXmXkINz/IjawH+LKnoANbEwBJf2QEsn0ZvZXe+2bdv5bX/ewewWuTUASx8f5ma8N/BVwi1l3UW6FTiH614XsZYGoDFrTanl1zvSmh7TwAWusQdgUGIbygmtkAr5E+0uASBYlo+sPuX//FfvT54sdGXVvjUbCe5t1vXSHAQzRV3qM2G3BqAQwoqAcRFgqZoh6WcaC7Eyy2fW7S1ym9LmuPYNfpvBksFxNa82dCGR+O06gxylAt9Nsr1C1hT1JQfQdOcvRYs5N5kWOuxxmnlL9oAi5ihNI5rtcBd7VnrfGvvGcWbp1iAF4Cx1o2OOCJ+IftB+tN6iT2iDz3f4iteaM5ZgF3S+A7byiOISB/ubgm9AmvmPympk3aL7HhNudYmlmvScK2xNP9fYkPc/5f0k+vLxeQoCS3dE625uNz5vqACXOPXB+NXCPn8cmwUC3G91nT8cDik8ekZL5JID5QTJjVyQH3U5NwBYE1yNk7CaC/gqI8nP+dt17IZ5Gu4PsT8S9MPzY8hHmv0UwzJXziQPiRdGA2Y6wfXFz6nti6UP6L+FlhINqHOyd9aCQIkj6zYukbWmq5pl6zX+hOPn5J03z2AxZWphulb90EKjObvABbi0DrPO4BVxkcEPHlHQ+OgzQ7NU7qprenQEW3WhprrV7ueDmD5pVHK46y8/NOqLVsBLGQ/6DniBerfAaxGBbhx9w5gXQSAdJ2LiidEVj+ZQHJAfupvyL/kCKH0/XyeLRJUpLIdwPK/1ugA1nUALA5azHLKDmAlcy7xfcj+0Vj3CGBZ+oEAqOb8X7nkvig/UAiwaFZBVFTCbRBjgU05ABrpzbsFsG6xCSNm0/NmBfbvdV6SZu2QM+kVWFVsvXonJEdOEHcEJf20MWr7IwatNS5KwCUd1wawSjaNFp50AAtp3OV5qc7cM4CFVt2iU2js+Hzj7QuS0CuwIIuyDTqAdWFPia10AMtWq2sCWK3+p/UFQq/Amu+rtLfeSwUWvwOLAzVTxU3BCZMiYEE0fq8VWFr+i/yorLjS/IVsk2KNCrDFW4Gl6kY6op//yi3K/2sqrDQ9M9duEJDjFX9Wy1MkDy8YZeUt3qjmTVRg8cUg4/AufK12SIHRPL0CC3FonedvtQKrRvfvHcBa04ZLHfDaABaanyc6SJOnoAp9WIENRPN3AAtx930CWF79s7iDbBGNH1ovsfeLTW3ZAaw2BnYAqwNYbRq07N0BLD+s1iuwtq3AivubjKv4nrcPSwgT7nmKwaA+HcDSgU4CQmQcey0AKx4hzekHyr9Q/k8AqgR0NH3gekn/1o7ozUC1sDxD7wGovACTtTdI+i39R3Yhxy9t/+YALI6Urr3x1oyHFBiN2QEsxKF1nr8HAIs44U06ozNAd+Qgx4PmKpFOzVilDk3SgwCrVvtrpS9WQOY2UDR+B7BKNHBoi3haMqI/VdFHba0AKKFVa4tsEvLqDgCsaMOQToNRrft3q/xb5dfavwNYHcBq1SEtCdH2pbXnSb68cdBW/9srsHRg4l4qsKzYin7fAaxBfigOMIEMxYDQWBLgtsAqL0iScwFxDA5icr+U6ByPkHI9sejXfo/ih5h/ecArK7dDQNNuBLBQHoeem/IFd9TyfrUxGI1R0//uASxSQIvByFga98TZvjMAACAASURBVDfYHSkwGqA1gUbjo+ecfo2XGn2Wot1aFrm1vicAC2043OndC4BVqxs1To3rwa0BLHqDotrWbheO42dEvG+BtGRB6gOXfy3fod+oKOfWxtT8+9b0t+rUbNNGjALPWxOoxumbu6MEslX/kKwO4xt01K4kAC9hClp/yVi3aNsBrAvXS3SV2ubi09iG6yVvO/U3hN7vwPJZQ6v9tfrfDmBd5MSBiHsGsLiddwBrkF+J75vFP+8EwCIeyDg8l0vEZ/wKHs1jofzD8nLUT1ZgyTiHAKw4jhYDyf3H51XnNm3F7dqcC/rAC87auI1oehMA1kSswoxawysV5FYBcAew1pJEfpy3CmChN5nqW4ERXIh9bw1gobcZyIGh50h70AbSan+IvrgBSRr4z3ID5M88vk3Tj60BIGuzRLKwNkJLRujlRc18a9KexqolYuzXmkA1Tt/cPa4/9xIH6TCyP2Rf3zuA1fICLfK+A1gXE0C6qiUzHcBauhAOZJTwtMYZ3dr/dgBrnuySv74XAIvHv9pLwpIX9Dn9RPuUCi68g68Qtt6BRSC/jGPJh6wBwMQ5+AuHKMfpd+wSf/QSWfNlCMCq8Wm8D4/l1bGYABCARf2RrvJ5tPxF5hfWeFvF77N9+F/+x38t3gO4oBEzWjcwPr42Vuv4zQrWmIGgAL6VPtS/V2AhDt32eQewit3TTGC3BrC0pIc20Pi3rMCS2ob8K7Xn6/zeAKyoIdEN09/IYr08ReO8BQAL7Y8pUBT84z/vYxVJ5nnqn9kD0fxo/8vJKk47jX8a6EjHCQv+9sjYatPmmVpmnvetBbEG3l8+JZ70eaXKyvVWB0ZaXgGSOsiExRqFqy7SVc2XdwBrydlrAVhr2h/fP3L+TrbT9KrEhvodWNvegSUBrAVI0S9xn/nLUr/dAay8F9J8gfaSOgfU5QAiLfjK+R/5DPkq7QQJyi/QmJqOley9RQCWvIRMTs4ROg/AhBLKUgNCzEAIJmKc9Zx+34rAogB+DX7kxvDIzGtcmmFG/Yg6NPHrdJoFyahCaOv1awAAn7M2OfDS3Sp/SR/SZwR4eOk2EwJRJQkTCeUzxiU0bCUfrxNG/LYAeKuftsHk5uD646V5zl+JPsw35Iv/P6VuPDlJPzfegcRni+tE/lpNGCRgwb8cYygTAR1pDSUKt2jb+Aajae4IP+SpR/oZ35SXAD4cIGokfQicVxikJOH0JKClJNX6oFQBtdsPoFshcJRsZRf7DXa55p8Eyoy2zo8oaPJqs51yqhf6XLCBIlsop6bs6A0Hu6Z9caxgRMtYw05y6/PsR9pezuM36btz4B7i9TX1qsX/RZ7kPiThtWtvO+KbJ0n18L9kXm1vpjt+ZI6Q9pXx/hwZM8Q1xLwp/n4/Mi/mCZ41Sb3hMQM94yAV0cBzkJkdpirUy6iWL0c+HvHRel4S82hjNFeQkQCQQbLn3FfkdMx6pumDjC21tarrz8SMKHdPS1LuwEr73BjXoj0D5TfoudQrpEdSTMP2PxiRtEHe1oyrK+MHzdfz+Xi+r9klPX89Xk6oSLvVxlvYP6rAWhvA4sohmV5gQ9mm0sC0xiQApKCS3oUCNUYWKHBZiyfWOAjAkgZl/SzH4YabNvnRIciNqgNYbRLuAFYb/6ze3o0E+Q8URMr+3nmnTYEHX4VJ8DAGBrAGmoaAc7FR3hjA0gLLxPORL7m7ZBIA0Kw+jRtA4/wIwELDoyOAqH/r/tXKvXb5oRXmn6PEJtc78m4PLmFF+/YpdADLK0Hkq73jeAJrK+acBeljIwJQsrpSQ1xBHwRgWftUDsAqmH7RFNk12V2r/2m2X/DFYO9+7m1HjPKAPSj2kHs5kpe2/2sAVhznOAJSBNBIer0AFlonvyR7iokY+CABLJn37YX77AAW0oIy0N7ygxZAZQItRnVwDgC8BoCV4xYC95L9iQCo2A+cLgN4ecfnsOJHiw4r/5e/zwF3fA88MgAxtz+bskQAFtrYuJAQGKJt/KUCw+aFDax2Tm19LRtgSh/RTu1ZcEMbpDSWo8kGW2JT5wBWHK8EPGxYWlFXU89bMyxARav8EYCFeJ3bAIoYODb2JgkTXY3632p/1hq9PsK7XmsjlwCud94pWNsYwLqs720AWFY1i2XGjeq3Ug1RjaUNfRCABfWpEYCsp5zobxuhXX5t87f2lndQWQmqvT+tz4EU0/UKLJdoS/y/jJVJcvcAYCVfAnyBlpTI30F/4+IqfrGwFoDlJMdslo5YZ14cefnhbWf5B04gT2SRTEvm1RJkC8CKFVh0OofH/EQnB7D4uFaCrK0vp7N83fHf2ovy9PsOYBWbANIpNKCmD7EP/70376wBsKbY2fgKIdermrXOACLhU+W65AkuZI+L5+fhDL1mm5bNzMfIxw/LS+SXL8wsmj0gVnyF5+W3ii/VAFicYLkpW8pbowjIEGrnQkqSm1euozWBbgUwanmk9SuREVJaPj4fl5wUgVotsrjG2lvli2hslb8XwLI2+1sAWDMH35h/bSUfr14im9GcOB/73gGsi/5eBDXz/40ASOsRwoX+G8exvlcAC/mfRvNDw8Pnre8Hbk0/XCBooAFYJXvruXUDUehLMV0HsFyiRf5fJhHUPu2748N7AbBmiZ1Y/SLuNUAb776JmIvs+l4ALM1/1fCgtE+u/RYAlgUs5QCsHDDlAbA8IIZlfxLAkvkG/fzeASzkn2riZzQmtG1WxCD9Yw6I0fQBAVg5MCnlRFSpL44Mcj+N1mMBRZRz5WyVA1gem45jztolAS6/dqvRLHGbgb6hpfZs+P3l6pAcHyTts31OOblx0aF4OmsOYlnYgbY/wa8QSvBBLsILYFkJdIlyeNtqBlYSFOYUUq6jxgHMBIR2au+iV2pnBSqtTosn8qQz3PmsRH71MNb6WuWLCGrNP0oALNUBVN47ZK0rpyfqBtSo/1vJxxtQIrtAAJbs7/FdMwCMHQH00jyXXf4I4aXt8vhg2uDuBMBCd4HVAliYp60QDPIQ+eeoAgsd0eZfi2qjpK53K/ca3Ucd0Sv24gAW1rVh4llM1rqBKGvpAJZfwMj/y1jyLQBYWqxuxYVenfVzdGiJ7PpeAaxafpT28yS7PDez+I/mRc+TrJRTFXQHlnxOdBCAxfevHOBF48h1aPEVgVM83tXirPi7DmCVWuZ8/9EAJA28kH7QAie3BLBUv7YigOW1lRkvlABIjqOBS/S7eEelBT7RPLnn82dLsMpa0zT/GP/nACzLdrk8Ljoz/yqLtb9O7b0VWLmFlKKVJZt+uXnppdC1AJb2GckZTRWX4PH+G8SfNSyb9bFAS01u2gYiDUcbL20e+30qM76HP98TgCUdR27TKJWNyUfjjW2r/m8NYG3pq7QA08O/awJYl7n0lKIDWK0QTKmFzdt3AKuNf7fuTQCWJ/idxQ0UOLY6UIUBHcDya0XJ/sD9fUr8xmluWYElExELIOAxA0qY/NyzW75FAKvUhmVSX8K3ewew0t2KI7DFAS5aowZgUaLL26N1ojuwVNBivJM3Xex+nGvae7sDC/mnmviZj0kAlgZgcHBL6vqtACypD60VWEg/czad+gr8AIFXMlejj6xYPtn+/Tzv5uPWrulM91mxNVm5P/GFg806vmBXZyVZIgDLEgBfZCmApTmVEueN2iKjJUfpoYMDLOq47xDA4splIau8Df07Z3y8DSltB7Da70BDFVjaZ1C5/fAAoCUA0/SB25m0WZpr3/gdspoNGPmPEv+AxtJAqlyfnO/SgEbOvzr55Suw7h3A0niZ44O33szyaXI+6w4jpBerPQcABtoLUaK4Gp3GQK3w363pb+aP8f4G7bvTvPMXls3kkO/rRwh9rET2xUe5ZwALxcJyndpeVMILxF1k1/dUgVW37845UDqGJ8n0xB5oXvSc/AW1m15obwhgabnnYl9mR8I0vYxxbwewlpeII7uUfuItAlg8V9kCwPLY5hRfgkvcpZ+NP8/0P1OBNbS9BBgqmMXiRz62tYaT8dV4b7yyH/ESssn97pBYYWFIdLzQ2p/ePYClOS+PUyYFe+8Altx4kAOT6LsFTPCNTavSog2kV2AhjuefdwCrjX9W71K7QONoGz/ZCO9bAmBFGg/j+XFtLB9nOoCV4xPaKzqA5dMyq1UHsHTOeAPC8Q7UNiGI3inx7XdguXhaAtrcO4BlJQk84ZP7jFtPXdy8NHorAFYAd4F59QPtM7k423p2KwArrpmOEFJSLNfnqcCyeNICYBFPOoA1aE3NC2CrAovHzFSkoMlQgjCkvwhA0cbiVV6aL4Iv8McX6BJA8RblWOvT3J3WFl3irgNYl6N+uzAAQJyHg4++tFGBq3F/3x8u92cR/zWQymOLnpzpUrwyRH4RwMpVYXEAS9ufqgGs3H7EhZ9zzF7nXrj3zZpbc9Dvcwrk2QCusYYsr9FO38I8cbmbZtTcgcjgBgVEWnuLXK7k3NG18l9uhtI5S/1oZOeie+sJkJoNaM01IP6jwOze14/WF8AbCdQf8WdNWelj3Q+A5eXFzGbFolrdoZcGmvbeASykPyX80oI89AJC7g+cnjRe5gteiPb0HNzBVipP15yORtpLG7Vb4wl6eYk78jeSBotO8grsBe7A7kJ7Q0Etw98dXPU3KeWDf2T8tT4+Vm790faSfexwJXYr0Fuyvntoi/zSlhVYXHe05I//Ln6FcI0/JX4q17b2mbUGRJcJUIwDUqwu23EAS8bgVh+eL+TsisuP7oCU7anNYVSkqc9e/6okirMRnzSfwNcj+U/j8TssNTDjWicY1vSnPH+TOTaXvfbMY2tSn3J9eP5h5bdDmDHYudwvpdwln+Rapcy5XiHbnY81AlSngS552boca9b3dE4Ac/rD8C86Ashp1HwhH5uuWKI4L/5McksVjsI/Uh6/GyuxHsYKLMnjoV28Yug4AlzLu7FSm9ojhFmlYMJGhr2mYVg0ZedQHBaimc9zDfq9Bugx7tI2mjPIrVkznNyc6JJh7sQ059HKf7k+Pl789/cOYK3JX00P7h3AQvZi0Z8LsKxgBs21zfMOYLXI43sGsHIBuFdXW9M/lOh66bhZuw5gbcL61n3LE982Ez7dY9YBLMlLZNdbAlhECwffrbi2A1hLSaVkeWTirQEsLYGmZDk+o0vc3yKAldaBDAU4KQTMcVto9ndCJ7TxWgEsBCjJOTUAi4Mp/N8IzJH9ZHykglksAOK08/yBA5cRqJoBmWf7C4QLwHMErmYAVMhf3C5zbhkr8/ycyy7Z1n5+wTy3OwKy9mMJOc0T/en+MAe+JtBrF8cb6N3vx8qtrQEsKzkgJiIAYy2j0ZRr4MRFgzTgCoFZWwZKnrW3OjA0RymAJY0Wje/ln4Zso7E9zzWgYeaoWjMsQESr/LwbkIcXWhuvfKzxof2ADRjNvzXAiPimyU+zmVr+oPnbn78vAIv4geI6KwFC+roMgDZ2EEjArQ4Ejc+eky1ym2z9imEr99D8yH8ULF9tSgmsFnyaMQcbSVY4ldJz7xVY1nomuWykv1vKvXXsKSkYmdMrsJZaUuu/S+3H43+sPYEnb6XzyvYl+06ube2z2vjEyplqAaxp/z6f0weerLg/94JQs0++d1FCHOe6NYDF15uLv839BRkKUExv/tDq8zgZHMjR7MB67rERTxs+p6xgkzEOt/GWHFQDryIdlL9Y8r3oxwBcLUCpsZLKtMPxeTwWqPbnsQirhkd8tJ7zI5uRX/II5wWMihVWuxDjJ87zwwhe8cpJbq9E7jTO1gBWnMhienIg+w1uIc0Y7cIQM5ew5wyNM7J182rpv1H8N5FkbRTIoeU2mNr1ToFf67ETQEAHsC4MQnJGskSOEOkvmv+eACy0VsSr2zzvAJYMrkrk8NYrsErWGtsugjgUII++2gr+WisYGuP30uUv2ksAS8Y6KL75HgGsmS6gDaBSQmjfqBw2dWsZexZbjER0AGspDWTXa1VgWQDWtffykvlqQaqSOS6Jc14SawFYEgzkR5G0/bkUwCK7lQk0fYVwsssrHyFEsQfPnzWZtLrPewKw+N5p6ZXlt2t0O+nEqN4SuOLz5J4h4EnKTMYHPH+5PMt/IRDxic95PM4rrAjTmOimKmADvEJXRFjrl7m6BJApLjqwY4bDvXRD5RYdP+RHFKVMki1/bwCWDEBS8JA5x15rGC0BUknfVgdWMleubW1Qh/hbO27ruiYD9Lyia5isVX7eDaiBxE27ovUj+d8LgIX0eFMmNg3+fQFYi48eiPhcyhHpX6zA3thFZKUrK3CaVMHZmfMEVUDRkBaA1cq7HXgBhgIw55LNZjEAi3+sl3RQfxod+FuqwFJ5gTaASgFBvleOK+PHkmEs8LcDWEsu3grAutU+XjLvewKwArtsmtvW9whgaQAV9C/GHayw39jAu/2s6U+twhD+ey+AZdlCDuCcASECwJL+XYJXElCU81s/W/GBvANL3mUlYwtzHAZA8UvYyY5oHMlj+tiCpnsecI7iKw+/OXhMANbD4fIVQgKt4t9UiRXpyt6ltTWAxZVFYwh6Q+k1RKtdnDNrfEoF1uwt2cbVPq3r2yj+qyJL43PJxqxNKpFcKyGqItjTKVOh5+mO2rTKz7sBITpu9RytH22cWwNYSH9b78C6Fd8v83YAy9qjPMnqrvEOo1b53wLAmvELLID2Xw3Ais9aK7BuDWBx+rX4Bvmvqs9AMZ6/FQDL5APaACoNBPK9clyPT5glSLlLvsfTCR3AWgrjFgAWqiaQVGrVMbVqheKM3B61xrNc/pRbkwU0eI8QRgCLj0E8pUTbevGRS5g125cVIPTzvRwhlDx268MbB7C4vCMPcoCQB9SSbdA+gO7A0gAsTqcXsJJ9pn5jfjnoe/7LgWQTEsQiwIr/nv4tASY5xvGkV3sRvfIeKw1A46AYgVSaLOkZAVLxZw5gxZ+p+ooALA56yX01PdsawEKGiBSsdkOgftI5LhwFy98kLWtuUK3rsPpvFP9Vk7uFPLmBEGHcUKqJVb4qsRirA1gt7IV9W/V3awAP+i8l0kY+BzLlqg3ePoAVdcjSgymQNkp9pP4VB0AdwMpqK080+MsI+n0rgHXrrxC2VpC9dwDLigcmXRgvkV3b5W0Rh/DYw0tvLpmOvinFNv0rhAt23hLA0vZ8LTfQkjSvXlQDFkqS/54ALJ63xeRbFjjIBDpnX3EsS25TMj3u31O7Kx8h5Huipjso/rS+gu3VQ2/8vKY/lYCHBFUsfa4BsBAf0B1YXIcsMJX7AamfEoeQuSzxny5n58/5eiWPLNBq2U4/Qkg0n8c3sBbdMmZDABavlpJ5kApg7R8nG+UVWGT38UihlusT2HVTAGtNo7AUFSWTsYKD03ENmpBRlTxvBQBK5vK0LeUlctAaqswVulVeaAPhl/x71l/aplV+3g2olC5vsI7kh+a99/Wj9bUCIIg/2z9/uwAWUe4BsNKGPSaKuYSxBMCK88eXZs0gRoOQb1WBNfEJfEae32GgBUN0BK+aBWB+ZL/V814i0/Sv6n2o0YFfuwJr2hei7juY1wGspXe4gHeXS3zRPnhLH+MQ8+pNkG5tcQeWlpxp8Sz/3Vr+pWScXNvaZ578yQuwpCR6bGyBEzHvSrSOFVjx35KvOQArAjfW9S98HH4ZtAQjos2lXGL8O5F8ZwCWdpH9TA7vqAKL25+WlyEAq8SGiIcWgEW6wvWyBcBK8ae4cP3EXt5wO8mBWHQZ+2y84YeQqqnGi96l3Wl59Ckcw/F4TLaaYtlxnEtoM9ikRhvndfw36Wmyt2hT8YL68zlQfEc5+wQ8jZe3Px6epvhJBbgeHtK9WBoQndq3VmBJx8ONSwofOX5vEIhAqTV3UxSAbX2Eac21aGOhwGnN+b3yXXPOrceaAimQSG1Nx/c6/rX0t2Zz9MjE6xPlpkb0yDeUMuBGdMPnBZkTGsvDD74x84CzduwZf9lGTcvy3pGUC16867rHdsgn1/Kd1or2Txkv8ODJw6/3KhfJB1NOV953SB8o4EWxGNIv5F6Q/mkAg0dvcm0Qzbzv4gWGtSBDTl4gBvGpdc236o+Aqhq6NJ00/YSsoDUDCp1SE38eHyx1aZDkJaHMl/BC/WcMkgly/FkCOJKfFv8nO2cJLK2FJ7WafGRyy2MX7tfS7+N32JQvqRGopO3PKa9Uqq4tX0CJMfGdJ8ocINJ0BPmC5R1GA0et+Kx0f1vIS1xpQ7KY69RFqoh+Tg/nkxWH1dijtoZJv5gCzkAXdrROWxt1074CbMUUGu179hpG05/dbrijyZIDFwfXc343qGbDA+hzDLv9WIXLgCeaK9IT9TNexD7dCRfmd25GECzp4ClZUjgf518rPJ5eZl8fpDUOtJ4S6JVoHUFnHhfTemZ6IQCy1+Nr2MVFTC/xdjNALMqHjgWmv8Nh+vrg8PvhjqtL5dbl3+l34x2jcY54rJDaTbR1AAubZM4JNL5AxZNv3OJaAMBFwcsWBDfwwjfwfBOWTrqMsqF1B7BquLZen2vpL9LD2hUhAEvbjK2k0RuslGzwJf5tLR5p61trbCsQQfJ770AJWn/t8w5g1XJu3F+MrzhOo94IwMqtqsQPrQnMlMy7Gv3yIxAdwCpS+GsBWDz+nO0l7xjAMtfMJHQPABaPwyfgZ6xrlgBWAq74F9OMK2AkGMET9y0BLLkW647n2nhG9uMAlsZHr09MoOBYFUPqYcWZRQauNOZAT6yA4gDm9MwJYOX2Dw+POYAlc9SBdwM4Y8WNEViRAOwAzM4rribAbgSEhwrEYwKOSG4aWBvBq9k6zgO/Yts4RgTBYoxOfJsubR8r887hOIFfNM4AWF3AK+ozl8MwL72oIj7T3PxvusZh0p8IPLGqxsPhIVViHQ6HBGClS9rHrw8+PFxAKeJ3/Hu6J4sBWAnoiiAWi3maK7C4YLmTkALnwIGlWCXGRuN7+7QanVTuycjXjMDWILJwjGsBABb/ELkeJ5QbgzsOoqEENID0jfK/ph4imtZ8jtbVKp9WWq+lv1utUwYg1kZp8UmTT0nggdbVAayB8/cKYN27faJ9OhczUGCX8xH3KpdWv4b6T3xDDVd+rvmLHEiJ/Mua4ROyBS8rSsbpFVherurt3juAtdw75gk7OojrtZ8ZqMMAHuhfDfHJhJsADloPByFyMQu1k+uY+u/Go4Tibi+yq7cMYOVyHiRXy6pkPwvAor3T68tIvlZu5B3H4w247hCAtQCBxo1h8XsCfMaJtP2jhLe78eJ0CXhe1pEHsPgl5zMAiIFKdDk7502sfErtU0XTMZwnYGruEeMRP65H8elQlTUAU9y+ExAV4ljjccJxwgR2RaBrrJ5Kc8cxYv99CMfzcJSQX/ieAKpIHx3VZWRJwGs6DjzGybv9IRx2+0QbAVcP+0N4SEDWCGDtBuAq/plVYI3HBfe7eHTw0oZArf3+EHb7YdwEmLVWYFkBakmgg4LcnINc07A8xrcImNeMwDwErNzmWgBAzpnnllTijDysWVtf3nsFFuLX2vLxyJC3uZb+XnOdubmkPHIBjMfm0LreOoCF1ufVt3sFSpB9oiOSqL+XP552NXMh+d2rXDz8qG0zSzJqB6nspyVQufgNyq+SDq1bjX61jtMBrDYBbg1g5fbAlLTLDW7lI4RL27jcKTM8y3PAYz8aOCTntca5dQVWKtWgjxmwahTrCOFbqMDyWASSqzWGp5+njZZTJ0CAVbfwcdbyrVLWHMDi81FVEdG5ALLGB4sbXMURSyQLArCkvVzWuwSwOC0avxJQNAFY80vUaf0RHEoA1HiENgJYdL8V58NUUTUSGPslgGoEnAhA4+AVAVjJv6VjiAM4RaDZMd47dzzGG7ASSBSfx0qvl9NrvJQxpNqueJ1WOIWXb/GYY6zEindbjed2d+dwOob0+/j3MPcFiJ6ODB724cPjhwRmxa8NRhArAljx3xGIir+ne+5SVdbhkO6gS5VaI4BFOkl/x36x7cPD8PdVAaxcoONJtqQyl/RBilzyfKa0HcBys25NJ+ieVDTMBeA1Y3YAa4sQ1C+J9wZgecErK9Ao1W8U7HQAa9DFtwqUIPnewidvOSdar9+z3F9LjW/X9r6Wf7FkiuSxZvi0ll6VjNMBrDY72UJ/NZ2z/Pe1AKwLl+Z3YLUCWHQECUnhrQBYRCfZ1cLf3PERQgInkCxK2mlAk2d8LVfO9SOw49oAFoEY9KKN5udVPZxfE3ikAFhor1HXH0GbFN9dgCrOA3wH1vzOswReRYCIbWzD7y6ebgYwsTvgOIBFfeI4QwXV5W6r+Gy6tyqOfTyFBEpNAPB4PDABS5f+p90IZKXKqlN4HSuwTqfXcDyew+vxJd2Jczofw+k43E/38u01AVfnczwqOVSKxfYReotQ1y79frx/a7xzLwJQEayKANPT41M4PAw/JxAr3mWV7rMaqrESWJUqrejvoeqK/jufBlB1OlI4/vshXu5+WAnA8gYvZCQW8OQNHLgyePuUGD1vy2lWxxjP6taOf+t+1wIALJmj9SP5IqclHfLFyAeHYp1RR3RNG0Q/Quhl1SbtrqW/SM/WWFwreFUatHho7gDWwKX3CmAhHUD+F/W3nqNx6Xmp3ZW2r6X/2v3MGOvKhOQAchVgA2/EEYCF9GSLWBDNyVneAaw2BbwWgMV9+ExnrlSBdeFSB7AiL6aknlVg8SNMVlx3zxVYmiWYwGFhpVBtbOfdD+8RwJJH5Ehv0t8XhpgOyLP2XbyHiv2RQJYGYPFxuc4O9I1AkwPAilVPsQKLyzaBQSNYFeGnoULqcmSQwCuynwQjjRVUdFQxgluxQmuquAqvwxhUvXUmQCz+HZ9FYOucjhKeXiM4NgBYr+fX9Hf6OWFeEeg6hXhx++s41oHuqtsNufTD/jE8PB7CU/z7MBwDHMCrfXh8fAwP+4dw2O2G44S7ffj44dMEYPFqKwKsqBIrAl20L1O1Vvpd6xHCOVoplXaGEAAAIABJREFUnfPy05G0kWhBgjdw2CJosawAztUBLHcE45Wve0BHQ5kI5QJwx3CLJu+9AquGJ9fs8x4ALC9wNd9oB1/Lj4jVJJBIVh3AGjh0rwCWJ0hDMs49b/XZRB8aR4sjeMDqXcPW/PDSsVY7i2/Tm+rKRKiWPrR/ltpJB7BG/wKQHMSnWnneul8rgFVyB44Kim8MYC1fgM/vwELfYID+zGn/JpBiKAD321OyPBIb+TgBUEp/Phe1k/NzAIu3meYaFUP6kw5g5S1G8gtdIcDBEwIQ+O/o32j/LvEjXHciuJHAlvGuJwIuYkVRLYAFbYYTO1VgXTzJHMRCXyGUFVhLAEseA4z0xeqnEwOwiGZqyyuqhuOG88vY6QhhvAvqeByApdN5uBMr3YQVQaaxz2u844odIaSKrvj36+vzCLoNRwdpnNfXAdiK8F4Exl5jldc4T/o73o0VK66YAxuApYd0vC/9fTiEx/1DArCeHh7D4+NDeHx4Co8RzDo8pXusnh6ewn5/ue8q0i8rslJF18PDcOfVKLvD/jFVb3UAC1heB7BKXFO+7ZpOUHOy2uxbzMnn6QDWevpRM9JbB7DMwHIMTFGFYC6hTJvZKf+ZbsTzDmB1AAvpSO55B7BauLcETmVCwT/X3TaTrzcCsCR9KJlAwAzav2F85lvWrBWakzfuFVgVDGZdtgawlgDSZfL0TH5lbOU7sLYGsOJlzB59vVcAKx4+in8ifbNEf/yKmox/OoDVAaykL5cEcOGA0J4z6zACWPF3ZEccwEJfIZzlguPxwfi74fDepdKQaCLwLgJC6d9sfnpG4F38eaiiuhwPpLusIsB0PL2ma6kGYOmY5rwAWMfw7fgy3X2VAKwICqbjhq/h+BoBr1hp9TIdPYwAWJzz5XQML3H843Dx+/C1w+HIIT/OGNGkWKHF/0R7faTjgLtd+PjxU3hKANZT+PD4FJ6eHsPj4SE8PT4mAOth/xT2u0N4fHgYjhUehmOFDw+PCciKNETwigAsOjIdAazsHVjeQAVtX9ot/bMAgF0cx5FZQuLk2Vg5n6asHEkuUma0GOW5luB5NpSKqTbpci0AwCK+hle8D5Kv1TaXWPE+JRUu8g2GZ23k6DYR7ncwKNJfK8GZKhgaAR7EYqSf8dLC0j98zFiGe9nL9eAmB5IhHb0FgCWDghL+ePYtHkyg9ZfMfY9tof4Boi9B3fytO/k6tD+38gTJp3V9rfRdu7/kRysAcG365Xxe74f0oHYdzeOOiTaNsyjoGd9Qm5dl0xUEvQKrToTOCiRz8I0rsJZ72eLa6dQk6g/fl+Lv4s8E4Jh+Dqwf+WdN7TgdlL9xII5ozcUVtG7elvI7nucN9+sM/81ibUHYFK/L3ysORIvDJ/scL7bW8kvNF3C5qLlnQfzm3aty7bxjaPre0neN/E3T8fSVO3FHVJxL3oG14P0l6E3/4mvzrHOSdQSBWAw9t9dT2O8fZ2PzvOH/Z+9NdCTZefZM5V7Vfc73/b8HA8z935MNG7AvwjM+XZX74CVFiWJIwVgya+mOajSqMiO0b9QjkuIxkQGs7t8tgCV5FRgkPsA0LOKxALO97KydnLdHf1kClEhDjQDWOZzPZwJP+AGoOp3P4Xh85zG1XpFProuYN9Ktg/dwPh/DHaBqxU7cxVRRtLukDa7RQbuUD5/T+L7xvKXhM/SkSIsqBDIRBKx6Bbza7cPL/hAOu13YHw7sA2u1Izh1iMAKJoMwNZR5jx2+s48sGddklhi/b2pgDdkIDFlxFoA1pJY+7x0PADw7Z1MEyEcALDvptfLRAiB5/lSD2dzi0bf4pfBDJfhnN8Q3jd/rv1rw+qhFfUxVjgFEtT63AKyytoesWwvAGt5DF4A1vK4+4s0FYD22lqfIHzoHfRpYhZzSyHbS4F4A1rSGXQBWb7215Ne0BlZCfyTAEg0s7aQaWZJbCDvr+QKwpo0TA3kmRzIyoLuvmgCwCKTEfMj2aSzASsUggFXfhCHOfoAFeFX6sJJ9Zb6FsAtn2d8UAyPcwqhN+gROXW+s/YT/5JsK2k9RE4pBE5v4na4XegcaWfIfmlmXyzU5dkdeALcu11PUyMLtgddwuZwJftXyjO8AqvS4vKWbFbPTdjhxT+FRX3elyRZwo+A27DfbcNjvww/Aq/0h7Pd7MikEwDrsX8JusyMNLAJTK2hbZYAFLS2GzfHWQXHiHn1ifWmApQGAOxDUwNIEfgiNHTkmi9cXDaw5teeH7RMwhwAiD3bV+kcrTC0v6WRITYJjhOIpAMOvtT/nDQ9gfUVopfM0pf11nwXA8ua41nMP7tHCNAKwevmY0ivHxrkArLKWx9afbaMFYE3ptc8LswCsx9btmLW6lnINYFXlhEa2F4A1sz0XgNVbgX1rvAYBhUySbjNjDTDZSLfWApuB2pojcejfJF9ErRJ8r7U4sLEfOt5qa5Yeg3Y/qDU5tIZabdz27TGonH+4BpY3et19+0iAZcErekkLXg2Sb6/nQQALZnzQ1JLyAB5xul2AhToRDazk0+pavicAy2pgCayCyR9Dq2y2d4kO1+HbCiZ+eE6/71fyd3U+RU2sywk6U+G+XhHUwt/n8yWcLgywKCfRMfxKLWAAVHqM4zXyhRWHokA5DbVwAyIDrO54BcwiCAhn7btDeDkcwo/X1/Cy25MTd8Cql8NL2O8OpIXFDt/X9DfAF37wDvIEjSsGWdwGcnvhlwBYyKhMFBoILADLmx7mP58CAOanOi2GucJmLVXtKNDL1dD0h743FhB4+fsTn4/tv3axG9NWz6jfMYBI0tdlqAl6+rkngHnlH5O/ubCkVr9j41wA1jN6aXt99kxU5ubG7Z9zN7BzM/jB4ReA9dgK9/qXl1pn/WlsaBcTwnpNzjaBnTv+f3MTwlb/tSBAv5eeRRPGZwAs3vQqs6h485qkVZNrCDwtGljelNR8PlaWmpyQCdhZsxQgFZ9mNm81E0L9jvh+1NikBrL65F/KZsUHVik/b8kHlfyIuWH2S1WaEKZ+rbSVYJ6nxxT+Tk7q6XY/fq6BFfusYs0rvAtNKXHKDmglPrBgFni+XsLxfA6Xy4lMCQk60dhdhePxFO4rjvscHeVLnUDLa7PpgicAK8An/EZc1H4wQ4waYSmvyHcCc11XJngPtxTS7/U2vO4P4fXlhUAWzAQP6z2BLQ2wyLG7MiHcwUcWnMOTGSH/F5D1JXxgCbySTq4nywVgPWoKacczFgA8P0f9KcwVOG3szwBY0qeH1NUYQDAkvj/tnTH9t7XAPbPOXKFhxAneEIBVAzitPAw6oVo0sJ7ZPb5N3K0DpmcDrG9TQR+U0QVgPbai58oTev2hMdKYLxeA9TyANUYGsLmAG/fi58FO3Ltg6GN9YPWt/ZS3ivnUowGW3bzLJp/4wT06ilabeMpW4xZCC7ZaFjB6XBP4El90iw+sh06g3vwpba/fkz2+tLP+LJnrA1gMPvmnBrD6ZG4Nozh9Dac4tqEAi/eOpbP2BKPI/K7ryF3KKgDremYTQCmvgLELHLNHM0Nyug6TPzIDPJPWFZsLXsMxXMPb+6/wfjwmU0S8kzStonIQrU3hmvxI4TnMD2twEWOKwKIGWLG+C3iFsXTPWmlSd7o9Aa7uAGf3QH6uDgeYEe7Dy8shvO7g4B2+sdjvlWhV4W/cXogfjHdoY/ENh5sAz1oCsGhc/6//8d+qa2ttIzSl53s+sHgOLSeY2saqNVBqndXGNyXfQ8MsJoRDa+px73mTppeSDq8dR0o4O9nWvvfSGPx8AsAYHPcf8KInvPYvZnxrxzN/PhJgtebCBWCVLawF6me3/zP71kfGvQCsj6ztdloLwHpsO8wd/30ban0AuwCsert5Glje+glNgTk/fyLAKgDCOmtOSD0+EmDpuDQckO89gKXblvZ1yscOxbc4cR/c/b2xNDgi9aI3f3oAdawGVu43PPDXCkza/mvLI/CqAFRkGuj5wGINKeYKPF7EhFAAVqFFhZv+lKNzgT4p73IjYNRgwveAVTw+bnTzIJsL3sLxzI7YAZsAsc6XU/J1hVsGj7dL+D/Ht3B8P4YV9pJ0cyFuF7wR3UumdvGyBGEj5BPrcumYwNq6oHfUjwZY+BoAq2+MA2CRFtf9TmaDuKEQeYIp4Y/Xn+F1DQ2sbdjBJxZuINxuCGYJwNpG31dyQ6EArASxviLAqg2kBWBNmV78MB4A8GOY94Y3qfZNkFpA7MuFjaMGsIb0r9o78p1Xjmb+FoA1qwN5/VcDSm+xnZWRiYGnaODpvoYNVF/f6xsjtYOCzqI/gu9NHgM9dTc2ziEHLwvAGt9ZF4A1vs6eEWIBWI+t1blrQg1g1Q7AFoBVbzePP3nz/wKwvBos612vfbT+fxLA4s16aUKofevU5LoFYJXaQWNnQm8sjY1vzvuSl6EAy/Zb6fUAWLpc5d/st0rAkPQ5yTf1/wiOOutqNHNcrTYxvACs0pQOAIv6sdykGc0FBWCl76OGISITs0Dam9zEdDD+JnPBaziTFtU1vJ/ew4U+n8KF/Fixn6vT+RTOt0t4D7fwdn4P98s1rLYbMv0DnMLv9Q7mj6x1pcsOpSJ2BH8NIZavtUcWgCXlACBLfyPSWF75LoE7tbFBOpvot0oU3mBO+NfPn+HHGj6wsgYWQNZuvwu76AMLn5FffCZH7oGVndKthJ8NsFBwsWu0QrIeIEMAg7wvlNF22DkDrhV20cCaV6tDJ9Ux7V/rNzp8TcBs9TUPgCwAa177zw09BmAhrbkblrn5teHnAqxW+WVcaQ3YTtrxVKmvTGPyN3Qsj6nDsXEuAKus3bn9PQmaUVDUnxH3YkI4pjfPf7dYu+ZH92kxjODilMe5/bhV0LnxSngxubB5TRuvmTU9tr5mJvdhwT380ns4E3PpyQCD1jexm2m+XM9pc32sPOCyfKwJYW1jXmxAn2xCqMGD3Y8NAVgEGWIeE8Ai79ARTCwaWIPH6lhZanDEI1/U+ZgDsIgdmP47FGCl927X6vqS5ZwSYElR8xgqfWDdo1P64sY+498NYOoafV4lE8Lo8wqwinxZXS8EqCBfXW4AVhFanc/h/XQkiAXtq1P8j3zB+Tl+AIwg98NcD3HJuJOxBE0n/JCZYZynWhBQQ2WS9YzPwZWUNzqdB8Ci8Xpn0ERp3G5hB+2qzYbydr1cw35/CH+//iCzwpfNjj7j+W63DYfdPmwAriKskpsMyQdW/I7AJJzqtwDWyD7ZfL0mIOhJrUX+hqbvgQ1PQNECuU6z9f3QfMl7bvozJRNv8Z4NWMYW+JPe14uyBphedmRQ94VpTfx2A+eBMS8vtede/5HbLp4loHt59vqfF94DJFqAqdaPkis/Y4H25h9vHvH6zGeUyWuz1vMpeW36jJnonHdsHub2Xy3QTKk3z4LVK8/dicCbP6bkuQzjbUHLt7sbqvk56IuhEJZ7boq19fzZ66bUqt3APbe2Hhe7J9Zo4JP8mXiDoZI9L51W+w+Vz4bUCPJPmgBDXp5QhonRfkiwqWWWzOkNaG2u8+a/xxRSwNL40nRMEE2GvPzX+m9fGC++oXOhV2+1dDAn6r0b4mhqFqr1W2RzK6MjPAwQRBuEN8ulTyyYVMmNZOKvdrvbBGhyQDtENu2IS8vwMn8jjFWQ0O/eIlAcs2co6s4TYNXLU9rOC+M913ntvJuEn+wHyvYLT76FCZn9qc25rXx2+lPsN7Kv0eH0u8mJu6l/+Hmifpk0qET7iL/vy2vtub6F09ZlkR8CNRgNrKEk4AblkDgI3pAjdfaPRf3+HCEVfFrdzmT+d72xw3YALDheP56O4QiNq8slHC+ncDwx4EKryW2DrbKh/aT/6zqR/NF3MI2Usaw0rGi8VvqvHs8AWvoQE8+4jPniH4lCwsGx+xYmg+tNeNnuaAzLb2hcvewPyYQQDt/X623AbY18E6HygbVZAFaybe3rAN5k3/fc20CMmP+qyczZgGnheE4Zv0LY1gbEy5vUgT7laU36dlK0E6UHI7y81J4/u/9MyZMOM6f/Uf15OxAngzr9MYv53HL3hW8Jf1771sJ9lTINqa8pef3TAVZ7CzCkxjF++geQN38MS6W3t4+KYgFYw6rLA1gybubOv8NyM/6tVq8s5mu5njtGP6WvestHbTNVrF8ToFkhH8zIOwn546v2S4UYj3zK7H8+wJpXggVg1bujBQ8aXul9B7Cv3kxrgMVACwAqa8GsN3DqvKF92/V6CesVa51o+d3K4V8FYOn9wtBB7MlU3vPWXiZ9TxPy8wDWUDnZgqwWwJL3agCLYUzWiCrL7gOs2voj0NbWs/RnUWJgaFUCLOqj0ccW/qabA6/RaXvUTLpf73SRQfJvdTsTnIJ/KzIdhMbV5RTeT7/C8QKgdQsnumWQfXfhFsIauNVll/5vQVPNukjDKSqTOUi2zz2ApdMQbS7kDWN4S1BqG/Zb/GcfWK90K+E+7NfAXCHs9y8Er0gjC47cYfK45jkAa8dvq4E1ZoLoo8xThKoxAtIjN/Bjyizvzi3f0DSf/d6zAVYrfgu1Hn1y77XP3P4zt13mbqDm5v+zAZYHnVpgVI+/PiFkjIAyty3nhp+S11r7T4lH8j427Nz+OzXdXNczN1DfDGDpzQYL9HN7XX94Oz/bt7VWwZhnz811xprFZk+19QKwuAU8AKTrr9Zm3vrqtfMc7bEh+ffS/+znc4ev9WFjyzN2Ph9fH/NKsACseo1bgMVzPWunFD93dpCd/7MGFjb0dsONcABY2MjihzSyQtYAsrKWzO0LwOIar44lRwCqzY86nlpwb8z2ycypH8jhRuwvEkZ+W4Almle2nDkt7mdTfnS/1fs7WVsYwErf5jQE1kCTiiEXO01Hv5b+LZpKooHIpoOncLycw+lyIrNBwKy30zG8X97o1sHL7R4uMOVbBRoH8HclAKsGspCWHi9a/hKNRv1dORZLgGWfUX0O1MCSsFIvyCsQFbSwALDg4wpQ6rDdkwkhPsPx+8vhNd5AGJ28A2zJjYTr30ADSzrkXEHENuKUjj5FQHrkBn5Inu0gfkS9DUn3q7/TBzEl732boU+rx092Aj8XADyy/09doOb0TZtma3yN6R+fUY45dWDHx6i41m0nnH1woZXG2Lqb239nlZ3FylHVZV/2NLBmRT4osJ//Vt/n9h2UyB/30qKBNazJPYA1RSYbljK/tQCsMbXVfXesCd281Gqh501AC8Cqt0hNLrIQgsZP9EGkQUNpUli2jwZYvIHOPahvAy/PtAxPYOEDTQh1TQ2VU7z3vOdumiMAVi2tsQDLg1fUJwA06UK93Pa679BzKZgoj61KQNUN29UyEwAlabbWCgGp9n35fFWOzGVFEFADAIUfAVjyvZgTUl+H2WC8ZfB0O4Xj+Uhmg+fzJZzvbEIIR+2AYRe4oYpmiQBT0MDCj4ZYuhx6TAgwE6DV2s8Wfq8qpsD6uQewbP/TEAzP4M6ObieEj6zVOux2e/KLRbcPhhBeX34QwNpuGGBB43K9ieaEv4MJoW2sqQucFbLHTAxT06SB40hg3sZ3zAasOgHNVKGfU/avFNY7adCTnNsmH1mnvznAqkEM3Y/1LVAfNWZb/bYvfa/PSJyfXQZbNi8/ulzeu9V6UwBLh9cnXWPmibF5GDN/9uVjbLoSlzdVePF+B4CVy1pb7KYgiDE9Yvi7LYFueAyPe3MBWMPqcmzvGToPD0t9AVjz8E/FpfmHE+15JVgAVn2k2HVLAwgtSwNg6XlXTAi1BpaYEsL/DQBWoWllAJZs5uX3Z/vA8uQYd313xoMX3gKETmsNBFitdMYArD54JX1C3tG+fWt9h4z1YD4XC1SDXfwog6t6+iXYsu/I/sPKBgJikEIJsLKmIfoebhPkd9hMUOIhk0FoWF3OZGYIgAVtKmhhnc7H8H4+0Y2Dl9spvMHn1fkcUCfXO4xuo1bVhrUP9Zpm90uifUg1EZ3Ja5NCucX1HveRGjDpeidD0xheTH4p8YEaWLYfSjpwAg8tLDYPXIXdZhd2ux2ZF6JvAWjt1hv2mQXIhXc327AFvII21nd34q4rxjaknij7BJIh2jdDBZqx7z0bYPVNcHgmNHZsvr/a+48AkLXFprUAeQvTowXlVn3P7T9z23EuABia/9YC9dkAy+sHYzbFY4SRue02NLyXp0cALCu86EXZS9+WY+z7c/uvpD82XQn3JwEsK2xxHYxFEEN7bv97NYG0JUs8JsVxsSwAa1h9jek9z1iTFw2sYe3Ueku339Q5dF4OFoBVq79aW+jNcdrcNiq/D1bozX9NAwtRymYf7/Lf7AsLl4/JD+1dogBZQC21qf8qAKslJ3h9fu5z3TzVuCYKQBKXlr9rZfT2nzaMBVhW7k/Po+aRVuGu7RFWq4rZqqoU9CuRP/Vv3ce07yYt77PPqwx2NPzJGlhtgHWKkArO2gloXU/hgu+i3yvALdK8gunh/RZws+Fqxf7f8DdBn3ijoJatNHjCc8mzaJJpx/QCsBCfbgtt6kdl1I7p1a2KHsCqaa9JPVM+r/mSBajV7dbbsNtuk+P71/0L/S0mhpt1BFnQxvodTAhRCRZcjd1U/WkASw/0BWDlgWvptQV8NRihJwuJCfE8Q1iuyQreLYTPbt+J61+eLEdoINbq+isArCGLdF9/8ISUeQL6vNBe3sbOtTY3q83a+MDg+dwDg61SefntpD9v/1Is+tNqel4GPAA8LU/PDVWOhTEIYny+av1I9xE75+sUPmoOr5VqAVjD2npI73lmOy4Aa1g7td6i268+XOtK52bm/OsAeK9sY00ovfj6WmNM2Nq7cwGW3rim+JUPLM57BgoCBLCBhwmWACyBDuTc/W40soxGisjwIlNoGR7fPduE0DtY99pk7vOip9fG2QQBvtg/Vvp/DSR5+dCyPbW76wMrak4ZH1nSx6xj+pyncrzX8lqTDwRWraOmUvZ5xfNXeREBO2Zn80A2bbQaWNC0otsE77htkLWxoHkFqIUbB+nv2zUcj28Er/Cz2gLabON8yf1e8tO3xgnk0n1f8lTbH+IZTBNl7Mg4pDAoU/RPh89oJuurzt5C2AaAOQ0q3w3xrcN+wwALcAzaWMg/wBZrYDG0w9hfAFZF/S4PAB5y3gQyb/l+vglhLf/FBBQdIs4tx2eHt5veKe1WW6DlxpNa+WgBhEM9008WgDW8N3gb8Bog0Ysd7KblZ0qbD8/p8Ddbwl91o9oQ3vViMzzlx7/p1emjAJZd5GQMyfgaWjIvvzaeCfJbNStj082RzNxADdnBD628D3wv95vnFmABWB/YqCqpr3ILYUuwnwrIbW0uAGtm//r09W/m/LsArNHrofahAx6gP0NjRsvTWFfJfEoBLPyNn81m2/GBhe9lbIs8/5lO3Gvzjwd4dIV6coX33I1rpABk05uigdXakxYQayLAynG3NKva411AjdQZIBUAkYZVet0Q7T6BV7ofX2/xtsF4QQEgLP5LGgKwLqt7ON/O4XQC0DomePV2PhEoOp7fwzWaDDLM2cU40q6H/hB52e49kSfRwrL9DvFrE8Nc7hulKQBLxqMAuTEAS/bIGmrp+Cwkg+crmAlSOQC04OwdPrDiLYSidYbflPf/+d//K7Xoo0+pdGXpCcVb7jTNG5unse9TRc6Un0eOf6/4nedTyjQmkTGbbR3vUAFwTP71BCZpjQk/ptxT3m3lpbWI2AmgVn9T8vHIMHPr11tAPQ2wvrrrm5e8dIfW0WeM/0fl/RnzV59wpfvK0PHvllX5cKul3ScA0vj6ZBO0of2s9d5cE0JcKdz349b/3AJMDN8CWLa95+bfA+C1/mU3QH3z9tz82epL48qp19/lFkLaZE7sQxRMaeDX+s7c9c3NmjeAnQhmip9u9p79wpS2K/YGz86gG/+UEuT9UrQiil1xeFxSB177T5WPasUeOle13hMgxMMugqZG/fbluwAFUdMjR8PgQR9o4f2k4RLk1rU171mjBpZs3CXd2sZc0tCb/Ls6AK3tU5Fua00i+WO1cXvYnPXZa7Mx/aP2LnyKFe1pbop05089ACoF9fKng0i/oN/Kibv4QNPvwqSN67/MPzSvanIktPaq5V+XFgC19Zj7Xzm22/0TNxJmLSXRwAJ0lT4sDtsv12v4dX0nk8HT6cwg63wK/xzfCGhdbmcCSfghR+ZkWreNShN8Gyf5AYsWC/q3lMPuv9K4lfpTCixF/Qt4E1PNGKGMRQ2xrAaWNj+UOUPCFXN/XPvp/RubEhKgCgwNrxce6yg3/GBR+WJdAObh/wKwvBXEE0CGr1mTJjp3ApkUaw5UG9RW6J+Th6FhbT7SAj9TQJxZPUXwIWWx5RB741o+tEDwyHyOiWtImcbE96h3vfb3Fvah+fhIgPWoPBeL/gPnr6fkzzMPWQBWb1d122QBWL311wewWgEXgDV09my/N1QDawFY8+v6M2OYIv4Wm5jPzDxv3d35t09G0k7c3blapZTkG6f8HgAYI78NzV/rvUcCLKp5MkFiEJHT7AdYYSW3rvUDLOS1dXg6BmDV5FANAWDyNOfHa5Opz/vyrfMLgKXLI+0i73j9637t3u7n1UetTBasaNcoYwAWLgEo5ONkYlgHWCVgKbX/EI+U3+a5BrAI0kTTwQSrbgy0ALAY+sBRO2tjAWC93Vjr6v10DJfrJbzDgfvxGE6XI5nxyf5RAJb4wMKFBpw3zrOFWFIHLRNBaWf9vAWwamW3AIvGMt0qzbAZv/XeV8dd9DGxYorhk4P56z3clYbYGhc44NLR+B60shYNrEUDa5SJpDeZeRNX7XkfxJHOOiXeZ4QZWn494BeANb4lCgG3AjC9RX1Mis8GWH2LtV4gx+S5WKBnAqxQOUHT/dwu4Lo8Q8an21bq9pOhdaCFnc/QwHLLNLQgJHj0v+ym9cm3kHpF7dsMcdhuBdSgk5dO63lNAHXr1NFIf2T+bL5Tfp0CLxpYsYIWDaypQ+N17+qXAAAgAElEQVQh4f4EgCUVVZP/FoBV70atOdbCktDjA0u750jmWYEBBTbwvHrwRt62jd7Q1+bYNM86Glg6bA3gzTXh8daiqc81wOqLY8oBTyF/RnNOb/2V5339QiAH3hWAlcFHCcpEAwtezGpx53QyHNXxi+x9j+EpvlvX4bsGXFqWEFCjoY30Ua2BdYPz9aiRBc0rgVfQusLfx/uZoNXb8T2cL6fwfoE21ns4Xy/kqB1aRgnawPfTapv6P+0tY/5bAEvKqX/jb6kfkZ9F402DJvwtlyloJ+/WZFI+67pAGsifHsOSrm4HhKHwCmCl92D+uN4SIqa6jwCLyhL3LYsG1swN4Hc3ISwmI09b4gmmpg+Roj4oEg9g1SbnFsH34vqgIs1O5pHl6Ks/PenOzrSK4CMBlle+KeWam3+coNWAlRXabd49wcoTWNLzCfPvZwGsoWUe145TtoA5Ba/9Hzk+x5WL3/YAFpacVh77DjeG5qUWh85TKw09bz8zf7YcC8Aa2rLxvQVgjaywx74+ZfYqxt9jszMhNl8DS0dq54IFYNWrvG+t1Os3NLBaPrD0e9qEMMsm2H5/HMCq7pW8BdjpkZ5MMfX5kPonEDD3gNiYmPUVt5Yn3cYiLxDgUCaEDDy6AIt8UBmfaVbm0LcM1tK/yaUBCl4NkQ90nxWY1Q+wMrwCuCKTwTubDf4D31fHt/DrfArwjXW6nEn7Cj+Hw4HGB9qJnJdHgLVdbejz5X4Nq3iI2QK50s61tl5HDcJUD0qDCuHEb5eYMkr96vKLNpZ+hrQAsBDeQlKpLwFz1L5Ki0zHs10zsBOIBU0sChfbawFYEzZQxYI2ZQWfsMxODTJ2A+NNmHbS894fm/7Ucn5EuKGTvZ0A7aSq6/C718+j8u9vdJ8z0GbKH8ED2Lpc3xFgSZ5tO8tnOWFpjT9vfphS/58BsLxyTJ9/5vXrKfU3Pa+PC5kBUY7zUXPJlFy2xmZtLp8S/9AwC8AaWlPxvQVgjaywx74+Zfb6zgCrI/8qDdIxa0RaV53maMXZWpf7ohuavz5ZrAMcGgnq93rl5qiBlf3mdJ24I4msgWVMwaIPLDGFkk2xbOZraeuNvucDS+LTxSzK9sVNCG3z2LbtANkBSgxFnAMAlteHdX3K39qEkABH7Cdy4ORrYJWaWSlesThYs/8sxEP7swhEavXD6bOJnOzl8DlBVQV9tHYS3TxIvq/YfFD+a4B1up7CP6f38P7+Ft4Ari6nqH11JzC12+4JZsEvlACsDWDWahNW63W44h5N5QOrNhxRTn4nai021P6pTNGHmMj1SQMrmgVCE0vqQ+pA3pG6EeAmAMuOHQlHdWrHT7TIlTQkLGp+C7PJON+upE0WJ+7zFnRvAzsv9vmhx24K7AJlF+yxOfLSry0QqdNGm9qxaT7r/b6yeMJBa+Hw6udZZfnq8XoCmvd8aPlmAwDHiWUtH7ovzG3/Z+Rf50kWIz0m9Zwgt4sMre+OQNU4QNDCQksIQz0+24TQE77mtp/ng8Wr19nt7yXwpOc1gDV3rZmTVW/+tv1/Tlp9YReANbJmF4A1ssIe+/rvDrDs+tepvYm3ICf5xWmOR64/Q+e41nsCD5DltE9o5L+APD0bZtHAsgBL0pA006ZXOemmNBpO3BGu5cj9TwVYQ9t/1AzhAKxamvo7u98UcCEAC20FAGTjsQCrG2cXhBaO2OFQKYIr6WutvW+tDNJfRftIa19piAWzwOQPK0KsM/xfnS+kgfV+fg+/zgBY7wSwrtdzOJNW2D2sN+sQ1hsqO+ANnJlvowYWNKe22w08yJFRLfX3yjgTeSL7zCpb145pAVgaIBUmkQpgISZ5putO4BfGn4Zbup5T/FGATXKP0aiT76Vsq2t0ah+LsWhg/eEaWHajWBvEHyG8241g3wZ21AT7wJdbpzmShLdAPAq6PLBIs6Pyyjxlg+8BHu/5mELNBgAOwNLl9+pqTL5Tn3vg/DUlf1PC6HJqQaU2z/QJQHj2GQDrkf1vPsAa70R1Sj9rh5nmxLYFsJDOlDljaplqmzIvrmfmbwFYXu2b5wvAGllhj339TwBYvfLvArCqHaoGsKoyffQRVANYshbIZpcg1p1hRor/lh1Y64wIpKo5sR4DsGzbd/ZHMwVIT36a+rwGiaaMfC99+DAb82Pj0/VZQBN1uULtBkEBWKHHabvdlwFgJZ9R0ezuFp3Q6z5m+5HOlwWqWkOpNCE8E9yBo/bsA4u1sM6AV+djON+v4e0E08H38H58C0f4vbrdCGCBRW22+YZL3HYJf1gAWMx4cDvfhlyIAmAlwKMgFsnHa45D9/lae5UACnpd2Tm8aI5ROcylC9p8UOKVQ22Gj6wxWatffBfvZAh30W5blX7IoHUmcI7yeOH+Bi20xYn7N3DiPmZyqL3rCdtfBWDpjcuzN/1T67RWl61rSvsmia9avin14i1wXv+zadr4bHjv+dgyzJQ/Qs0Jul0AvTKOzbN+f27+rQapFXy0ar4VCObkW8J+N4D16P73bIA1dvyNb9N+gNWaH/oAll4LxuenDEFCUo+n/CkA65H5s+UbCrDm1suzww+9hdC9xcDL6DcFWDPPHbxa+bDnC8DK858nCxXrdjRd8vpBK075fsz8PjR/fXO2BTit9tfvSR6rcm80DRMQsDICid6f0GY4amClDfFMgAXvOpChKFnlS0jaqlW/GqDNGWxem0x9btupJYN6/cdNf6YTdw2HCtChBkYNYOV3862DpexamhCK9pUArCR/RsCCzzovuv2HAiy8l7WvIoy68G/0b8As0r6CmSCcuMP/1fEtvF9OBLLOEXahl9/Xq4AbIsXEDiBHABb2HNCoWq9XZGYo8Ke+P80Aq6+ftgCWaFHB7NEDWJJ+Hsv9AIvyc2X5LLXWCpA6wzPkaxshFvxeCXDcbTakkbb6X//jv01ZgwaPWTRGbQIbGsEjTfS8wTo0T8/cQE7JQ18Yr8za1ti2kxDUIR1/ar699vXyryet3oVyagZHhKvl1QUMIzR4alkZUz8jijL4Vb0BlEVAB/byNzihL/Si7nOeBpB3PnX3BoBT7jHB68JId/r3hJYyS20R3PaNvv4rJzX2Ha//iLqyfs8L06rSceXmWLQTX/qi2SBPXWY/cXRID6+DrFwd3lYtF6FoP3PLYgcgzqxWPT8Pbf+p/WvM/K03bs3++oBWd9ennjSkbYe3bLeN0XxpA9mXVuuZ0oCREUnDsPN+FIpNfxHhf0hVVtf3RkCvTlB3c+p+SH4/4p0p7Td0nH1I/sf6/DGZmjL9eOUn6B431LbP2eVF769sfXnp0Dgxfn366rwWX638Q9KVtLUJoaStQcZ63QULAgrwG5tlMRWkeouaGYgLsgE2uTZeeUfkE/ocNsV4xHdafums87YfiC8l58DE1q83z1sfo311W3um+8/YsCTfOOMD7afrt68PFvWZ6qsMUUAseoflC/19+gzwGDV2NIDRMYo2kIZQBehSPp9035E+1iqb1izSJoP3e/Z1Rd9HjUHcKvh+ZnB1xU2DcOR+PoXj5RQut2t4P53oOTlNX/ENfoEUrBhAkfkg/uPmwdjHAHbSOIo+rqTfSr61fKz3x/I36kf3ETJeVH0Z5psASvDlpc0lU/zRpNBqWmmNSj1ey7GYAZ2WHq8qffL7Fecp+CmTHynnArBmrpJzhZAxG9ApWfWE7T6ANWQC8/LkToCOBODlv7Oh8e6l9zI84/lnAKwZ2f0jgloB4RH9ZQFYuut4W7X+bkZXASsV47GdUreFN1d4cXtzVS38ArAWgOX1q77nrT7rbWySIDgn8Zka6JBdpo5+2szEvP9JAKuj8Tq1Ame2+yOCT22/KfPsI/Jbnb8XgEXVojf4rbp+NMCizXc0SdKgZgzAQjgNsBCnfNbP9MaZ0hXQFWGAgALZz/0pAGsK1Cqlv9LXlO07rfgzJClD1ACWBioWVN1X2USttl/1ABYOHDWs0usu+o+GbjqnLYB1u2WNKzYhhEHgncAUASzyc3UleHU6A2SdwukKmHUOxwubHVL/3EDDCtqBDFIBcgCwYDrnASydzyHy8RCAdbuzFpnAOokXTt0tvEL68p4ARntALe18u8byKZ91RX5iG4iwIOkmCL1oYM1bGn9HgCUTfG1CmFdb3dBzAV5rgpy7mZ1SzmcALC8fn1HOMRuyzxZW7QmUXQBrPhK8Oh8CsFzNK0lk5gAYE7zeFs/TwPLqUYTNmoAic5DXf1oCxpC0hwpbfXEtAOu5AMtbXz0NSK//fLYGVpoGJh68TNEAmTI2WmGm8pcFYHGNev37kW316LgWgDXNANydk/4QDSxa45VPHV0vAhVaGljyHL/tDYTW7YHVShEAQPKH3NAWNV0+GmDVxqSthxaQGCK/ePJRFUqOgboVH1g2/3aPUsrgeQXpwiuAVTYRbEEsDbAKJ+2xcqBBJOElfl1vUODVAEaeyXf6gFXLpLr/4e/sCysDLDYbFIAFh+0AWJcCYB2vp3AEyDqdwjnmlQDsZk26ZwJjAbDEHxTSgybWBu9FuYH7eL5lUOqr5gJE12dHY6uhgSXlBcjSEMsCrFpdc12WjvilLbarHVV5a5+Wbh00F7otGlgPWs3nCiBjNqBTsuwBDq2BZTvSlPTGhplbfk8Y8Mo/Nr99708BWF75vfJ5+f+s8ku6VgXay++zn9v6nFI/C8AqRIBZTVbTNBnT51vC0ZRMjUlX4l8A1gKwpvS1WphJc9GjEp8YzwKw6hU3xAcYCftTK3Biez0y2AKwFoA1x4SQ9hvGKbQFCNZETD/XkEE2zkkzQzmQFgggMEfWeXr3NwdYtfHeJ+eMloEiwGqF8763rKwLsdomhCgb3IpL25OTdhOh+M8qoVmsFeUw3Kar+4gGX7oPafA1CGCdjuTnihy5w4zwfA7vlyPdPgiAlcxhN6x5hXQBrfAjGlgC1HYAWPEZ79vrLhz0O1JPuk9omMv12TUhpO/FSgK3HsYyELiDVzrlR0zSsPUJzTSb7v2+CvsNAywLKGXfuF4xpLNjN43pRQNr3pI+VwDxAMa83E0PXdtYPkronp6rbkhvwp2yKZiavwVgZWn8qwCsRwAr2x9KgFU+dTWvHrxhGTN/1MfKPA0svXB2hYfn64csAGvqbPWocM8FWDUTd53zMf2/KswXzmKH9ddnryn2NLKvpYbleHpbe2WdOp0tGljcJnPlx+ktOz/kdwBYnnw4txamjD8vT7Sp/E18YPXNZVzOEjrIRtX60JFNrn2uN+BSr1pTRczAtJmhrn/RYvksE0INSqQvVmFLfDgXPs0N35GFjRP3mgzYktH43ZYGVlfzivuAuYUyBkdcJcDKpo0aQKX8RcGBQQmbIWr4otuiVmcZXrGj8vxfNLDYHPB4OtEcf7mcw3sEWPieTAdPp3C8XcJ7BWAJSMJNhKg/DbCQt+0aGlnbEG7wYZU1r2z76LqvreUyPnQ4qss4/4gGmzy/Rof08ImF9y7xEgZdx3hXQy0N+jRXoLEbL2FAGAFVRV7IYX3ZR/B8AVhzVy6ZUKZKcJL+TCfeDyrG06LxBOBHJdyamD8qfRmAnQne6R/eBswTdh5Vf614xtbfI4HCI8qWbMoLVdvuhDgmrQVg5dpqAayh/VYLoJ2xM8Ahqgi0Y9qv9e7QPBcLrPUCtDhxL6p3rhP36539UMhP529n/fT6xVcxIWwJnl6fnLKB9upEP/fm/6nizwKwuJYXgDWmN45/1xs/42MsQ0wZf16e/gSAlcCNAlh6rhEg4Dlx1/KDyHrk+Dn61tQAi8Zb1CSRzfJna2BJ/uwmXeezkDd6zPuG9KuajDVLHnqaBlY2OSvhkgFbyYm41b7ikSl9QurTAqzr9dy5yCD1TaXFZ+toKMD69f5OjO4Mh+1w0h4B0PnKWlen+zUcrxd27n690k2Y6AtyLLjd8SUEArCk3wJgbbc7FJCe1+CP9Pea7CTf1eRvD2Ch7AKw6O+ohaXjZKCYtefsPkzqeN1YAPP8wPWh45byEsRaNLDmLWGzBZAvDLD6Npfzam14aE+A9ibkseGH56z7Zi0tr394AMvLj7doeeG95x9Zf15epjy39SPl0ScBY+OtAayP1rxKi9IICbreVx6vgTWmT8ocMxV86rTm9tUx+U4L6gKwYlU85xZCACwRWPRv+ft+7R95Xp/4bIClheWx89Aj3vemD6/+FoBVb4XFhLCsF10fU+bZqX392Wl546eWby9PvzvAKsqvfCjJJlw2v9j0ej6w+B2+CEZgkNbAsmuGnm+R3p8AsPr6W+2Z1z91n74bDSw80+FbgCS/ZzWwjIZV0owqfVlReJgMkg8rhlecbgmyJC/QKcrv5BLAtE3WOK1JpftiPZzEx6Z+AGHSB9nEjjWw3o4CsOCw/RxwG6E2ITzer+T7Ck7eKX3xVg44s2bNK/ygjwuYlc+7zY5u6JM+riGW3t94bdySvREONyTKD8wIBdzRb2U+qDWupB5S3VPb5DqXQ2c83+125tZD1majtoWvr3iLqIRZRY0sKesCsKaujDGcByjc6L8gwBqzKfQmO08A9urHC1+js2Py76U/5vlnACwvf177eOGH1L9dsHScXngv/a/4XJdXFpA/FWCt15tiAbICzND2sydIevHri8Oe7FiBdWj6U/O9+MB6rgmhACzdrhpCLwBrTA/vvuttwL35ewFY9fpfAFZZLwvAyvXhyWS/E8ASuKTX16EAi+GHhhNchwIUBDhoAIHnWgNLrxsSTmQN0uAQ7ZVPcuL+bA2sVl8bC7Vaq4wFWDZe+dzep00DWAAc+IH2j7TrFIAFk0TdfwQkWTnSlqurgcUAimFWBljQugLoQbysgRV9YOHmwdMp/LqcqAziV0oA1gpahBuGVogTfVWbweLv3WZLpoT40X7eajJwCZPKmyP7ABbkLwkL80ENp6jeFcTS7ZA1KNexXrgH2X5gFQqkn0n78hygNPBju38YwLKAxxOI7ECZq6EyVbzTBFPimAIo3PQdgKUbcGzduWl/gxemlrnWfrXizgWQbv9cd0XZokwPNIH5Bs3ZyaJbf06hntV+npDZNyfgmSxEWJhwioA2l2to6YSQjxb5SlxvFzmwYYfmuQS8WSgckkw3jalb2CGplQtedfw6N+YMrZNWbmqCl363BrC0sJBvuXxQIw+rtvSWnFwlwcDU19T5NWfj8QCrqN+ZJti16ira1Im/1n/m15nfiDXB3w81/o2xvdKWferop34Zs4s53JsDoSlR9Avpxx3ntRxrN1/xe1NguaZcxond5JZzZSvWbr0vAKusk48AWHPn+vGjx3firuXQofkjmcDxgZXWGFWxQ2XevnXUbhirY0596Tlx9wBWngVypDIGSY6Kzp9tPerNsn7frteiwaHLUWyaIxyADyx8nwCCchyNsJ11XuaugTf22baxfWFM33DbROXJ6xOtdLUM0zsunFsIWz6WuM2gPccARj7bdLXzb93OGWCVmlWdfhI1r7SGkJaF9C2Huk/ZOi7SjnK7jpNuHCQtqouCWFcCVri5DyaC+FsDLIR5u5zCOd7sh/ByYCfr0m6/S6Z4hQbWah22mw0BLIGwoqXF44Y1mQRslWUu/X0VY6bjUJ3jgR4W1uALHNCfzxQdxtbleoptx5poGezJzMDfp3U1sFN2aWddhwlKxed4RzTQoHml1+YE9J5tQrgALGdZXABWbwV5m4W+BXeIQPIsAJLSXgBWf/uO3UGZ2J7VfkMFCsmOFZyQL5lwRaWdbNzjaQkpO0N4mll+T5jpE1bxTPaFQ8vbfW/qFnbI6PTf8eYH0dDyY6q/MRZgsfvL/JPDP7ChpxbGqPdz+89tvz8LYM2vr2GNJ+Ps2emN7ZULwCrbr1V/C8Aq62kBWN0b0lozwe8EsGrrp5YhhgCsjmylNsQ16KAhRnlTG/fCzwBYkm4LDE2Vv2rhpsalIUft72p/NQDLpj0EYOU6KWEUt23pC0tr5iA/t4qGHr5PwGlVgyry3MSt+pUuf60+NajBcw2wEFY+E7CKJoItgHXRGljRjJAgT3TeDgCGzwBGciCK2/lwE+EOfrCUD6x8YFqactp9gu6HYwEWQBt+MLauNzGdzI7by/rqB1gaDArAKtovlg37JC0TLQDLkSNr5LomTM7dQIeBGjjPEmTrnkuGCdmPeMszvfLKXSyGEzZjc9vPOzmGU77WD5VtYPs3hZ25+89HNOKcOGaa0D6r/YYKAfYMVsCVnoRlYqY416vkswGL3G7FThof8TM0z+WY4ZSnhOWQn9sBvfnhEQCrt25W7H8j1WGcELr5GosKHtEj6nHMnTPLWH9vgNU7d48YN8+O53m9pYzZG29D80ECenx50cAaWmtf670x7bcArAVg6XUnbUbTLJD7tt7UioaMllE0tJK/tSsBreFhNVD0JlmkF3y3jnKYyJOFzPYADSw7cq1MMUT+GgqrvLj6no/Ol+PEvSZ/aWAllwBBG0vLzNLu2hE4+UWKB4QpDuNoXdpefF4hzq5WkL3NsDRDtP1U+pgFLKzlFE0ZlQYW0rxeL6SRdb6yBhb/zRpW7APrSH8fL9dwit+JhYb0QQAsqRP0YwAsAbIbwC18B2uOFZsXyo/kU48D3f/K8VWa6KU2UFpxug3lFkK0FtK83VnjjLS0rgCCDKxyu3Ld3q5RAzppNooWViYAVYB1ZXhny/dhtxAuGlj9QocHQDR1rE2CumFrKXmT2e8EsGhBGgmxngVApC10/LW8ee3viaxz8+/F//Tn3xxgycJr21vGHU/qefJex2txZdK3AGts/7UL05D2+p0Alldeb/7zwntz6ir6AEtCwYoFAisA+8YmU3IyPUzfujIu1j8LYNnxObd/FaefA81RxrXPY9+eMz/pnCwAi2vjO6/fC8DyZ3V9ED50rqAN4G9iQtg3v3E565fIZMhhbp3Th0UKTtR8YSIODbD0BlnylcyvDMCye4m5JoQ1OY03+hlStGbqVr8Z+73AiTHpWJjTCeuYELaAmMjNAB1deIU+wXJFDWBJnHAqDhMCkb2KvEbTQYlDQxuuB5HL2/DKpq/7RHZm3g+wcOugNiEUgHW5wqTwEk5X3Oh3Y9O8W+nAXsxZBRbB4TlpHsV9LgAW/jPgyaaYyKeYE9b6SB5b0YVJxTxfLERu0Yl72s9E08SEnVbZ7xcDPekhLAPL/kcDLH6DD37h4076pQZVqb2ubAZZA9HUHosJYX041yaWmvA2VwDxAIae5GqT4FyB8qsDrCni95g6eXr7GQUVmzev/b3yz82/F//Tn/8mAMu2g0z4+nYRnJ6IOaFM2tvoPNRu7uSzJ/RO2QD/TgDLq59H91+b3lcHWI8DVa2aXADWnD5WlSkqPkxaaTx7/ej095EHRM18LxpYLLh/rgLrnK47SoNu0cD6MzWw3A7WACBzAZZsgLVzaw2w8jY7OsCOPrBEg96+OxVg1dZfDRA8gNUHIFp1OxZsDX2/BqMEQHpx5DLXbW50e3dhE2te0ffRFxLBJXIins0FKY64IApgQv2WGlilpheWMw3AamWs5ccCLPi+0g7goYFFZoQRYOEZmRPe4/f07BIuV77pT97VTun1BTbktD0CLBQR5dpsGOwAXtl+pP1l1biBlLNl4in7E5g/yt8IQ9Aw1vkVAGrN2lfy/34TzSqe8a9X46NM7XeIbRgfKqKQIz6vCFJFDSwqo0qfxugCsL42wPImqTGwphbXdwdYLcCXFihH4J4rQHobiFr8RZt9MsBxBYxnvzDThLLPRHNI1lvtNxSMpNMjsxGR8KIWjMXIClO0+NzUDRuxr46BUmPerUGxr+4Da2g7DGnrue9U8xKdSKdnUQNLFt4cpm5C6M3fc8uvw3tpTaufPwtg2XVlbvu02mQoePTWH69NvfVvAVh53FZhY6OCFx9YZcUsAGsBWNWh4gAsug7H+CbSc1IGCSUY0fOnwCirxUFrtNzg1nDinmSmhqsEb/63628GNVkrX4BArX5qQMWd09UBSF/+POhUAx+dvDo+sDL8yOCotYZyO2eLBS2vWoBF8CpqYBWAagLAynns3ngpz7QZHYEcupEP/wXUnNMlTQgDzSV2yn5PPrCwB7jczhQWGlf0+Yrv4ruIM96sKECI4gqsSUgmhCvWuBKAxQfi+TupM2uZpQGX7oO1/bN+DoAlEBCaYviB1hf+pjyusqYc1ctV3JGIZpzyR0bjjTXFpF7pkgdyEc+gSvKpnbYXNyxKu8v7C8CqTwdfRQOrb1Lz4I10ir4J73cAWHZC1OX1Nm2eAO8tFt4Goi9+ytsfDrDu134vaF77fTbAukVVZztfJIAV7du1KjT+xsKDE5XNnRcfPVbHQKkx7+qFI4+ZvJh4fb0jvHCuhwSb/I4nIE6OeETAXiHQlL9zKVperqspev17bvmfBSByYX5vgPXs+hNBc2o7e+uP18299e9Z5Ue/H2OCttxC6LXkxz8f034LwFoAVrWHjgRYFgglE6Vsu5Q2x7I/Eg2O2o1smFfoecMHVpKZHgCwdPntAcUQmDR0jdDv1cLMgVo2bk8DS2RGhj1tP6C12wCL+gq3cIvaPAKvBGBloFTXwOLn7KtJy8DcP4wGl/FryVAtj11atwqAxXESlLrkNARgXe7X+CwCKwOwsP2Bthb8YxEUCyGIU3fZM4iWlNxmLqCHbiHcsQ9dgVhWnqgeuqjy6H2H3R+gnDWAhXSRpzPKGzWoUj3dROPNgKx4UJ/zg3pk/1b6Zxt9eel6l/LSu8odC32/AKz6wv9dAJYntng+shaA5dVg/3NvA6Gv5a3F5IV3N7jP5QfzKmdA6O8PsHgRZJCjnHknNVte2FjQgqowbiw502nKfv8S9ukWkTVpP+tTCFn8bTXqTedaCVZTBBxaE5D1gZpw3TSe2wG9MrnjY6ZfIU+wJAfUsRLb8Ipa8ssBLBHGBgzTnlf+LIBVE/jm1N+fDLDao6JbowvAmtPLno8jRK8AACAASURBVBOWzHfi9O/KMSoL3pw+NbfPircvP97VHDXNB698tLH+TXxg9ZWV1p9ooqTf08DAamBZ8OMBLJmvxY+OvaWtD2DpuX6uCWFHhlMb8Zacp78f07c/AmCldghtMFvmI2vS1aFK90bAovwRYGl4ReMEjsRJG0o0sjJwwvfkaJy0hfjmPPnh963j+FJ+x7v64Flkcw1XOA4Asnu4XHAjH69qArSukPkJbsFkEA7dL/QZ/ZZ+3wKbEpK2VtRmut+TTyydB20WKD6uttsNmfWhH/N3DLS4zNewjfuL1viy+w3b5yzAknRQB6fzOQEsiR/DmdPmOmAfZ/x3UIf1kk7SwMKz9T1sSEOLNduknjV4Fjngw5y4axtLq2ngTeRzntcA1Jz4bFhv45QGynP3d4M3nnoytn/rQf3IOvoKcbXaSb4XwPSsvHqC3bPS/Srx1upff/fs+vfqYdVRQWgtyDVRVW7cIFegtHDlWwjFQeI9nE6ncKLFjSd2nLjgh4QpWnQ24bB7CYfdnr7H4oZ84XsAPhL04kkFNL6QExHIbteLmP33FrUpAK0Rdw/AMmBLA29BF54WRy1jkh92Sdm+BVH6Sgu0Q0W7b272BD/dF2vvWmHQrmH8HP9xklvm5BGAaEz+vb7+mc9tOfRJ3Jx8Tel7tfSGrudz8vqV0n10OcbEp4VmbZoxpw30uPTGjM6rXZ+b/anhiuDZ4t2Yen3kux6YoTlbFd6Tc56tgTWmzT+ynjyARZvwdDNX3nwLWOnMm7Fh5Pu585+0W3IYrRyL63rKwIK/RTiSdSqVqfPs7sOUE2eJqlxzS8fW+h16L26UBWJQ3grH3iylrFZ8g5v4IJVNNQ4SJYz+ndPJF0PZ+Yk22E5n8g4o9PzXJwfZZFL7zzQX1E70a3HW2qTsF/wph+1aVLD2VWkaWK3LmqnoKo6J6PtK+2BCupCHAYISwIqZA7yx5eHPWROMxF5AFnWzoQ2j+YW0lfQvcQ9ChjQRYF1vfKCdAFYEfKSxdBa/WLFPr0K4Al7RvuCatLDEmTtqEmnpi6BgcYLvyIJjuw2r1YYM8IB9av6w7Pq0MpqEaVzL+hYDyPcMDHP9Ii0N8EQul/EEBoe/xZeX5J1Gyr17uRFBOWoXUQDQv7v2HWnfII7dn66BVXFIOkdQGbr4uBPn0Iga7w0tw9wFxs3mQM2J2uRcm0Tc9L7hC31t9ez28QS7b1ido7L8ewMsTNbZbpsW8rjgEsyKt2zgdOV0OYXzWezkcRKD/9GB6HobDvt9eD1AI+vAC+8tOi8kMFICLFnEaUyH+2SAJdpDGbolH5i5jZ8MsLoAsRSIRAD8qgCrJsJ7UGzMAPI2ZkPXoTFpPuPdBWDVa/W7tN8j+8QCsB5Zm8+Jy9uYW7nJk3MWgFU/GPvuAItkHtMFHwmwxPTLbrRlw4x+J/6C7BqjoQoAlmityJyLcBpg1efi0r1DByTNGH4WumgQ1EmnoUlewr4+E72GBrixGrB5aMkfuW7LnOpbucu/6wCrBpl0vZDvKwWvOoAJCEs0fGJWOHzLd1oJsO5KM6tIN9a3aHERLIugTPoJwxk+YCYn7JcL5QWfBWABTkm80MIizat4Mzmg8RkmhfACdYVDdzY3hCYWhQHgigfaMk+keXfDPrGg1SR7e/im2q43fDAuP5a/eBN7NKmUfkDHswTYGEyyt6pcFx7AknhwEyPlM7DLFFgUws8VuJnx4150KAC3mjz9YRpYtclMKnzG2HeDLgCrW0V/orCsa6FW/gVguUNp1gt9fY4mMvcMa1bybuB5GlgaYEX147QAyGkqT/kAWO/v76RmDLVanLhAK4tUnO93coz48vIaXg+vYbfZhnV0KipnEOmUFsgqnvAgjg1OZLxFqaHhJH2/dpKeBEYT96M1sIYCLGlIC7JqGljyrpyU9XUC7x0rIEp/zr+7sQ8VKt3O+QEvfNSa0AJYGAt9Px7A83zgueFj4h9VD7asn5XuB3StZhILwPrM2h+WtrekLACL69GrJ70Pqc1FC8Dqmm3perIAS3qvQIEWwOrCLJiT8eZeb/A3mx1vrLUDaaVtyX7C6xCL8jBsOBVv9ckHLQiny91KstW/au8n+c6UwJNduvlLOXO0sLrO2Wn8qFvlCoAUD05x0IsfazqYUl2JQ3UBxKVT8S6UyiCZ0o7xS15qQE36iwZYeI+hDvcAAVNyuEwg6noN0KaSuPm7aD4IWBVwA+GZtJXo1sLoGD2ZEuJ58rfFYExkf/xNe4dowSD9+rDdFf27qSEc+3VqT6N5JRAwkAngMICFMJcIG3W8ug1ECwtlZnBVjiALs0Q+THJS7C+fDrBk0pgw/gcF+VMA1pDN66AKUy89UoNgbNrPft9uGBaA9ewaz/F/BkD0SjcfYLEDxeT/ygAs+LuCmuz5eg5vb2+0qOEzfr8d38J6s07OH3fbXdjvD+Gww/89aWPxopkFrFW8MlcW0DUtPL4Y1drIk/aVMQUpDh0cgDV1/EgaYkI4REDDO30A61EwoFlXyryiBrA84c/ri5/x/FF15uV9AVj1Gvqo+vfa5yOfLwDrI2t7WlreirIALK5Xr54WgMXCRfMgYYQJocA+2RDT54YGlmzAZQMs2kACsWQOWq9hhpVNm7r70nkaWGOBlPd+n5w0FGAV8p2jgdXbdtSu0rYCIrMJoW4vbbqn09cmlNRmEVwlkBQ1rLogimuCXGoUGlj5cy2M9nvFHbNlahjjj360KC1zUQC5+ojyvpgTssYSwy2CWoA/yjSSIE/UxKLbB6GBBZO7aEZI2oSi/QWwdb+Fs9L8QngBXAyxtmQAib+xr9jDJE/tEazvSOk/YkpYA1gyduiZMsdFWNHAkrpdGQB5jf0h1X08bJd0oIHF8TDAspb5XW2scmyiw+nx+nQn7t7y+SwBbgFYXs0PE6ibC8+06L9EqALQPdmJxTMA45eoxImZ+GiA6GXzMQArdyLrA0sctmOxYoB1oRMSLG6/3n+FC05eog3+br0lTazdZhdeX17DYf8S0glh3DGQQEazPhYC2O+LD6b+kvYBrD6hyOu/cwHWZlVeq2tL4c0/LTDitXvreV96IpCVQm7ewuiwacFu+M6Zmr9Hh3vW+uu1YwaAf7YG1qPbc2x8H9X+Ol8LwBrbSh//vgdmFoDFbeLV0wKwHIAVuzZMxWpyCOqPD/Fk61z64BGAlXztpA01gwxs5rUpG9LQmljFZphAFssjdl5saQp77V+TCfRoHgqsWmHGxF+VbcwtkAkcDTBZpP5f+ODKTtFzfst2tfEXAEvDKwU269pXUfMpmttpJ+0CT0o4VuYt5XskwBIZMEMzhlWinSVpi18udtxean1BCwvmhnh2jU7d2XSQYVoq7woO3qHFVdZh8om1XoXdjl2OEMCK/nQ1tN2s6/25T/7tA1h6jDJ4yxqUHC6PT54fuezJf5jyecvjs7UBj+CYzAxL31n8ecPfP9sHlrf0PkuAWgBWu+ZrE1neUJQdyttAeu372c/1prOal+YAekzOPQDwmFS+VywfCRC9mnk2wAJkArDCQnQ8HuNNJfdwPp/C++k9/PPrnwAzqM12SzbtG1iJr9Zhv9uRY/efP/6iyXpDWl5wGh+FBprAcTfOYwBWa5x7/ferAaya8On1gZrgXAtTA1hWOH40UBua9896b+j63aqXP92E8LPaTdId2n6PzOcCsB5Zm8+Jy92Y2wsrnACLD6zFB1ZfT20BLLlFzjoBT+ZcUQNLNGDyWs4Aq5A1k/lRNiWsAawuvOJLejqHrwNMCL0DMVsnQ/dbNdBUC+sBqaBu4qvJQUPyX/q6Kg/0IKNq0CWAR37TM+VnNaUXwwEESXgdNpnuJR9T3VsMy7Ib00GBb44JofWBpdtLNLBs35MbBvEutKW0k3kBsnIrIQCW+PDKvrGiD6wYHnsHKvsavrZYs4vhzzqs0y3m2DewWSHSkLJv462EOt+1MaGfzwVYur3hm10DLG3uwXlsLRxxxYiXWOmbCFnGXwDWrJV/qOA3dYM3NHPeBlN35r6NmgVY8tmqTQ7N11d5T0/A1TZbANanNRX1zSdrwHmFezzAKhdK+FNEH6SFLDpwhDP30+mdzAr/z/svOoWBR/cVQBYBrG3YQh14tw8/Xv8Ku92eYBbZ4t/izSkrXqhYwcfbbrRV+Fs+yGTcrM2tJR2Ba2L72fg9wa3ZT7qX3qQsDp6jG6eNNeHSzpMWYE0VSFv91CuDV29u/5+pIeblr7Xm5HATO1CM+FHzx9ByePX53Z5/RrkXgPX1e4m3oiwaWNyGXj3pg/QWYJDxoDfo3+UWwlod1GRub53Sz+nvuLGR/UsGHtkpNsEF3CEXzbVkr6IdeCMePd8I1Eo3tikfQhpmibOC7sG+OeB3hnIfVKoFHQKMinBKg6oWtrV/a4GtTjuYTNo0avCK36kLZuSUXfl1Im/e6keDTHwNx+bUxypO2fH9DfYL1VsIpZ90NfuKskeAZetDf+7zgQUftOS8HbcZYj+DPF/Yn5X0XTwTX1j6OzIlhOlgYA0l0tYibS6eVfA98nG5RcgVzfEEiLEPrDwD0SUFCmAh7FYAV6zjGoStfSdO1/O46/ZWPBPzRm4j5IXhWZLvkceifUqNzK78bOTBKysAiKmv5CKNy8/UwEIhC4/5D1zX9cLxwGhTVEMFv0cJ2M0NjnfyFTco3sS0AKxn9JLKrW7PSebLxir9rjlengwQvYp5NsDabPiGEiw0qAP8fTqdwul0JPv94+UY/nn/Jxzf3ukZBDKyZd/uCFzBL9bry8/w8/UnqQsDdLFpOiZ1uXLWK+XXBVh0HXePunq6hrrBOe4wuq+o/NuFrlVDfWnbeEX41d/bBdj287kHAN46420MvJ7hxf+o8DafC8DyavZjns9t/ym5XADWlFr72DAemFkAFreHV08LwBpoQliYonUBlmyCxZeSQBBopvcBLAARrb2hN9bkKyjeiiZzksgbYkqo13puS+UuYoAGVm3UjoFUHgBjZBL7YkWOGgOwvD1iPS9ds0EPYBVAwwFY58uFx1kPwBJgoqGTfIeLjmz95Peu7MTLOJPXn/H3UICF9yzAQnhx5o50AZjwAzAHbSoCVhZgRXAlzcmmhtkUETcbSr9E/chcrAGWlMECLN0fBabJd8VcValzzQikflsAS9IXDcrcD/N8wO1gZ9BS0MdNhTWAJeVf/c///l8phs8QZGqDe2w+aoPKVvTHLv2cWuoM8w6Yi83d2LoZUm5Pg2vsBGzf9/LsbfA8wFmjx0PKnSY1XOfZ0EKwA3xMvGlS8CScKZH+QWG8/uNVhe4/9VMWO0BbDTasIWvAmoQtuC2MJxM4oYEWFk5WTuf3cLy8h1+//iGwJSrLAFkQov76wRpYP15+htfXH2Gz2lI8mw2bHF5OJwJeqKekVq+gdV/fRt15488D8N748wSwmoZXIUjF5pHv5MRJ0hUn8Dofup1r84eOf8r8V/a5Yf3C66dTn2uoVpt75wKuqfmyQlErnnvlgGWMPDK3/aR/z51n5tbT1PBzyk99Z9Pvg2xqvmpCsf3Orq/SV8e0hTe/tfp/CqfMV0joboHyhow8U7ybW71PC+/Nal8FYH32/ObVU5IzR2j50vzXaFkZ72mNm9sBxe+QrLONdNPYjM/p4MkJo6Ma004iJ1E9RA12kqEqmjZBzKvic37nRifHem3M6WuNLPgN2pHspCGXwCyWqbgUGroXVaRu0dUAwLb70PLb96zM2mke48PKpjsEoBbylgGJNbmK5klxNK4AEX+fgZF+T9qj+E4VRtoc5oT4W0wHxUl6BpjZJI3ysK73C4CrWvuLKWqSew1EsfUPWV33B8l/zm/WCMQz8V8lfrHECbpoU1E/VhpKFCbeTijvQCuLHLxf4g2MEXDhe/TtdFshDsXJny7nAT8EsTa4OTBXrs6/ZiO1oW7XU8A3/pFb1bN21fV2T/57U/pmYchakQIKAyndwVk7fmPvosc2gJWMN/w+n69hv98T+GOTTfj92lEY7KEWgNWYsOd+vQCsuTWYF46+mFoT7NDUMd4WgDW0tj7+vTGbmVrukgZP46SlKyo+FmBl8FJep8tOHBlgna7H8H48hrcIsUQTC3nf71/Cj5cfBLHg8Pz19Wf499//QX32/f09bOPV0AKwZBGThdGrP0+w+miA1RHg0q2OcRmNQnPegLbHbx/ckb4yBwDIwv7xoyKn2FfGRwD4uWVz+98CsGZV8ez++2QN2NqmTgvRtc2T12dshfW9780Btv4WgDVsVlsA1rB6kr7qrbP2vQVgxY1sBFi0ha5BLAdglfWaN8eyqSfTpABtdnbJIJtneX6/Z99XFmIRxKj4xqq1eav9a9+3gJKd92huq+gA6vAiA9RAmJYZbZ79fJW+qXLeStPBBIoiUJR2rC16VJ8VgGXBZdEPVvYWQnEinqGOTlMAlgAoqb9W+2iApfMs4UGK0t8VgCW7CQ2wLMQSgJX6eIDZIJsX4l3R1JLP0NmiMPiv0hTZH5YZ4EAIKxpf0r89gGXbJR9wZ021on8ir9hbRbh8u5b1AUBFPxHc4fZDNjRk3SsqH0aROkjSwO10upA/YHynARaiXADWLNGxP/ACsIZVriesegu/F97LxQKwvBr62s+99q9toMo+9VwNrCQ4qGRE5R2+r96Pb+F2h0nhibSw/nn7RX/Lxgv5fz28hP3+QL6xfrz+CP/xr/8koHU5XcNusyXhKy3I8TpdWeQtwOsTIKpChXPC6wFkTxCCBhbfpyjrXFwojeaV3O6Y0oP/LwRR8pLXF2rlmw0AXCOS546frw6w3NJHlXrbT4a25dz2+5M1sKhtfgOAJX2s1mfsZs72xwVg1Ueop1m0AKy4XrkTXLmuea9Lf/1zAJaUtDSF64zbCEBEzkkaORF4AEyI1guZm0XBIIObLCiAU/FcAc0rOHRnp+70XQRWehONNhOn0Z0NPrlzqLfWEBDlmfhVZTKlXmMBVp+8pUELlyk7+27l1cYnLhNyvZYaVzq/DGq6JnxaBrXyOQAW+3gqfVdZDSxpb4Fw4ltL0u9q6/U7g5dwtrwCTWwbZwBmbt2LQEu0pKRXp36rNJmQpnbwrn1fiWkhgSxlaihyPTTMSFMr3vQnYeVWP3wm2TDKV+Iby/Zrbz7SJpj1OmKNMgAqzmepqdVVIChTpPYjEMv1mAEbW5UAIOImRQFYCA3LE7hQobZZTAi9Jpz2fAFYw+rN26gsAGtYPf6pb3n9xy6o9nP3FrTnaGBpUMqnKhC4LuH99BYu1zOdJrwff4W3t1/heD7RxC3v4RTj5eWFzAkBsTCh//jxV/j33/8mPVxAIFkg2V6czYJIk8sAgix49PuOSovVAIDVGqNDvsf5J+XVmFgk8wQ54TKaWNF7fVjHF2VhHjIOij5jTIiGhC/f8bZ642McE2IBWGNqq/vuArDm2iD113/tACELqXkDVdvUTGnZ2kZDx2OfLwCrXsverLYALK43r57qm752z14AVhcI0NoeLZ3zBj7eMhg1TSBL1QAWAyJ9A2Tp1B0aWMmhOx2KcUJWIwtO3auAPMov3rzTJwsNkZNa/cjzgaWhlZb9avOynoPt3/y55hC9YTIYMywAawjME+0rNrHLGlTS5joOtLcujwVlQwCWLVOtjhGPXq90vSB9XLZg4RrJs6KRpCw/qBxxxpC8U58177Dcz76x6PInOHqPZoYSB30mgAWA1NU2A0iivEcwK5dCZB9vWduwb52tASz9vm0nQOEE0wCgkhP+uN/AJVTKhHC33SZNLN1X6RKFOLkKaBWYiP3QbrUN5/sCsKbISIPCLABrUDW5Tvw9Hz02lTFAgyajxYRwWEN90be89u4DoLz5tz5gRgKsVakynUOX8YoT93QSQ7eNXMLlcg7n6ykcj+/hdDnS5+MFn9/C8cTfo4yHw4/wEz6wtruwvm/CXz//Cv/+13/QRA6/WDLJa5CDCV9UeC24ks8bc3po746xG5UhGxcPOuvnG1Pdkn5a6CO4SvVm/Afs1lvqmfpkSfeJtCGonJJSnV17rjEc1OeHbmEaG8WBvlH6stIaA9InBhXjs15aNLBm1byngabHWgfefMAtsB8NsGQu6AMHuh4WgNWYl5xeOWQd0FFoTOqtD2MGxCPjGpNu6l8DAw3N558LsHKN6o2sAIQ0j5hb7OQSmBrAYvCRXTfIjljLSJvNrgRYdLMzgywtU+V5xciLjg+svnlIw5DWex74IYDVOISz8KrWB/VBoZdXzm/ptF37vCpkzDixtvKf4lHiF7+bfURpWTnHU95CKb619D5Rh7O3Ieo86v5RG8ZDxizNa1fycFv4qwaUKvIUNYwkb6ne4yVEHE30bxWB1X29Yn9X8QZz7V8LB750ayGeKYgleU5+saQ/wzIDlhpR47olM8I3VSk/l/Jx2i81fKABYEl4xGXrmzfckfzjN/nAUrDyxhpZ+MHeQOISk0kE3m5w7M3xLBpYAxegsa8tAItrzAMMXr16k4jdoI5NbwFYXgv87s9nmhA6AEuEIH3dLS+cDLDAVU7nIwGr8+VEt428n4/h/f1XeDu+kUYWxXHDqeCWbiP817//Ixw2B5LH/uOv/wy7zT6BKj3mkE7Nib0WnB4NsLzxaoU2C7BEEyst8ApgySKmF8XdZkfrIeqoe2paqiXb+WgBWF9gbC8Aa1YjTAVYj5JPvMw/G2BhLuhb873n9hKJxQcWt6iH5ReANayehkABPYYWgFX60OnIE9GUMMGBaLKkARY58I4mhBlgRY0t4+cqmxCyGaHICOsVmy119xfRp09sNM8HVm3+q7V3q5/0HeCTfFc5AKtBIw2zdPpaLtWymQAmfcDbp4HVARVmYermiWcY+Ewq8lPRvNIaTgKkkoZVBJo1WMffdU0cdV5LwOmtZt3nkF8RH24GLMpobjYUf09SxzJ/3i5ZwwtlOpNlBnnMosTQk8UcUTSt5POZHLpfKW385n1FBmmUHwWwSFvMuAzQ6yOe415OLSc3D0el/yftMSk/hwe8Kvp5ypfZb61YIyv93BkcS/gE/AQIkokvv0P/FxPC8Z12SIhHCYh6UIyFM4Py6UkqlUiGbFIlmHeL4Ji4auXRE7zUz5h6WgDWkF7yee94/WNMW+tSZMHClu2xGlgWYKXPEWBhPTlfz+F0eieARY7dL6fwdvwVTmdoYME/FoDWMcCh6I/Xn+Hvv/4VDod9uJ9X4T//+o/wevhBN3WILyx9wujVj9U/m6OB5bWV1LR+b2Nu0cGCTYt8fFmcX6bfchMRnpP5JG9BBV5ZFWlJszY30HefbEI4tM76RmBTyFAC+GeNYK98q+jk077n9dvUrhPWr0KwspcCfFZFTUx3CsDSdetd0jAxWynYRwAsO8aL9tX+YipamAvAqrewN6wWgMX15tVTbc3rG1MLwMpOuDuSGW3IS00XaFAzzICvIPGDVQIsrtPyVsLVGugJkAouFxhe4Td+aAMdAZaeW8o1iSWnuQDL84FVWz/1dwSw1CGqfb8Dlkyl3tRAzu/WtdJrYEyAUgcgaeekMc3UDkrmwk12ACckzql2krTQpgxm4O0p/ySwER2a6/QprnRj5TCANWbN0O9CF4jzF53JR4sefdMg5a2oA9RaBFTnK5VfABdM7ugGxhjPGVpWgFgX1rZCXOkWQnKAfgt4B/VE/Z8OrWN9AhrFdLlPr8LV8qP4vewZALB69w8GmIqWle5nNC6MXL0S0FXQqhDuG2PKKC5B1D2sXL9cEG0yuwCsvpVk5rMFYHEFfibA0icoreZcANbMjv7k4O4GuOFAs5at2qY4xy96rc2eUn8wUAOL0lmvIH/x9dPRRv1yOZGjS4CrK3xhXU4EsGBGeLmdSQX+f//v/ze8vb1FSLMhh4k/fvwkE8JDOISfr3+F19fXONYY6QjQSQKxqqfk9yeubhpieQCLFicsrvaEZYQpXMoT4oj1h4VQ4BULhvxTXD8c1eXTqeF9HW6wsb/n8motLFrwyGPrPayQ6TX+zL911+HyjPUHNHT70h4kXv8eMrwWgDWklurv/O4+sGo+PBaAlfvCArAa48IZUgvA4goaugIMnecXgFUCLA3AqW6M4HG7COC4kfzEmu38XXbsLVpdyp9RBFjZkXsdYLV9BrHUJPt0uwZbuavV/oAOTYmzIVMhLpZUuPetAIvuEG5u4Q5AAJnKfJbvi+dRvqKYVFo1TavuOzFtc7tgAhnGiT6Fp8qypna29KUGnviCtZpUAqwgOyeY1fElxUCzkwIdmgI8lVpTJG2Shk8e1Wj/ShRc7wJ/oixPoEUBLOofMbDVwBJZ83g88k2B8bBRzAhX2CusVuF0jb7dAKdifABZYo0AjSrSwrpcCGRR34hhkf75fKG4wbRqZ7Vyw98KjtLDnSw5BGDh9/VSgkOpS7k1MF3BkOqe35B11Y7fePVSapJ7dGOAKic3K/d8IRXKAofthZIKejvGTLzEydXA8k7ovBNAV7Rs3IJTO7mrxuWcoPcJ93ZQunmd8IJ3kuw99xY+r30mZHlUEC9/XvlGJdbzss5HoW0xQcNijICvBWBLoWWSe1QZl3hqNTBUhKzXXh4/HsCqh/fmPy3ICPjhiZonbBK4wj2cz+z/CiALTt1P5/fwdnrnz+cLmRlCE+uff/4PLWp///VX+M9//5fwsvsr/Dj8CK8vrzTZw6QONxNiIYBwhO9onosLK10jHFcdWiACP2/91Ma3ALghc4/4qGjNtaQ1FoGYjk+PJT6B4XoSAChCC51WxR8SKNR12Pga4XCwCj9hdwh2txX9xmfIDbI4bkgteRPuV04Ln7GY58VTBLayprAAD/lpzZOPnD/1vCV/j/UhOKQs+h2vD3jjQ/tM0H1EhChr4jA2f376/TF661cNEI/J4/z6G5Na912vfPNib4d+1AHflPxp+cAbf0VfL25J0lvISr02MjbU59aUck0JM2/1jIcx2AIfngAAIABJREFU2Mw5ET3LB5aUeUw7TqmnoWGSpoVdFqIcOmS10GufOz6NfNtnAmvLQHmJ4ZNM0CioBWvpIG4gxBvTPrK2Iysof2lCxhnU0CLJBwlmYCPPzttZK4U39qyhnqEFywrRZGnN6z0uySk1UMSsMGtnSb44I+VFFBK2thfQ61tfv2VAFTXRGxBLy0EcFwMZ/ZsBV/6e4RHlwgCc7k2BhdxqwJCdE225ChimNLHESTt3Oy4fYRO6rbCESQwilW8kYypo61ecuufvs+8zMSfN+UbckP0Y7kh7ov7QH7pgS2sJiTN/zrd1oq8NCqiPqgFfyrSoAy6jjHH0VWhgkePzJK8HMhG8XXNdiH8t8oG1Yl9YpIEVAZb440J65APXbG2QXjYV3MR+v0lmt/rwO7elAYFxokM/hHaVHjO1/iHfaeBFvXC9ZW00QECR743WtB7rdApNfQrtcPdNCJ8uYD0ZYOnKdBeDoavUiPe8NL3n3sTvtc+IrE561cufV75JiVYC6Xx8BsCy9TB3Y/Ooevn945kngs8dP57gXusH8h1rF4nzRjh0hw8sPkk8wmzw8hZOp1M0LbyG0/Et/PP2T3g/voX9YRf++vHv8B9//1/hsHsNL7t92O324bA/hMPuENZhE3A6KScqSUA16uZ4zytDrQ+lxdiRyD2A1acBqYW8QphRQAutL1pa+uRIhKo1FjkFmQToyLvb6PdCzAgIcF3vdIJkARbHk3XDWH4tfWLYuuqbH0Wo7hujY+ZX791nzAXe+PH7Vnb6qQXh7wawkoA2EGimvj1g/Dyj3abm91F5WQAW16Q3fh5V36145q2eC8DqzPfxi067fkGARRv3bwCwBFBRfqOmioZcCWCRw2vRyGHNkWvUYMH2uAaw5ABFbm/erHcuwCoOigJrjOj5VOfRkwea+4YGwErraZTj2ASwfpurXk+1LJW/h/yZNWwK8BTLZMtSy28tXEpPNLGknxGsUhpOxC741sGavJc1mLLzdt32UhY6mJUbqyl+js/eggjoIf2F8h3Xa50+50Pyw+0roDPfRsl1rvEFxWeAJuR5/UOvqIuIAJ3kB2UVE0LoD3Ld8yHrRR3UivYV4ka/ht9Ygl9J85DLKBYN0l+1eeA6Xj6wwhH2Nl8ChXLrQ+Ak52sQGdsPMjLBK3WJku3vfRqGePdCvrFyqJoMX7aredfzgeUtsL6A2r8Ez1bhn6lh82wB4dkAx2ufZ5fP2zQ9u/zl5CBaEnlXMKV/6jx79YtB3KoDnviGnLk9u5V+5/jnieBe+3o15/WvWh+wAAsluNKNhKeolQWNK9xG+Cu8H490SyEtbJcTAay3t39oYd5uDuH//i//T9hvXwhg7feH8HJ4DS/7Q9hAmwgnMHJDobptkzSR4inmZwMsrWFTCIbFyVipVi6ncyQcKIHWjjWq++gNUgst0iZ0EhWdQQJg0UIeVZhhiEnwr3MCmgEWwl8ndCAr8Hp9rO+5+D3LglzpxNMz4Z47P3nF98aH1sDSgh3yRer7g4106rXkp99f+1792Lnfe9+mNr/+5vSe+ZesTE39MwEW8jy2nWR8FYdjPdonrVV/0cAqzZWm9p/OOBphwv6oNGvxfCcNLBoH3wRgydog408OtASw0KZeaVvdbmdqHpgTslNs0XTJ6yOvnfkCGIJYK/jDYjMqnieyY3f+nJ/RZ9IIyZfFFHsH0ydr+4SxACvbLAqgKWeaFkxqf98FWK18WnAk5ZZxUKQh/aoCPrR/KBz/6c8Sp8h4GkBpkJHTyrJsecgZNbCi5lYeq7HeoobXivoAAzSJk9tQ+ks/wNpuSoBpNbA0wOL4WaMwlVMFEIClteZJjzA6iU8yXjRZhPUBZHntE4vkJXXxEcZEgkLRtQj6+Tb28fstah6iHLHN1hvWbqr1GdFmS+9Gxxut9VSXpdavzuoWcA2v5G8BYLW+R+PvqwCsqUKF54S37JTdJWeKIPPMBdDG7eXPE4A/Mq+fkZYsYHYyTQvQBL4xBmDN3SB9Rp39XmlOaGBVAXPHz9j2t5M4K7rzSRE0r/gU5UYO3GFWeL6dwol8Y53p+fvxPfz69f8F2M7DXv9ff/9neNm9hp8//gqv+wNpYe13h7Df7skMjgCV2JlHWKMXcwCbKT9SDq/+PA0sCyjsBrGWtwSwsDhv1nyiFx1lpo1xPOW6xRNGq5Iu6839ygIcrtPe7XZhG09gBWDhWVlDAsn591iA1RJYW20wBECltqio+g8JP6X9k9A6W4Moa2BZgCX9dk7+xo7PsWm11mfdD/viHDJ+xuZpzPuefDEmrjHvfhTA0vKBzt+UcuvDiJT/RqEXgFVWzGJCGNeNAYNEz+duP51hQkhr4DcCWLrq9Fohh1OsmRJ9Bt3OcQPO2inkBzNqUIvZFn/OTqstwOJNdBdgiexAv3s0sNIa2ePLqvVOzYSQ5h8Rd+HvimSeDNBqcfXJG/wsm9q18mLr2rYDPqc+a/ujAkiieaX7N3Jv4YRuz+zHrGs2yvnoamaJvyxKJ4IYC7wS7IoHoOI3TdqWzNOof0j7i+lgNiEkuVGpYFEaakHHZwuwtAYWlTMCLKkDgVGSX9Hf0maBFA6XF0QTRfT5O0FaJA+PaPHANzp/lzlEtAwBrwhSoWy43Xy7JT9cIkcD6sFyAZ8J5anfuA5dXIhQXdEh8fA9BPKpf/CxcEkCjSzxsRsdd8ln7XpFTGi/FMCSgrmTtqoBT0DVJiO1tWNMWgPWnoe/4uXPO6H2wj88wx8cod2wWiHV6x9en/jsDcYHV+c3TO77AKzaCYT4UIKHJ2hgkV377UrACgDrtrqyU/fziQAWwNb7+z8EsC6XW9hu9uTE/e+//0W+sKB5tVlvwmH3Eg6HA2kU4Ydcu6crdec380cALORXn+BI/rWAE0UYsqEXc0TZtOI9OMKn33JLS7puOC6k0VfGdr0lDTYAQD6h2pEGVpSBRNNcwax4kmfwVl/N1trfm59rYea33vAY3Pw9AGCJ0PidAVarnrz2++z1xWvf4T1l3JsfCbD0BsvKB2NyvQCsbm0lCwpnGV4A1gKwho41uw5YwCHjWYMQrYHFtxFmgEUyhAFYJBPRxtsALLqNEBt49g3qaWAJsJC5oTj8ngCuUh0Z0zMpczoQLEwIc83qOtH1rdehck1i0zv56fu71Q4prIJXSVMnxq3hFacRx4MxqZNyCmDS8Uj6Oh/WdFA+c+NlzX35Pu8XBQDyzARTU84Xa15p5/38PTSV0Ce4f0g+5QbFXIGlQNQCWCLXit8qKZNoo91iXer9PQGx6Df3Du6I8tEhKhx6sfxL/2Odim8pka9Eft6QhlXs9yjPBnuGNWlyEdKFb7gErjgH8hmRC9CSduzUgQKa+gC12jfvDNwCfM9aX1h03xJ81rKPxSro+koaWFOECw9QTNk0DJ1ov8J7rgD8m5uw9QEsWqRG3yxWmhd49YuJo7UJaJ3+foV+8/vk4XsArNZGltwRYvHATYQXvokQfwNgiUnh+XKkWwlFCwsQC76x4PQdJvSvLz/C33//HV4Pr+ycPKzDYf9Cn6GBhR+ArQywsi8nb4Ptbcy98eFpYPGCy22ohUDJqzYVkO+0ACvXLOvNJRwTJGFnxY4yzxeYaKJ++fflAo23Szjsd+zsfr0J+z3MMF8IXG23+6RmHWUhyiOJvFHFHJ9vDsDqq98izxMHpHYCqgWVmkA6JQkPcAxp/750xYTD5jfBypkW2J58MKVOanKKN05a6cytv0flf248Y8N/BYAl42Vo3heA1a2pBWCVdbKYENZHkydn6FAaUIiJvFZEqIEMbXJGDq2vp6SBJSaELR9YMg+IhooALF6D+jWwPCfutjZsPbQ+a+fgxdqYTPPERG6aBlb2+VT6nqrJDSUwKuVteqbBlcCwuPDKJTsWXkj64oLFmpplDanSJYJue0hfCXSRxn32g6Udu2oH7xZgBXLajot7xBcV14eWlQVg4bvtdpe0svC9B7AsgBKfVlKOGsAiuZJ8Q2Un8LKXJIfupLYUtZ4g31KkDLPwNf2mMuHiAu5J2k8V8pzKd1+H9XZD1hoAYdRsa+hmMVhaQ5uL6VXnN8nhydQy93Td1hr2abk99TMURTS8sJeO4Ax5pKyo/FPPi+VMIO2zAZY0cB8E6BMwPAFVTxCeMD5UkPlS7zWc4H+pPD4xM7LAVenuBwGsmiCswdoTi79EPdNHjreB9CrYm3+0NpBM4NI38BvOGUWw4ttEGGBdrgyz8N3lekoAC4sxBDT4yDqf+dpoOB59fXkhkLXfwHRwQ76wDocXAlisLMynLuK0XPJgnUza8nobc6/+hgIsLSRp4cFC4AQ2oomgxE8LtuoLokYd1nyroGhgkbPLyzkcz+cA88HtZkNAC+H3e5gR7skXlgAsQC3C4FFuEyAuStPdS5q9HjPOB4y3ZtXWNy+M3Sz0rq/OAciQ9u+LXwMs2wfkhkq/RttveONzTtxDx0pv+WdrsM0rwZi+Mi+lMvRHASzrI25Omy0Aq9sDFoBV1skCsOqzxFyAJWuDzBulv6OsaQNzKq2B5fvAEpcArHUjl7m0byMU31j5VkKdNz2f2gOqWh1YRSt5pw9g0TuOBpbImrW1vnRY3gVYOp96X1XbY3XgVVxw5d18S3QJoiR/ArBsmnCpYaEW17OCVPGWaTEjrEGv8lm+8U/St2aN4rxdy+hch1F+3rKTf7jvoH2f7e5GINIfBSrxbzF95N/kzyo6i9efk1VBYJ+252hB0GlX3FIIFgDgs2LH7ygbNKuYSUm/hd9XMYNky4zNlvcIogEFtxwwDaya7ImU7fgcFE2yZJpoTEVtv4KrWmiX4fdtxbdT4rf9DJNneQ+/P92E8NkAqyV0fRRg8CZuz0eJFx6drX+DME9D5ZFC6zPi+ioAiyYzNUlIWb32e0ad/Flxzuvf3gbcq0tvg+wBrPP1GlWS2VfD9c4w5QJB7AbzwWO43uAD6xLOgFtkYngJJ2honfld/N9udgSsXvYvBLFwM+Fhvw/rwDeM0EK1wv98+oKyfRWApQVSDbAAk/QzGWcyrg4bfo6bWKQuBF5x2WCcyQKDLKoMAE/hSnUITTeuR2heAVhBpXoXIdbPnz8jvMoQC20umlhzAdZcgGCF5LHxefOTF583frzx8d0Blq6/Wl09u/68+cl77uXPCz/1+QKwuOa88TO1foeGm7d6LrcQdvav8YtOuy63EA7tkoVPJCvfa7latI9l3ScwQL5EWUYCvNK3EPKcw7IAyUTw+xN98sjnDLDYmbv8aE0sjqfUzJJ1uAWwWuusdfqd0qsczFIcUTMHAIvKrTTAa+Cptg+paV/RXKQ04W04XccFPLHaV8b5d9bAyo7LdVoaYBVQQ2lXyfs1gNUxISyctmsH79lUUh+KSv5yu5X5zPtzH2BRHA2AleuP4VL+zBpVIpuin2mARXW9XuFO7OTMXfdZfYAr72r5FzKtyMx0a2CU/7cJYvFt23qfwu9E5/GX7OSfIyol3pr8IGWTdIsxq25gJJk7XoKmw9ixYtNIcj40tj5bA2vwrNZ40S4UYwUyT8Cem79nhx9bXpuf1i1gz873o+LXk1FtMzG7fT0Nt8otmHPb5FF18x3imS/AzxXB59WSaOQ0BRTnpEJ8YMktKABYACqAVaSFdQfIYoAlUIsFNRbEruTs/RxW6014ff0RXvesdbXb8K2E2/WeTmGglRXdNvI6hH/xtMbWQKv/1sqo2692KABophds/Q4t1Or2FxEWZIHWfghsnhLkuuZTNVlaZU5jcIU6ZCGBAKH8Jg23C5bPcDwdySSTIdYubPbbdKsjVMYBAkl1HGP9FoWA6GfAO4CY17ueE9oK2X2peOVzfTC6w7NfBSlpeEw0hZ89/z+oCZpj6skaWDJmW+l/1lr1UQCrNifpJp1Sfpl7EI++Er6It9Fv/pRbCDubkAeNo1Y0Hoh/cvIpequBlfpXBA+14W43fHYz2Zv3L+jEfW5baJBh1yoLWfBc3AjQ3zjcO53IBxbXYzQzS7fhcQuJLIC1XeCT+MTCZ/KDud2STRbiEZil51OeBzLkqrWTt9YO0cAq6lPaO4KErOHEqZcQK8MYKaPOI72r/FHZutX9shMufgENrFo4mRu1c/RaHKmvR/Ck+z7JuQn2ZM0rXRb4iaVyK3DFdc5yIWRp8bdF5RGn9ckUM+vSl+UVaVL8RTHkEcApAHOXNLL4JsPbNdcHlUUNeI6/dEYvsq6UU9/IyGtLNBE1nUu0kMQpOqUVlSiguURpqZvH8RywSPpjsiSg2wg1jGWXOLpN+e+yna0cL31PvtdrZK0fpe/ufEsiyeewRomADc9hNWHXZ/2Z3l0A1kctbc9JZ4oApnOyACynXRaA9ZyOKwvgTB83sjg9NZM9kfdtkIcIcjWABeGKtK1g7hYh1vkKoewWLqRCnU9sbtAmOr4TwIIGFm4fxFXQ2xXAyyHs4ZR8tQ1wUk4TvmgPEcAShelcwL755BEAS1KSBUzUnbVQogGW+KWo5YsWSQWwSGgSVeV0lTC02liIZQf5bE54iwALdQmABaf4JAhDS22zCYeXA4Grl8MP+k3O3SEY3dg/gJx8zZ1/P6PfekK1ztMCsB7TQq1+4gH8uQBuAVi8wLTm4injVwvnC8Di8dEBc+bgZvYy7wzDIWvtY0ZyfywLwBpnIl+rzTEAi9b8ZH7FAItdKzDAEufc4gxcNuICR/iiFgZWArAQJ/4mzZR4i7PWxhJZ5dEAS/dhbULYAlhUBjPOct2VpoF2HRD5y6YzBGJVfV4ZDS7JV/Yt1e0XBSRpAKwkJ0bTQW1WiHaCmw0GU6zVlH8YYKH9Zf6n59BcU9D3Fhfg4uZCAkEMbAAopZ1bACvLtIg7l1MAVgmDylsXGbDl7zTAou8bAEvM+0DExKOtQCwKJxNu3L8KsJK1iz9nMJshVjkipf1Ea8/OszXYVUAmmDBGEEnrRIRjFmDV3rEAy/obo7IsAOsjlrXnpTFFANO5WQCW0zYLwHpe532ICYWr4vHU/Nc2mOOE6ehwPC6Yt8CQRQAWOW6/QyOLAdY1niTyAoAF80YCG9ZmnBhuAKrW27BbsT8nACz4eaJb9aA2nHw5xcWkYvbaqjAPYNXC1VTEC6Fzs44q/1rdO6v4i2Cp1Zx1OmtziYIALEqDzqRgXhjVtKGqTeaG0FyDRhvqjQHW+/s7ndyeIfCs1+Hl5YUg1uvLK5ll4j9ud4R2G9ejnFJ9bv+b0rnHACxvfZkPYBYNrL42nAuwWnF77TqlX40Jk05wn0w29ElxLX9ePWgBXcJLGPxeABbXygKwuB7mACwNRhNg8DRP/3ANLL3xpTU/XoYDgIUf+LuUDppkpsqte6h7MbfC+wBWkKcywBJNnTxhDQVYffKgaGB1wEDsSfp7Aiqxg4kmkZ5/ynfHAawSsmSZRoBRC1rJnGjB1y0WzAKn9F4hx2b3Dzo+fjeb25Wmd5xHMiFU78j7Ek8CMErziuNl1+bXVE3ivL2U5/KYhCYWm5VCJpU1AIfF+E4+3+CLSoO0eKFQznsJ8iC7czliHaRFqtS8SutYfJ585Uc/XAzxYqkwZ6h9q16vkhlhjAd7BZq/o+aTXSPFMoTzmGX0HGec95QLDx2HmOna/q3BJK2jUTaXfOA5DpT1+lxbqxeA9f32H2PkRPfdmgmQG+gLvWAJsGQtDbC57bsArKe2trcB9hOf28B+Cn1veIK7H3sGWCSARbM3gBScHgFgsfYQHLrzadNNXQ8McYpuI8SNI7SYss+r/Vq0hvgkESaFAFm0gMUFHw4SN7tDM4t281YVxOICXYuEFiO50jf6mtCLNfmiiAALi5U8Ex8VIlDitwAsLeBI/PDrlQQWcxJ4F18R0VwRZoDkLP8czTPvVwJYb29v4R0gK5oSHg6H8Pr6Gra76CB//yPsdzvSbMONhQBYcen2m/iLvbEArI9vkBYo8ea/ZwAsD9p8RO18J4Al85KVLej7RmW1uNxiQvic3jXu0Og5edD9oWP67JgQVvuW436AwvzhAEtDDa5/OaxiH1jn84k359A2p00ym6LhO2yuRQNGAFYCExFgQZVFAAU/y86w+XO/D+JaTytAU8uJprUtlFuaozyVnbgLyMkzUemkvdT4EZkuAVI1gyWtmIo/LAFYFlTp8skzhmpt00J6Tzl7lzbUcWWtOuXbNEKOnM8bxZPSJU287OuqhC9ZvswAK4QrjR+0ITfE2jRnCbDYZHSzYRkbP+RdNjr/p7q9sdljklOjJYAAmgSeYnhxXZHk4hhQTFP1+kLxi9QZ/8ClTFIfqHfKVwRYdp2nPk9mhFH/SpnGashVtoOuz9zXNMCy2lm6f+v+ZvsK55shFe1rYr0J9JJ9QN9svQCsz93/Pm8lHRjzArCciloA1sCeNO01bwPnx/q5A1hvSKYJ0QKwRPxiv018I+El3kYIk8JTcvBOpxNYyu43smsnk7ioiYQTQ/J5tRW/TYEckpNT8nhShGWQ870K2w1u2eMfb2PbAliy+Oq2SnHJdcBGGE8nLhsWIrUgqgEW0hR/FPrkK+UZspA5pdZC1mqtBKDo84FNCK/kU+x0PZFD97f3X+Ht+B7e3t9JQ2u325EWFnxi/Xj9EX4eALD2Yb85hN1mSz7FtCDk99Ov88YCsD6+Lb4CwPLG90fWyncDWHaOS/lvVNoCsIwmw5M717S19/GZmqqBVVuDB5VpAVhUdQkaRKBBtzlDfrqwKSEEnjrAOkXZpzwkEw0skT/ghqGUb7JvpDG9qKOJUgFYBNgMGpdw6VbndAthCbAsvAKsqPmhsgBLy0ydPIpzd/EbpRxxS9kzvCo1kApYF0397FxaB1j5giJ5nyFHKSuy+ybtFF3kvfydwCmR1zSo08OHYRXXp14rBVTyc9bAEpNSDbAooPJxRR9HACwOHzWvov8q0bBL+Yn+qqRed9EEluom0zE6GO4CLLqLnIFuLCOXQ1/sVM7b+WC5dG5v270p3yTNrLKjcxvwJUsWYMlnpO25sFgA1ufuf8fMfU95dwFYTrUuAOsp/S5NgLNNSD55AFec+OvJ3d80aoDFaroAKMnnVdTEIgfu1wtpaOHUggDW7R425K+SnUMy1FqTqdtmuyOtJTJ5gwkh/eebCPEDe3Jy6o4FLC6apYDWbRgPYCUhS6kj36OONgllWlNKTtNW7FBVhBgBW5THeBymAZZALDkZQ/xDAJZuE/ItFp3iHy9H1sA6vYX3I/vCgvYbBABArP32EF5/vIafLz/CyxY+xl5IE2sXBVrt46E2UPz2f+rwqka+AKzPrXOdugfwH6WB9dX64XcBWHILmt10ySZn0cDi3uxpIs9e5p0hOwj2fMCwHwuwrIZCWtcqkKC6vpgOaOeTBCYaZce19LLRjvvv6ptpbY9PCaTERrVjYG5bFAdQSmbQ4MECF4YbN9K0wg8AFrSvRAtHNLO0Vg7qGkCExzLLSfLTAlgyb5EWywANLG+tHXILYVGfyol7AS1ixq02DMpRA1hJw8nRwJL+SX2jchip89bSvJK5k9pPmQ5qmUy3Lb/Pmj/JhDGBkCwrZr9mpbN6LpuANGtKWYIYK74P0cCqASzpD9qpvYwrKQeXsTQhlBuwU8dTAAvfJa0qgWrSwaOWHABWqt/ChLC8JVP6oQAs9ielfWCJg/dxAEvaJ4+Lrs9J3Y55vuM24rHH0FFrYOGzBlitOWUBWJ+8//2ANbU3iQVgOS2wAKyndlFvA+cn/skDuAKw9GTrbxzVjR90WsPOxmEuyDflRE2seC20XJEL0ziAK5gB0qJwizd5CJzawBcWqzfDgTsDrGhCuA7sx2mFE5l1AbC6pzZ561FbRAB6RPiwAIsExEtW2a8BLJRHAyyBSxC6KH9Shi2Xh6Bc/E5UjWsAKzlZRwXR7b+5n0ga59slHG/HcDy/hzdy5A5tLAZaIjjs9ofwevgRfv74GV63h7DfvoaXwyHs17t4ctSyAeCe67e/38Mf/YYnVI9Kz5kffQCz+MDqq2+//vpbq9X/EkAaYqY0qkMMe/k7ASy9AeuUruGjaNHAWjSwivm/YUKoAZbAq97+ZjqgZ5L6JwAs2ujHAzGQVDYNPIXT6RjWa7nhTDR6soYQ1w3MChFGfGCxPCMAC3HToRmO+xK0wrouGlj965cGQN2ZcU1Ov6W99XPRwNIyFx0CxmFV94FVwhrOOzTF2axSfrS8ZtOxICmFUfBK8gQZSRxri/ZPy5xM+6mygLKUH0tfqNaHFoBjej85btdli7dOJgAsz+omjWxCmGU10cCS77LWf9a40wALbjt43KLfsBN3HZ/I63lMlyadkI+p/4rPs3jLdWdfFPub3e3s1jvuPwYm4z2ZTzRcklv+UvmKPq37ctbs0+0lpqESJywZinkuRixtZH1g6fkOkJLl7PEAK+01Fifu3WnlO33TIpODy1Bx9jY47Bd4sTghUMJ4GrRz+cYCsJ7aygvA0gCLTyHYaTtrXOFqWcAcaGDRSVpaY1gQA5ghLYHbis0OIahAGIvmggJ84NSdYFaEQjAzJA2nO5/g6I2uFoq1Cu8UgAVfUxK/FtBF4GSABVh3Z+fquFURAEnZw0MIIy2y+Ft8YknehgCsJFTc7gHg6n65hhM02e5n8nv1dn4Lp9OZYBY0scisMdzDdsOmhD9f/goHaGPtD+EF/rBw2yOdYOGkqz3JLADLmz4WgNVXQwvA8vpP/3MP1HnjU+aY1saO/I1UfjyNI63BMq+E80LPFY9aqdu1wquPeaWYf/Pd3PQlvK5PrNVy+5f0H1sPnwmwkBeBIi1tqlSuKFtL/r+KBpbkj+SmuJleb1a0fh+Pv+giG8gXtJ7febMtm3CSlUAcAL2iXERPCWBtk9/N5Lg7ZFmJDv7WorUyvvfw+ID81dVYIXnJc+Ieb9Qrnbh3zbz6ABbqDNubElCUY0n7vpI+zA7aWW6FHIkfDbAsdKPPym+o1cCbAAAgAElEQVSrnUuHAKw8TvhAlP43ABaeJQ0zuJAgSFUHWOJsvtWC2fdqHWDh0iQ9RgRgiawLmbZ4rkwMdT2kv40GVlqfFGiCmqGMQ/LPRl0p9iNVEHyN9uHH2kwwy/tsTFhz4m5NU+WzMQWE1mNFS1LKI7d82vWAn8f9SmzHPg0sOw/JOE0aWLYBH3VCNlcAGz81qMaJzsH64rjPzGB25jslp183zKPa/7NLOLN5i9scqmVpmJB5gvGj6mU+AHpUTj4rHj5Fm/4z3gmnTmuuDyxAEtkkJTO6AJ9X7L+B/VsxwEqnW8oxOW4XBLjCyZRoQ0EwQ/+DxtXqzgsvABacTzLAYk2sECHXGk4pyXk8QzHWzooCSlRZzvOBAm4Q9JyK1wtXDTZD0wyRXC7XcDyfSO0/wa3bjXx0sRNVtt+HWR/+i2nPZhuvu7Y3mURBQVTCk7r5DaBMnLjzbY9H3D54OYfT/UwaWPCDhbzQ6dkVQt42/Hz9Gf79r3+Hn/ufVKe79Tbs93sSckXIyY5H2TyTNgdR0mjV05yeO7XPt+amoYchOrycHOpTvqLNnR2yvgVXylPAVOcWrrnr72fMn1bgEwGy1p7e+pVOIr3byhqdZe46Nab+5qY1pb97AKu37ofIjypTY8r3KKDzLAA1pq5tWYbOI2PS8N79jDTdPCWX3+WbY/I65l2dytBwj37P1okXf63/aqBS2xzL5lV+10AArcW4gZjkJ9ZmJ3P/5DycHX5Dxlpv1gSw9BqmDwDhYkFkEHaADVlkE6AFT3II5E81EdbXwujbyGi8WgXY2kZf6tSCJkCZtVog8nNtUldCrW4cHHsJkcD1utpcKWwsL6CV+F6VQzwdD/5G/aDuUUci/1lQIcCJ5+Lss1TnVUw9Ja8kIyYzQz7cxY9oTPHthGyyx+nFA1/RVGrcmpf7mwU72RqA4VS8fVAk4Nj+tTWA6wSagKVDdAThcuQyC/hC/BxXdLoe13fwsATGKwC16Hsh0B6AtLFUG+MdsWKA/NQnD9YuBNDjz/bN9Ew56S/npdKZvsjxGjq2+qiVD6muRAPLTjyPAhieAOYtAlOet4TpWlwLwKrX8KPaf0r7PTLM7P43QQOrTyh+ZNlosniUJPzojH1YfL8XwLrBk9UdN+VdAq7YhQkhFjm5gVBun6EzJQIkGzpdhFcsnLLgxEecoBPAwgEjYNYat+ftwhYQC6eL8OEE9fp7COstgFY8eYtCh5zxyPiZC7DsRpIWdfJ/xQAL+caNLIBJKA+0ofiGoHXY7rZhF68vRhn2B5RjR/4utFmhtsdPJoS08EdhjIQjFmRgYgC55nK9hRPMDc6ncLpfwumCGwl/heP5DOOC8Pb2TnXzcngNf//8V/ix/0FO3F92r+HHy48CYInwRsJBBFgi2C0Aqz4hWIBlhSkPCiwAK5rILgCr2sG+KsBKwvjMdfKzAVZN/PCgxcwiV4N/RppTyzEmr2PeLTeKw3rG0PiHvmfrxAv3eIDFcozAAkAO1s7Ceh8BQpQDIBdc4O8SZ3nKbydt8JP7gmgiFvjmOZKb6CbnDfwS5EsIGwArb/DrgvqjAJaGV7rOayZ9LUiW4JPRWCoghZh7JcfutNvpaDhpWagFsARoaeglJnzasTs/L8GHAEoyQ4s+r/S+i645gtljAjdZ+04DGNHAEk2kHEduL15DMsDiA2cGnptowudtxACwxJQzlVccvBt/dwLIyt9Rw0pEWemvFQsqLTNpv27S7hZgWTBk+0/5uRyx1sRzCMCygEq3v26bvrkkMZ4FYA2b6FuL1VwBeuoi+OxwC8CKNbwArGd3tZnxzxu/MxMvnNd6wlotLcg9MtboNCbwQgvNIAJTPQAL7wHCkK+sGE4WAzqdg++GCLAgeLEvLICsDd2iBw0syCpb8i8VT5ygdoxTxqjBpBdDEjiiVgLV+ggNLB2P1JOYD0JzjBzXn1kb6ki3AbJDdYQjrastC5C7DQOsw+6F4dWKNbBEVZkdU4oGmfhDiHb6RJH4tEv8bl2vt3AGMLscybTwHf6wjm8EsPAONLFQyWRKuH8Nr9vXcNgfwl+vr+H19a8AHwioP1LVVtdzJ18BsXsuAGsBWFZQ1MJaC9RNPYDxwN/ceS9takYcoHxUnnTZFoD1qJaux7MArPH1O0ZOGPOuzsnQcI9+r2/TWZV/Kl/qDa6VG+zml2UgffMdaz4DVomWDmt0nzsAizSwCGABWOWMMJhgcMWaV8Ab0ado9IUlN7d1FCCMJk7Of10C6IMDen1ovbdKTtFLR+ZpfjYmbF6cJD+Sv6vurXEsPfH3yWRQ+fDKsqdq1Hj7o85/MvVc44ZEuS0w+0rVbZohV6m9JG3LmlWljy8uo4aV2UG4dvdA+Y2mmhpgITw07aSuBCSJXKkBlr7FmwOUM2Iud/SRFc0bWdbni42y+SV/1uBKwFlaxyoAy8roWs7QbjYswKJ0GppjeZx1NfF0H6oBLEq/ooHFcdZujMzmnbrO++aSVJYFYM3bAC8Aa/wC/pEhpm4AUh4XgPWRzTUhrXnjd0KCRZC5JoQtgAX/V9oPFjSVSFtlFVWxYy4ul6hRdGdfUyy8YdGJi+EdwhmU3lkQI+0r0sASp6RyYyHrXKE8tFAnE7zyNhMALBZk+Gc9wQm0Blhi+mgB1j+/3ghgsYaVqPgHAlkvLwfybQE9p91mzwAp3sYijt9zXcjJG6un88IqV2rfw/XCZgbH65HMCN8ux/BOAIvNCqU+IeAgLQJom3346wcA1s+o1caAjQUfdgaLaqJyRhPjBWDVR5o1QbRvedBj7vr7GRqsNZj7SIDl1dncOU+HH1N/H5kvLcRrgbtW9mbdP9GEMOVvZmN87urHuhd9G42ZxRscfCiIGRzhE18ck9cx7xbjcuC6PDT+oe+N7QtzNbBkbGd4UgIsuX1QAyz2nSQmhNd4c2HOCeQlACxx1s0Ai03GSLea4EbpGyBtqKNJWXdOyRJAC8q16q4Fr+jATB1c6nkuh2n5Msrl1VAw36JXhktxA0iJ9hVdqRdv0TYmeamMKz4spLzG+VRryku75dsgy/hy+9YBFpscdqGIgBLxvZVBS1luAVjQuCt/6iaEGjDh/RbA6o4Xjk+7x4DMyyao+cfG3wJYybm8MSO0MCvHV87UYkKYjBOMBvdQgNWcF+LGyAIuAYtpDxBNVaUf2PjsONJ9leTtBWDNEwHmCtBPXCdnRZ2I74gT1lkJPinwArCeVLFfJtp543duMeYCLJqESbNJThLZUTtOEAVgwQ8WASycVonGFlSrAkzguPxw/A7fV1mQ41MNcjZKYAoQCCrwfBshOXcnqLUtAFC6ZjeawKWFUuWThAqR3yY6caJ8EuTh8sKPF0wIT2e+/vrX+1s4vrMzdRI4oUm2DuGw24fX1xfSyoJYySZ97IuKF2tW9RZhiX9LvUUhSp0CXc/sSBJ1TbcRxlsI3y/vZMZ4Jef58IPF2l4wYQTEOhzgzB3/fyYNMREKuG6jDyzTPa2YNLH6ZnXb1oZ96CZFh5/rA6sFQIbCjrnr7xgAM6vSjZAqH/WpaC3+MevX0Dp7VDn0PDAkzs/IX5Jjejb0C8Aa0nr1dxaANb7uhs6zNL4Ggiibi6HhHv3e2Hx8BMBCGWFCmEAH3TzIfkOhgQ3IkQ6copyzjZfcwG8o+70aBrBEnoNQIzKI1AnPMyXIappgxUB98IpeiQeXuq+Um/w6qLJ9K4VJtw3WNbBIb0j3yQiwSi04vdhl36ryrdbA0kBDIBfes5pZWa7Nh7QwD2WTw3yLXdK8SpWe0+f4+UGKL36GLFmuA/wgazCJRp74SitNCO04MgpsqULEJxdZAEQrCZRA0s6+r+K+AAfQ8RZMPbYSmIoHt6nfmQuZRBa2a1wGWLl/1NbK1q2S7jgfCLB0W1izUXkmZZUy6rpeANYYCbGyVs0VoMcvfx8TYgFYsZ4XDayP6XCTU/k9ABa5HI3OJjH26EZBpYXFztz5ZjwamxFgkfwFNWQ4fgfsSadjrFkEgEULd3TmDifurLHEZm8hbMinEy90fKOJAJhyAWfIZueF9UACYxfHlM8Vq1LTrUGk9cTO69+OAEjH8M8//0QfFjiBuxIs+vnjNRwOr2QKCYC1375EM8jooD4CLN2luN4k/xn0Xc/8NwDW++lXOF5OUQsLjtzfw/F4InAmJ7IMsLaUD/gTw82Ehx3MCrND9zEASzTaJnf/CQG/MsAaCznmrr+/C8AaW28Tuk01yJj6+4w8LgDrUS1dj2cBWOPrdyg0spBhTEpD03j0e+7G1rzwSIDF9dX1gYUyag0s9ovF8hWVP0IQCn+7h9Ua2tZGAwsHY6ut0sCKh2SN/SN03nX7aUChq+D/Z+9NmxtHki1RJ8F9k5Rb5VZdlV3V1dXL7dt3vsyX9+G9//9lzOaOzTx7Y909XUtWplJKSdwBLs+OezjgCAIESEopZRdpJqNIBgKxIcLjxPHjG8DHhsh7PgAlNxDmvb2XBXusuLqmybunsq/k900GFjOvnAZWnJfnQuiPWdhO2xhYypTKYmVJv0kfWVBOvheRftE3lbIKuymxgcVOLg9gaTtKXyUAlgKPaTBI+jfWwPLA5iwAS+oAMXexOdWWVwBLgBo/KriMM0hV2FfCwNpk9tl1VsEfBeKQR+o7E4TsEADLH39lXAjtuI371NMD0363B+mp5+rIwDpsA3wg/pUTp2SXpepu0h4BLNeuRwDrbgbYreV62PN7aDEOZ2DpSZ3Ta2KQBZHyVgzk4B2GFphJfGroOL/6fMY0ZI6oIywsneDxWU8BddFkFhaMMzCvwCqqQsMJulgiTsosoxr0suqcT8xmcuAP52d2LbsCWP5CxzpYXMcl1xFi9ag3GFiz2ZTfYaCgLlE044W/1WxQp9OjVr1FnUabmvUm1Wstp4UljDKNboLTU2VgqVtlTC/HYunsv3AR0SycEphXs0VIs/mMJuGEoyOyG2PVuQe68Nqsu1WtUZ1q1Gy2WBeL2825M3KUIhfRkY0GN0x9BtYRwEo/gbuCHL92ACuvvfT7XI0K1+y7trc/Xx4BrKRFDm3LQ9ei+7j+CGDt3uplQSMfDNjlTmXvcdvpNuaHAgbZoQAWH96V1MBSBhYALNhUVtSd29rZTgCwlIEFt0GxgwJhYTnxbtVISolnmcrHv+8g7p7VFxa4sRt+/R8uhH6aNNizJZqg6RuAVzreBDBKn0zGboOx5pYDjZwHgA9GKNC12T9i68W2pWN8bQBYG1pJyvxK2FYMWLGkhtxdASy8K0iTAFgahdC58jm3wxhY9Jyhtf98BlacrwMo1YUwrw/UWM76XYYG4n8noFLCwBLgKv5z407bWbXZ/PHng1fWhk9A1CRflbjw166kvNs1sHR/kR47aaDTzgm+C6F/XdZ4t+3gpz8ysA5EoA68/Ahg7bIq75H24P45Alh7tPqnvOTzBrASsUgLYCGaIOjtS1qysQVwJxSjqwSAxdEIEbnQAVhY0JcLyUdPHAN32tNqQNcJ7KGauBhWa9SoCRgDECaOYqK+9t7zUAbAyl8cEW1Roy4Kg2y5iiiM5jSeTkVMfT5zoZgjGk+GrIuFsvX7A+o2O9Sstahdb1Gj0aBaIOVmfSxmlxH/L6ddshBbCjkv3my4Vbhtx3MAWFOaRSHNQhFzR5QaGLQQuV+vEOlRT2ahE1alRtCkVrPJLoWNeqLHpQAWWGJ83yOAlTkpWABkHwDgCGBl+/gfASwZblmnyv5A3AYCFm3wff2ST7nyPYR7HQGs3XuhaEylN3z72Tdl73Hb6fzWKMr/NgAsZW+4Jz5XxN0HsLDm28UZABbywnxQR2RmtiF0s++i0EF2gcELp5GEk62MVzynOOa7JkkAEPkG0el0U56VTy4w4hJvA7CQBCCdvnwmU2qcOSBJy7INwLJ9Cg1Rf/5UdhTSoQ3TrmEiro8Xt+8yrV8Vr1sqwu7qkNxT9UtFw2zpmPVabkhtaB+yzRa7FybtwO1SEsCygFUaSHH2ZQ0HveLlkLSdYc0Zhpr+Hq9JLKEh/DF8p14QSKdMrFg43jCwpBwyHvPsJ9sn6i6YBWCtl5v9lx4v2a6kti46rlLvKq7lDWofwMprN3vZ5jOTsOpyAaw4g6INfObjm3x5MIBQkP+hP+dFny5j+HAnHqgRdagBfmj9i67X+u2zuSjK+1P8vs/4s3Ut6t8iBs4243jbwlW2bYrKVzaffdOVbV//efINmzyQI6tc6f7Zz8ArW197wuBfwwvlwbdPJhBeADRMsTtZA5AiEVcE4MICDSAKkfsA1kQcHtpqX8EmkLScfrXgdLhmMp7we60hIu78fzVgLScAWDiFq9ca1Gl3mdWEQ7gqIhc6RpPOd8puQv6Auba9iuZRAFhIg/fZHELq+AtpOp8ziAQ3QvwG1hTo4cPRiKbTCetgPT55RI1Kg9rNLnU6bY4UCJdIlK/ValOr1ZK2MpO8ni6q1hcWcBgRYH3NlxFFyzm7EY6nExrPJxwFslaXPPlkj9Yx0wpz92K+ona7wyAWXDLrdQGz8D/uLdEfRRMrZsFBX8MZwGCf6etTzbF59ynabGSVs2j+KXw+DrYvyi3AeXVWDa+8Mfyp+iT3/gXzixrrYvSWa4uyc1+ZdIcCkGXucZdpDm6zjDb355u7LP99560jzm5EDm7TPSuVNX89xL4oO8/uah9m5WsBBJ0ritbkvObfpdyaR9E1edNbDGQ4sEPbIgvQSQMzcmeNQqgMnDwXQgSIQSRCZV/pfQBgwe6BbSAggmPEOEAKB1m8sXYAVlJPAReS8jvgxAOytg1x22bp/zfZMHj+tP56T2U4yee0+50dU6m8PQaWuuVZRj9f62lgqfmi3+cBbgAusu4NODDFoDPaScgrAeCkHvKdsrFWtGAgSlwJ7TiIXSAZHjLgktceMaijgKSbz7UPk/U10VaVa8Tu9cXfFZDU/o0Z0AaojOtBa7a7K47Vr3XjfPU7tsHl3vIyrKy4rIZR5dkBFvzB/74mlp0f7V5H+1HbP69f9Zp0v8iJbdaeztco07Fqx4CWGe+WmefPKdw3eS6E8QN2sIG552r0iS47AljbG/oIYG1vnyIAi6ecO9xYFG0g7/oxKtygmgJkTZD6c9Zkl1f2lFG6SwH2aAxbZv/yuwSwMNFjcw1Bc3UjBI1bASz0O9hRYGrZhU8XR2hm4f/FMuJFC2wsuMUxK8vpaIkGxJIX0UatwWwmMJmgKQWXuEa9xZT5Wi1hNIGyrIsgFpegYAAWGctZAFbILnwCYIGBhjIDvEJdptMpjSdjNjcAvJ20T6ndgiZWk8sMd75Wq8vGJw6B7OmT7cuKO2kFAwvtFC4WhPsKgBXRBAywcErRckn1hgOwnBFWq8F9EKdukKCoMNjH9yMVme9wVEJun4pESGRRdwiWaaRCdm0UHYS8Z2CP4VrqkiOAlTTTEcAqNWRyEx0BrE3Q8CGCJof1cv7VDwnA8jc4vu1VBKbcVRtl2Q1l77VLmf+VAKyszSq+KwKw2CXLAR+8+XUaSHkAFvJU3SS7GYcGVq0usgqy8XeAlQOiwMJiUAEsH8O+UUa9bMJFvoBf63Q057z+9/uwDIDlb/ItgGWZVLac8f8GuNL2ld+ci6CnP2U1sDj9yvWJO3gtA2DZOlWdZpnardDM0v/xHrPkHPBkQSwYeGwlc3nzAKxEUoP72hwYJuAU93Jsm8m8kQ4EZKMB5gFYUo7kQNfWIx4GlqlVwfCpUzVm+yXjGwAWjy8XDCDRgErK6YNT9rOOr8QFMg18xcBdzt406aPtAKh9ZlLPgWsGfzxYjTI73rStrC1sAay8OfRXD2Dpg7ovyHAogHBkYJVdyvdLtw++kQZItt+3DIB1lxvUQ8fffq2aXLVP+1pDJK9tthluu/RPcf22UxzuGsBSJo6ercHgwKZao/OpkDsYQrygMwtL9BvY/72anEzxgrwWphCALXkXyna0gLbUghYQSl+GEt0Pv7l0ALB63T61mh2CslOz0aFup8duhKLt1IgXeI34xwu9p4Hgt7cPYFmjQYxHJ+KOKISIQLiY05wjAYb8jl9xQgrwit9DsLNmNJ1MKJyHdNobULfVo067w+BVp9NhfSxoE+BUFawsLOKIvMhGQNzd8g8+pwGsUITc5zMB0CCEX9MTMEd9D2DcCP1b3CxrcTjpRq1OvU6XwTS8wHTTiI9saCqopienZv+77xpUPMbTKY4AVtIeRwBr19GTTn8EsPJZb9vWjsNa/eFcfd8A1i5g4S5g0F228C7lODSt3WD6ttYueWfZbGXaqOgeRQT2fEAkuTJPA4s3xczcxh/sJyfT4EUhxKbavnBdAmCpe5fTwlLmTRXRCSEMmhZrZ5vCgVdZ7QMdrW2vPAArC4jiezkbSu+L69N6UmkAZwNQcIdq9nvRu0pYS1pebU87FrL6x36nzKu8awK2o5Iy6720T7VvUmBQnB4aWM5WjoG29IjyGWOHAFgCZCoQ6caDO4i0bST/SzrrHcH94hZMHjuw39dBDGDJs6qAqbM5488CoNpnWIE0Ba72AbBEBF9edr3SPrT4lgWZ7DjN/N4Z2v5vG1EinR3se5HY8vj2agoo+7UzsPRB1QYrMymnJrsDWftHAGvXFt8t/T4Ayy4AyS4A1r5jbOuCd+D42601N1Pv076pCcjQYFPPVcmw54cDeA8PwOKFz4FYysKCyDgTuN2pFLOn2H6S73ShAIDFBgE0tEC1roDFBWAoYndCEUgfURiGFK2RJxhOEcuTwhWv1+5Rs9GlTrtH7XqHmo02s7N8ACsGg0wUk6yxlLUo2udAASwARWA+LZYArkKah3OaL0OKogXXcbGEppe4SwLMGo2GNLwZMjDVbrSo3+sz4NZotJiZxUysRkfAK4itOzdIZkIZkVJ8Xro25SiIuOcykvuHEbddpeZYZzU9/UqMO+iHcWQZB+QBwAKYBj0s1hRzABaYWDzuXdRIaJBxPx0ZWAdNQWXXz1zQ7p7nz6LKF82vFhD+VABonv1zH/cvar+i3w8t81EDS1o4a00vavvb+D2r//JAkyIw5TbKUyaPXcpxaFofwPIPlMqUV9PsUpay12zTwPLz8MES+3uyUU7Wd94UewCW2EYShRCbaQRpUZDEtpXIAQirOu1CqABDGsDSsiTjMWdhyWFiFY1ZBbD8dHkAFtKJ+2haAyv1rDr2+Qao5QFYqd9NFEL/uc8CMvJcBzXPaqxRtam1JH2UAHCafwJ2LBnASrOvEsYQl88ANHy9sbfs2M9jYCVp0qLqWS6E6XZMdLFUzoN/NwCVsPdgw2sUcHFNVK+BNAMrH8BKxqiMTWtf288W6NI06J9tABF0xPx+tp8VLN14No3hov0maTb70/5ux5DWyz5b/n2ODKyMAb3LqU5eFIqyC0NZA7xsfred7uhCuL1FdwWw7ORyG311OIBzWCnKbLD8OmcZu3mTaFbpdgEYi2v3EAAs0SrAi4MCOxYWU6TXK3YjjJzgKE6QAPbw4g5jAiRqiR0tmwgPwMJBEINVi4gNN4Az4+mQJtMJhYs5LQksowUt5zB0qjTonNKTsyfU655xJMJBe0ANBrGaMYOJGUV6ElVwhJoHYNl+gRshXCMj5y44Y/BoTtF6QfN5SEG9ynUEQ4sN0NWCXQlHoxuK5sImA2B0dvqY+t0e1YM661L1u33RoAoCArDEzDFmTSU0dTWbWCh/AQ2skBYrifoIQAssLxyaoh6BYWLpGK449pWaq7VKjZpww3QAFsqC+6ItGWxwBowCWEcNrMMQpLLr5xHAKp4J90nxr87Ayj6VTjYJGp1rcwO7T2t+ftc8JAaWtl4RGHDfrbwLEHRo2m0AFq9HO8hb7FKWor6If/c6w7+H/exvXu3nJF3iQsi2ghMDty6EAmoJgLVcirYm26iQBXDaoQCwIBWgm/44GmEGA2t7G6YBhY2x5wAt//ukbtki2jEAZKIwajlslL8sDSONOJgHTFgG1gZA4UUhzOoTASHSmlfJvdTlT2wwPlD0NFwlbZJOrxXbT10FYfcKA8sCWJvi864cOcBVPG/nuBAm/ZIAWPKdMKwQxTuvDTSdllvbMpa1qAa0wgGwDQzktNVijTXH+tLxp3upJFqh3AV97+tbcSlj7Swb6dDaXImshX1mY/vWJd327GWOIxNsyrKrEGEdLwX17Pxk+1fLkrhOJj2R2j8eGVjZO7DSJxUHa4QdZsDf9WJ8BLC2t3ARgFVkJOxiQGSV5HMBsHSS3UDQf/UMLPWZtwCWiLnjBVdAdv1zRhZExUUTSgAsBrNoKf5svJJkMLCc+2C0QiTDiKbzCQ0nI5rOxxQuR2zAzacRRbMldds9ev70FT0aPKVGrU39dp81plqNNgtLwuDAoqLRCdUFsmgeyjN+Mf5RHwBHDNYtF8QA1kI+Q5eKDUsi0QNj8G7FoNxsPqEwmtH1xyuaz0I6GZzQk0ePqdfpU6vdpk6jTc1Gi6MsNh2AVTPhknFvaFxBiBXlw725HEtERBT2FbS42PAIiAKnVWCNK5zxcmRCF/K4uhZ3RWV8NepNqgcQcofAPJ+vyQmbA9GOANZh698RwEo2oYeuJUXPcNH6cx/336fM9pqiMu8KYOk6d2i5PpfrHxKAVQSwFP3+qdp8l3LcVlq1Q/0NY9H4t22yS1nsZnhbu9rdl28bZt07K40AJsq8STOwLICl67YCWAIoINCNYSk5AAvruQ9gMZjlDqAAIDDDCfjDFhvWAg+Zc4MHYG0CeJvC7RYw8BlYbDMupT4oVyYDK0P3yubpA1ipNs9gYGUBifnMKxcJ23VuxbDAdIxKXwpQpQGDtH9TABbsXraRE7DsUwNYKuLut0HSj84ej4XnjS4rg184uk4E4lX7ChprCXiK330GVvLZptP/9dmxGlh2/CXP/WYUwvQzljyhyTOWMG59sk/8LDpNMhmD4ror908DWFo++wxb0DTr2ToCWGZm1GRj6xoAACAASURBVAG/y0SempChQrf3C5oshxnwe9+65IVHAGt7Q5UBsDSHrDG297hzmd738CnLwPJbMUH4s0+othlLqUnz4MfnfhlYahBZBhbaCtpPbFRUhHGFRZpBFgesiAYWQJ0oE8ACM0tdCHFShXTzBdhWES1WEQ3HQ7oZX9E0uma3vXAa0Xy2oDo16GTwmL44e87v3UaXXfMAbMGNMHCGmwJYYBKVeaUWHevLXxUXR4jOs7vkcsH6U+ES9ZLPSvwWTa8VLaKFu2ZO8/mERqMR3Vzf0Hq5ZlfCJ4+e0qA3oGatSb1ul8GkZtBiLa+GirE6wClaRQyQMZC2AkNNtMPAwIJrJcA03A/lBxMMjFs5vRXgAGVEWwRVcTeARYJnollrUL1e5+8BYAFE41MyZ6wcGVhu1HyiA6C8efa+58+iZ6fM/Jq3gSrK+zZ+/zUwsHg+NtHQ8FkNb5+BZdu0zNp+6PgrGh+30cfb8rhvACurbNZ28DdYd90eZfLfBQi6rbQWwNLxrN+VKbMsbbvvdYquORTASoNXKGVaxH0bgCVlw+ZatLK4XWBrQfcSjGswpx0LS593OXrC8w8AIUA4HP7sAwda79sCsGw7psZ3gQbWBgOrBHgl+SdAg44PbutCBlYCUFnAIxk/HgPLaZD686vaWBbgUMBRAREc3KLd1Ta25U6iKKYZWMlaqa5sTtOqJAMreVYSBpbWzR+L8lkBVQFY2QbUqIKsnwYdEIwlsUExXph1FI8zdSlMtNNkrAmApQfIylSyjCU7Ju08mFqXqtnRApP+Smuh+X2qeemYjLXL3H4F5dFDZ3lupAXZlkeU7kDqZdvOv8e2Of5X70J4OIDFGLijFNr3cssCNGtEiu9hvo4A1vZ+OQJY29snz4A5AljSbnkAFrsHugVPIw2ChcVAVDhn2jWAF7gBZjGw9Bqsg1hkwgiMpamIutOSxuMhXdx8oNHsI4XhlOYzuO0tKJovqRW06Itnr+nl01c06JwxC6vfgSthi/WkqnAhDMTfHpwsV5PY6Nm24Gz0+xYAC3MPuxe606uKi/gDxlYYRswcG46vWFD95uaGPpx/YBDr2dOn9PzZc2o3OzTo9BjAgo4X3CABJGFRhUgryj+PIgNMyaKKezIrbBFRCDYYQMLliqrQwKpWBFBcLanKYu5i6CqABQNYASzocK1XS6o7FhYLvrMmluhnYO1BNERdNdYckgcdBrFP837LS0MumFNyg7ILgFy4wT4YwOKnqLCFcsGEgvsXbcAKb3xggqL2s5vQMoDJgcXZuPzXDmBpmPm8ti/TJ4eAWEXj47b728/vIQFYWc/qEcCSHssCsLCJtC5GRWNln7mw6JptAJad2zSfLFBEN81qh1ixdqzVaxeoJtZTcrpY+lkj3XFQG7exxrjGut5o1GNwSg+gcJ+YEVPBBjyJ8KZtmNg5SVQ6/S01JxgGVlZbZWlfcbuYzkrYLQreJeylLADL3kevVSA+ad9N4ILHUUkAy/aXbROfmcVBdAw7SceqMrDSAIkK8jsxfug3BWBg4dBwze8oYQqAUw0tB8jlztM7A1g8CuJo1FJutHvyju9k/KXtE2bsuwiWFcfM9wEsFXvXgEmWgaXAlIJYCmTBk4ABLUQKB5CLSOUQmQdGJvJb8ff6uzKifCAq6b9NBmBW32q/xeCiA7BwaJwFYOl3/vxsn2/7/Nu5yY5fBrCyMtm28JZalD1juMw1RRPow/0dD47o2EgYVUO7y7WtdWBsTnC71TOZPNGxFsnmgb77oUmp2xf1Z9HClTmZl7pzOlGR8bdP/XfZoBUVWTaq2Z2A74tcsO6ifiiz1rEoCldh/dRzLed5LzsOCu9jaNo2z6L2KcrXPqtZaYvGz6H10xO9tAaWMx5iEEsWZWg0sfsgeD9LLNgQPp+5iIKOCVQTyi4zmlyfsGgp2FsQR5+HnBfc7y5uzulmekkXV78ws2k0GdMaAAtVaTWv0B9+9yd68+Jb6gQd6kDgvXNCjWZT3BmrYDv1aBWuqc6nRxIyWhcgzG6y0HqtCnDGnOYuF3ICpO6DYIctEDURQuoLgHVhMlYdVZwNgwWApgVHKpyEU5qOR3Rxfk5XVx/ppN+nly+eU7PeoEH/lFlZYEQ1ai3qtvtEqwq3X7fb5fvoMyqGsGOCOQ2sKJpzW0YrYWFhvLHrJmjRAKuoQo16ndldXK5I9DTqVURurPFJbq1WZ10uGCHQ5GLAy+lxgYmloYUZ0OK2RBFlPWGRT8cW42fWuYhqO++yAbE9kTV/HzKWNb9t813m81WSwZf3HOc9/75BpuHNi+eD202RtYG2BmBR/6kLRV7bWYMvy44rk799Hv3/i8bM7bbW7rn5/ezbFWXH9L7jt6jEWc9ZXGaP2VVkUxXd61P9ntpAfKqbfoL7lB0r+xTFzov2+d82D+dt4Oz99ylz6poC+zSrrqn+z5m/t5Vrmz3s30/bTee52G6NtZCSKySN2CC8D1KJhRUOu/C9sz2cexM+8+GYY1SrlhJyVLMFWlg4OIv1hWIXQmHLAETw5xxZp4sOVQRg4PnWVNq/Kg7+YnSheN+AeDAcwS8tiu3P37E7lgm247c/PisQH9dllbShHa/p/Ne04Pvnl8GP8KjXx/aLYczZ1tB7VgwTDN4D+kwo0Mgb3IoAehaE09117ELpNezSA7RSNpbpD4BNPB68cS7lq8TaplIfAKBIjbGW3BAMv+VS7FwcXirLig8p+QBNAwMIsJXSfVonjC3rDijlha3IAq1sZ9p3sR6J5SzwPZfGpUvQiqSicf2qeB6sS276+VKA0I6JLBtEn0N1Z036PdkjaLvq9Zynp31m213xjNT8cwSw9lmO8q9JGlw3oXlpbxfA0rs8BABrl0X1UKOtaJ0oAiCyeie1EShahwqGz7YNHS9EBeyBQ+tXZAQV5V/0dGj7+n2et7Eoyi/v97wNxqHlv38ASxawLABLlkLxUZeIOQsGenTxBoCDyILQicJCwRM8ohICXHENGS8OlTVfP5/N2AiYz+d0PbykUXRF59dvGaA5vzpnZhOEKaPpkp4/ekXfvP6OXj/5kk56j6hVR7S/EwrqAWtzAaCprWtUd3RmKaczIOOwvGnAitlF5qXyEwpgseYXACyAbQDskMAZDzyWneEhOlULTjOeDClazFmY/t3bt3R985Een53RqxdfUL87oEH/hBr1FrsR9roDqlUb7MrXarVYwN4ayWrEsjshuxFC1H3JDLZoBXCL4UOnQ7bitgLDSwGs1UIo9ACwhJklemHQwJJ3fA8wy1HGjf4GjwTHCBLjNGHh6QndEcBKzxBwsZVX+iDocwCwsgxjf/4rsz7Gxr4xsuMNghFxzZpbswCyvPW7TFn2nd/3vW7b+rrtt7x23uWaMmXeBmDhertxfIjtm1XH1AaiTCN8Jml2sVt3rdKvCcDa1o5Z4InfljYN60x5DB2k1/mNRbBTto6zP9xhl4i3C3hl90YanRBMamEAqWubW08c+11ABwEVZJVJaxNBHNPfZHNCB3Tlj5NyABaOEy1IBc0orT/eIWKeDzAlrs8q3G7b1l6nkax1nMbaVF4Uv/jerN3kDvycrWLLpXn7AJYPfGhU6ESrK6kf74/c/gv5CJtJgCC8Ixq1rKHmGjc2bhvAsmu1bcOgIsF5YJ/j3R+rALKElZREr+TDSx03zg5UAE0ALhljfE833pSJZfdBYu+nGYKaj447ddGz36f2t+6QO7aXnK6YPl92/Mp3nj3vDmGsDaLptD3S4yINYKWf3SOAteu6cuvp7xvAsgOPB+0nZmDtagQcarQVARj71P9TAliF5StwcSm6PmVsZpyWFbVf0QNyBLAOe8B8AFOiECYaBPEpnVsc4f6H3wGuALiCKgFAFrCz1NWOXQMCOX2BSDkv+oGIpYdOlBzXw/3u4+QDnX98S+EqYgALIBBYVvNJRO1ql14+ekl/+cN/0NPBc4JA+dnZY2YugSmFRbiBKH/sty8LrpZfnyHVMojHkQdg8SkUC3GKgDvyRZmhPwVwCt+x8eiMFnsix+kh+j6fEZhS83BG787f0Q///AcDgi++eE5PnjylRyePqdvuMANrAIH3RpeBJEQmBJsqDXaIWwXaEPkD4MI78kZ5wHpjF8NIDCoAVxB3h84V8lEDBoYujIc6OsJFq+HPQUOuAbhVqVKVDRspgzUyLIClxpMt5xoJMk4Gi55X/T1r3t117rb3sobVLvkcPv9/HgBW1sahTP+VaR9rPGqe8TgsALB2GQdlylJ2/D20dPuO36J6bGsz/HYEsIpa8NP9vsu8tWupfi0AVlYblgW0stJpu/m/6eZYAawEGHHuZapptdLIxWIHxekcCwt2hmywEwCL7SXXwcyIAXPFyQWo5EPMyKo47UtvLbYARN5YEdtOLRpJtUFYdxpKUkZhXiV1XbsofHKt/V4/x99t0b5S8ErLyfXPiAKYuoc7WORIju5Q0b8/0mcBWLYfYP8qwMj3VVaaHt7FDCyxt3R9Q1oLYCX9Ku1wWwCWalH587jer0rS/z6AlbSFunVmA1gVpwGVaFg5DSy1BzXojwd0qa1YLQCwknEq9y965YvvK0i4CWBpf9pnNNGeSx9YazvF1zgGno4tPA3WnknaOV32OM2RgVXUpbv9fh8Alj7UdtKKN0PmhGK3mmxPvYvhe8h9ix66IgCmCODJKtu/KoBlx0m8WBXPaVu77whg3S2ApUdQ8clOVSZ41sKazxiAicAS4kiFS3EddNoWtZpE2eN+D8RQUAYW0k9mI7ocndNP736g2WJGV+MrGk5uGGBZRktaR1UaNM/ov/71v9KLx68pWAX06PQR9To9ZiFBEwsAjAJYvCFzJzpijKSj4EhB0gtg1RmAKqAOAAubOjCeGDByUQJ5bsMJaHwit5I6A+CqVWk8GtPV8JKm8yldXJzTh4sPDD69fvGanj15Ro9PH1EHgvStLnVaXdbDYjZUPQmVjfYBmKSsFGa6geHG7oQzdmcMGWRbUBQKOwxpmYkGXTBnZLCh6U7OahU9QSZmakHYXTWxGMRaA8hKQKz4uVRAMI7e4i3gRwBLDMfPgIGVtfnSfi5a34p+9/O2orf6DG6bwHfJvyjtIev8odfmbTDK5ntXAJa9f1b7WRH4h9y+th52zB1oPpTtnk+Szn+WbvOmvwYAK6v9ts19We2bl0dWPvhuuUxr9NhIgwxkOAaWPUjjzTOY1Hh3DOhE/sDZS65wuo8CCwv/67qesGQ2Xczsc6wASO5YchGW4/XAT2j2/2xXGAALScEJj20GC9AZO4zXSQNg+UCTHnzafBTAyhu37OrlgBtniqQBQpWvcNGzbd5cHldWHOJZAEtkeBLh8+TAMhvAgr2WBk6c+Hx8D9c+e7oQbmPSiZ2XBrAsmCPjT2su40SjDMLu5XGiTPz43YmzK2DlAVhsQjsheLDyweaXfBNmoB1/vtuhHjRrqSyDUfolieio/ZR+T0T4tSy6N7HjSgGszec2AZK5fYwEDdsrxqHWjj32FDWeGPHzcgSwbnOZsr6yn8aF0Gqk2InhUwJYeQt/GQO6qPWLjLojgLW9BbP65lYBuqMGVtEQLvh9cwsgfeYa1gEZujAquMKMI+gzrQTEUXq1gjos2IgIIGsXQS8AFX3N17Dht1jQDNpR0Yj+8dPf6Hr0ka5nQ36fRyGtl9DZqlC70qG//OGv9Oblb+mkc0aP+mfUCJrsx9/rDZhyhfHkRxPxXTPjcegxsMDiYkPMMLAsgMWgkjMeZT6ReqkbJVwNG806DYdD+nh9QYv1kq7HN/Tzzz/R5eVHGvR69MWT5/Tli1d02n9E7XqLeu0utZtdZkA1Go1U2QGw6fMBAxcAFrsqMsNrzu3MzDAHYMGhUEEsMLGYVcXGhBgUaEf0CQxICMcz2FWrU7PRpEajSfVKnd2I/cVZtRDUNTQeRKb9ZMFPNDh2GYi3fQCxLwBQNL8X1emhA1hF5S/zu23bLKNSv1PD1rcDtt2jqP1TYEWJE9wy9bmLNJ8DgKUGv63/EcC6i9GwX55HACvdbtvs+ngDWaChta1N8/YH9hoLCNjS6fd5LoTi3gaASzQ/YwDLAR6yeRYAS+0tyTMNYOGeWIsVwAIDK61TtKmBZZ/zIgAr2b9kQ8HJAbz87rfnhki7AbFSa4XTNbJrA/5X9lXiXil2JweX4QO99H1jFzLWGBNpi0MZWNI/oh2avBxQ4sxg/G5ZxQBIhJHlAXgug+Qg9XAAK2ve1n6orLX/jf5rrM8mUQjlegG6AGDxOl0RV8G1iUqoNqP87jGxYoa+RivUAELFAFaMBfD9s8dZwmSU8a8v6xJpnxMdR/aw1z6r6qK7+cymmZCxRlteACGHcOWt70cRd++xOfRj0tD3B2BpHbgsd8zAylqgbtPoLTSwC44Af+0MLLsIZY7tW4kCtrmwZqHlhzxbeRvkIgCz+J7bGVRF4+dwo7cYwEqdSDmDAm6DrNEEAIv1ARZsjHAUPQi9Q6/JZQ1Wkxpd7HaoANZ8TuFyTD+++5HeX/xCN7Mb+ji+pOvRDa3WK9a2WsyJvn7+FX339R/om1ff0uP+Y6pVaixK3u0MGKgRAy/RgpCFbJNqLCu5d4LjtABiDaxlxOwuMLDAfAKjDLQrDTaA6itYxgaMuw/cCCezCU3CCX24uqTz83OaTEY0Ho9ZA+url1/S8ycvqNNoU7/VpUFvwO58YEQBVIpPeyyAxdoF4jKIskDwHS4HzMiah+xaiO846otjYkHQHeXT8NkAsAB26XMIVwSkbTea1G53RSvLGTOqByGGjqTbGF85LpjF4zyd4ghg7dpi95feGqBaCjUW1ZBUI3tXBpatVdGYKFqL76OFdBOcZeDmbZCzyrkvALtPnW1ZjwDWPi14N9ccvpbnlyteXzxXr23PXJnxu0+ZU9ccKOKeVWMfgPI3sVlzzjawbJsGlu579XobgRD32WBg5QBYeRpYyJftGxVzd8xqXZ/F6U9kEPyDBv6yyECN7e/9Aayk7ml9LLs2WGFuBe/sWuIDWKAO6fhL5+8YT8xiE8aOyh2k7rcDAysLwFJXMyc/zgCXuhDyAeYWAIvzc5VTO9T3zSwr4q79l3tAslLtzcTeFc0rBbTUdVCAJoiui1uqAFi4Suxnx8hy4whRrXUtt+yqRPBd7EMFxNRG8G2FhCmozK3dAKwsEXbbz3qYbIEotk1cpE87xuS6fAAraw6w+6+sPeURwLrltfA+ASwfOOJF01Bsb7OqeQCFPwgPNXqLri9aH4oAiG3GbJn1p6hNreHip+XF8Y5F3K1wZWZbHgGsrV1YNH72MSDTN/QXlDQlWplUYowlRoUwkACeEDOmBLTCwikub1h4QC9HnwPoAvccwAo0nJS9BBfEyXRIN9Mb+vHtj3TOUQkv6OP4mqJVxPpN66hCrUqTvnn9e/rzt3+kL05fULc9oJNmj4KgQVVE2qsJs0gXXK7fSl0I0z7wdvHjdFVZ4FEmAEVsqICNtQDzKaLZfM42BAAsMSaF7QVWFua2RiWgWTijZQUuAUu6Gl0zgHUzGtJkPKGPVx+5LM/OntDr56+p3+rRSW9AjwanVEd0QLgSOhF2eR6TU0dE2GGwj6M6CpjGABbKNZszyDZbzLlsqIPkA1AsEeKEfgYDjZFqcUie7RYE8fsUEMDABjXqTTaS9YVxl2pP1QYwAJsYyPtFsS0CK4rmNf/3fQGAovm9qBy/FgZWHkDjr/l2zOw6N/n30OcyHpMPkIFlASxrkyjAV3Z87Tt+i8bntt+5fc3Jc9myHnLP27g2NeZuI8MHkseuz8suxf61AFh+G/rgSpYNXPSdPss2nYAeWEvlW3tgxt87CAMMLLGLHNOqoswrtbMUeMjWwFIAS1lY1oVQ5tq0FqWNSpiqV95GJdf+Vq0E/4A1bS/i4FJfW4EsE1kuC8BKADzJTRlYSd7pA0kI3ysDy9frtGOgSANLojAnoEYyh7v+Mgeh7GXgGO9slxkGVlx3T8T9NgCsvHmZx+VS+yMfwBKgScTWYbDjPahKIB9cJVGp3SGq8Wiwwu1xEB9zuCngVCKBgXx1/c9ay+X39PjReclnYOn12FdYm90/mE6uTw6mLYC1OR+kXQhtVEP7nG9owfm2hzKzji6EuyxDxWk/NYCFgYd75g3Yhw5gFRkN6U3cZvsfAaztY/IIYBU9sw+NgZUNYOH5VjdBrRH6tlarMoCDqIICAAnIwoCWA3ym4ZwBLAAsHEWPwa8lzWZTms7GtK4s6Z9vf6B/vv0/dDW7pI+jK5pFU3Zj7Hf6NLme0KsnX9Kff/dv9PLsJT07fU6PB49pvVhRUG/FAJYwj9xpZI5rqV0M2VBy7oFaJrg8apQ/AFioFxZ5jr5IAmCpcDpOFWvrCk2mUwQDYsBuOB3RNJrRzXBI7z68p8U8pOHNkHqtLr149gWd9U7ptHdCj05OmUXWrLedLpWjYhsAiw3hqrQ7DEWUgSM5hnOaTmc0YwBrxt/jxSLt9WYKwGo1GqydhT5ZLpYUhogYGVG73abB4IQqywqLyiMiYqPWUGs8BgDtvK7GAyJNJlbrEcCStniYUQgVYCmahbb9rut7FkBzVwCW3qtw/TikYrdw7UMHsLR/cjdBpg2OANYtDIgDsiiyRQ/IOmH4/oszsPw2tPOHbb8sYCur/e0Gme0Fo48kINamuLTo72BNRjRjsJ+xfrsNtjuR1MPAIFAXuWIAC4dRiDqsQIEACP66k3YpjOu0J4C1uX9Lb+2T6H1pEfcN4CADwNK5U4ADjxnvXBGTfkoAGv5OtGu2uhBKvolLmu1z/b8sgBWzmgoALD0QuC0GlnUBteuvjuVFqAeemwCW6LOJ+2kitu7GT0UC+cCFcBuAlbCvknGm7D8fwPLZViijMv8tRmBBLAtgSZ9IPcoCWGrPW/BJASx5PreLuOcBWOpZoc/XxtqoANb/9z//c20rV3YS/1wW20MWncOuVTG5JMpVus2yoyftfs/tPnRFDJLd73d/V2SNubsAsFILbUbzlhn7fho7edvfivrnruuXZVTY71JlzTiBzzNQNI+8+STO90AG2OGjsTyAVXZu3KVMRf2bhBnWhUXcynhxcGAUjDB8Zp2m+Zzd2hhwQSS9hbjkganC83xVDB0wnJBmNp3QZDamD9cf6N3FW/rp48/0cXRBk2jC+QOkqlca1KqChfU7+o/f/5VOW4+pUWnQF0+fU1ADC8tF2gsCajWanD+AHizMKycir0yhDaAdTCpjLAHAYjF6x8ACeASjhMXTowVV66JbBeYWjLtOrUXT6ZgWYGBV1jSZzWg4G9FoMqLRdEI3Nzc0HY44HPGT0zN6evqY+u0+nfT6dNIfULPeYtBJF38I0vPJ3mrBwBa3c4X4O2W2seA8ROajkKbhhKNBRtGS27fZbFGz1aSqiy6Dss5mM2aHwTiYTqY0Gg8JroanJ2dUqzaoWYM7YYfazQ4LvbNgpQvDLUaQ06Uwc5Eyjyp7MrB0jObNU2qYlJnrto33LEZQGpRLnr997lWWgWXjO+1zH22PXZ5tawjuel3Z9Hl1yTK2i/Lcp118AK3oHrf9+20BWHlr3m2X18+vKARIVp/kPT93UdbCe+Vpl9xFYe44T93M7fusly3eNjuirI1RNl1Wmey1/vjbt2x51/n2oT+e/UM5ayej7OpG7+evAJSVyOC1mhnmwjLHeqvsq8UCdoR8L/td2ZclLlJiU6mLE8Aq3RfjXRlYgWG8SNum0yVzvgAOfrnjz87wUzmEPHsZAIfNZ6N9HANsA0BQFz7ngWOvs6zPPEYNxW0oJfPvSwAJ3ff4z9pwdt1jLwHzim1XB2zUYMcZoENF2TVdAPkIMOiM65nNQ4Pu4BZIB7uWf3fAkDLUKt4+Q+U1tKwWA0mtBeZgzLZB3N6eC6G2lY57IaphjAjDShlT6kLIHgwOzEozrpTZl2heWXZVAmKJtpYdq7b9EzfE7CiEWiefgZVVV1lrEwH+1DxibHhuGweE4f5yACxApjoZ6HcA0xJ3S4n+qfNwzJ5jGDDtpqt9VDkCWGWXnV3THQGsXVusKP1DBLDUgM4re9FG4qEDWNv6xBp8eel0ksvdHB0BrK3DPgkzrCBGYhjxwm5OpCDsjhNHAFiq18RRCR17CZt9NggJLnHCKlotFxK57+YD/XL+C729+JHeX/1Cw9mYIoLb24pgtDWoQV+cPKM/vPkzvXr8ik6aJzToPaJWGwwmAYDAjGo3W048VSL0wRAUC0gWYru44rNqW6lBAAALi5voewmbjEXdGdBaUKVWYQBLXQhbQYPd88DbghvhdD5nBhb0sG6G16yBNZ1MKAoX1K41WA8L7KuT7oA6rQ71O11qNTruFCygZr0hBtAyEsaaM7RgpAFUQ1m4fMsFhYs5jaajGMBC3SDM3mg2KKipaGeV3Q9BpUdboizj8YhgULVabXbHBPOq1WhRq9mmZqNBNdDN2W8SBoOevOlBiGorOkDzDgGsovm4zO9qQPmGfN68uCuIcgSwcrRTMiL2FPXXrm1vNzb2uS66z23+ruuv3YDYzdQ+ddrnmn3rdASw9m2527/u1wBgbQAqphnzQCj/Oc9qeR9A0TS7HHBugCQecKLPugIeWaDNCgxudi3UaGrCLEKgG90oy1yVAFjyvCuTy220HYBl5xe4+CsDK5lvEgArPQduMqNT7RuLeyfztz/viH2UBsH8NlIJEh9AioGJEgCWbcf4GfAALB0DcR0cgIXvswAsbYsiAAsEOHt/ZQDpdwpgIZiOLYOOAe1HbiuWenDgpdMQLQKwrE2aOe97J8wbwE6GC2F6/VEXv2wAiyriPqjeCxaIEuA0EXPPArAUENP2tuug/R9AUeb+OdYqS4//2wKwcE8+hI6jaTtcxNnRCojFv6fmo4S9JVEIde+TsN2OANbtr4MuxyOAddtN+1ABLK1nVvmKQJ6HDmDlbTz36dt9+m+f++x2Z9+TzwAAIABJREFUzX0zsLYzMRMAS2plN/66UOoiALF2AVeg0xRSiKh5WCicEDkE1PkIRc4mhVoPN71oTjejj/T+4zkLur89/5Guxh8prERUb4rvfhURCYM2vX7yFX37+nf08vELatd61O0O2B2uHkh0PYAybEwsBMCKF2QHYOlnLEU4JVNtq2TRF9F0jqbomE6owzwS8XS4CrLeVi1g/bhGxYFMVaJwvWDNLEQinIZTur65pslkwqw0MJ/gTgjG1dnpKYNYAI2ePXpKHUQkdBECFcDS8oOJxadIgP34JFBOGwGwAcAazyc0j2YUzkXjqobIgo061QJpN2iOgVIFgxpg3HQ6Zd0xMLhwent28piarTazr1r1JnXw3mgRmFWrBQBH1JNNN2lXNbSdmPttMrC2bWB2e6aS1LuCAbumPwJYRwDLGuo68pK5sSDKS8bA3nUM7vtsyFO9/bWtLEW2xSHlsjbN1nnhyMDauZkPAYrs+N75xlmMIN2t5PRjVlnzyu+DKH75sgAqC3DlgWBZ4Iwyq7CpjYXbYwZW4rqmrnHKvsI6bEGChMGlT6LYY8rA0jILmFClGqILW7vGbaptnul6ZzOx/H4EQ9yCKWrrqTwBbAXb7nG5rJqA7/Zn3AZ5rlGwwr1LuybR8/iejqFPzuVy855Oh9VFMGRbMoeVw7+Z6IK2HzVfAFgWcIzbxUWRRFRnpPUBLGXX+TYxACy+j+uvuH5mpuV50wE6tn/LAlipcWoALL9+YDXBJpaxkQawoIHF92NRd4BY6aiD+E7HnLKtpHxpRpYCmHbs8HXmsDj+zSMLQILDH4cK/CpLz6+Tjo+sZzWdNtHr3QZgVZ33iIwBsCMTkAr5+RrRdg7B/0cAa59VoNQ1RwCrVDPtkGgfAKQIICq6fZaLly2Hv5iXNX71ursWcS+qn/297AZ2W/233W+f/tul/PulfdgAFsav9Et2tEKexN3pE1PnGWhZ0Cyc0yycMnjF7m9gAYHGGziKLoMqK5rPJhQtQ9bCuhxe0c/vfqIf3/1Al6MLitYh1TriRodoMLVFlfqNU3rz4mv67atvqN8+o157QL1unxo1iebXanUEuFqLJlS8eHoMLCxTbCq6RTVZ/KS8YDjpO05PARjNFhFBPLRSq1JQl1OrYOWEK6sVmgO0A8hVgbD9nC6vL2kynfC1AI5m0xnRYs2A28nJCbOwnp48oR6iAbryg0HGLLWlY6stJYIjDB5eZJ0hCIANICG0wqCDFc4EPERUmFqzThpFBoZXhRdp6F/NaDoDoDalGd7DkLqdPvW6J9TvD6hVb1G73qZOu8OuhQCw6rygywmxAFhsirrgOCsGug55af+UffZ3vVfZ+dDPt+x19w1glS3nru1WNn3e/ffp133qYsfNPteXrWdROv/eh4znT1mPIgDL1vtTlmtbe6f6vKhjPqPfeWNrNvd3VfRtY7PsuC2bzt+g+nWy7mTbbMG8+/nf++1n56EsAENdi/wNsQUW7HW8+rHLmbA6WAgbzBu4CDrxdkkvTCoVCFcXNFgdFmxS+ylRx5CNtwJYyMOmDyBGwBEJ9XDOHNIZiY1kLGWvzxvt6SQD9H5xvzlwyNp/qefPaI2m2tCBEz5AaIEJuYeTo1CtIt0wqWbYhvvgJoClEf2ynh0FsHzgIdn/pF03dbxof0HSAWlhR9l622h28TV8WOsAuVgX2u3DnU6ptq8FsCz44z8fuMzOCzr+tK2rVHPlSoBAO141SqAVcRfPBBfox4m5W5BKtdUYiHLjLDkMToAt/t25sNpxGns9OBdcrZN1o7TgldZJ3t1zkwI5ExdRH8DK6lepf1ozTdmP1kWUwWMHmFotNztnZe3f7T2PANZdrVIO8dUIVf7EpFRJX3x29+IcNbC2tdmnBrA2+1lK54M+8QJdZMEWuNgdWr9tRkteu9q6FFHECzdYux+Q7/6IbLki9nDzTiCTBTYp4K5GY5mCYgNuQVIfkPABLIhe2kVUwY2lnqbxiVYCYCn4A3AHANa6sqYqdKccgBVGM1os58zWgm7UL+9/oX/+8k+6HH6gcD2nRX3JLnBYcMF2qi4CetR7Sm9evKGXj1/Ro94z6vdOqNls8GLbboooOk6QWGxdTygd0MLMKz0JxAJbCySKXwzUiYseu+ut4TqI6H8L/gwAC+6CFFQYwMJ90Hg1Z1AK6yxk9zwwnK6urxmYm85nwpiCu+Rkymk63Q49HjyiJ71HHJWw3Wqya2Kn1eN3GAas4eWYZLHh7OZ1AbCgNzbj99nMlQ3e+vWAASzW6WIXTzCxFgJczQGozWjG/88pWizpbHBGZ6dPqN1qU6fWoXarw0yxKscoVAMYp3gxwT4eM7f5/Nvxug8AUjRf+HmmDPGcCHdFm/YjgPXrZmDFxrk3fg6Zq4vGXJl5vWyaouXfz+dTli2rDn673vPyXbaZS6X7VwSwioCnrPGXBgrSKfz8rAZVVvupfSig0+YmP715TjbK+r1qYOkGV8EB5AV9SAhk4x0ARzp/YeKoC5lq8iiAZQWv5X8ZIgqMqBaPgldqw7NdAADCaVxaty5Jm3eglHxv2xCAmL64jfyDSp81Y5hYfKXHouH2iYXtk4BAsc21AdC6NneMp3g+3WBvqUtmjJixJcRMuLjt1A3N3je5LgWwuXKwoIUBp3QMoSWQXl0I9VoAIFxtM5ZS7acstJiB5FwUNYqz7sVc8KA8GyT+PsOF0NajshaAjeNkbwjf49BRmVUamVoAKI1CSA7ISgCsNMNKx58CYclnF83QMADjMWqCusXgnBlHPniVfgZ3B7BsvZO2SeuiJd+n2wnFV/YV0viAt0Yz17ptrIdHDaxSa9seiY4MrD0abeslWcZbkQj2oRu8IgaWXcC3beCyACw8sEUMLGWo5Oa9qwW8pYWzjJ0Ng/WWQqnHE9U9W8C2OlpXW2fbP4dsijI3A2KB7AVgJYuONCBH6XMCpXAPhFvbfA5wBawkMIXmtITApdN+WFfllGS5mhNALIA6EBs/v/xAP/z8Tzq/eUez1ZQWtSVFq5DBKWg1VcIqg1gvHr2ir1/+ll0Kz/qPqdNpM+ADAAsAEKjT7OqnBpmzcnwAi0EeMKlju0hOUjmKImtfQQtrwdoGALBCuAjSit306gCaWC+KqBZUOE20CGPDdTgccp3GM+hURewGCJfCj1dX3GbdVpd+8+wVPT15TP1+j4XVAWABGAPwpuW3J3xcVufXv4B4+2pGYQQAcMFujquliwoL9hkWZ2ZOrdiVECAhA1iLKfcN6jiezqjX7dHp4BENeifsQtiud7kdm/UmURwlWzQMEhdCp4l2i89/bLyah+K2xrzdCFgDcMMg8eaXog37EcA6Alifws647XvEm649Mi56JvbIstQlWXPBPS/fpcpdNtGvAcDy+9AuH9vsv7x1AIdNPoPFbmgtgJUFYlnwIbkuHRFvAxhYgZEj9k4sEu0ALLWLAIqIQLyTaHAGhop++0BAEpktYRghLwWoYnDAAVh8fcqVUDWG0k9E8qyKK5z/KgKw/P2HyFwnr4oHVlnwKrER0+6DadDGAQh7AljcxoZFr/fMAyxsmWC4IaAyQMNEI0lYkApgIWvb/wpg6Xf++Eo7gvLduLGQo7VvtMxZNk+q3dJB9CQvC1StNAiRAKb+y2dgKaClDCwLYCkAmgi0WzBLXBDjceg0vnwGlmUOalpfwN6Okc1Dxd0ArI32j9smzcBK2iwNaIq8hjAq/Rdfs0wYk1qf1Pg/Alhll7dd0x0BrF1brCj9QwWw8iZB+/3nCmBt65MyhrRO6nlpiwDIojFx6O8PD8DSGrmoG+u09gEYWGJoJwupGt4AsXjSr6zZLRAsJIiZK4AF9hJ+w2sFOAd04dqSIxGGYcQgFsCdH9/+QO9v3tF0OaFlENG6RsyCqlYCqq3rFE0W1G/06atnb+jbL39PT06+oEF/QI1GnaPpNZtNAvVbACB38mgALK2huhAqA0u+F8NUo5Qg0h/qhfvP8TebUbhaUA0MLAbKmpy2BrdCqrDrIBY9jrA4B1A0p8l0xtECEY9xNp/R1c01DccjomhFL06f0+tnL+nJ48fsWthtC5AFwwDlhyaWti8v1kY7AQKlALAAmgHAYuF5pt4LUwoAFnS8IHMKUHERwa0T7KsRg1noq/kC7LaAuq0OnQ4eM4jVrrUZSIPIfCXWWPg0AJb/nB4KYOmpWhaApb+lDJIjgLXTlJY3r/qGaZlMy8znWUZm0fpX5t77prGgg5/Htt8OXdf2Le9G+x2Q0T79tc/tts0BRwBr9xbd1p5l59t90+UBWHn5ZTHsbVoLPKAlFKRShoy2jgUcEnBDwBO5LsMFywFVej//vvpZIhUnAILYD+LSn4h4qyvgWoLLGNcs+eykCJyTvjKwlAGGMuJ5g10AkMC6EepvCkBkrWdJ2dMMLQA49hUDK84w1gOruB0zACzbPgAn/PbSz777oKy/AHfE5rLtK8CSsKNsH2ofw8jxGVh+X0t+2aw7TmsArM1xqUBimsmDKHYJGCKsPi0Tf+8KkeBO7htvotoGYNmyGM/D9H3Ui8A1T+KyivGVAE0xYOU0r/SzZWDxuDJi7fismli4qYzPBMBKjV03HnQtsNEzuYkzPHjsGLkNACs1/gyAZZ/zZG7wXEF5fCQAZjzYPAagv9bFfglHAGv3BajcFUUAVrlcilMdXQi3tdGnYGDp/bdtJj5XAMuWexsIxS5gjkmTZtTYkw+eUt2pCJg3WJx4akt9Xzzmby/FfQJYXHMYEBXVMsKymzZwEI3OLqgWwML1lgHIouzstL9i1hKi9o0nQ36fzuDuFjrzDHCKAFhBo0KTyZABLIiMXw1v6O27n+j99XuariY0XUyo2gwYDFou1tSpd2g2nlOwqNGLJy/p97/5I7188ord4BBFr9tFVL8WRy5kF0Km2osmFl7qAqk9uNpYYNMAFrS8UCdoeaEek9mU2VTIt9lpUaUaMJMJ92rUAorCiIEktEsExlYIfa8pjedTClchn9xCeP3i4oI+Xl5RPazQmy+/pi9fvabTwSkN+j1qN7vUCGosTF+vN2KdCO6H2NAVV80lC+dDCF/0t6DFwafD7O4H0AptLioRq3VE0/mYoxCCGYdxz26SYUT1ap0enz6hM0R2bHSp1+oymFYPcH8xnCWktupf3Q4DyweR7hvA4hnC0xLZ9rTfNwPLntBnlbPsRnPfGe0IYCUu1bYN9wHwitbxffto6/gtyFTHT1E/30XZdNOxbVxbvZW7KsOnytcCnnf53N4XgJV1X7XOygJYfjq1P2KQxB0+ZbkLJsBDWjg8/n61joOkWHAqaxxawAXug6qlJWklijGC2cj3Ig4t7Cu4dCUi7QpmsZ4ma3ZKiygQIPaLgCYMNOhfICCY0uf1gMZ3Idychzz7zjGo4nQ2Wtwa0gObFCCxr92850cZzBFuZ1vRcx9k0WznwpUHYKlLpe0DbguXH4NcPjjk3EXluXVA1Fq8BCrsJqlWbhrgss95zMCiioCTKwHa9BlNxpITbde6OftBozeKMLgDlKwbnSs3Dj0BZgGwy3KFTLlH+OwrfF6mAUO5l9VFU7AUYwvfy2cFsKqBHJCqaLv8X40BLGUZ+gBWrIml+FxJ4XbuRwNyHgpg+Rp2CWhldLOctqACovEcErOvBNRK2aJmHGftndWTo/K//9d/HuSEcHenQHnAjP/9QcW/87UxXwOLh9Id3t89tBu3uN/28xfAIsMsb2HNMlDvbizu301FZSoylIquLyqZBTiyNqeH5s8AjAc/yeessa1LV/K+Zh9u//ukVgkAmT2ed2FwZbX1YQCnrh4ZPOMtHROXwwmbcx04C23Jol6Nt1oxxV1ETRHxDgbbmhCREEDPaDRm1zqwkAAGAdgKEPoFKzZAFoAv4USYQUuwlUZ0fvWe3l+f02Q2omVlyeLoYBLVcAq0qlA4W3B5G5UG/enNn+jrV1/R07Pn1Gl06LT/iJpBi2qVGrOxoM0lazoWZjEM2VhwJ34rSqj1PBbhUoiw1y6iIkA1vCDqDvYUGFVhtGDDC2Lu1TqiH9aoFgS0xIltBL0snMiuOQ3qD9e+8WRMi8qS2WiT+YTG4wm9ffszTa5GdNof0HfffkevX76m086A2g0pf7/bYwYW2pPFYhlwdAuti4Y4G4+pAjF8iMyHU9bZgt5VxICb9IHonMHtIaLJbMzC8nG9okg0wyigfqdHz5+8onajTTWqU68zoEatye6YEHRHneqNGreHniwXuiCXHUo56XyAS5MVbaz97GIj0nNP9POxm8i8PFKGrjNcd53H4vVjB5fobXP1rvePn2D/BD7H7NFkZe+Taz2VvF/pYbND+2Xl+TkyeMr2Qek2PCRhRvv7Bv+27BWA0rHtvz+ouh7STiWuLbLFsrIoa8Hn5Y3299s8r6hly2f7zAI7WfniUCgBXxIwWNdn1oF0oJSdq/X/elCPf+d0MZMqiUKG71XnJnEZkt8XYXrzau+FNRd2h7KgtC7sNgiZgUgCrEAnhw+5llhrxY4CgDUPZ67KsAUc28itF1jXIXWAMgQBogY7bSIXjRjZID8BDtai5VkhCmA2MRAGHSzYrho9UBjS/rMXf84wVHnTvlXjNolMyLUyUQQVwLLrZTyOMnSx0F7+usl7AyO2be+hjCJt8415wBnOUZgwtKTlvaiGqtmqAXBWOMzDabe69aUZVNnP2IoBLD0FFSDEMcYcQKX3tUAcyiyseatx5g7+YIdy/wlri9szI5pi3OZmoeJ+c82pwAtsT7yqawBU0MWqMFAU1IQ5hQNdAadEC4vBUoxdRCcMquyxIOMncRu0zyUz/xwTy+q3aRrLvPLF2re5EFaDBNCy40v7AeChjgutq+0j2KH6vX1P0kg/+QApf8ZYAXsSYyLD/dLez46/1P9HAKvEynZAku0Aljzyd/M6Alh306675VpkABYZJUXXF5XmUwFYG+VQzYF4eGeDPPkAlLrQac4PEcByz2/lEABre5jlov61YWfB8GFkqbJmlzsYcaMJXAgB4EwZwIIWU7WmkQsXDCpNpkN2NZwtZzSaj+ny+pw+3FzQcHrDeTEoo2GVFxURWI+gX1ClF4++oD9+8z395vnXNGifMYOo2xg4EfQaNVpNoakDmxIbkF/QbhBwJGCQi7/LALBYpwtRFAGiLYRVZkXeqV5hI0HDFQPoQVkB9mDuBSMLERihfbWgJU3nUwawEJXwl19+oauLS/rl7Vv60+//RH/9t3+nbr1Nj08f0dOzZ1SrBMwYg7FRq8lJLEdHhPVSXbPRQQvR2YArIHTHcOobrSKJiMjg4IzbfLkWLS8IygOIQ12gjaVU8cV8SfVqg4HAE7gR1jvU6w6oVWsxCwzaWmivWl0MHeSFR+yuAay88VcWwLIAWNZcdgSw0i2cNx8eAayimfDT/X7omnyrJT0CWLfWnEW2WNaNylrvnxLAsuXMcgHU33lj6R0A+JtRmzZeow0TZRmJ+0/MuHILvHUJ1IiB3AbuAIjX6NWK6lUcPCWgh0YeZnFyBD9xGlsMduF/dovSyIMLFlTHbwCbxF1f6hTBXT+au8iE0OlyrljQnYWeZ0MALAALvL4HCDwjwAKvyQ78iN21oGVZrSQAVoC4zIhGKHaBAg/+GFGGbgaRipP67KXNMZZmbG2MI2ViKQPJaGLZvvMBLO2vLABL7iE2rXXRS5XN2feLKK1dtAFguYuScZW4Ksp4KAFgOXZOatw6AIQ9P5zNa4ESBXYkMjSCFsnV2n4xCBSLrzrw1om9++1sIy2mACzw61EW15Gw4QRUdPsXx7iquWiDMeCkkSzhWhhUGSCVsSIgaMywcqCo/m7F3PV55PQuHefvCbbfJ4ClDD47D8X9hH7jZ1/mAv9VZj4+MrBubfnLzugIYHkGegbSahfGst2hRqQd5A/KsHQVKSpT0UNadH1Re30KAGt7GcqaeHm5ZJ/Re+tOUTOkFi+b+DAGFi+Jpe5tE6XH7GEAlkJCbDCy4recNAJoEQBrRPMwpNF4wuyfVWXJp5F4Ldch1YIqg1ej6Zhm0ZQm4ZiuRpd0Obrk73ACg8U7ihYMhC1BvgJtfUm0ilbUq3fp33//Z/r269/TafcxA1iD9gnVquL6BnF3biNeVJMYOwC/9LlPLV2OgQWDlI2sCjHYAwCLT2r4ZHTJTCwAcpVahSMZIuqfPCty6gYtKtbOQplpzYAVACzUdRqKNtb783cUTef0P/7zf9AXj57Rn//0F3p69oienT1lEAssrE6rTS1n7ApwtOQ/MUTWbNCi7cG4gv4Wi+YvIppBqH0RsuslohTiD6ATgC5okwk1fM3sMeQVTiNuz7PBY3p8+pTbENEIe60+NRpNPmXGuEH0Re67pZycfwoAy85BOnZ3AbDs/J41b/u/582JZQCwsg9jXI4dGETb5up952l//jkCWGV78P7S7dvXd1LiLeNXNlLb16c8BtadlPWBZ1rUVlnFL7v6PwQAK6sMvguhAg1s2RiXMx3zeFfAit/BDHYAlizoTpTZRUXW3/QADL/H7Gu4+WN9ZrF1PVTD2r3EzYEK8dqPl7K7eL50NgIiBCOsia6HWJd5Mwywiw+U5s7OATMdTCsAVRKcpdEIqFlrMasc39drEkXZAli83jpmFqLl6ekb1v16DDg4O8a5/vkuhLGLuScFoWNJgZH8R2MzqmGqH82CsU3AHW2ibWxBSgBY/pq+DcCK0yrAtUw/AT6A5TRCYpYOM54sILUngMUgyHop0asZwFJtrIT5h7EaA6BmG6EgUtb8CD5WqnyuY7SfYqDWgb9xWy4FOAKAJX0uwCbLPxiXQQCuClCxoe4YWApQ+QysBEBNGFhafms37QtgbYjie+tFFgPLjj9lT9kxlf5dGFo+gCX9t2AAGVIcPkNL8/PXWn8OOwJYd7yoHgGsdAPf1ibgCGCVG7gPD8ASHR+rhZX9Wet3BLC29XTyPDlffOhpGQDrenjF+kxgIA1nQ4qiKVWAurBdhH5YcxRCaERBn2k0G9LNeEjD+Yim0UT0pJBfBB0tMIcAQkGdfE3hfEndoE2/+/pb+u7N7+n52Qs67TyifmfAOk5wL4Cwu7oQ+gCWPsMWwGKXVDZwnLYB31v0LHgRZKNkIVETozmfXrEwfXwSmRi7y4XoZuGnOdwnmYEFAGvOeVx8+EAXl5f07uefaT6d0/Mnz+kvf/o3+vL5a2rVm/T00RMWoUc0QD6tZT0MMbTF7ROuBQLMAcDSiI8o6ySaiMtjNKcJ2hLRB+EWyUexcmqJS1En5AtG23K+5LZ7cvYF9dtwH2xQv31CrVZbNLAcgCUGgZwsHg7Abp9H8kAjHXdFm/lt6dSgtobYtk33EcBK64Nt67mjC2G59XGfVEVjfp88973Gbh/3KdeGoEQB4LVvOT+H6z5nACuv7D44wau+6WMLYG3LQzeUCSAlzCvrQshpNAiLcwtSplW88Xe/62ewV1iE3Yhx4/ANgVhioMoBZMwWU6FuB5Ctnci4HFrJZhkhU5Y4KAIrC4ztlXwPFjXc9QFe8Xu9zoAD1lkLYLF2p2N2WQaWwyP44AoAlgAJysASAEMBLH0WixhYRQAWXNG2vtTu8aIR2mu4TTyGi8/AsuNCASwL5FiAQixHx5zyiDM+gLU295U8EsYVr/scDXtTeN4vv7UjFBDhMuBgzwOw1J7gA0fnIqvN6IM//pjfBmDZZ0BZg3G7rSQqJQ49gwCHjMKmisXZCdpr1TgAANKAvQc1McvAUgBLQS4fwFIR+DzwSto0GTMANbdHIZQZIK7bFgArG2RKi/T7jD0VaLd9jPtxXrRkACsrTRaAlZq3lDl6dCG826X1CGCl27eMkVDGEPtcAKy7HV3FuWdtEvUq+1teTkX9Vaav0nnvCmDJ1UXreHFLpA03TX84AFD2DDYpoW3TxAVw93xkIRA2kA8UCANrTlc3H1lPajS5oevxFc1mI2ZhBfUqVQI5oQKYA9e64XRI16MrGjIbaxIzhiD/MAsj1tFaLEUIFTbDcr6gOtXZ3e77N3+gb15/Q2e9p9QKmqzfhCh6rO8Un06KAYpXgJiB7jQX4uQJmKUGjQvnC/MExikE6p2/POoshilM1TVFTsQVgJUeCGo8Gj6VpQrrUW0AWBcX9O7dLzS6HtLlxQeKZhF9/+339Kfv/0iPB4/oyeMnDGTBSIcbn0ZWhIHLRuFyQQ3HoFrgNHkJ9hX+5gxegek1jaYspD+eDmm+ComqAjCi7XFQxwL01Tr7EizDFdUqdXpy+gWd9U+psq7Rae+UOp2eW+jlRFgNwfh0t8zg3zPNNtAI5SgqgwXQfaPUGmH2hD9vzjkCWEcAa89hfKuX7b7m3ertU5n5q8auZcvaHhet+XdXm/vNeZ96l1218/I+VAMrK9+sjV680XZNrGl8Ye/YLjLMPmY/sZ2QCGYnAIjYHgoSMcC1BEs5cSvk6x3Lgl37DWgFRjFH710ICwN/0KlcYn136wvfG7qWOHCD0Lt7R1lZp8odBLG8AAexkbUZdg+DGNDGAoAVVKnRbFKzXqNmq0nNRoNd9HFAJXZKlV0Jk+AzRuzdMe1hVwi4IHNxzTFtFBgREEuY4HhtrI8eEwu12rSPs56DTSaWGsbbmFdsI8aR4dzhm/1sfBvTQFKifaRjx4JYCmBtiJx7GlgKYOl4ywOw7Pi0+xJ7T7UX4u9YQ0n629evYhtLNbCcQ6T0UXoNLQNgMWDmxpiM9WRsqz4bpKIAYMHFD6AMIkujUCptQcalEOMLNiU8B4A77gpgWRBOGbR2/KXsrBIAlu13nQ80D2VgWeaZbTPW3XUAmAW4kv6WOWNfBpb/JPj9dWRg3fGaeQSw0g1c1kgoMsSOAFa5gftwAKzskyRdljM8oNOG+i2o/WaNvc8bwBIaLj8La9GCACDGzoTO7e56eEkRtK2mN3R1cyHC7BQxgBVUKyyIjgUZ+k3Xw2u6Hl1LyTilAAAgAElEQVTTJJzQ3Lm8wcBarVcMYM0RqXAp9+DDULgPhGsWb//+6z/QX77/Cz09fU5NalGv3aNuq+uMQVDzXZhqZzwVAVgSOUii8PACiPMaGMYLdTkQVwEwnABgob6LCEawi3IDY6JWFXeEKjFji10J51MGl+DGd355QbPplH6GmPtwRBcfLlj36j/+/Ff6/rvv6QRsqMdPhIHFAFaNRd1V/BWGd7MuDDMY26zRtQz55BeC7tNozsAV2v5mfE3hcs6nTtDP4vaHCL076a0sqxTNV8zCOu2eMSjYrHep1+lRv3vCBo8axGIorLhty86n5WaL/FR54FHRPK3l8+dr//sjgCVtf3QhPHSk3v31RWP+7kuQ3CELQLHlK5ofiqIIFl3/Ket61/fap64PCcDKA6603dIAhZRcwY28ttXNpwJMNi/8vwidqz9cr5yWlYJXlq0FAAtrsQXDsLYDdIKrPdwBWdaZxdllPdd7I0CK/aybYbZ0XJAYvC+WCDYjAVM4QvBySa1mgw+68GrURPuq2WxRu92iVqtFbQdgKcNaASx17Vezk10I8XJfKIAVuEA8yphRtovPxIrb1wOwVhsGaNrQTdZJdUlLeooPLhGdz9O98seBgoa2jxVs0HolgIOyodJMKQskcVrnKloWwOK1jQ8vE7aVtOd2DSx7X39eY3CFEaAEwEqAEgHr9L4STCgNYGU97z4DS+/vA1j6fXx4zAws2Lj1GMDCGACAJcMm0UrDISRYfwpgAYHNE3HPYmBZWwlMQc4/I9Ii130HACsLzFag0gewkvGSZmDZOUbaXp55/3tlYMHDQV0I/XmqzHx8BLDueFU8AljpBvYHpb+R8bsjz1g8AljlBu5dA1gIaJda2d2nBJDykCdvh7ZxruQW9OR6R3HdALBiWeNyDeFR5+NSl7VAc++yewb2GTiMgQUAS04ZOe7jCuaINBRH4VnMaDi+osnshq5Hl3Q9vKBJNKZ1BdF1hGoPcXCwvAG4jCZjBnfClbCIYDhi/ppFcNcDeLUklr/i0NRCl1/MVhRQjb559Vv683d/ppePXtNJ95QG7T7T8+tBjU8363WhULMLAFzhchhYSdhoaERJFCI1EnCdngTz+3rJGlML6HRBFysMxeXRRQ2EQcHRYarCwFoHAmQhXRjO6fzDOd2Mbujtu59pNp3R9cdrmozG9PLZc/rjd3+kb978lvrdAQ06fer3elQPhI3VajRZdJPZb04jQ8qGU98lg1gABOG2OJ6NmNl2g7ZfTGkBEKsKBpyKz9f4xDqo1GkxX9FsHFK30acXT19SryUstn73lEE0JqU7th3a6VMAWDp/WKPJPgpljAz/0bHGsp9vbBBmPG95IJo14MpOBvH6cdTAKttk2el2aL+sDG7hXOKw8u9x9UMCsLYVf9uzlNkXGX25z/O9R5M+iEv2qWvZ1T8v70MZWJYxYedV2TymN/H63SZYkawr8YZdo7w5dx9/E6qHKGBGAbjaYFzx+gzmlgBJKs6u/+MgCnnMObowACxhXDGAhYMgrONgY2G9xiGV+wz9TWWCxVGN2QhN3ORwcIUDMK4/mxxiSzTqgbCuWk3qdnvU63SpUalTC6ysRsvpXwkDC+6FDHi4NVe1gpRBrsBCzTCtslgwviaW3aTj//zwP8nMmJ5vvMiEGg0vB8SyAvk6HiwoBIsxa9xoybLGCl+/hwuhjD8vGqKTU/ABDttOFixKfY9DTqOBpYBpbNs7wIptsxjASkAtaY/01KMAFg5tuX8UfHHSFtqesascu0hikAnzLqjJQSeYWAxbVdV1EFqnEqFQogm6w8scF0JfxF2jEMKF0I4HjZ7JNlBGRMsiAMv2cyaYrZp2GjXcuPpqf9rxtAlUJUC0nQMVwOL+yxBxt3naHvLX3iOAdcdL5xHA8iYIz8f2CGDd7QA8AlhJ+2YZkZ87AwvC7bJRwWkLzBE56QGAAhAKoNVwckWXV7/Q9fiSotWUqAYKtJxq4sQI77OZRO1h17vKmmbQcZpPWAx9PJ0KrR/ueksJUY2VH6eViEKzDolePn1Fv//qO3r1+Df0xaMX9GRwxm5x7ILHuhMilqoAFkTcUW41LJSJpAAWDEb5XQwJC1gzuwxgFdhOMIRJhF/nsxmLs0fMujLRWAC0rcA6qwnQtYj4eoi4X4+GNBxf08XFBf9FszmNbsZ0Njil/+f/+r/p7AwRCZ/Qo9NH1G40qVGFCwL+IFJPfIoWg0rsOiGuENL+MxpBIH8CZtsFjcIR640tqxGzrySyIYz2NbWaLaouazS6nlIzaNHLp18ycNWqNemkDwCrxTpYuBcbarTmdrXU7LuYSez8rAa6vU+ZTZ9/cqobqSzD5AhgZffiMQrhXYzu/fJ8SABWkf20Sw23AcS75PO5pi0zl/l1eygAVjYIkV43dd4tAgtUkyrepBuXMwYDHCi1WCTuQ3qNAlXs4u9c/jmYCkcQRhAYBGRZsEsgr8XLBR/0zGdz/h12BiL1hlOs4wuK5gCwcOAU8mEU2BpyX7ivSxReXksD9umjACLtrFcJXzENkkJUD6pUb9Sp2ahTp92mfr9PvW6P2kFrA8BSfSwGEWLbw9khTr4VzwqDEHw+5kWOM0CCBbCyxlcRgLWxYXeaW2oT4QAyBnVcoBe7vvoAVpzW9ekuAJYdPyq+ae/Pv3suhGrvGSuc/43HqwGwsuwCC2So/ZH6ji1WEXH3QVbpI3FxBcBq7Rd8h/T4PWXPOEBPASw5rGU4VBiBrt302cDho+yxxG0QYydgIXcBrGBOB1WAonXWxkrZULBRMYIxZqtiR/oi7preAljWHr4PACs91yQaZlmgE1x8ta3t2EsALNeuDhizdr5eZ5+BWwewtFCHLur+9flakhuykw96vcxyCdC6irGeP4UdVjFpp80N+u2236HaREVGQ9G4ygMgiq47rG1/PVcXtaPPoNL+xKjWyZeBCDY+5FRMTx/cSha7UWnIWxXLttFpGJDwoipx2dzJU16P3PUGf+MEJwegzR8x2zkIdkLfzAOLd0TNZpPCOUApnELKgl2tVWg8HdHF1c80X0zo7bt/0PurdxRGEwoaRLV6wKLs9XqL07NQ+mJJ1UAWVI5cOB3RNAxpOp2xO9wCJ6prYWDhzuhTROmbzxY0qPfom9ff0ndffk9PT57RSbtP3U6P6hWwr7CAu1MnJ2YpDCaJMpgyILzPMWBjFjg+mYWm1QIuA5GwxpyL4IIN4DkbHLV6TVhKHKuIz9a4rkg7Ho/pZjqkq9E1/fLuZ7q6/kjhPKSrqyu6urqmk06PXr36kv74u+/pq9e/oUHnhLrNNkcIbAYNdnmACwKMbOhZafhjzEeAlyRK4pgm8ymNptc0DSf0cXRO7y/fUaWxpnYH14asxcGvpUSwmY8XVFkG9OrZl3TSPaN+p0/dVp+67Z6Mf1DgnLYGniN1sbSbEjWute3ucrYqmh+K7l10fdH6cHD+Sr0vwSQqW5aiOtkyf05RCDMBjqIOKPj9vhlYm3an2RAaBssu1dyl/3fJ95h29xawB3h2A4X/s37b9Q5FAJY/Z2x8dhtrttXNHFR2rrHi3HYN0OtjjR5jlyhTRW0xuyHVTaMCULrWiOufgFL60siCWAOxpmrEQPwOF31ECcZ1k9lUGFg4KJuMee0WUAEM6oijHU+G8j3sEByYzaYTms9DBqRYFsAd2nAEZPfCqg4AAQdBALFYRLsesJsgM76DCttGeNXhPthsUBvsq06HBj0BsLDmduBS2BIGFkAI1ihyUQnjtdZFHVZ7U7Wuqm7/lgh0azRkZ//GAEn2TGf7D+XncWmEzyH0nVovvHXKirxbV0IFW3Ct2t02H/0ucMFhdAyoja2uXz6gEI8xx8xBe1m7XqNM4jvOK4OxkyrHWqJM2te2sb8BkjiJCbUjUW59trXvcI3aSVofZThZDSfO2wBYOj/I2HNaTg7AYuYh7GYefzUK4Cq4rrD7IJj6ysASxpXTxWKQKmFfob95jxRUmdEvZdLgAAKQ6h4Kv8vLfOd+57nDjTN/j7TRuM6tMGljJ9FholSmxoy6ilqhd+MSyNHPbVRJTw8LQ1rnmw1AnBBFUgBIzSMZf9nRIONnX+22Q0Xc/QyzGqzMd0cAq0wr7ZLmCGDt0lrHtNktUGSM67RqjSCwavTFi0Cgk7MKforhgQkNBgZP0mtig0Y36LoIaRjjZIFKKM+4LpnYs8tf1hDct/+tPZF1r+L7HwZgRYspt2EUcnxpnEuKYR4QAycfLn+i+XpMP//yf+iX9z8wM2gdrNi4w+lZs9WiWk3YRHIqwiqXFEYRTWYzGk8nDMKMoRvlRFIBZOGEiiOoMKhC1Kq06DfPvqI/vvkjPX/0gk6aJ+x2BzZRHoAlp2Ke8bIFwLLGlABYYJ9Bn2sqBjROdOchTWZjPnEDOwogFvwIGMxxOhaIVjRD3cIJIUrj+eU5ffjwga6vr+jq+opGoxFTv/udHn39mzf03Ztv6dUXr6jf6tFpH0BWj2niMJQBXkm5pOAaLZCjJIYTmi0gjn/NroQfRx/olw8/06ISUqvdoHUAkM2xqiIBsJazCtUqDXr55DVHJEQ0QhXEDyq1DQALz4w+K2pwqdFjDbl9x3fRdUXzw6HXFz8/2+9QVD4EEGAD8AhgFXVVZhsVbeCLMn3IAFZR2fN+LzOW9s37eN1uLfDQASx1ScsEh3NO8e2c6LsQWjuM16OqOyjyNqh202kBLQWwFJSAq58ehCASsQJYDAoslwxSqe3AaxEO0aBtFcFVf07j8YQZVcgPm/3pdEST6USiCM/mNJ2HMWAVOj0t1rpU5ktqs5zWTwJLG+wnHLqpxia7/7WgUymMlnpdACW4BIIFzi6E7SadAMDq9FgOoNPsMCsL1yqLRgEsBfmUZUVuvVUAC3HktJ0ljTJpnD0AZpisMPHAVaCJ2021tRiE2ASwXLjoTPcwyTA5Qs4DsLRP7ZOj35UBsHyAk+0K50IIBtF9AFhq21RUXN+5+KnrqF/XRJoiOViXPNIaXD6ApfdZrhcpMXwAqag37MwNAKvWoIBdCAFeYTwEbC+qCyHvW+CN4Jh7tw1gad3zbCeMk9sCsFTTzM4n+r+AmAnDKgvAYmdfjTjugezbbD+dLw92IdTGuv1FO8+0uV0G0W7L4e6pjwys7W1WtEEpGldHBtbuY3KXK4oQ/cBt/LAMpPtyzewae71+xsStBgG7o7mNPyZyDosLjaQg4D8YOmoAcP6OcWU36bvU57bTWlAlK++i8b1veSRfsKDmDKSEEeAkOe1hhlRlScPJRzq//JFmixv68d3f6ae3P1C0AjtJFu1Gq03tZof1HwAySZ4C9KBfZmFIw/GYRrMpjWdjNlZD6DwxeAVXwyqfmjaDOq3nVXrWf0r//t2/02+++A31GwM6GQw4yo9oYImmBMrHJ0tOzJT1552Qp2+Q2YVY1zYdTyrojgVyFoooO9z3prM5n/hCSB2svaCGk1gxYhEIZr0SFzw2oBczOr98TzeTa3r//j2df3hPVzc3LAbLbRitqdfu0nff/p7+8Nvf05OzJ9Rv9uikd0K9Vk/o4vWARdkrHGVGgFj8J+03p2VlQTeTjzSaDelydE4/v/+RbqbXVG9Vqd4KqFJDpJqaaImtA6qsatSqdej5o5fUbZ3QSeeUemCztbvcdmvnMuCfILKJXAKE2Xe85V13H/fcpQ5F5TsCWOVbM3OTXf7yzJQPCcC6rbm6aMwd2GTHy3dogc8BwMobL3Y85o3NIgBL18ssJroFq9QF0AcrsK4qgAWASVnxsZYVDh0riKYL9z9xEYQrIBjc+JtMJmxDRNGUNTXHozGzn/kAaQaWFVwKI4pCYWXp/XWTz+WKwYl0xwM8wvwBAIsZULWKE2kHA6sKUjN1Go1Y06rRrLGrFg78Bj0JkAIpgA7E3F3AGYk4DMY43MASF0IVy7aqVbBha24CU3s0BrocsCTeBPaVnvE0CmGsX6SaVmYzL+NjMwohroE9Y1+2/6wot7atjgf9DBdIv93lsxwwWxss9b9uvNYSyZpteFa2d2w5vdbVIylX2uMIQYjyXrkAjB0nDsBSIDCpS7rsyf5ExdxVC2s7gIUDUgZfFUh1bCE9gIcXAsYKGFjsDlipUj0QHSwFsMTmdWAWyVjFeFLAsmwUQjsO+Hpz+GYZWFnjIfXdHQFYdnwoKK4Als4bSKN9BBXeLAArDYAlmmWaf6reD4WBtTmIjwDWDut0RtIjA+uw9jtejRbwDR9/URG5THnpIi6grRgj+I5PL4DGwz3NCSvyJB4EnEaNJ0zyPPE5em4NET2cSDaLlHsAFrtQGUp7Vo/d12bitjZDWXVK8gaItGADbR6uqFoBUBOw9lW0QlTBD3Qz+UDD8Tn98PZv9NMvP3AfQCYLzXZ6esZ051arTfV6Q3z23SsKcbo6o9FkQqPZmG7GcCecsJj7fAUNLD4yZKBo0OnS9Dqifq1P/+UP/4V++/IN9RoDOhucsHaTAlgCuggwKQDWikGmtJRp2lBLDBJhKlmDnA0LAFdwJQQjayXG8JgBrAVHI0I5+WTVRewD/gkNDdbQWszp/OqcbiYjOv/wjt59eE83wyEDWBzaO4povVjT6y9e0R++/Z7evP6KTjuP2P3gpHsihnHLAXNiSlPAYp5VMejhKlFd0giRCMNruhpd0k/nP9IvFz9zJMhGt04UrKjT6VA0XxAtqlRb16lZ7dDzxy/ppHNGp70z6rZPGMACA4vlHlw7yPMpIvf2O2vE3vX4v+v8D52Fi8p3BLDKt/C/MoB1m/N10Zgr3+LHlIe2wEMHsOwuR9e2FFDgHQz641QZkD7w5G9ifTBMWTMWkIo3lgwQiFsPR/Z1ekFYEzU9R/2NwSsEUJnJQVIoQBYAKjC48X51c0Wj4Q0zsUbjURxsBbpXyhhX+1FBNXxm9pjP0PZYaXDhg5shDqrAtgY4BZF2HCxhg9xpgllVpWajSXXocHJkuCoNek7EvVanbrtNrWZHXAc9AIsZXgDHYttDwBpdbyHirnqd+txLZE+xY/IALE2rABbnCVsIUQUzmXdpuyiZYzbtJba+nV6T/u/3fwxoeeLvOm6gNWaBLX88xdo0DsBCWrbvqk5iQutQAGBxVGb3yqr3NhCL66YMdAdy+gBW3M5xmyacYXneihhYAuQBwBIPhRW7Rerzw8fGgbgQMsPKuRBuAlju4NYDsDTgUFEUQt+FUMelzm/KCNSxmfRjRnz3Twxg+QxPsVs5rjg/JWjTDXaW55borwMxiPVQACx/oOZFb7BUTKnUoST2Q5fI7dcfGVh32773zcAqMlZv0zC+25bMzj3rFMbWSfUJGLAyxgY21uJ3LsLWbJBAY4BBJwG08Do5OYmNIiwEQuNW8BWnO46i7VzjYoaW5xZ2H22Td8+76vPNfEUDC0YSACyIRa4rVabph8spXQ/Pab66pp/f/4N+evsPev/xHdWhD9FsE/Qrzk4fU6vR5hMjMbQS//woXLDBOYHROYUQ+YjG87Gcmi4jjmAIFVWARCfdHk2vQmqsavTv3/2Vvn39O+o3TxjAQv6g79fqdad95hbyClwdRSchC8DS5xrjyy7K+rzhe1wPrSkVTl9w9MSQ9br4NNhpGsCwDWo4EcPCuWYBWXHxm9M4HNLHm4/07vwXen/5gT5eXdFwdE0LMLiQfrmidr1Nb169oe+/+Y5eP31Np70TGnQHLObe6kjbQfsA7Vdzp3C4DnlEq5DG4ZjvM5rd0NvLn+ifb/9O15MrChoVWlQjOj09oXWIMOQBNdZNqlea9OLJa3p2+py67T71WQOrT0FQZ+AvNecYcVL7fWyg3gMra5dnsWj+3CWvrLRF+R8BrPIt/K8IYOXVXuu6z1xeNObKt3hxykODkByqYVpcwvtN8TkBWLalLCCl32d+5370f/MBC5u3sJfFHdCCFPo/224cOVDE1/FiDSsDYOF/Zk6tFnyINYPm4zykZRSxBuXNzQ0Nx0MaT0Z0dX0dA1cMWjkwAXljTYs34S5AibKumNFjXnydYWPBFQoMKD0gw2FSA2yqNvSsRMS9XoWmlQBY0Mdi0fegQv0uGFhd1vBkAKvV5qA0AB5ggyoDq14T9raWRU1cBa0CFMkFnMmyU5CnfflzA9RE7XVxX+dou+IAMP3aZGZp+2YxsOxY4nZPgRlJzvsCWMrAisffDgAW7u7Pt/rZt22SdkqLrGseep0EvhaHxyz7WfEDHfubLoQCYIUuOA/AK84P4C07LEB3DQft6OeKjJ+gyaAWwl5LFEIEMHIHnc7FVAXd4Q3Bh/meBpYy7ON3J9fBNrp3YOmzr+zalQkK3iGAFY89B/Lh2fABrKStNzWwbP+JC6IjLphBH4NXaIeHBGDZwXoEsA5d+D8PBtbBtczBLz+VEVl0n30M4EPb5Dav9w2hTUNJ0PSl8WOGMCU27xDYRpSPGUAP5wqI9oJ+EibmWqNK08mcKhDhBPW2Bp2CBrUaLaphASBikIApuO5ES8Kurjk95/WAAOy77OvsvBMACy6EiHSCqIGTyZjmixENJx9oPLuk//fv/52ubj4IaFJrUKfbZymHweCUgREw3VjsdQWxU9GBAAAEkfcZAKFwRsPJiIZTAFhjmkZT7m+ctq0qa9aKCocLaq6a9P1vvqdvXn/DTKWT3oA6rQ41Gk0GkES8X6IRYn6XOuHPnhKJQRYz1N3zvfmcyfwGBpZoESwZvELkvxlYWdGCALOxkYzx5bQw9L7hXFz84Np3cfWB3n84p4ubC7r4eE4fry4pXEaicYUT0eWaztqn9O1X39B3X/+Onp0+ZQCr2+1Qs92MT26DtZzwMpMQ4b5XC3ZnDNdTjkA4iYZ0OTynv/30N3p7/hMtaU7z9YzOHp8RhaCeC/uquqzT8ycv6TcvvqZ2rcuaW91Onxq1ZgrAYgPUhIf2N91Zm7fbnBtuI6+i+fPQexTlfwSwyrfwrwXAytsslW2pojFXNp8y6Y4A1vZWypoDrQ1zaF8VHZ/nbci11BuCKN6G39bOB5t4s+cS2Dr5NpsPWlgwSjaMyfqrm01f74qjCDoAS69HdMBpNKMIYuzQs5pO2WXwZnRDFx8u6Gp4Q/NwyjpYCkpZdzPkWa/WYwZ+CnxAZDa41jsALa6Dah45hgasRARTaXfaIt7eanBEXxZ1h0YWosDVYFsK8zuArEAQULfTol67wyBWGyLubWiB1lh/0gJY0MzKA7BQJjCwYL8gjf3T8uYBWDruFMBim8cdNnH/5e5r0gAWRNz9MWz7X9lzWXY8vityIcwC8jkvN/Fg6GzTwFKNt2R8phlBloFlx6n9P+8Z5WfbuBDGwIh5hjAG8LIAVvqZFBu0LIClUQfxzDDAAsDKAViwLVnEvQYAdTcAqygKoWVgxVEvnb6abR8f8LlrAKtIxF01yXResc84972y2jKE4O1858/yMYh13wCWNrgtrEwEskHd7ICjBlYZw0aZag89CmG5uuSnOjKwDm3BYgPQN4B0EhIDSnzgdRHDiQJTbhchRcs5A1igjY9GY0JIVZzawahBGvwGQKXd7VA9qGEuI2hqtTsdatWbvIiDwYPTC2zuWSwR4Wr5xMK5k923iIpnQN52b+SBYgr+VKpL0QqLoBsGV8KIGUThYkyj6Qc6//gD/ef/+m+0roYESAcHe/3BI1qtA+p0etSudxkkBEuKPfpclBMYjgCCoFsBwArMq9F8QsOpMLFYYwoCjZU1teotCqKAmpU2vXn2ht68fENPBs8Y2AKABfdEZWBVQLcGgOXEPyV4yi4AVrrDAeCwaCzCcYN5tZjJyTAMbrD/IPTOp7GynoiYZoUWixW7PVwNr+hyeEEXlx/o4vqCQayb4TXNFxIBCWEXAwqosqzQWf8R/eHNd/TVi6/obHBGZycDaraht9FgcKkOY6YiWgioErs0okwU0nB+RZPFiMbRDf39p7/TP378G02jEc1WY+oN+rSOoNfRo17zhKLpkp6dvaA3r7+hXnNAPQdg1WvNuH/QCmyAugF36EbstsftbeV3aL2Krj8CWOV76tcAYG3bDJZtqaIxVzafMumOAFax/ZLXp7cB8B8KYOkG39bC3wul7C2z0eN0WAcsKylnIxjbZ44ZEW8ozWcwmnD4yAeSzMBy7BZ21ZcIgew6uFjQfD5jptUkwnq7YODq4/VHuvp4RTejId0Mb2g8mbKiJg4vmUlScxHrnDYq8q9SQCu4KTpGvroMqsSEBGrBBel+1jaCyz5c8Ht9HJQ1qNYQOxFsK4AXsDRw0KbAVY0jFdYc86rJ7+1mk/PAASBY7MzoCnCoF7Doex6Ahe8tAyuVzoFRIuYtr3jTbVjRCxWB95jSyjxXbwQ/D3VR1CiEeaA7+hNt5UuB6HgoEnHXKJYWeBC7X8W6tmtgabftAmDZ/Ybt9aw65gFYOj4sgLVRBz78kzvEQMxGFEJ5FsDAgr6bptP28wEsy8CqUC1mYPEhPLOvEi8HdpF1DKw8AAtl44NfWJXGNVXcNdPSEbbd8vYNXNdbZGApkOcDpHH7OBH3PA2sNUc0lzGaNQdaYD7rObp3BtbuAFZcjQfvPsiDJWODbScye/pRxmApnyaPgXW77XffFHQx4ER82r7nM/jKt2A8IQgbWUTJ3bv+JjKPev/NvPMnkizkpcgc8hZxvrUrVE61/HLzZyzqcfrt9/RdCP1TQDB+LLrOrBxoJ8B9ajmn2WzKTB4xfkK6GV/Tzz+/pfPzdxw+GREonjx9Qv3+gEXIEer48aPHdHpywpo/fKLBkWKgU9BmoKBRg0iiAFmINOe/io36pPaI25f12vQcT1LZMZ8whXbru7KjsAjAosqS2yCcw9gE2w2aEx9ourih8fyS3n74O/33//nfqDdoMYgURSsanDyiIGiwgHtlVWcgC9F4uG+dyyYv2gsAMBHNFnOahBMawoVwOmHRc9F3kigjYHA11g3q1wb04uwFfdEzaOEAACAASURBVP3it/TF2QsWQG8AHIObYuxCKNpnqmkmBkQ+gAVDTk821QDBuz7f7EO/XnFZGcBaIRphxFGMIDYPphh727vw2zAocX+4pkIrDKfFYKZ9uPhA7y/f0cfRR3Z7AGDHEZhWxGG3p8MpVaIKffvVt/S7N2BhPaOz01MaDHrCGqy3qFYV8U6clkFcdbmK5N6ViIXcx9GI5v8/e2/a5EiWXIc6tkBgz7X27uplepkRhzPkUCKf9P79s/dFktnTM1EUZzjT3bV0bblgR2CH7By/HnERCCQyE1ndXcOCWVpmAhGBiLu53+PHj8tYXrx6Jt89+zfpjLsyWg2kUi3LcrqUaqUhzUpDpr2ZHDSO5csn38hh81Qa5abUQjCwVFiWgrJuo5FOs/gpN8/XHcP7HLfv8+w6/98zgHVT270BBOzTse7cnzv+kAYxPgJYd9Cpv6BLZIFU/qZo1/qw61F2Wf2sjVlqp5b6d718vK3vab/LwCtfvNq3j/73kqE8V5AovSFEyp9+roCV+XJ2LFhWTKGaTlU3cjaV6Wwq42jC6sSdQZ/MZ2hHopLvZfuShVSs3SEhgfNWeU3D431A+QqMb2qa5kTMNkMTNZ8EROOdirGbEO1yrrZV3AMAU69XpdFsME2QzKtCQUqx3qoypGIAC8wuB2BVK2UJg5JUK1VlcMF+Q9cyUB8TABYZ6U4wm36ICxyR3UVwTDWwGJLzj/MEtn0QyvdltL9yFJtPA1VZANb6WHUVC71F3D73+x5+kI2dpE+SMZYGsKzNLYUwPf7iceiACQTrDOjks9E1STSNdgFYuhHZBDDivdeGmL3nh5Oppr4jywo58NbXU7IsVPMw/fGfrA12rhYnYoVtfq8CuPPVQitww+f1voPnF5CiChkJ1cCCL4wUQlb2XuWYSaK6r6UUgIVx5YKQbm7o+NFAq40l9XUpDx8DWDaGMPbS/p+tAbxP+M4aIV5fY+4QwNJUyvXqoPjfxoC6qolmmH9/EPBPA1hpkNJfs/z1wNrlzgAsv4X8m9jlEFyFFG67pr5/c9fHvmtfo7XLqN3oc65Dm9vlrMUo67pa/eo2LwNebnOut4hs7QYHoBktdgsioAj6Ljdg8x5jEJALDS5ucuL+b7AgtMypCYQn2oI6yaDL5Ds5Nhk13UkXZwhfYwGhs7AkXqwjEALRpHFiwdPqZnhxUUE0a7FgVEevuc6YwOK2MQ6RL5yQwnmtxD5ZqCBhJWpVP4AB2+GWTAALi6Rr8jz/2FyArMXTDk/6f1tg8L5qXmkUj8J8YloKYF1NmNo2moxkMOjT0en22tKLoAWUJ+g1nSubqFarSa1W56KPSjG1sCqtBsSzWxJCrymHyFjICjIFsFJY1U7bneAEnKT5QlPAXLvjeUwQHjYP4wLsHT67E4LEOEFlEC64LiWSOk/oPxc1xHXsOfE3IyfUQdD+sWiojSPVRkry79OzNe2A+sfaIu3/TvfLMgfDupRiIeRzd7ttGU4vpTt+K2/bL+QvL/9VxosRfcQAFXeCBsGWEKyoAkAtRC4rZGHxuxdO72KBakJTjkekEAIYGk2G0u73KeZOdtECjupC8qu8NMKm5GcF+dUnX8knJ5/IYf1UGtWmBCWw61xUE1RrsO7cUEabQafqdi8D6BXgQn/CkZ6hguBqIYulaq8xYgwgKzbaOu+WEJHPLaU/HMh595wVCA3M6g+7Mp5E+mxwumcLKa6KMhxGUivV5Osvv5ZPHz+Vo4MjOT06kWq5Rue5VqkqALjMCZxjOO4A1YKwKBedMxnNAdjO5e3FK3nx+kf58fyF9HM9WeRnUi6WJL9aSbVYk2a1JY3yoTw6/lROWo/4dz1sErwt5pE+Cwh6yftnVUXHmstqx2329RdlA68YACw6cMULfaSv7OOS58w2VBZAy/qKXW3k2430vL3qntf8o9Tw3wYq2WHpe7q5F7R5Z1kzcNez+1e5KRDmn7s72HD16rDv8+/7/bd59pu07a61kWksHntj32v76wX+ztog7bqnfT5Pf/++z7PPvdz23PQmLG2zr1orYv/KhLi9SnBrc875JPBF0vOJ/ss8AaPM/7TvpQYWRLoXS91AMuDoACzTp3K2E2n25tPBf2t3uzKdjslgHkYD6SAA1O3JxeWF9Ht92lt6VW5Tm6yR6leR2YUQqhUiwT24Y+ONucu88d/nvWPDvgKs4Ke+LeT03qkGkUIEywI2B3wde0FzFX4HwChlZxWZdlgNATyIViMsl8m2wu8iQIl8kUE9BIvgNyIVkP3qtKkUYHCaXLA+TgeLZLEYcFNgi23g7dNioIuA3Po+KelLtWcGZNn7ZHdnvJL9ovNDPb8KvrXtP/z5hXtV8Cm72qCNF78vN/wJB2TZ3sfsabrvsuaAfa8PgPg2Va+ViLynxz/+t1C8gU7J/NFnMgYW/EN9Hnsf7aR9k/ygQg72L5gTyrYCvjp3mr3YEyjYq0CW7r1yUioBsCprwD0f8Af7TR2HYPIl8hlaqRCJpw6oKigQmgY/bf8Jv8bGU1r7CtdHBc70a72P3fOlNNV0j7MiKOZrpflrE5/RgWzpMWDfAQA8PU7WAMSCtrEPYum1VB85ZrR5/eyPoaRIl99vHpvxrlII1xbRKwxqegJsc7DTnbLdkF3fhbHv+kUZxZ8NwMpcB2/85nYHbheApcDPTQGsDQc+BrCyb33hgCLTvtFypqr3A40aAFj+4utPHlwRqUl4zxy59e+HILSKaPuTGP9jUdJFziIlGjpS0MRNwHTjxQBWsqXYDmBBQFuvg42sD1QlLZFmpvltBNAHlesSIDPtPG5bGNPH+QbIIiGAr/CCyLYCWUjrQoUaiGdHMuj1pR915Kz3TqLJgDoKiBaQvYVoIHliBalQDwu6BlVpVpus/oafo4NDadSajPbBgEBcEW0O8AtGYzFTkVI4IusLugOkcHu5lQQOwISF9/UCQEEHawjMnvh8R9nFcxmYaQ6NtRXet/HCceYYTXaN2Ny4rtkHwEK/k5qbEymsSmzr/uBCxvOenPWfyXev/yhnnVcyWU5EckUpI0UtqEu5GEqloHT5QrnB9oOQO18O6IFjTBbWYirjmQqlj2dj6Qx77D9EZvGbDsZKpF5uSGFRlK8+/VoeHz+Rw9oJdZvCUp3RqKAIar+yhwDAuC8j8HAV223XgmTgIdMIkeZgABb+nwPM0ujPHIAynRddlwBgYVxChLbTa8v55ZlcdC6lN2zLYNRnRSU4LHBmwdaCClu33ZdJNJOD5pF8+fmX8ttf/y0F1qGjAd02AFjUaluJVMqBfv9iIYVSTnqDtkwWY4J+55fv5M3ZW3lx9lzeTt8SwKoEJUHdpLAYSqvakmZ4JA+Pn8pJ84k0ggOplVsS5JGeiHvCGFPHM5crEcCK15RUg22zr78oG3hFJ/+SAaxt6+POMev7Rz8zgLUNPr7u+LgNgLPmK94Wv3YXub73l90rHzqAtW7b9m0NbaP3cc1dc8I+v+5+4LrXe9/H7WqrbT7Vtue0921TmU798v0M80MU5HATCQFWBBCNGe8AKhxifhpYE/C3ljPYbrW+tPVO44rhRwaAFhRnZ+EWpAtGYxaIAaO+zyBkW847F/xsEqmtMztkm1YGgF3qk7+JtU257zumbZj/WXo9snaCT3Hv/j1WGCQDy1WyBlCFl1W6xj6fEhTQwSoUCHSVywH4Q1KvVaUSqoZWWIYAd4FyAACzIG0BH6BU1FRCWy/UxyNyxe/J5x0oZ749fHKkGMYDO9kPKRChn8QMmdRCap+nAax04HtzT2vaopoJYQBFFoDFREACO9sBLB+MSPeVPoACJLcDsNwIztB9SwC5bADL1qk0gGXvW4ojACzcnwVK1wEszAm3H3BgCkXoV8pKxLHg7xPcdVUZrcCB7u0wBhCcLQvlHQhgYb8C0ErF+zHuNLCuQJb2n6UT5gisks2XYu8ZgGUaZxxL7hh/3GTZ6fU1aT8Ay/qXPeUYnGv7PadRZ+/5Y4FtZCL6fuXGmOFm4LUSBtIv9ltcZT4ZozH4jeH3UwJYWYv2dQ3WvgBW+nuu66C9dwPoVsTb3s++Dti+z3d7AEu/2XKYr3Mfm22kIsZZLxvuBiDZ5AOARaPmjDaADzP+tmiQeeU2vj44Zd+vEQ39gVmyY4yCzYXNbZS3UTw19QnMHh9Bt2dxv5G/FBvAWO3GOZjacgpgWWqj3o93Uiq1crOl7D7XztpC281yxmyBsc/88QB9JLZ7DiAC9Ii0DDN0gaCZMIh68qbzktpDqHgH7Sukw1GEfDYj8AFDjmYAEFVm+mAoYVHZLmFYI8vn5OSUbCxE/+BsIJJmICIovRxncVTPsdBjZqBGHjGPyMDKaaSQkUQXgba+pr/iGREcVyi5yJxb4G2cGYiVXnesF2NHdQv7cNMxSYl8ku2lIBM3+fO8DIdIfesQwPrx7N/kj8/+WQazjizzC8kXIFraklq5KWXojiHVDdGiUk1ZbK7Ko3+/YDKB1cTy2CswrqYyGg9lRABrwuqES6TJLZZkYJUWJfnqs2/k8fEn0qocEnSslhtkITJKBfYV8/ltXMPJK9wJgAWnW0t7o/rggsAzAFMbgzNz6N28AyONwOpyQU2vy86FnJ2fSbt/KdFsxHMRuYVTS6bmUqTfG0nvsifjaCqPHj6R//sf/7OctI6l1TzQMVmrqXaG5Bi9nSP9gtU5FxJNRrJYTWU46RMww8/3b7+Xl72XMpOxVMJAirmclAuBNCpNAlj3Dz+R09YTaYQHUg9aFLwFgAUAsIDIHdmCeI5kDdnm6Kdn/m3tzXXW6Ts9JoMCv359G0s/PQMry+G6zrP7bZ+23z81A2tf9tV1nvd9HrMvZLOv/3QbAO8u555/rev60rv6431cc9d34vO7uv/rfNddHbPrntOfx35Sht/qH5sFYJkPg3uPA18gBXk6VgxAOVvH6zk/FSwS21witQgAFrMJ3AYRfgS0qpB+zyI8ALmggzmOpD8c0u4PIdBObasRqwxetC9lFMGu+RpLCePCvs8ALH9zaz5Zloi4jYXYx95SSRefl8sluf/gPsEoBBwBaNAPdAAW3sNxcJEMvILd1MqFRTKakYKIABQAq0oIAe6CFHMFsrRgy8HcAoBlTH/cn+4VRH0v51/mAFplAFh8fhdIT1IF3Xlp+xYvKMq8QV/w+9b2CUlqhoFUyXjWbAZrwwQIsj3L+v7AB7Cy/HvrA79P1ubOHQBY/tznnmqtv9fDmxvzzRkwqx4Y36+lOG4BsJJn0AwcYwOlASykD/oAFkEtBwrrGEBgNpCgFK4BWJDo0H5T8oP+GPNKfxPYuiaA5bOv/LTA9w1gGRBo7eqDWOw3t37Y5/4cZ19540M/U8an9rmCVmS6pQAsO2YbgBXPuZ8CwNq2yO9a/P2Jss3o78pA8Sfwda53V4btutfBBstet3Fs9nXArnuf2477qQCsbW0DFlHWywewzPDrZNAFRWNWS4qBG8jkgwYahUrozWljakyjoKApbHjRGBiV2EW87L6NWhwbFhcV2NTqygCveNImgGWTWMk8Ls0t1ujK2pqk2wpgwtUpOlc5s2iTZIHRXtgYD3xwtCXABU3tgwD4ZBzJaDKQaDWStxevpdPrCfRoQAWGzhLAg2JQFlTDYSUZRMJAxV3pPYMxBPHsSlCV4+NT6hThflA2GQwsMH7KZaTVaVqijQGLaBnNHfdsBokUYEbboIOg1RAN3AJQiuvDkeD4AZUdIqQFMHkS2rgt4OZUmiNlY9SAS/t/ryqKSCFz1DtoWwH4i8Zd6QzfyYt3f5QfXv+JwuGrAqo5VqXK1LSWhMWKVBiNDETyiBwpCGf3nLQVJfllOBnJdDmjkOV4MpLJfEJQC/00X05Y8a8ZNCTIhfL159/Kw8PH+j3lqtTCJgEsGHkysHSUxCDWXQJYTFFYzVXUHVod8yk1DfA/tNrgDMLZZh9Be2KF55nIYjllxaR352/ksnfB8YnPlIGlVZLg7E8mM4mGU7l8d07g7Xe/+Z18++U3cnp0SscXqQiVcoVOL1ICMYYRoV0spjJbTgXpnv1hT/qjHlleP7z9QZ51nslo3pN6FRpaOckv81IP69IMD+Wk+UiOao+kWTuSVu1QgnwZkrdMwSSAVcjLYo5VbH0OX2cDehtbs6+tuNX5HwEsN2O09dL9ti+A41uJD2ZMeANp3+ff13/6uQEstUUeY3uXQ7xjEq6Bq84m3Gre3vCkm+wFbnjp93r4rvve1jfp89LHxRzljBRC2i+v+pql5gG4Mga1+a5klrMqNBjpTqDdBWd5HZdqyCqDTJXS4M94MpYRfoYjGaEa8WQknX5Xzs/OmXaP9HgwseCWms8DX8u+w9aqhEG2Pk7t85xjfGe1R9rnTnck/b1SgQAWqggagKXSHVqsxX6KBa0+aGCCsrHyEhQhAh8y4AR/EaLuqFoMBhZ8QNhy6mIhAAc/0slF2HUckYq3BhYWuoX4iws+IyjFe7CUsRicSaQp1tZ1D8Baf17H9IpVx7etfOsAln8NbU/np5t8hpfBkgALyXqSZmBtTKY7ArDsuulxYCmAW+dZTDxM9mrqYVrKoCtEAAzRMRXXrwUAy3ScFiTo+ymEFG93DCxcF/MjIUOA5ZdOIQwJdhqAhTETjxUE410KIQTd+T70zxxLyx+v+FvXdh0/WQDWdkzExxT2Y2ClASyb6/FY2QFgmUC7zWUfwDLtMwOwcMwm4GryNqlUadOYe98AVpb12LXoZ52zD4C17ft+CQ6bD2DZc9/kvvZ1wPa17tcGsNKOlZ24BYDKaousdkkzsNIQDfreQARNJVJKs/6ILBczVsPDcRSqdPnNuliZ+FwCMwBIUUqoqyjBzX8ivAfKMRlZyKUmUq9U4pjp5AwbJ/RSq20mOuzedsJnX8E4bgWwshXAYkr52nXSoBYMq+Zx3/a1xrhixG89B58AkNtfAwzBeCXzZTaX8Tzi5r3db8tl+0L6oyGBEaTt4ZagR4W0sHj+Iu1zrj1cCcsESFYLrSyHPqnXanLUOqIQPJw5vKf0b0Q8Cirs7SIAAF0mszkp3CXqJ4TU1uJ5qH5YRkpYXXUTqHOl6Z/oSYp0W9SxkJOZ62d+nxP9NKfSZ+Dpc9wsZ8Zf1DccOLBxSgW20WQ8pzbFIGrLq7Pv5dX5v0l7eCajSV9WBUQRq1IFAytoqgYWQKVCWZgcl1O6ve8wWgpBvpiX4XjIqnxgYUXjkUxXSAVVMCuaRgSLmkFTyvlQvvrsa3lw8EjqQVMqYY2sL8wZOJeMgOo3vRcASx37RQxggSWGaKRFlNcBLDWMSGnFOUiJeHv5VrrdjszmcMxVxQ3sMsxfnIs2BmB0eXYu5+eXBK7+rz/8o3zy4InUqw1pNppSq9Q41wOUUXZitYsVUhvBBlsylXAwGbDtnr97Js/b30t7eE4nuoyoMUTjyzWyrg6q96RVuyet+okcVI9ZmbMIoVCmXuu01fVjs5CBOcW/ZNt3rTXnZwaw/PbbAI9SVZKv69esgQS/kBTCm/gc1+q3n+ig21uun+gGM77mLtv6lw5gXXdOpJvJ38j8fD1182/OAmLSIILZ2qz3YzvsPkynEMYbQadbasE3+20AVsy8gh7oAqCU0yN14JXv2xK8QpEd5xshlbDb7zGoOBz1WWxnOAT7SrVLo+lEIQKnX2X3bNfE/ybV4ftv2jbrwZY0A8vaxJ4zq438+QMACymEpn+FACPaAv6G3RcZVxB3RxqWSyFUP40S5FKpqHYWzoHPRwZWPi+VcqgphEWkJ6rAu1aSg46nBjLpLHoMrG0AljFxrGqg3VvOaSVtjH/XTptVBtdXPD8AbYFHXAsBOn+cpcEp3Y6tgwN+m/vHZwFb8f3uCWBtBtvW0xkxjjTtb1PoHec6+VoChnb/vF93X/HY9PZB60DWNQEsgFwObLU5qb49AE6VOSnk4OMGMYCF+9sFYIF4YACW7RVsf6r/A+RKgFirPHjVyrTus+wHYFk7+m3rj5PljhRCA8DWySBJBoalasaaw+7BNseiAZLrDL33nkKYbuh9Ddrm9a5vZOy701Gm61/h7o/MArBsQbzOt/21A1hXtQUnegoYSwNYFo2BUaKB9UTjwQoaRQPJ5Zcym2JzPpTpeA5BITIsyKBgEi8WR2Az+j6MoQr3odwu8u41Zc3YO/ZdOD9elDyh7zWjbEhyVuQUi64DrrwkoTiFUNsme5S46a4fxot3KkURO2DQcxyAleVY75qvoFCvGTvXAf578XXRfq4dEfmbLifSGZzLdDWVwWDItKrROJL5StlarPzhBOHNEKmzNRVZAiwqMKXQ8vvhcDRrTT4yrm9RNku1AkCp0ZSFTCYaQVzmczKbL8ncajZarCwHTSPqKeTyctREKlxZyoUyo5sWkQP0B3ZPqRzyPqF3hM8tysd78AR2k3Zc37FmrUlr48PXTPM+UCO9lBwANFQKjCYyXYyp4fTsxz/Jq/M/y2w1kGg2FJT6DUoNqZQbEkIDqxBKGaBSoSRL9L9DGO1+1RFSsBdRSmVgIYVwRhF+6AFAFHM8HUo/GrA/WuWWlHNl+dVnX8u95gMysKCBhRTCBMDKE4DBtS2NcBv4cp21j0Pbzau4Co1zZABEA8DCHMQYQh9pVUJjYIGFBaU1jVAPR0O57F5Iu9cmEEhKeiFHdlmprM5wvzdg+iBEa1+/foMiyfJPf/cf5esvvpLD1qG06k0WGoBTCQBL1wGw9FZ6Lyu035AbgskskjftV/L92Z/kzcUrCSuoCokxtpRqWJd6uSX18EiOG/ekUT2Wg+qRVIKaXpd+s3M+AZa7NeImG+ObHHvdvngvx/1CAaysDfautdLa55cEYG0zIB8KgPDvHcDa3ADuPwvv8prXnRP+Xd/l9+/fGldfwQcNzEexM64Cs7JAAf94SwPzr4nP43TBFIAVM66M0eSyB1DYBbaafk+sB2lsLGWewH9g8NZVHATz6rLdkTYKwkQDubxsE9Aaz1CFcEbbCPBjOlWtIBOhtnvV59CZacCabUhN28meNV0Fz1930iBWlq9Uq1Xk5PSUTCwGyTwNLAMaVITdMVlc+qAytHCXCwnLAKdQTa4o1bCmQu/5vJRDBJUcm98BXKhiTGDCtHQ9YISBalcUKeeALTCw8DIQwhg18ajyUgPXbPIVTCz/OAOw0uu1AVhZAKj2k6ZumUaU33fXBq+cA2bjkv9uEeDfNic2/RBLL3OpkwSw4Ot4WrRexoMBWCuo5nrV8HzmEH1xX+eLhZtUDzUBZlTzap2BtaLfCx8SDEZrI/OTCww4oqolqk+jyqABWNBRc1UJUQAs1rdSBhbSDo2Bhb0lcCrLEjHwyn77ABYY99ZeV9nnXxqAtQl+3Q7ASq+nbKOfkoF1G2OW5fStb/CuZ6KyHt4m3PWu8H6Osom1bUOxa6PxywWwtL2Sibal/W6h4Ly+gOt1t13GGFAGFGrEUkv7TqaRTOcjmc3G0usNpdvH5hWi7WBPIWUoYrUVBENY/SMH0fOiBOUiS96DtVOvtaRarkqlUo01lAzEgLGCofMNenoB2jaqtF8TR2ATwHLta+ypNU8+zfLB/6r1haoa+nKJh0uNImwDdbfNWTs+1mKIgSv3BY76vpa+hzxnAxFRNW4xESmiTO2MWgugqPdHEAmF5sJIhlEkC1EDAm8DbCD0Hw2Ko75PookE2PgjJQwpfRBlBJUe9PKgJNFoxKclSwnpYtS1Qt/OmQKHNMVOty+j4UDCckUePHwonz5+IidHJ1KvQKC7LgfNhtTCuuaz5/LMdwczCy8YovjlGdDNeekMs2ue2BnzSXcZxS98B2TDaLkUQozx4SiSaDyQwbgtz1//WV6+/TeZr4YECVFtMAybUq8cSLXcklIO7CuU/C3Kcql6cNSPQjTF6X6xhuRqSQArmo35N9IIoYUBNhair6MZ0gyGbNtW2JRyLpAvP/mVnDbvS6PSkmb9gKmLcPqQ7olrAcDyGVjp9Lebr7IWadQIHB2oHCoSAsACYDkj844g4zJx4unML5Ysu42I8ziKZBD1ZTAasDw4+7aoYwrVjzCOB/2RDIZDGQwG8urHNzLq9+XbL76W3/3mt3L/5L4ctA7kqHlEAAs6Y9DUmE3GEoRlthvSCOeLiQwj6IgNpTO4kGcXf5Znb3+gA14NQ/ZBNaxKtdSQcqkuJ60HUi01pVE9lHq5xrWG1Tcda5Qel1fhaJe92GVPb97+7/eMXSlalmLwvqoQrjuD64VJuIreIn3rlw5gfUgAwr6j7+cAwK47R6/zbFnj8zrnXXXMXV7zpj5/um1uev6+z37b83cBUtvWim3rhw9g2bkGXlFrNS1x4USmqWsFwMr5RwjRxOc5IAs6kfBryUh3dh8+FwJ60CKFjWv3OtLr9WUURXLZ68hkMiZbnRWYnZ8Cu5/fqG7mvj/WCdLAcQJgJcwgvG9sdh+cSoMg6bbD/zZOWvWGHB0fEwSgrpWr+g17TX/QseKtWBvZWNS/QlBqxWB0UEoE35FCiM8IYEHQHf4e5STK+r5LCaOWpye8bfek1QgRE1THzrzDRPvK7t2BEd4CpM+0zlCzBBUD/pLx6WyRY+j449bXwPIZX9aOPtCzDcC6CsRam6N3xMBK2xzTR1IGllWt031MAu4gg8Z2MwZ8+RpLysTCa5liYCkIi/MTIfHtABZ0sNar7ZFhiCwcQSBdAawcsxlU2gRVCfEqFZWxp2MFwUYVfodPTHKDB2BtMLDceIhBLVdEapd9vksAa18NLGNW+UBhMlaTDCefgeUDXrYWZDHwOOd+KgBrX0O0zehfN+X/I4B1W9N89Xm7NxhmsLZcZweAtcuZgoYVF6Itl2eaoNu44iiyIlYLGQ6H0h+2JZoOmNZz9u5c3rx9TSAAi9VwGMlg0OPmEBXpiLKD8ROUWbXk4PBIGmBcVJrSAnPn8EjT0AoqWI2/kQu9nGOBBNKvN8jFyC97vwWBLKXWawAAIABJREFU3AZMJhpKeG6rcpgAXevNYO9b6pqWhU3S2HJMY8xiYF2F8K8toGaA0xGjuGytq9ZBWnNSaQLGgpoLHttqOp9QPDuaAYyJNJ0Q4OKwT+0giHOzbCz27C4CCUcOjsVsgijiRCrlKhlTFlUEmEBR7zF0myaad14sCKiv0HaYzOeSIxupILPpguLyi9mCzkut1pCnTz6N2TVwjiDEyMgcxgPAmGWB+kdIHYMoKAaiRneEzk8CQL0fAAvPhnE5AMV/cCnDWVdev/1Onr3+owwnbfZ1EFSlXjuWg/o9qUJsvQCDi6gknDyUCQYjbaIVI13VIAC+qNCH+QLxdvhViEYhIjueKDAUzZX1NZ8tWI0vWAXyxZMv5aR5Ss2mVuNQinloR2BO6PwBoQZj2xhYdwVgWW69OQGoRqgAFtJGkfIIDS9No6Aop4tGY25PJ5o6PJtOCcgBPAVoFQQlAt0cN8UiI9TRaEy21vNnL+X87Vt5cHgi//B3f5CHDx7LUetQTg8BYBWlXCpTD2sxm0q9XpP+qE8WVq6wksGwTxBrOOvJm/5z+cuLP3FclkP9PqZ4BjW2XaNyKNWgIfUymIFNaVYbHGvQeUNaqw9e+Y79rtX+LjfRu75rn8932xdDgN+PiLvPoswKPvy1AVgfKoBw2zH2oQNY/vi8yfzf1l7p8eynwN+mjXf5/RZ0sGt/aOMva/5ngVkGHthz7gK8DISwDVzMvPLYVGsggwOwTMAd2qFgUAOgAgNZsw/U/pGNTGbWgpUFYQ/H45H0+30yrZAqiB+AV8NJRJ+M6XbFgowdiz0ubgSgaoGiN+vAgW1CkaVgcgr++MHnHLtOK9bvfx/A8tvNB7lsrDeqNTk4PCCJPCgFZM7T93IAVlx5EK4a2GJ5BaQMwApKyJygkBc/QxCJvooDsCgHEIAdrRpb8JmYbeEALGsHAxliAAt+fn5FpjTv1Xt4PVaBDf+DqwAseEzrc8MioevB58322rSLPqBIDMUTfffBA+6rPA22dPvrg+1XhXCbTTUAC+x9HSs2vtYBLOxfeF9whWIxdgOzFMDCd2wysLiDSAFYenyigbUSiLgzEwQMMAfW6pqVFzKwQFJwABayWQrwd53mK44BOBoDUE4Di+BXrkT9XPrCjoFlgCia1Rf7/zkBLNuz2bjwxw7739vn+cfYOES2ho0jqwCZrJnrVQizxuGdAVjbAKDbGLW7PMcXwd5lLG/yvT+dg3+1Jk7Wou07Knf5zDdpHzvWHCjTYrBBbJMRhjJBoJPoix3ns3/SyGsaaY6NhBf9iIUpnZicpfLBAcB3h5UydW1QrQR/93pdGYHlMxnLRftMLvtv5Y9/+he5uOxQaBwbVEQlAEThOKSIFQo5CcoVXqNaqTFnvoJNZLHElDVsVBv1A6nX66xEVi5XmNqGhSooVZxGFhatghNNT4wKNtd0Dqy6nUcTT9pIgS+mKBaU+gwHBYBNo9GkeDcWejgn1WqNIExSfaVIQI7RLtBZnRAhF0mw0Zyeky04vkHhwu+iZzbmzKGNFysHJJkjauAcNtd4zyjkoHDbuTBG9v06PoQaDQCrKPQuS1YqnMzGMlnOCCR2+x0FAebqcAGAQEQQLJligMpvAKVURJQ6W2hHgDEgicP4LcDKUUADQvEWyYGeQ66gKWKk0U8RaXFOAZ5hvpLRKJJGA4yihpye3pOjoxOywKqlihwfHDOVDGyto8MWATQ6jXiulUYFfafC5k2se+ZFMDMdhJRwsz8mlDatabEAXQYRBNzP5fW77+TN5fcynvY49sqlitRrp3LUuk8GVkGg66CUeWiDQZx8PB7KeAzAECyhhYrDO6cP0StWJEQa4Rz9AsbSmNUIAWBhjADAqhVrcv/wgTw+fUIGVqPW5HcHgYK5BA8hQA79CKdpcFcAlo1PtoerIslIsxOl5XhiZUKkSqjGGhzy1cKVDJ/P+ewcA4uJq56p1ZrQ5hB7B9YLcdt2uy3vzs/l+fc/yP3WoXzx6efy7Te/lnqtKU/uPZSD5pFMo4m0Gk0CpZjfaEOMP4BY4wkA2hH13972XsqLN9+z7cMwoAOF6BwieKsFGGuh1KpNFcZvtKS4KslB/UAa9bpMJzOCkWlbZWuxOexXreu7AKJdNuF9M4DT97e5wbXS7a4seUqXKrn/TUd/17Nt+/xOfQM3/+OAQQpRiTewjl1oNjC2s9tyyK/5cNAZvHJ87IgQ7gIc7rSt3kOlup8DwPLb2+ymvXfX7XXNYbD1sHhceuxi3//cdf337Z/uaq99v3/X+Pav72/AstrF92/X7LhVtHZaNziX/osHHphNM39MwakZmbgJM8sYDYnfNWPqum76sREHKAUbDh8FqYJRNJEI7zF4EzFdEOAVfC+AVVx/rBAKgTBNu4+fGwwWv9iRAxT859O2SNK11vyhFIMrq1388WbPCl+YzKhSILV6jUEi9WfUz7QsCDynSnsk7yWfA3zIK/jltK7sPAQoVcRd6OeDmYWgZszAcoWB4NNjfxCngNGvcSALASyAZmDqKMBifrzKWuhx2h7JSsQ1PmZiOYAm1ihNqh7Sh4aEgHuxT5zfnR5/dv10vxgDKz02N8/3+tz7MJ2ql/ZhrzMnrlpDtpk3azf42fyO1EJuABgAFI5ha2dxIuweGKVzymlsoeAU/9brwufFbxb2mSf7FvjN2p95CcqhBMUyGVg50YJF2D+S7ee014yBpfsjVB8MCGCBMan7TQU0/R9NO3XvOymFrD1xVl/FY2Kt6t8m1oA1wd/T2fpi94G9o31ueznzSchw9MYe2iMNcKH9/TGg48z0zDS1WekImwXT1u1kApD768G1GVhpQ7DLcOwybHf1+UcA62oA7K7aedt1YuAiI/fZd7bXjJa/AKa0ofwF0ACULIcpOS6h8prBx3kUbCaDBIYL1e0W8u7dG7m4OJd6o8op88Pz7+T//e//j7S7Z2SJBGFJJtFUgnJJ6vWmMoYo0K6ilKxagihPGaLfFQo71oIKN5GsYFKFUHZD6jVNPQuCChkuWMwg8seFzdFI4ZtgkYW+jj95/Son0JfCZh+7foAz42lElgwmPL4bBhb/AySxVLbxeCqotIfnAVMjFtG0RZKgki7qeJ6FFwHznen0Rik9/82RAHi01reuaoZRzpCWB/AA94F2RGQLgAsTF3N5iUYRI14kMxlDhqLXqIozIfgWzcF6GUh/1GWKF3SXUL4Zn5fCshSCEqvG4J4BZHHcLBTAnM9mKuQNLSRGI5FSBgo9NJEWGulwDg+sINoObJ3ZTMGwUhDSoZtO5gQuEGmsVWtSqdbk3tGpfPvZN3LSOiK4hbRCRASPDo/JAoNQvStMuTl9jA6MDvAdkKxKY54V33DwZEGgqT/sS3dwKd3RO3n57i/y5uwvslhNSamvhHVp1R/Kceuh1CoHUnQgKIwmgFAwz6JoQEcWaZUAWjj28ysK6eP6mE8w5nCI0T7RBIy2SKao1rdYSi2oSbUYyoOjh/Lpg6dSKzeoJ1GrNMhINAALDjeNOahqqIq0owrm7vVr3fHzASyMUTCrkEY5mSrwhmebOj0DAFgU7ncRPkanwQp0YDien8ys5YzpFWiD4TiSbrcr5+1LefHDM9DX5N7hsfzut7+Tp588lValJa0mhPIrZEgx9QCsT2wCwASbg9GlDMNoMZDL4Rt5/vp7GfR7UiwrOA2nFG3G/csS8GggB5WWHLZOpBE2CQxCawssr9wqicza/PUdjl0Mig8NwErbAnNULcXCnKvNcfMRwMqaS3cJYGWBBXfpJ+4LRmQ+/+4F5ic94i7b6y5u/COAldiXrPGXtUH3j0uf4wMFvt1Pn0PtTxeENT/Y31wCwIJPs3JV0SyQa2wnYx7jGqy0S+YVQKqx+lZTyAFE0usjA6HPgBTsf38A3Uz1MRH4Y8YCASzTjky0hmhvAAR4G1e/iI9VfNbnzAawKPewth9wotMOOLcq1zYOrQ2oa1UsSiUoS7VWlVqtGmtgGUBlfqkBCQygOV9PA91I/wKjX6tX+yBCmWmGAW03/GsCWGBmue+1QLlpGWGPwXt0ek16vwtWDE4ALABWCZBmASYdE+vp6UmWRjaAZXZwY/2+IYBluSt3CWClQZZte7/rrU/Z+9t4PLhUVR/A0rmk4wq+fhrAApPK9ooJ6LIOYOnnC5mg+A7mIQLrbqxSiypJDiXrr+QALKQQYr9nAJYF7nU/ZRpYCQOLurquCqGfQgiGn53Dvs4AsK7ak8driyML+PsG/zwEq/01/qYAlmlQ2/XTAFZ2aqCBVQom/iQAlj8If0lG9sMHsK6exj6okHbe1Vm/hYjU9VaOax5lG4OESurfc7yBSlXViw1/IsoUV3ZLP7MZnvREUwOQGB4abyLamqeE68BI9Xodas8AIIHOzXAwkJcvn8kf//y/ZVmYy3Q5JrMKxiwaY9Ofl2qtAbPNhQmFQrBggRKMdDM1fJqGFVKQD1VJ9D4AWlVCaGLVWCUPG9FCvkQmlpZXRe6zUk9pOEuW451EOAw8AnA1iSKySJYUElQmFTZtcdUZRIiCgJvd4+NT6ho1mwfSafeE+lCBMjRwf0D8FXiCYdWoEQQ+Mx37DNDEd9biSFhpPQK0liqZy5Elgu81hwEOC9K72GbQE1ghlU3zwQE4Umx0ARBuKXNBmt+Aou5grvSjnnQHXWpl9QY9iaKh1A+bpPISGOQiBU40ctsXDjTTZ7YKOwvoEM1nTE+EQwfQiZEw9F05ZFvhnqOpGi5Q7KGHViyVmHba7UO0XNu/Htbk8sdz+fKTL+T3v/u9fPvNN9TOCmDAMGJAVzfmkbOwmk4K1NZVsTGwxGMXpNfXtEPg9wOBwGJOLlHJsX8mo+mFPHv9J3lz9r0USwAKQYtvyUnzsRwfPJJq9YA5+DDOeC1nS4JYAFUGA6RqDtg2jJzkoBFV9AAsFXEFgDVCyuE0koWbZ9VSVcq5EgGszx9/QQALLESwEpWBhXmAu1EAC1R7Gi9Pv+maC07qsPXQmzIMNbKjIChYY2OOn2gylQkYZPOJgp0YdxRBR8QzKQeuqbnwPHNkZWG89qMhQU/87vV6ctlry6vnL2U8GNKp/Ztv/4P87m9+J2ExlEa1KY/uP5JoMCKQDbabbkIWZKwhAo5NxXg6kMGsLS/e/CCdziWZh7lSjmMNzjmd2lWBoHpxFcjp4X15cPxQKuU6x95B8xDiDh6z0VU8dc6PH+Hd6uzsSUH5qRlY9hyJLfiwGVjp9jNAMT3nAcKbXTCQDuuAr61yq/mzJ4PLvv+24NLPG367VYutnbTn9Nlpe/e/w/2u4Ptct9kD3HZcXPeud+1F3tf3ZwFX6Y26beq2taH5uckmOgFvsLE0O2bX9TeXYETDHpEtYrpX7hwWupkraIV1YxQNXSBmwcwDBHPA+EVgDiyrQX/A/8msnmgBE/ipAK5Q0IR+gusQ3oOnv2VVBO3e4o1zKjCatI0HyCxWqlfqvfyNtt8utvb5DCzYSDCwwkooFVTxDcCQ0qqBtkbSzrMatfM7HIBlVQgBPOGlQu8qcYAXKw96ABYCUUw9dMx1sLKQKmZaRgAhEgBL9ZLQasU4YKd9S1+cAUQtfmRjIxkjKX/G+bVZRNgVglcZDFq9jyTbxR+XSfsadyap7uaDWOn5tw0ASTOwss5LxkTGar9Bsd5mEZL312yjMal8kXYfwHIZQEtnaONnRPaCFTzwUxQdAysGsDDHsH9wfjrH4ZoWFXx8AFjYO2hFb2Ng4bl3MbCUsKDpqz6AlVQedMxy953XWRfX1zxdH2KAKV30LFVoyl9j8F3YB1zFwMpKIfTH0SazKqkmiX3sTwpgXafxfupj/toBrHR7bhrsn9sFjEWQ1qiCdt8WZQAIlEVVxIS3Aa/ghf7Yy1Lr4oiHW7CTBVUBNPxPUAcbZGeslKq4kLPztzKfTwlEvXr9Sp49+55l7IvlnOSKYFmMHWKOxaSgxjBU5pCyp3Ku6mCe3CHoNlE7ChsIaLwDjHBGA+cDVAMDCr9brSMttZoD8KX6WKxeWNKUKm5CiMADxMFT51nxgmloizl1lQAuQOQcgEEUjaU36Eq315NoNJR7906lXm/xmgDNSvmSHB/dpyA5FlZUV1TZKwiQJ8YRT8JN9RUT1t8o2aLov0dnwl3BHAtE3dRIox20pDEAAf5f1Np9RP1ZPhZpf0sVXqcRAd3UofO4cg59oxoMQwqUA2DpS3fUJygJNlYhLNGxUGF1VP8AmJU8J6KKBtoBkMFrvjQgBpFGicXdFewrkGqPajalMESAhClnZGaBZj8G5X4sg9FQlpOF3D+8L5NhRAberz79XL7+1Tdy/96ptKp1phOCdoxqf5r6CRDD5eq7NEXTSPCdjJsAWLhgvpSXi96FXA4vZDQ9J4D17ux7Catg7+SlFh7Kcf2xHDYfSiVsarop+20piyk0ouZsg/6gR72xCcA9gIgCzTEHYKEqoQOEUJkvBrBc39bLdSksCnLSOpHPH3/OFMIwqJCpaAAWo5/44XxxGhhxJOu2lmM7gIV+B4A1dgAWUh4BHAHAUm2EIsEiVobxGKS4E3OYqZ82n8lgOJDJcsrfnV5XOr2OvHjxXBaTCTW0IOL+h7/7BzlqHEur2pDPPvmcADLSiwGSIo1Qdd+gtwUWFjYMQxnP+/Lm7Ec5uzwjTb0Q5KUYYK4UVWZ0lZPpeCqz0VwOmyfy6UMDBwOysACYpdN6LZLsj6mtrbuzyt/V/fK+ASwrErF9o6pz+kNlYGUBWOln5dr4ngCsXd7DLoBgG4BzXeBg3++/7apxV+e9DwDL1p+7usd9rpMGX256reuOg5te147fNT7v+vvT18sCsvxjjOmxDcTCc9im0f9tulV2LQWzdDONFwuSMKUpEU0335ns8oVKAcBmD8dgq2tlZwi09wdDGQ4HZFuNpzOyrnEu7pE+NGKruRwDfcbW9/1E8/Xou3r377eFVYb220J9du25+P35+gqQBrDSfpGBWsakQupfOSxLOQwkRCoXQCcn24BnMTDLr0Jo7C0EorVfVBuXdto9O64BnUn6gYWCglkUiVfmF9lYALFcqpjuU7D7YI/yhwFwkztxaZdpACs9jtOi6wDItK0S4M8/Z+X5T2tg2A0ArDRwlTVntgFYRhTY5mtsu1Y8328AYGXNddOlUg2sBIwzyDWeU56h1WdxqbAO/F3bdzgZCgR5p7YndfPOwCvzOZhCCDJDoUx/EmQFyD9gb4MXtUodQGUMLGXhaYqhaWDZPhfnJOAVRpNLGb1DACs9J21PZ33of74vgJXW0Irb2YGMPymAta8xu62Ruuq8jwDWLhfwfbR6ck3fIOn4SN2PAw0S4+YvMppGZhOHtGeHeON4f0HG30nuutErAYjoQmEU53jjSQbOlOKUo6gvnV6bLIdevyOSW0i1EkpQKbGcvZZIBRAGzaJAKpWQxgnnI3cahs6qqOF5mY7mqlcsWbXQWBBJfrpRgAGs6GKn91zgIleUAgWtcZ6yjwi8FAgrEfUm02U+YcUz3COEny8uL5kG2em2CaJBWL7TbsvxvXvy9MlTOTw4locPnkijcSAHjUPJr4pMZ6R4j/NACB5w4XT5yhmV79IjJst4mRNDp2qF9DwFEG3DaZvoSq1KphT6AWsxRA0JihB9BwOtrJEoihkC4FBDDTALPyrkPlHwatSjTkMv6km7fSntTldyxQJBkirFrSvsN4pbOxACoBMcN96nGF12SVAC7Qxm1mQMVpaKDYJtBecQzlC9AfZMmfpcAHiQPjhfLEm1B4gFRhY0npA22KjUpRJW5OTwWJ7cfywHrabkl3mpIH2uVGa6F1M9keroBDk5bjKqmN0EwEJqKdq8M2pLe3Qh3eiNPHv9r3Jx+Vyq1UBqYU0a5UM5rD2UevU+ASxEiKSAakJLpnDCEUYEtovKQwCwZhOCfJgXSGtDv6FP6BBDewORWlTxhGbUYk4AsVVtEcDC7yf3HkurdiCNWovg1fsEsEhS4vjRPrciBzY+lYE1YSVFAFistDSNmLYLhyMIVaOO0VfnfuJKtpZBPwSpFBBdRxVGgHyXva60O5fy8uVz6fe6TO/NLfPym29+Lb/56jdy1DyWB6cPWO0xDLCWFFn1EfdJLTEwsJB+OR3JaNKXTv9c3l2eSzQZSSksSTFEm+tM4pxarGTYHkkxV5ZPHjyV06MHEharFJZtot2dfoLNUz+at3MD94EAWDafN63ZXw+ARUcyAxHhevgBAVg7x5zXiTf1XnYBFu/X29m8+r4A1i6f+pf2vNYCN+njn7pP7vL7tj1nFnDlb+J94Mlfu9Ln+WCQrd8Eq5zwun+dNQDL+cqwJ+Y3w2dk1V0GPxe0W9EU8gsqCwB73el2GQRE1d3xDOLUK9pEbCzJuqIGqdpUXM+CgUxqcEEeAwUMkLJn8MdG4jNuZwLx+C0AVnqT7behgXjMeGAwuETZD60WqGLreOE4y0DwGVhkZLmgEhArahDloFcEAEsD4mBNQ6aDjC5oGTlmF97HcWRjITAJf9P51GBz6fkKkBgDi36e+SkxAytJqdQ5vp7ibkz9OIMlNgzrK04awFoDsdCPcXXwRNg8PabTAJY/f/zxmjkXHAPfH/tZfZW1p+Bx2yQkPMbUuu1PAZ6moRYHIJX8kNyrBsQ1YJu8dI+xZGV5pAaaSDz8QrAadYzrXFARdxOP16qaeKmAf45EAWpa5ZA6qFIxCmCtCGDF4KafQuj2ffA5E4ArIRnYPpbi/an0QR9wylrr1vtpk4GV1f/p/ovXIsisONJIlgaWn0K4vi5oP5mIezLGEq0rzI+fDMBKG9JfigH7awewdrX7nhkAe9t6y3PnJpKLd2Lo8F4p0HK2ABJgELFQaBRCGToqmq0vfwLYouU7eDapDcji/07zCECTD15F0UhGoz5BKOglXXbOKMpeq4fSbNaZUggWT/NAN4BWTcQmmt5jUemi3iZPy64miyHKEZuxSc5FaocCRTEDzXKakd7mUpzQdlj4jJXD+ycXWRdRpM5BoB333x92pNfvEWQYRj22F6qk9QcjicYTjQStCvKrL7+RTx4/la9+9a00awcSlmq8F6YQQr7bUi4JxOmynjZ61h94HnsG38jZ4o++pNMEXakZKtHMuNBbCWfcP0XaC+oQgBm34DFzOgalACAhUvWUxaYggjKd8LNcWv76UmYrpHJBj2hKMOKy05F2py2DwUh1nio1qdUbZLyYYbFxBsePulcEKpU1ZlpJyrABKKP3ivEIgwXDU67U+B6uy6hbOWTfDYcjmYzH0hn05fnzF3J4eCynR0fUfAqLZWlW6qxGd9A4AFbK1FE4VgDawjJE/sHCU+By5YAz34BcH8CCTFWOTmp/0pXL0YW8bf8gP777NxmO3kkYQpOrIfXgQFrhQ6lWoM3VIKAE5iGfHQDfbE5gBsDoIBqSJQQBdDi8qNIH74tgijPs0BIzAGsyn7FowXG9JSUpSa1Ul3tH9+SgfiiHrWOCdz6AFYugusjxvimE1wWwxvMJASyI2I4mI02RXOWlXKlynjPainXAmHHuNzSwMEtw3kym0h/05bJzIZftjrx49QMBZYzlcX8sj+49kv/0h3+SJw+ekIXVahyQhUYnG4LxObShgvQGYA2GXRlP+/Lu4kz646GUwqICWAUUKVCwHFHG3mVfot5UTg4eyGdPPpfjFtKFoXPXoHNNrRKnm+JH83Yu8D8zgLXLj8gCdNbnx18HgBXbuV8YgLVr/Pis3l19mels7/gCu+Y2G7Xr/t7353cFYKU3EHbfvxQAKw203aav33dfvI/rZwEp6Y1w1ubPjvGzCXy/yq5LH8wXQXdaU0kKoQZIcQwCaPZSDSwEQ7QwDfwo/dFKzqw0iKJE4zFlAZBGCN1K+o/jSC+DTX++6AAs9fVob5zfx7/j1Kn1anW2iYfv5oNw6WdM7898QITthhRCD5Ogn+lSnvxr2X7A9gn2vzKh4Etq6iAChRRfd743fC38jVQuC+wkv7WyogJNWlnQglcatEYACqx+ZWGxcrMHYFE3FwAWeO6UyUCAGoCDVv0GAKIaWLhuOoVwnVFlAW57ZlP2sCwNAD3adsmKw3HhaWBmrpEZTKysMZ0Ajuuz6DoAlj/+bR+Y7rtt68V1AazkrlxVRxNlj1MIbXz6AImm53HurHTfaW0Ug645S8F18zAFYGFfCckM+L4aKNT9LJ6H/wsATTD1FMBCwNsALBxTRoEpY+dxvwq/H3tf9f99BpZvS+1ec47JddUeLb3urfWvE3Hnns2rNplew7JALT3n+gCW7Qv9sbQp4u6LtZsw+3sWcd9Adbc0xPswILuu+RHA2tVC7/vzpFKdAVi2oHFSoIKZM7DKrtKFxIwIUuN8J813WPU404iyjUpiiPA5NK9sYbGJg++bINd/HMkMG1WZuyprQ1muZjQwxWJOwjCUaDhWhoT7wWYdjgDuD6Lslvtsz0QFAKRtcTGDUWEmId8zZwTgUy6HH61wpoAb7lvTiJTB5XKwFyVZzhYCIIBOASNCaqfggOCc7qAng1GXaY8AtHrDNisNYlGGmDgWQzC7JuOZrBYFqYVN+fzpl/L4wRN5cP+J1KCZU6kzYmTlf5G2x0XcWCfe4u4bJEP7/UXJFn88G5g7BLDmGvmDnhKcJqTYoW8vLi6kGAD8KQnS+XEc+gTUbzDgLIcfwAb7czJToXpWb0G1xZmEtbIElbIUSkj5RM1Z0ap7w5E8/+El2VAAEuu1uhwdHEuz2aIOGfpU+0Qp9fheRhiRpui4YvCfYJzIeJtOZD5JUlgx9ioU5q/xOmDhwdlCSiH6FGylwTSSi06bguSPTh/Iw3sPpZwPZDUFK0fkuHlEgX2ADRhvzQaqVTYIZrHAgDc905s1+yg9PxKnAtVzynLZvZThrC+d8aU8e/Ov8q79g+TykQSlHCslNsJDqQf3pRIcSrFYlVJQlmUebLIZq6AALIRGNvCHAAAgAElEQVRje9m5ZIW8VV5ZR2OKuS5RNpAgpLIOMS61vQBwzdlPRTmpH0iVQu5VOWocSqPakpOje2wz6MJpeqc6iap9poYsEcO83Tq1CWDlnAOsILAxsODog3k1GEcyiAbUP8OzlCtg2akjWiwVUZ/RaXRpZAwAFmYJRNdRnRB9jvYG++/l62dydvaWUddoMGEf/+G3fy//4du/kYNqS44PjiQMqi7dAMxDLefM9Wk2lil1xzqcP2ftM2n321KoFAli5QsrKZYxRxcyn86k1x1K/3IolUJdPnvypTy894RpyQCwVI8jScX2x8vODfAHCGD5mxmjln6oKYTG+osdfrc/8QEDcz5jp9ZLd91XA+umDKj0LH3fGli+Y53lxP/cRQjuEsDy7W7W2n+7FfJuztpmg+7m6r/cqxhQs22TmLXx8zfv/vnmQ61t8Nxm2AexuOF26YIIBiKACttr/iWur1UIVRuUzGgAVgzAuTR5VBSm1udE2r02fTIE6uBDwteE/4q5M1uohIKm1GvaIDfnebCxVIScL2/Pt+YLIhDqi7jHhxtgY8DLOgDGNRxg1Q4NLAOibM2nj2igGqU5NKUPgTYFmsCO0gAhXgZmBe5zW0MVVBAplHCcghP001nHEBpYKt4eA2ROvJ1AFhhY0Kks6OeqjwtGTgJgaYragv7dJoBlewcVdffX9bTYvaWQbVJzHbPNBfC3rRcGEG0Dovy+zAKZbgpgbZsnWWsb+/SaDCz/uroWWS6qG55xlcZ1BpYBWPD9/XZOWIPKAsJY5xzMALAmCKYL9oyQAVEACy+OGcG4Q1ZNAmAhaGsaZwCwdB/rZClQqdBLIfRF3O0ZzabyPGSreJIWV7Wvv+7Y39BOtj5MA1g+mOfvPfx1aheAlaWBlYDbCoAl11sHFzlHuK58BLDcGruvO5YMj52O/09kc9P3kV5kfm4GFiajGV+daNowtkCMooHXUus0Vi03m5TxTsprmgYNjJ+xndTgKF0Xm0td+EG1VsZNPk4/tC8E0wfpa+WwRA0sgD/5opYtJfNkMZNyELLUvZXbhfYMDDrS4gAy4H0FoLCYKNyAVDR95YVFHghOQaBa0X5MWiwc+A3GEc7Qe9ZNsbUR+WOrgKLgYLQYsq8Vy1SEmuDfYiLTBZyRoXTBPOq1KcJdKoekgwMZWswWrJw4ny6lBTAhrMnx4X159OCJHB2cyEnrHkUukeqkTCxtd2tdPzqhxibptmTMqZMTL0iC6nVIwTQHasZqfb3hQNrtCwJv52dn8u7sLXXI0G7Vek3CqlK8ES3MBdqfYIghGoH0NCzq1TCURqMmh4eH0mg1pNaosWJjCdTtsMQKeWB9DfpDefXjG3n16g2dvFajxSqA1WrdUb3LsiKQiGqEWrlnIWBiregTQA8JIAyq8hCMm6Eunkv3WiiTrlKpUqur0WxKtVKn2QUQc9HpSHfaJzun3+/LaraUVq0pD+8/IgOniCsBKJwv2dBgcLWaLTloHUqtVqcTVKtU44a2dk5vajc2Dxh/TjcMov2v3r2SaD6S/vRCvnv5v6Uzei3VSk7KpbxUgqrUyi2pB8dSKjYkn0NRggLBT6RmGtiL1IJ254JOb6FUIPgDgAo3nishhxDgS1KNSFNcZ5qduhQFrcKGNMp1aVWaUg8bcnJ8SuAKDiW131zkiXOJFR+X7KO9WVhOW4MGP3Zk3FykcDrE22cyno0pwo50QKSm4nnAroMeAbUziiUVmUdElbT/HMG6haAKYURB9+5ImX/tfkdevflRLtoXFMWdjqYy6kfy9edfyT/9wz/J/cN7BFPr5Rr72RxpHYtoW4jpjmU6GXJeQAMLzC5oYAVVlFgWCapgKGp1qPFoKsPeUJbjgjy+/wkBLDAuARKak23r7k1sFyqd7vPaVwMry2n272cbQJE844fNwPq5AazYGG0ZBLv6ZxeAdZ2xeJXX5gMAaQDLbNE+43ffc98ngIW2j1OI9r3RPc//CGBl+UN+qlL23z4DixtIY0I4ppWxFsyHNr/ZACzT+DEfiz6iQAJBfVYEY5QZDXs+IzMc1QWHoyHt+4hi7T2CVyj2wnRDJ/WAa2CDjN8IIMKPhh9klclwLzAPCM7afcYbXQchIACagAHaRutAXfKefWa/zVb7NsQ/F8cBNPCZxWbjGPyCL7pcSeCCz/jfACyAT/jfsitwHRZfokxHonFJhrmJuBfzUnT7Ckhd4Brw8xDY0lRFnB9IUETqompioVCNrQEEsBzbRiUwwOwCgGVFYjQNzU/5Z4VCL3vEGFYJsJRIrGjj+qmG2BBpGpv/8ufqPgAWruODEZm2IJXql15mrgJ4cexNAazk2YyJlbSPtlmSIaPrp2aaQBYEPr+x07MALJ7v0tqw/7IUwslEASwEftG/kBHBS31X9LkrzuUYWD6ARcmUuKIgxgH2OwkDKwvAwrUtlXVfAEv3n9hSbbey6/t3p+JmKczcu2obZ6UQGkMzDc7b/+saWFkAlpMUYlZMIja/OW4M7NIRFvsCf/7Xf74S9Ukbrj3t4C/w9KtdkF0O2M8dAUxrTm0AXvt6WLt6jONPEXH7bk0ZnGgVOAANzMnXdDA9Ro8Fc4O5xQ6F96MBdiwmICd8Dul8cAA0xc7+t4kZo8mOqmuLma75ycKWaARoXrMxiGyhRoSlUHQIf051nUyUUflKCoDx+6AZ4FF4oetkGlNMUUPVQII7LqpFAEwnKhYFRo7ygcynEJssuQVCGS7YtGIXi/uLxkMpBtDrUl2iV69fKqgWFFkWeTwD+DUTlP7V3HyNFOSlKMcHJ/LJo8/kyYNPpFysSTEXSLlYlaAQKNCWm7F9tL2dMUBq+CpJgbT7BVNkCV0ERB4KOVLSS+UyK/UhjRL9DE0lvJCWdtG5lOGoL6/fvJKL7pmct8/l7btXMp1FUiqjys1cwmpAphbaH5oDAHQajYacHh3L4cGRnJ6c8P9yVVMDMWbgYOGe8KwYY5cXF/L23bn0uwN+Xqs0CT7C8QCAUoTjgT512gSz5YTjM5oOJFoOZTgZsYtx7jjCM0KbC4ycQFbUaMgpTbgAkdCqiuYXShT0XhVXMhwNpNfpsh1QjhmpYwcHh9IA8LVYSaNaZ3tcXl6ySuTjB4/ksNVSwK15wOcrFYIYLCXh3ItMcqw5JqP2hfaVGlyRtxdvZCFjeX32g/zp+/8pudJEqjVogS2lWWlKJYCg/AErpaACIfoKul7UhooiAo69bpcVOI0FaHpXnKclFZ2EZpZpzZFJh37IF2Q4jKRVa8iD4wdSC8D4ashR60QqJaTPhVqCuqxi44hWoTCBUeMJFF0x/1ksIZaytLUmWZQYOXMGzdZiGj9HLV+A/g0Iaj6X0XTEZ+1H0JUDswogsDqiALIBooJFhR8TdQdADrBUI90zpvJe9jrS7bbl+euX8u7iHSs7DXpDkXlOjluH8vd/+3fy9NGn8tnjp0wnBcoH8K7ZbBI0jaYTXhOg2GTSF6Q7Q+sOrEKwRSHiXijmmeaJdE6ADCjaMJvM5fXzN/L44afy5dOvmZ4IDaww1BLitn6ag4y+tM3BLju2a5nf9jko9lc5renv3bBPXjq2feY7L7ZRse+wZ1x3+vVT337Y/5Ya7js96/d7OwN5V+3pP99V10w7dHf1/bftdztvHwBzX99p33vfPiaSK/vtntXm+4ZMbzf67uLJ1zcCV10xPa+s3QggXLExuru7vNsrra0vWy7t+7JXrW8Ad/y1CP4orm8bZKw/8f8sj+xS8aFdiU21873IukK6OoJdLoCI8yBpQBkGp6EEhjR8PXwGm4QA3JBFfsBCV1BrOIqkPxqQdQUwi5IJjKElbAj4mFx7EIT19LZg9/AMsHvaTlZgZ7PcD8ECt+GPx4ibEJDHsLWNPkXcThp4TjarflWyJD0sblMEztz90Q/wNtPwzZG+b8cyVRAsLDKnVHuSPgeAKfc3IYSiZURoQRlLGwTrCrZX/XLNhID0A/YdALCgs8VgUcFVniPjC8wbzRRRoMJEp5yfz3tONDWTFMUk7T/ZF62DoP78StormXMMAzLFzMTok429gVpZ+3cb//ztpRhmzeW0LfbtMP+mAUgqqKfnyjYGox1nYufbZridf5W9Y1ZMOivMLaxp0fB1PwLAr2rfGgOLeyKSELT/EPjkfHTkCd6H6a2CSUXR9hIzYJRZpSmtSCPEsWAy6u/1PkJWhu2B7fPYppJ5lRyfZaeS503SitP+E8BdsDche2PzOT0eNtrN3UQMajmNs2T8Oe1k195kUfpgfMyq0gsla6HLMHLXt++1NXC9X5zIvumUuQ/13tfHWu4jgPURwNrHPVjOE+0rXQhgiJFK5hhF4LswPc5ykBPHiaKRLqKQjjTaoo7NpP1tk8EGP943Ye7YCKylxJhQOSFoougJXRRGei4AM8igiMYKuDmDgxQeAAVKgZw5Q63paCYIqItZQXKoUhJopTncG1hEFIZEtTenUQBAAKlaoE0ilQwi7uNoyo19vdGKtZWw6JTDKp8Z1WJarUN59+4dU57APsL7b87ekiVWAMOmXtUUsmGf94uIDww7DDM25RAZPz64Jw9PH8tR6x7TC4NCBZnbpD0XS+bY6Cqti1GOothmQBmJI/iGNgOABUchL9M5REKnMpsvnXBmTmYTBSpxDqolYiz0h10K0UezIUX0B6OevDt/I89f/iDdUZfXQ7rm4UFTmvWGtOoNOT09laPDQ7J4CIhOplKAExEEyNbjfaIdARKiXaPRWIaDiAAUAScwavD8ZYjoo5y0VjhECil0tEZDVDXsyGDeJaMNYFK5XKVQNs5FehYzYAWVEtGX0DGqSlCqSL1+KEGpzIgn0xOXyt4aDoYymcxowMC0qtfrUnOVcXA9VI3s9QZk+Ty6/0AePnykzK5Gi0KQZPtZsQJEdpyukW3C9RkSBh8AWNzDRfedTBZ9efXmO3nx6s9SrKykWlFNp1pQk7AE7a06I0WkQENnzKUAjuDsEsAasEIfXFp8h4nZI8UTOhEwqHhBwwkvA7BmyxWfGQDWo3uPpVmtS1gI5aB2KM1qk2MQYuOoyEgHzwG3BrJQLsLpTfkbpXjO3xDAspRCA7BkjuibbgKQQtiLhtJDeut0TC02PFsQIMKqBQCYjofKo/nATC2BOxwPMKk/6MhF90K63a48e/VCOsOu9Ho9Mg9XM6SN5uQPv/+DfPPZV3J6eCLHzUOpIoWyEHC8Mm0D0b38SgajPniILF0+7AHIisjczBeF6YPUjMst2OadTkfG46m8+/FMHtx7JJ9/8iXvGYLxHxKAlbY1VuVqmw0yh2t902M2Z134dsO59jY8WU6gs0S3Mn93BSDZJm/7/SWOoH+jd/X9t3p476R9ACzbGOxzD/t+P9WVr3j5G7isNv8IYO3bAvv0/u3OXduU77hE1gZvbUysCUYr08H/3FgLsNVq33wNVK3GDNADGA8DvTMFQBB/MeAGwTba5BUKzowoLYHCIWAUjxeaGg//A0wRirZHIwZJmHJomlr2/Q5Ysg0qRNr1e9aZUxSRR7AM/oKn0WVkH3tGA9Nin9zq8HkAFtc4dx+bmlgJMOb79bYewg/F/eFZfKDH2gagE4EAVv/OM7NAUwnBilHw0ETebY/B44MCZSxWC6RLqq+Fa8GnJlMLAaTcigAWzgOTJiyXle1l4vFIV0RQkKwqlUWJQQQyfrghSqWQ+bYrnT6Y9IFdZxsApPYQa5cCWL790HN1XTO76Q/ztfHvibzfGMCKF98ksyY9nbKuuW7HrmaAp89Pr8GYV7Qj6WJImQAWOyQ+PgG3FExW4Ep/KwNLCzqpnbILqs+BzAyQKViJshhoBgnHwTqAZUDVBoAVV6dMAC5rFxvn5nP7728+6zqAtd63Sb+kASx/Xcvqo7sCsOw6yICxezc/n+AVB+lmgQFLL9wc/x8BrNQc+whg3c4NcOuzB2DpxlcFJRW0woKAqBAiRraQ26KNyEQBpE7HzFADFBsuo9U6hlMWwIVjoQWQnvhW1UHtB6qtJQCWTiLV8gHzCEAbUtmmkwmZQPibBjevGlbYTCqbCsCVVnnxUf1SKXSpZ3MCF8re0vxoAE4whAAJEChZ5XNa9Q26QcWCTGcLyWNjW62SWg59JBijfn9A4e8pNA6imVRrmmaGKmXQvoIwJZlWARhDQ6bo9ftdMo6wQAOcAfMLBhcsrDCoy0nrRB7d/5TMGDCw8jlEkjwFJg9INE0x6wu0CcJIWFjxN9oUfj+eoxyGcQU/ApcT1Q/D5hsgCRYniM6jfPNognTSJaNcYC29evej/K8//otcXl5Ir9+XejWUBw8fyJNHj+T+6SkBIDCPqrVaXFkG9wAmDH4DnJpNJ27c5GU2ncs4AvPPVYZ0tHgYJWhgrRjxVObRoN+R9qAt5/130h12RRY5qVTq1CwKy9AtKqtjsMyxSiEEGsNKTUr5qpTLdQnDmhKgOWQB2iprDo4k2WRlgGdlAjtgXQHACcsBQctoOCQjB8wrsJMAUoJNg5eJnOfB2nEaXpZ+GgM8EJ4EUAqR1in0xjrS7r+V71/+Udrd1xLWChKU8xQgBRuqXFTmGJ4B4x5GGdoYyO1Hu4NBBTF8AFhANeG40qGGfhtYbxA6dRs9owTju2cLpDLA0OekGlblwelDOWkeSikXSK1UlcPmkZQLZalWKk5cXyswQnfCqP05aNh5Og6+E5vlfKXXKp3fTg/CBcfUYXbVCRdaDAFrEjWwpohOjzSNcBZJEaWxSyiTDTF3RFgBVILFiP7XlGhWa5xEBCoNwAJoBQYWACyAS3BmJuOJdM478ne//b38zVe/kdODY7l3eCqnh8daqQbzDe2I6FohL/1BV3I5aL6NZdiH0O5IQfTCkgBWISjIKg/22EzanQ613i7ftFlt9PMnv5JKuS4H9QOOW6wHNj5MX9BnYNlc3metzzp3FwMrfU7aAbXAxrb7Sm9q0hFZH+DKuob/fdmgz+04MHcFIH0EsPYbkR8BrD3bb4cGxcbG0Evf2O+bf76zbwNgqd+4uVH3mbqxfXaPRl9lrkGnBMDSIKrpWSEESw9iYZkKrmoatVJ1E41gJaUPVnOZTsb0f1BIZTiJFLyaoto2quuO+Ru2HUEq2k/nA+N/rjUOWMLftA8xgGUAmwtgxQwsB6S54KYPYNEHmUNmQF9cE02ayAFw1mZ+dWB3tANXcA88e2NAEHxyPpAx02KAyFgfLsXJbB4yBwgwOOZLCdUFYdNDFXY3xht1rHDt2YLgFH116mRp1XH47TgcfiB8WQS24E/TP8ir1pYyveBX4RyndRWLizughIWD1EfkPboiVzaeWCjKBS2zx09S5EqBjQT0gt+1XOK9xI9P2yUfMLQGfl8Alj9Hrj+797O//v5vfV4nwLoVbLIxqu2MuWVjfh3AsnnHeesGtM0fS+EsIPXT6V8BwIKPj1cawNKUQfR7UmTM+pv9SU0sA8WSttBg73qAzh/7SV8m+1+/zS31mCPPgdG+r+GPtTSAlQBMTMXhZe09WzfsvV0MLGtLkAjslax/rip8xndYppIPYOl9rrPtPjKwMhZOfyDsclT3pcHv7YD5JTwynIt972/XQoQIhuZx60SxaigwuHiBsaOVTXQBx4KNFzblCmBp5MI2tLEhdM+SMLz0OPs8jlB4KYPpftNUP0vby6K7YwMOVhTEJFXUGpozTH8Ec2o+lTwBKbAgtBoZ0xGBzrvvnY7HUlg5AUgIked10bNFI6yUSUMNwoAMsHa7TeAAG9jRdCbFIJRebyh/+ctfqL3T6XTlxfOX0qg3aITBzvn97/9enn76VMJKyDQ0MDni1MblhJo8EKwHxRlRpGg8ksiBWIhEFfMAUlpyevJQTg/uSa0Gxk9FSnkAbGVGr+KFCRENiM2DdsoKFAWCfIxQBaVYj8BEMhXQ8oQTXXUO9BV1GeYQAldgE5XXkAKJNkKbIAWvM+hJb9iV7mWHG3pcD2y2w6NDOTpq0gEMQ7CTZtQyqlUrUqlX6MDBWQPTieOJQSeMD1exB1UFlzP2lQpnz2WxBCtwLqPxgBUou/22dKK2oEIdxNDBrtKqIqHUoWGFyo6Sl+FwzPcrlabkBe1VIoiF6Eu5jNS/KQGsdQOh86FcdGmR1aZUce8BGGEi/U5POu2uHB8dS6vVlGpYp0NUCTXiB2aW6ePYuI8jFsZ0XE2lO+jIaN6Xt+9eyHfP/0Vmi5HUW0ibFGlUa1ItNwjIBPmQzg8yFKBdxfSCSST93jAGsJjaBiCTbCsFsvA3f6A3x5QDdcxYwRD9O12wyiAMOPW/Th5QzD3IBdKooQIigLuQ2mFwRlmxB1R/pGiCZr2CRnxi3G8KYHHcuolP9pWVq3b+Sy4FYA1nYxlEkQxGAxmOR5wzhaAkQR56F8rAgh4WwKzYScgtVeAfAFaESqBdsgtfvn4hF702KzyBiT4ajeXi7YU8ffyJ/PqLX8tXn38p9w5OmA4b5MHsKzFlke1byMtkEsl0OmJKbTRUcBps0KXMpBQWpFQJZC4YW3NqrCE1pHPWpa7ZF59+Ka3GkdTCBlNmAZb6AJaBf0xH9aKTaUAn7bzsWu/Tn+8CsLLs5/r96BXTzrt9jx959wFNc/q22eqs7/0IYN20d3cfv6//sq9/su/3f2RgXZ+Btns0fBhH7AKwtq2J9v7a+mVpMqlUGjvGmELG/jc/y96P7ekcvrPqJlFr0umK4jeCJ2T+Q7gdVQYXM/qQCAIqiAVJBFRp1hRC2GVukqF16QA06Hziu6nC4aU5Gss72bSvA1jJ/bq+hZ8fP6sWvPH9HmzJ9ZwktYj34topOV61T01OZFu1QjBXuOF1/pW/P+D3eNXluL4T0LGUPudrMKVLNb4ARhnYBb0rbJ9CpAZWQgayqAzCqtmoXAhWFtLDkDKIIjxlCSkl4QAsirnDH0RATgEs89WQWsoXgUBNVcN9ge3lAxEqi6HsnbQdpM8VA2B6OR/Eoo9GhnrCYrLrJLYue37H+6fFJvvFn8VrcyXNcuINKaiw7ZzdK8L1Aaws+72bgWXyMel71HELnxpgVsLA0r1C7I8UrNiVq+K3Um1U9pkHYBkDCxId1E4rOPF2Y2alUwjtf7d35Jj1ggkGYPnjfcP3Yn9kpPZaZUYPcLc5mzXOfN/LfKx4P5gBLvlg1k0ALH/9VABfC5wxN8pbP3UerIvxJ/f4kYGVGgcfGVi7F5krjgBI6zagPoAVgxoAf7yyo4hu4BUv9hRlT36Sb3LHOYAxvZCqHuaKwt78DCmCNBpJf6oxQiqYY1xl6DVAJ0gntRoaAFeTyZDV2FDRBWLXAK9ggJD2gx8s2FzwFnOKZtbKFSkUi9zkMn0PG+JyiYAKqvHlSgXJl4oU+z5rn0u335O3797J8xcvkStEVsoPP7xgtbH5DO21lOOjexKNJnLv6EQePHgoT59+Jr/97d8KkH+8xlEktWoow35HRlFPotGIIp1g+QC4g64ONsQA5krFilTLValVkZ53JMcHp1IHM6gQSn6pKVMETbhoALRgLRQFsHIFOkYGMOLe8EJuN9od7aXUae1TGGgAOjMIHyLChzRFpz+g0cAVI4QAOnHScAZmi1aNBHPs8vJc3r55TdH3wbBLrax6PZRypUywqNasEAxUJyUn1TJSv4oEvYpl1TyAAZqzQh4E4QFgoTrPhEADfobRQKLBQIazkSxy6vDBESlCkBPMp0JAwIU57VKSQW9EcAPAX0HKIisAf9DkcimNbnyTwu4cnLyjvk/HMzk6PGKFRIxRACWVaoV2fzQcUYQUgCSigOWgKo16nf0BYBjPCAFwizok7BNXOXExkXeXr2Q47cnrt8/kxau/SKkicnBYZT8cNJu8fwBYRUFKXI6C9XB+wfZBOe1Bf0wAq9sbsF8oSkmGFMYvQKslARc8G3QzKOVOsFoBrMlkLrVaQ6n4UpBHAElPTiTMh2QxHVSbZJeBoQWWELQCAMwSzCFAuO742fy3NcWKOGyaaT0S5wNYo9FL5Ali7SekEPoMrNF8IqPJRHqDHnVCfABLHVFNFQC4lryWTPMDGA+9NE2D7cuPb17KZb9DMHs4HMpwMJL+ZV/CUigPjx/If/nH/yz3D+4xFbYkRbZBtV5nSoaGYlHFcyDTKXTuxjJG6sdkLLPlWIpBToJaiZsVpEkDrO31hwSwFpOFfPnZr+TB6WOpBgpgYQzhRXak50jbBj8LxPIBodvagF0AFh2UjHU3cWY2xTvTx+tcT2lIuP9NJNl33LOBKl8fxH/a6zvQa2fdUfWUtc3fFdfMapPb9tnH85IW2DZW7IisebO2WduzMW83+vb80lucnm6nbSDPLS79k5+y5kumvn3bc/mbL/+YdIoLPjN2Ff8meLEugq7glaYqGVN4DjuFFEIHNDFgB00sAFjjEZn/y9yS/iaKf4CV1Rv26JtF8HVQ4duxe+LNnmNXweYb84p20sTk6Z9p8DJhSujnVlmQxVs8jayY7RyDYAoAxC9XXCYG6NzeABt8/R4FB9RGoRKi08N1G/gE97FUL9d+poO1JmKuWRT0WS1QA4CBAXEFmtRHUD0rBmFdNUIWp4E/VgpY5KlSqVCbkyBTAWLweWY4QKw9n1tRn5UMLBR6cWLx8BHgW+VySCtM+TGufdQfXciSgVwL3CelO9SueamHTogcx2qBrE2GjYFYYGDhyU2TSedoVjohr5Y5z0yC0gcx1ta3LNDKYyMSA9yig7ftmjexo1etz/hsKwPL7skFNI1tFQN3nJMKomjFyBWzVgAS63x1fgkrxwO8sudMAFANxgIYheSEETMSAAvPiX3SVQwsStCkGFj2PxhY9tq+/q57xsa8Su+X0wCWrUk+YOX3i1UPjNeLFAsrLq7mAdXaTuti63yPc3dTA8uukQaw9N6tOI+vl6dg5Nr4+aiB9RHA2suD8MaTUQMNXeVAdOLTnMxM6doOYNlkUac+MT62ECabWtUSoCEs6o7aVW8AACAASURBVAYpicQmEQ5/0msESJ/Un9wQgcSkgB4WFzToLUEcc6pVXJBmRPFyLGx5bN5VuBKi0DDGIVhJLvKF6wbQPCoHZAsBsAIY8N2zZ/Lix5cyBRi2XEq335HxZEr21WAQkb48jWZSqdYkKEDMfSnVSkPmk7kctg6pxwOQ4PHDh2QGgW0BEwjDm4cYdDSUPq45HVGwshwGjPxgYwxtI1SBw3XBHKqEqOx3LAfNFkXdSwUIbaPsK3SRUHp5oqmT0P8SrcAInTKr9IhIWAERhlyRYFvgysQCkEIbFQtYcFTsHvdp7T2fzgnooUIH6PJoq3KlwrRKVMkBsASCHb73sn0hf/zTv8h3P/xF/te//A8ZjYds63oLAuoVAmtIrzo+PpJKWJFmoyGHRwdSrYFlpJVECvkVK7rNZ2NZIW1wNiHrJhr2WU0OETJGJQtIDxvTwJeDCllYlXKFYucQzYbGwLA/ojZWA9pXxZrkcxXqSeEzGi9WuFFDhDGGNgtZpSaQ0TBi9UcwrwDgwNCxUg4ZSMU45RLjDrpojUqL7QaHjyCPKwdtNGh+hysuMFlEct57LZ3eubw+fy7vzn6Uar0gjSaYZCtpQRw+XyYgV1ipppemD45ZvRIVioYDRHIVHIGoOBwgjFmcg9RBFA7Q1DcHRLj0RbLr4FQvRSqVGkVic4uVHDeP5eGDR3JQOaAYeh3MMoB2AG9CjDW0LTTU9PnJmfMq82wabJ20VwFY+IxrRAaAtUJUO6fM0BFScB2AhbEAAAt4cB4MNTwv7yvg/AWgqesNuZYKui5nHKeDQTcGsPrjIeccmJMYJwCxptEEsKH8lz/8k/z6q1/LvcMTKaMtak2pN5sxeItqj1hnAJhjQ4IUZojujmd9gsilCqpFzmRZQMXOmXQ7A+mdd6TXGcgXT38lnzx4Ks3qodSrLTrgbKdrAlh+JG6f9X8XgLXN8UrW4HXRY9/ptXMNkIsdOw/QUoHjdUfvI4C1T49+PHdbC2SNq30VoD4EAGvbfPpQQaxtAJYPUvl2KA1e+f9bGp4d7/vA3Lw5pr5tGHVDp0FdBjKcL0TpDVSuBtsI7GZoVE5RHGdF6Qj4p5M5tD6H9OuQ7j+IRmTyTl21agP6qV9loJkxkt1GM/Z/DYByfrQdb59bsZa0yDvWe1ujbaPpP1uio5owsHBNreyc6A8ZCGPkIWhXaZXGhDG81k9Ok2ht/0rbzDtmIJDHpwAsC6CAKcIAowOw6OOSfQUAS/UpoYVJ8CsHbViwrPJkj4MFBn+tWg4p8YB7hwQEtY8IUCAIvAlg2Z6H4CAkLFwKFP0dl02CY+K2iOVNkoJYNq6y5tqKBa20QrRdxxd0Z7vH3/P+AKyr7jEN8KbX1uT+sldde+5taxDmV3pPtz6/bRymgB6XRkiGGzXoIBOjGlg2R/nbNZsjNcVgI4FHSl84sNQxrQBmGgML94VgtPW3PYPNU45NVIX3UgytFUzE3X+WbJ9tE8DyfSj6hLH+3DrLz9aurLFl7ZBeE5Nru/m2A8DC93Oti8e/PqHNBV4vXQhCPdkNVqJ+dwJsccx/BLA+dABrfeJvbBjes4dkESSd9C6f30WYbPDTwAkq7amBsMWWf6fSh1SYUF98ltjwesi3Z0QTVso6cGUxDpukWsh2veQqvgNVS7RKIlLbNKIDYXCIjk+w4SVDCGwet9Bxui2I/IPlAwBnPBpwQtYAGJRK0ul25PWbN3LRacubt29J88Yicu/hAzk4OpTX795Ir9eX4+NjsqLA0sEOPUQUqIgoT0CtquPjUwgRSbNxyPQsVLLLr/JkE41HU6bBNY4aMp0jKgcaeSQzRnrAwshxY00WFrqFTLkCgRGIxNerdalWa3JyeI/vRZOhnJ2/k3bnHdlQFAx3CwvYZdB00nTPotTqBwRlJuOZTMcLAmBLJ9QPJhQiWI16lQATqO3VKgTElZEGgAiVdXD/6BK0F0jzNCDQqkLkcQp20Ijt3+5eyP/85/9f/tv/91/l4vJMgkpJcgVEXiAmnyM4B62sg8O61OvQpypKKcxLBSBEFQZiRl0yDCWIt4MZBi0JjFsIZKOCIwAstBEcEtwfBOURmQOAhW4fDidSyJWlWTuUSgBh8qYU86HA9jECg/SzWE9MxynOBxsLmgzoL4A4jUZT6jVoZ4mrbohSvEpzR8ogxhDYSgB38EOxf1LMkQ8fuwk8DoBHNOtLf3Ihb85eyLvLN9LrX0i1npdavQJ3UeqO/QQdNIwbtDGcXYAkvVGXKWnDIdIJpwRS0e90NUGdLwRkCcGpZrqom7dMkHWRVABYGA8E8QpFxKOYlnp8cCQPjh9JvVKTEEy1XEEqpao0atAYq2kkNA9aPwCsJIVY14akEpGasdQW0ar8uOYA68ucbTLDnPYH+hfrx2IyJWsSG4LheChIIRwDzBqPCGDhWcCONMp3KaesOgNm7Z6wYVgI2m4kw2GPLL7Xb1/LZIm5slKNt2FEwHg+nsqoF8knDx7LH377B/n2i69YibJWqUmz3lINPFQ8LBc4Z8dgfI6hQTaW4XhAzTgwAwvlnCxzC1kVVB+l2x3KuB/J2ZsL+eyTL+Tpoy/ksHYsjdoBxyzby+ma2Hj0GVh4Vh8Ewt+7HMxstzJ5NysFLMsh8p3MbU5R+l7SgFVsE5xjnr7/NJCVvvdsJ/h2BnKbQ72rvdKfW5/4z5Z1jXSb3tX33/R+7/r4DwkA+vcOYKU3UNvm+V2Pkbu+3voG11vLMjSuYqubUeLd3yja38Y8SjSvfPaVpgfiGFZSni9juw+mLVlUBLDAGJ9qOnluQV8I0gpkqY/wt7LbI+hPOY0o5zArK96BPbY+8nkdc95Wuxjg8iom+u1MLr5rD27sTcjdVSVMnt35bnFVw/Xems2UQQQAydY4FHJJvBn9K73ptsrE/pzjMSZXwWQLl9ZFkNCuoXbfGF4EpAg2OJkCqO7m81IuaoAwDNXWq65skeAV/GZqXBVRnAkgFfzMQEIGIOHlAMBSnyFPDSv87fwYlyJobWdpYTkHjJg4dbzeO5tMNppj/Vjb4DnWxqrXhtpm8PJYVzFuz6S9TAvMPkvAi7Ue2rMKYeKXJv3oX3/XGrHLju2yewiV+3PUF2n33zftVq3enWhfWYqmsrE2q2qi0jZfjg1l6Z4KXqkmWZqBpQFtlaDYxsCyMWoMrA1AkxI76rP748HmStLG2wEsLcKgVUV9P8Nfq9JjTCu1J0HFpA198XsPNNwBYMXrDORcvPXVB6OuArDsXpLfSdVXzqGPANZHAGvd5NzsP+SHm9H2z7QoEzeRWARyWsku3lg5I4Noke8YGYBlmxcYDJ0EenU71r7T3+TY55ysHtsqQcuTynrxhEAQDM4ExMVRbreE71O2RjQdUKdpLjMyIYAVAzxZOFbZbDEmMNLttJniA1bW+dmZ/PjqFau4tQ5aMhiN5LMvPiMA0Ol2qWMF1hFYQNh09i66UqlWqbvU7/UIAty7/4AC2GC2QIQbxhz/AwRBGlL7ss10QzBoonnEe0IqJSonIpUQbCw0AIwzQBSkEy4Aflna32xOgw3ReJg/pCVC1PrNmx/l/Py1TBdjMuVwXaRS6oIcSDSeyHyxklq1zmsNemM5PrgvrcYBjTyZatBXioZkrpwcH/EZHz58IvVKnULXYVjXxd2JlOvCCh0k0K8cfZ1V/aAHNJbL7jk+lBcvfpD//j/+m/zl+z9Lf9gjo2pJaneZrDj0W6VakmajItVmWcIy0jZXUq9VpFINmH6I9tFIJ4CseVyGGmAYnBCN/uXI6gLjjeCU5GXUn0qB7LUDqYcHUgW7KAcgbiH5VVEBUAJgRRXXhwAV9d9W0qiqjhfaGYKgtUqVDB+trgPG35JOEg0J0gbhyMxXdJQAeJCNxbLPCPEpHR73iz4dTnpy2X8jL95+R/Bqvoik0kC/gslX5Pm4bwBYuaVS2Vl2OxpSuB5i5tFwLtFkxnRVOsYOUMo5SjT8Gx/AwjxGn6kmmQJYeD6MVUSbZtFEKkFNPnn0RI5bJ1Iv1zl+ISTfrLX4/EgtZDTUQCwynwCSqSsGU8nqSOrari9INwSw5uMJC/XgHgfRgCLuk7kCUYNoqGsKQUQnwgkQjqkBRYLrmAcAtZleKSrmjvGN36/f/ihSRIQcunkzzunLizbbun3eYVXC33/7t/Kffv8PcnJ4LNVSyDmHNMUidLaKeVksJ2QYgn01BsAWDaQXtTkH/w977/0k13llCd60L70pX7AEvdjqltRG0+qe2YjZjZh/ebZ/momY3d6J6OmR2JJIGZIASACFMlnpvds45373vS9fZVaCVYBIqlEKClVpnvneZ+493znnJrJJWaS06imeXb8/kOloIRcn5/Lw3iMHYO2RhWUAFj6nEoqrDFYLICx4+lMAWOvAKj8I8w1T/esL53/4prlNDr8j2Gt+gLsuGN4Gam2SVmxbBbcF3tu+7wfXdqzrjrktkH/V833fPvcWwPq+PZGr1xPvn/Ex/f2/g9UrfFUAKw4erAOsLAE05lWYsLl1yypw+6+TIeVAITDTEQfQu2quwBRkTACwwP6fLmZk/cK8HWsQ1n1spsK/CeJyeFqajyzuEuAVqxm7ar/mgWUSQst2cC+WHPtVBu1Zm3DN5JC4Xt7/CoBlbBVdn7iWeqwfts3Cbaq42N3YtGH87YFXZKS5H8JEboNlBTjF5hlLJkIvqewNjfsjH1dL1g2s4GYi4gtnjI+2Q2xcKOToa4XYETFYFj5ZBK/AfE9qtUFsbsHKIZuVAMdxFh7YlDMACwwsYHLMbzwAi/3HMb8yVCaohFJlaw7QCxlYq+yYOFgcX/ss15kvlIF1dZ1T4Mq8auPqk+j8Vzf1/XOtA9D89XsbgHXbuWEdAObfqw9g6XWteifZtapnMXJNvV97BpDmmkUHNmfVIkX7On7GsDrBj3uuPoClRZxUfeFLCH0Ay6pjrqtCyBgGm8seicPayxhY89mcZu7rfsA6hJ/wyvPyizTE5J9+n7L5yOavsD+4HMyfH7QNrwJYfN3mhZDRuSohjJu427iPe2BdxRCiAhM+iOVvcLP9tgFYmzpgPNha19Fu23n/NN+/3Q7sNhNSPyhfdz+3NSG1HXeb0Px/2cFudnuv3PT+9a9LVkzDvS5I52tucMYTkRComkXVC/2L8gegsVSUqui8BZy3Fj6nkjujMuoCj++A/YTSwzgXqqqBpo0PIvfD35DTwfC7N4a8Cl5WCckVA7m4OGfll8dPv1R21WJOBgbOgV0dGC6j4e/evSOj4UjqOzv0xUJQAlkZPgNkf4Eqg+Mhzw9Db5iF53J5RysXgla5TF6q5aoc7R/K0cGR5FJ5Bj+QwHV7SHb7pJYD0Nnb26WE7/zsVIOi+YTAlt8nbGLibt98SekR5vTBoCeN5oV0uk0uAqjCCGCI7SnCqnvd3oBG890BZHE5gbbpoHZHHtx/R2q1iownA+m0GvLNs6/l9OyEizcYR3u7B/L+ux/K7t6+LJcpyQV5KeZKLAUNmjYCAwAGoTmok8jRj2wyJEMLgEvj8oKywv/1y3+Rx08ek9WXxfUTewDrbClBLi3FMvyygPbMJQhQkS8lpXKRAQtASjK+ZhBIgu01ljGN+7UqSTaDoKYgQS5Qj6ZkWkaDqcgsKdUyAJmaJBMFyaYKlHmOh2DvIeBUjTeM7lHFEEETrwqgFCCkZFqyQUB5Io4NwE6fBXzGACKmidzMcB0AtQIYyWv1RfQPeDUF+ayMwKijb4TIN8+fyHDRlF/95l9kMOzKwZ1dyeW1zHOlWKIcLpMIJCUq9wRwgqpF580zMn06vb5MJyK9wUgGQ5UrGMhp1UHhf4WxApYT7hOwkv4NMGzCnWSyieCzBe8umM8n0nK0uy/Hh3do6I5KhJRnJjOs8og+gQqJANdwfwxqEbDCPBWgIbwovDLiar7qKoq6HUsLTOBZZjI2yjWcFxuYm7heVCECcIV7A3jX7HVkPEeyMJV2r0OWG2jiYKjpj8pl8TzwrwXIdFJDf5yOOVY6nTaLDswSUz6PCcqawxh/AF+xgfRaPRl2B/Lw6J787c/+Ru4f3KOZO8z6AUKWSmXHPESC0iVQ1uq0pNVpSHfUksvepWQKaVmm5pJIJ1VSAplhbyr9Vl/q1V350Xs/lp3ivhQD9cAydqsvuTMTdz8I8EH/m67b4fecR4Q9D//f8BnFWLZ+soc2tsIf+DyCP/xngZX9Ho837B789c/muU1A0LrXffuO6wCk1wVYvcrC6q+V256PH19Ym3DeMUbEa/LqepXrvslnfkgA1rr786//Jn3kDYdnN3kkf1bf2TR+7Flh/Yr/+N8xifK65M8+Z8kXx5yT7FmCHCbKS8eucsCVjc/JRI3XMbcj3mEyTVsI3WBBlWVs5MEPC0oAnguxDrbEUikZz8DYwn+xRNaqDrqiNvBC5fV6Bs+63if1+2CDeQAS1kR/boF3qSoVNB63OFI/4/kYhtULdT3V+ADrulXPcxsr7m/E2WwL56Vrx0UsqMwp9xNjClFuyPjKAQzOtB7AEn6mzhMXzC/I/wAsIW6G9XY+F7Cyd5BJ09S9kNeK0ViD8TnEIJmM/s5iM9xsiyoPMj5I6KZXil6ZWrHQX1cNc8D1s++4jbekAw5DtlXM0yfeF00Caf3FX+MIxix14+0qgGUtp+1xZW6y9rTmdQDEdWMhnt/pgW85g8cS1FfBFfzPWLVN/7r9PmkxiMU/tAwLGVhajTDymJ2xv2pMoWx15Gk8nvk0a7JBIIzECNfftD/gNVVj4HV8X2Pj9Ipk1AdxYeuyUqHQA6sAUAHIWrvuhP1fLRQM5DIprYHS/ry17tkaM81vJ/td/42Aq/hnOP5mEWDINjY1jZtLojlS/fysL+L1kP3mzR/R9UbFIVbBtKi/4fW3ANaWKoRre483IWwDiN40gBUHfuKT1bbr23R/r/r6dQCWPwDseFcm0g3ocnh+tynjB+fhZOQSHiRAWFxV+oOqcLooorJIp9VhBRIkplhHkOjhWEg2AV4lnYE5F+UETC2RBDtDd1StW0JmNpR2ry0jeA41LuS3n/1GTs/P5eXFqdT2qlKr190Oz5IMKcjoMCkBjALNFwsgwCvKFJ0mGveAia0Po/JshpLCy8sWmWYE1KZg5yxlf+dA9ncPJLVM0HgdrJZatSYHu/tkzFw0W5R8dbsdNlk2oywyGFK2Wy1KA3HPlAAmlqSlo71wDk60cEvC66OBNDstGQ566ruDqouLGUEJAGWpNLy5lpJKB9Lt9aVSrkitvCOV0g4rz1VqZYJDs/lYnj17Il988Ue5bF7yHifjiRTyRTkEs6y2J/XKrtTrO1KD5FISLEuMYIAGn25xALCpwZ96VF00L8hUgXHB+eWF/K9//Rf51a8+pS8ZvITSGSweAJBSCuIAt0vMpVAAu2nONi6UcpQb5vPqzUVJ4QyssqlMJwA1tHImfLryQU6/kyvIbLaU2QAlqDNSLe/LTu1QMokiQS8t2xz5uuG7WrkRHmRTgjV4jli0UD2uWCrRDBTtjz46HsJ3ysk7UVUGASl8xlIpAnuoXAiZZC6PMs9oyyHbADtHXzz+XE7bz+Tk5VOZy1Rq9TLlg8Vcnl5pAIhg3g4e2Xik1R9RavuidSH9UUe63b7M5gnpD8dk13FBsJ1Mt6vHxTati/GETDK9Niz6CD6x44tgUgsBpNmOiNWqlboc7e3L/u6RFDJ5+rjhOvJBUWolVEbMyGy+oMwwqtqCp2/BYCqMjRA8clx6VGgLonFM8+XwASxW0XQAFqSDaGv40rUGXTKwcO0osADfMT2W7YA6Ty54W6RsZ3MZGsEjyQArEabtg0FX5kmwSwFgTV058zHbtdVoSbfVlXwiLf/pF/9R3rv/nlRLFdmr7Ug2rdJQSihTQk8y9PN295KVMS+7F3Jy+UJS+YSkAcRmljIZQ1YylXF/oszHcl0+ee8nsl85IoAFIDoOYKFfRUBp3H/kdqnzdQDWdWvHSrJnQZjzbMFz8GXmOId5y8XXDVsPvg2AFV8bdX2KrvaHDGDhLjSg1uf6FsB61Qjmdp97C2Ddrv3e9Le3AcA+68cSNP+a4vNLCLCYpM4BEsY0MOkgiv4YIITvsBiHm+dsoxWvQ5rO97FBMR2TxQ5mMwAtMK9gU8HqggtXLRuyOTs3YyTudyqg5F24JpMqMON1GLAUA7DwFV4zSE2exMeqFmpMoN6eet1qT8HvEcxyQJJdU5i42me0IqIBWL7CggdJurkKdU2cz6bdH9czA1acN5Yf+/PazGMM92AH5D3p/QSsfAwggWGTpFOwl8hJsVR0CgWwsbRAEAAzRHLIF8DAwn1mAT4kFMCyNVs3zBWkgNWCghUa49m65ANYXHccUyYRGvq7BH2Nh5Pf/yzO8Z+NzfHKMKOGwsWQvv2KWbVcBbj44VsAWCvj5E8MYMXXaPOo8tvMACx7LRwvTK70VQOWI8aWArgKYGkegO5n9hRUBTBfUqafSgc1byFQxbgVr6mXqg9g6YZoBER9FwCW/8z8OdEALL9/rX72TwdgrT7DCMDyn5/tx4W5wFsG1s0C+RAp3PL17wLA4oRpZVlvdnuvHFdsA7CuSwrYNusB5jCx8PZgYtekNzaZTcIKXCad0eRywGp15WKZcifMXFiYsFgjOMAPwK75TCvFsM2YsGKTCosuZixIh4bSG3blD1/8Xr78+iv5/PPP5Kx1IXfu3pEPPvpQRtOBZDyGF0EDGMNDrjUcSxpV/MYTAliqaV5K4/KSXjkA7/eO9xigQFZGWV6/J71ejxMkmErwmXrnwUMp5IqU7tVKFTJrdiFJyuWlCpP3dEYuzs/k5MULllaGMSWMzZFsA5zhjgOZKc7U0VXqIxNiBqPChLLBZgimAOKpHxXYSXhEnU6HwcoMPk2JJL2TysUqjeAhBwNQUd2r0UNgNhvL6elzefr1Y2m1m7qLEQKMOZpiJpaQ+5Vkr1aXo5265HM5yUNalgl01y0BuRtYcBr8gNaNa4W32GXrQhqtS3n85Cv5/Pe/l0a7wchEA7aFZNIJlQwWwO5R4EMEsqolXyeAVcyzvVOQFDqvL2VRTdRgOymklCsLC7TxjMgkIXOwsIoAZe5ILg321VS6nR4BJyx8YDjlS0UpFovcmQPgx0ox4PmLaCXIYpGG5gwAZ1rJ0uYIeGkRUMT3QGVGABYEUi4j2MpJKqOm9Lg+SM1+9/tfy9cnf5BlciKpTEIKpbyUyyWplspkPqUSWckmUOUSLDLIA+GdNZCLzgV9llrdjuB2h5OJTMaqUcfzVYaMBsDos+zfqEI4w8K+YHluNfkHq2lCSj92mnBhGGtoj2KuSLnc0f4R5aP4Ly2otJiXcr5M6SeiTIBXuEf0dZ2yVLZn5avJanNlpplMeIk6rhfMKQOwOI6tTLXbMQYDC6wzk092Rn3eLxIKSDL8aoOaYDi/AHccnb8UMIR/GFiNU4BVBMDhfzUVivwwr6Aq6VgBrIuLBuXBo+5A/vHnv5C/+ujHUsoV5XBvX8rFisynC/YF9RRbMHkBgNUbdeX88qU8fflYpompZIpJWaaXBAaZrIzmZATulnflR+/+WHbyhzT+h4TQ5AI+2G8AVjwAvm5nLh5AxxcDPwCKb5DEE0b/vJbAWfBhyaAFdD5zzF83/fuxa7HX/PP5a82mdSf++lsA65WX+rUfvOX+++1O/hq+fdvw6C2A9Roewhs+xMp8FWMqGZNnU4IXn8/8OUzZUAooGfPf5jQDsLAsMjHGWs/PKWMb/yFmwBqE72BtxToFJj0ZV+MRC6jwuwswszQ+ZdyA74bMCF2HV5LSsPIaKgOvVhG0eN2SQlPjRUCVHgvME2VMRLYbarXhDMZddULa1DuLD87rHovL2pRxuWOkrIAJ+ABiUW9dNyCNa7v5bjopHr8bq+bCqteIcR0AF0nKtK1gTaAWDgCzMpQEgv2NYkDYXEROgPiDBZEoCQPIBbAqodJBxwZWzysFsXSdShN6Qvyg3rKR9xYBjdjEkjDrAwPkXKU7XNe6vuevf/E+GA0XBTDZN1y+B/a7e4X/gBHkvx+ufzcAsDaNkeuG73X5n388/xr941m/3HQOH8AysG/1uJEHnR3D4g81Ko8YRKpaiQAsxhgptd6AIkFjDlVOWK65DcCi+sIxsMI4Pyz4BI+q6xlYYFZdjVlcn2GsqjmS/8N5yfUz5FM2x9l9rzxHM+qI+f+tkwyuglyOdekIrGFMdwsG1upzNyaczl92/LcA1pWRcLMQ5lUBIn8iWjcIbw1gewtyvCNzQN/s9q6bk1bei19/fLL1r2l1AOhhEAJYMrL6WTcNexHials6xkRCZWooQw/QinJBB3ikMxlK0AhKOLYWKJlYhMjImEyZSIKJhWBBLaCVfYXKZQgYXp6+kK9Pnsmvf/tvkg4yUqoUpVgpSq/XpwfT8d1jOT8/l+l0JkV4WaWysgTTCqwbSchoOKbRYy4TSLlSJsgBD6tms02qeKvfkhenJyprzKSlP+jz90KpxCQeEyTAix2ylupy7+gOgaxKsSI//uQvZAIz9GVCPRNQjbDTlW6vQ88rTG7YaUJ1QUgesUsEQ3awldj2c1Q3mwlgCXokELgB8JNlYo52G8FDCFTw2UI9eFwgxgV8vuB91WpVqderki0E9A9rtxtyenEqre4l26ZULqnp6FDlkiz1ukgwkAiSCclnAzVOz+bZPgiaSGkn3R469KGUymUplousngeJ5DcvnsuLk+fS7rbVUJ9U1iVLHxfygWRzmdC8PZNNUkqo7DqRbJCWYrEghWLA15LpCAwFqw39jAbxMGFnEBNQyhmkIIcrST6oSiFTodxwPoXJ6pBA1mQ6lVy+IKUyJF0F3gt26sDgwjHzYHbl8wRrtP0XfE4a/KqhOxlcZGJZACmSL4BBB2ZZQFN6gKqQsIGBdXbxjQSFFCvW5fM5qVWrBDuDZF6CNK4ZVXRyNvZoBQAAIABJREFUMuyPubM0no2k2WtIp9+W8waArDGDVTD+GHy7ctR43nhmGC9ggGERRjujT6nMC/I6EVThMwBLQS697nQ6IHsNYM1OpU7AFcAVGGupZZIgXj4oECAFmMjy1M67CaWrddHXnUUEjyaF2wRg4XPcSXaBpEkIsf86mo44pvAvJLf98YgAFu4Hz8l+NMFwyYiLlAHUoQ+g7eifBsCKYCeKJsBYd0B5ALiDk8WMO+qd/kBajUtpN9sybPflvQeP5Oc//Rs5qO9z3MIPCxdaLpVkhmqk6bQMxkPpDlsyWYzk5OKFfPX8C+lPOiIsdul23XGh06QMe2OpFuvy8aNP5LB8X6qFqhSLmC+u7rbSW84z5N0WEG6a+DfN42F7x6q72lxtHiyW2PlBlAWctrO9bv3C9dwEwLL72AZk/dABLP/Z+uuoBX3bEohXXug3fPAtgBU1zE3a+g2HZ7d9vH8W34/HnSuAVmxu9MeT/R4mZ565cQgAOQDLn9/obcn/tKKgD3CZNyw39bDJyXVo5orwYE0Z0UsRcch0jorQ2FCahdJ49LFVAAsAmdvA8zoTrodpt1dl0OSDjD1CJpCSceLJ7SysZKjzr93DCoBFAMAll8bgiknRCOY4v0trz6jtXKEVD8DCxeB9/BiAxb9NeucxxQAS4ZYBRIDlrgWhtDCUUW2wIQi/WABMhTxiDjVtLxXAxi/y3rBRCf8rxDo4JhQBUBPgKIhz8BkDsEJGeliBTv1LYae+It3fAGAp2AePXrdRtgZAiD+LjQCGYwKt+AaHbKyIgWXf949jxu82f/vnXDfo1+Vu8bFy08niujX6unySMZ8Bqt7J1wItXr/0x7MykCKQaxZuKLs+CNID4nNX3dL6lcWqxrTyJYQGcHI9XgNgGVOPQNgrAFgWA9kt8vqtLGKsPrfdmw9gcbzHilCE7epM2+MxonlN2Vj050L93QF/bwjA4pzn2J9vAaxrR9bNQojvC4C11YT2DXtg2A6C38T+pBNPfOITYRzAMjlW2L6ueko0wGKItGMVqQxHPZ2wgIEJQXPvtHqspLNpLozNdpPvgTKMim8Yh/AbGA5HujsGYGs6pkkzgJPT8zMUipBev0sJEuRIhVKBnwPoAsp3s9mihApVBbMwsh5PWE2wUgLQVGa1P4AWAKLAQMJ1wjMH0jf48FxeXkir05aziwv6UKWyWTKxfvu7z8PA4r2H73OhrFTUCHs8GMnP//Y/yPuPPpD5RJNgeDbNJmNeT6vVckwyLdmLnSUwrBSoW0omyEohgBE5pI1gYqlZIEAzHAvXSMbNUn0AwK6JKOT6OwKtrKPQwvupUAokFaRoRv3y/AWrtF1cnvEZ9Ps9GY0HfD6sPOiYNVzQzdAU4BgYYQvsfiklF9LHr548JiutWMwRnMT1g42En7OLJoEEVGhE+0D2h3swMJL08BwqE2aUWbaA8XiCMsJcPsP3yLzjrgi6DkAcHAsja0G6OZ4tgKBMAoBQSQq5qhSDKqVg+NR4MmH/QUAKAAqMJYBXCCwBBoLNpLJA+GMFks/Ci0vBBlw3+ieeASr4oRIlgD0uzjMAcwo8JhNLSiATMpdOt02vstOLFzKctCSZmksqm5JKpSL1il5XNpmjtCy1BPhWoAQNbT6aD6Tdb8pluyEvXj6XVq9P4AcBoC4U6m8xcx5SuA5Wx3TPDO1KyV8aIZtIp4/vw0xSx6VW51QjcUoxcwUpZPOyv3cgR7uHks0EMhvCFD9NgCuTVXYXvNX4HVa8DFRWKspCxC6qeVsYgEXpoNsJMw+sOAMLfTS5QFUmeJ1NuMPdI1A0IIAFaSS8yizQwP0TzKPXhyYeAEQ14ND2QcCjbD2t/NkfdJkA4NwjAFgTAFg9abfbMoCU8LwhqUVS/tPP/0E++eBjVmXcqaIQAJ5znsAxmKAAsIaTrowXYzm9fCFPTh7LeetEFuk5vfeQUBDYnYgM2yOCgR88+FjePfxQqoU6ASwdp6t+F3EA66ZBph33SjIYWz7jyR76tv+aHccHW/zA309eTFLyKgDWNvBg8/u+7GJzLLDt+Ldp1/h3/YQjHsBfl1zE2+lVvnvb634LYEUteJM+crPo87ZP7d/P9zeBV+Hrrin8z60AXF6VPnud64D9F5qQez5QS7CmNJaEh5XGTbr+GhAE5QClgcs5LRJQtMY2z/jdOWKCKWMZFhAy70djPjmrCR7PZHQwddbAhedeuadYHI33bK7l+u95V+E989SKjqGFUMA0xjns+yYnDOf4MLF2G8zcBEvRdF5jeK+6ofOrtOsIY35+yJm4u3XY2i6UZgBQAPDmKse5navIpNudB5tg2AyE3xU2jIr5HCuPA8iCDxauG4AWPK9wjWB/I97A3hl9xpx/Y8i+cpYjLPqCSt8JKzLiACxXBAe2Arwf1x7GwDIAi7ELV3RjYPn9J2LUWfuvtI0Hulq+RCmhy/U0nlHbFFSwWXndPmMV2b3+f916ER8TPphym9lk3Zz5qvMoPgdXVo0p1jPZLG80WaD9bf3XhLdWhTACsNxdUaar8lSNA80uxHmkunG5CcAyDyxYylgbGoDF646ZuPuG7WrSvn6FiANYV/LqaxhYNlbZFh4ApsdY7XtX589Vk3yHY0Ux3rdkYOEZKhNu1dvKqnX6c40+kbceWLHxdrMQ4i2Apc24DsCKT2hXO2fUCQFg2Y8uFpGOnK+HC2L4qZXDY4eLXjcBSuLmFEyAV5LbWYFfDd67vGzIv/7qX+Xi/EI+/uRH8u6jRzIejWSvdkDJlsrc9D+ULW614EfTkst2i0BYKkizomCr1ZBcoUCGFn7gUwSZIuR0Qa4gS1STGWPHB9p6yLiS9D1SQENBDB2UulGEiRetAbkjfHQ6/S7ZQ/AW+vr5M2l3O/LZZ59Jp9WTx4+/klq1Lu89eiSNi6bcOb4rf/2Tn8pefV/u373L4+KeppOJ9HtaYQ2JNM2EAErA28ot+KiEmMbOEoyqAbCALr6EfMvKAyv7BRXZNJlfUn5npvwIZtTgMk1AEM8BAdl4OpDxHABgX1q9plw0zlj1DkbVYHVhxw4loREQlMtlVmAEeAM2Elg/M0ikRkMCPtg9xLHxTFkdJp1kG0Ea6bwTJbFI01weMsfpBN5eyrCDX1RI800tJZVNknnFQCWjgAQmQ8gKcaxUFhUEUYVG6eNL8tKWUoAXFgzmJyLz8UIqeZiT35dyvi7zeURvJTtpIWTRIehEeII2G/RRXW5MJh52awB6lstVsvX4OYJUM5mgSqTAULQkpWKJ7C9M4uPRkLI1eJOhyiIYY/BJGo6GMhy1RFKoSNjheXd2dqRarhDAyqVLZIkl5hnK+WbTpWBxniwn0uk3KVN78s0TafUUgAGApT4eutBOHaiJPmCgo8lQabyOapyLhfSGMNmHx4Ox2NQLCsdAX8plcgTpaqWaPLj/kCwk+gjAVN7R8lGRkZ9PgGWWJ0AL4ApjB2Af+iBYWWgfgLGk8UM6aP4c5vuzxsR9CYabzCn3G8GAfTaWdq9HAAseeRh8BFCc9xfBKXhkOR899DutKuOCdgOwwOKaTglsI4UA8DVaTGQ0m0p30HcAVk8uTs6ke9mSv/nJX8s//N3fS71Qk0q5KrUqwMWUFIIij43rGy8BsPXkvPVSXjZP5PGLL2S4GNHXDcWGAOktZ0kZdoZSL+3Ix+98Infr74QAloGiGtDp81gnwfbn41cNFjfN6aH82gVoYWDoAihjYFngiPNFu5cWfEbBN+Yn+8yrAFjx69r299X7/eEDWNa2fN5+ifqYXGpb29zk/bcAVtRq68bSdUkhn9cb3mC8yTP9Pn1nW/ttu9ZtiTejAE8+s5LcufXFJH92LgI8DlgxjxxlIkVMDlQP1Jhm4jZEnFm52xiEZBwg1mg2YcVrxDyRbCdiNiUzyrgKmRChF5TO8SFwBEDKTWUGEpkfF+8vFkcbYIVjIHYxDy8DQq4DsGy+wTEAYK0kueGE4AAsS/BDr2H9PK/dxQxxAEsZV7qBOZ8pE8PWFRyV56P3E062UPUAbL5IvFKAARWguUnKza+kFHM5KcPeAVUHkygkhMrUariNTc8sPa8gddQNW/POtmtlzIHYEDYPYGpZ1WIPwOK6ZaCXs0YxhQoALN5HzNwa5P+o/VZBLKY/aySZfp83QMX3YokALBxbASx/c0Pfd4CiO5jf7zeNqU1j6boxuG38xufMbfFI/P1FWAYxyiPX5ZsGiNi1hqyekAGnYywOYIXyXPMMduejbBS5k+vLmzywLMZF3GrX5TOwXgeAFQeZfFm0P2fF5zmO4ysMwKueV358EW/H1wFgmfH76rXq87AYMOqfbwGs2Hh7C2BtCwKue38bgBWfwPyYWr2ZInNm/axOtjbIowUgMqj1J1swqwBwoEobXoc3EBgN+UKevjJPn30t//c//Vd59uwbOb5zRJZKvlSQ9997Xz54731ZTpaSz6oBMphXLGe8mEin25V2p03w5fnJM8oHUWkQhu7VnTrpx6Amo47xncO7BCQAxGiZ3STfo5fTbMFroeQO9GQk4k5qhXsrBQGlj4CxJsu5NDtNggGVnZoEhZz0h4MwgPn1r38tn/32c2k1L6XT6dFjCAyljz76SP7ub34uO/WaBJmA999Hkj6Ft9GYv3f7PSLd2G0CYEPJ4WgouSwLFmtVjYRK3tKZLJkyYNDAqwhMIHweUkAcE9ePhBvsomKuTIaR+jJ15eX5mYymfWTbMpwN5Q9//Fz6oy5lVljzR6MuvxvksjS5n2CSSqvEEoAOmEL9bk8GvSEBKTBd4HGAao0IVgpFyAzR67SUcjlXlV53KM1WW4YDgApgT6UkyOXJ5MH1InhIpFHJD5UAAUhoCWarXAhWVzIL5o+CWBkCWeoZlkUABBngZCHTwUyyiZLsVg+lXt2TIJOnrBM/Wr4aJbARhAillvi72+3x2trtDoGb3Z0dOT66I7VajfcPcAfMLUjvgImiL6JCHZhfoLTPIIFF9bxmQxYC9thcBmOAk0tZLMeSSs+k22vymeNactmcFIKKlPJVSS3zkl0GUshXaCoPU35UXIRU7cX5M/nq6RfS7cMYX70U0FYzPEtn0Bqy2sBic0ypVFoDPORdACxHqL5Ih1R4c6gUYghAk0AEpLpLgmOFbE6O9o7keP9YKqWKJOElQNAMFZVU0gsgC/cBD69yoax9GfJNsiWxc6rVKrM0TvUCZw/Awr0wiXcMMgBYAJvBsgTLaTAdS7Pb4dxQKBV5HSYPwE2RhTWdEig1MEUlk7aDrAsrQFR8btDvsVrpEGMNIK7MpTccyEWjIZ3LpjTOL2TcHchRfV9+8Xd/Lx+996FUChVKPXFvxWzRsR0nMk/OpNE9k1a/Ke1xQz7742+kM+1KOqs+X6Srz5OUDe/XD+XH7/+V7OXuSCVXW/HAwvN7kwCWP6fPFq4KlFskVtgJnneBrSHGtoqCuCi4ju8U2zP2g287zrrX/HXKrnF7gPzDBrD8JNaee7i59gMAsG5rcXBbC4abRX9RT9vmgbUtgXsLYF0ffW5rv22xaxwAiH/eTNzjwJWf7Pmm6z4jgK+H0hxdF/A9rOXYIFEPKYBYYFmrnxU3+lhRVjdUhtMRmfH6WXo5hJuECCUNLLNEGTEPN5kWDvSHh6fJ6wCGcC1fjan9NiQpyL1vbWM+Xiv3HDK9FGwy5hiSY78NjBERnuMKou3ieceI8pN4XCuxNddulqzyb6vA5qoDh9I7D3Dh2HeSL27AQU7mbAcs6UbsRh/RfEGKZD1jMwxM+IxWwA4Qd8KMHQxw0SqEzrg9TNzBtAJDn0qGlLL1HbPJzLmtap1tGBmuEm0gOZZJTGK5CcC6ArSskWbqfB+ZCOtzcRtXzgsLAJa/LqhXqfdjXskbqhDGx0scLNk2/ra/v3r9mz6/Cdi66oG1yhCyZ7iJgWWVgjYxsAzAwrPXgjIGRFkVQte/N5i4+wCWjbdvA2Dx2cVYWMa+0jlhlTEVB6/WPS9/Prhq4r7JtH2V0RmODfcAbP78tlUI2We9KoT+88Ix0VYh2Mj71R5i53s9VQiBLq8rB7C9934PPnGzECYMErd8fVMgbTd+2wDsOgkhO7i3I/smGnsTgGXtczWAiHZmFP/FAFTvGX8nxkAs7J7Y7/71M1Gi7jxBI24k1djRAhgAid9X3zyWf/qn/yonL08JVhwc7Eu1WuU5avWa3L93n3K+/fIuGRH4PoIKIPCo4oddqcGgx2QUzKf9g0OBWxQkeACzYMA86g8oGSwXijIcwr9gItVKhSAcvKjQ/gCYCGhNXYU7V4EOC3cGrA8AHVM1wgbAADAgVwyIi6P6H9YnSPVwrGqtxip1Z2dn0m53ySb7+uQFk/57d+/Jwd6e3L/7QO7cucOEHbtXuEdIzihpGg5IAQd7hrt9YPiMB9xtAjjAxRm14sCcyaOaYo5tA6AFbYPJBIw2eI71e11WtlsuEGUlpFAuyDI5l0azqQbhvZacXZ5Jb9CWVrdFOeYCZaCXU8nlMnwmrVZbMrmigK+NoALgHkGBbl8GfVy/BoBsA0hEZU4mFn2Hlkup1XZk1JsKioYAeEHgCAbaEL5g8C/IZLjjBQ8s/A4JIf3J0kuac0L2CE8o0sazKTJd0rmEAlkBDD8hg8vwXDCenw0X0r0cymgwk736odw9vkc2F01AYUKewmQL8Gom49GE4A7knCen53J+fsF+fPfOXXnn0SM5PDiiqTtAGgQd6P/oC/CbKhcgU8zzXvGsFrOJnJ2/YLsKqt4JPgcPKoBzc+n22mRJoTJkSjJSLtZYHXI+SUo+Ddp8mX5v8OiaLCB7a8vLsxfyx8d/ZKluA24gw6WpP1qapv4AzMAkzLGPQQoASR3aBO04Rt/FdaeSXGQBaAG8AjuMQTIMVkdTCVAFM5WmFBNMLPhhFfPFKLBaourmglJYeGSVwFIrVhhwlkoVglf4PcjkJIA8Eh5ZCWU0ksXme/2xnHaCcQkTDIy75FJ6AwVxB9ORNFpNSoThq4bxAcmAVgRUwI0JB+eSBQNaeNgpu8kWd9utm7IaISQgYG1OAcinljIYDeTly5dydnpGxuZyupT5YCw/+8ufyT/+3S/YBvVKnZUiAWKh4AP+l0gt5Kx5Kt1xW8bLvnz6+19Ke9yWJPzuyYgTWUyWMulN5HDnWP7qw5/Kndo7BHHB7PN3BF8VwNq8fkSZSBg8AmEF802iIJGArcODOZfjOimBiXbONeJwgbUz5Dcgy3b8rwJbkSTgdQJYFsxHa8lbAOs2ccHrYGBZ//m2/97musP465YHeQtg3bIBt3z9tgBWCAy588QT4TiAFQeyDLwyhpIf1+prWBWczxWL4qhcEGshJIA4Hv2swPB38yLi1MFwSL/EuZYAUYZMUllDUAHgb8QWxgTGccj+IZgUyf+suiBBLMy/XoXA68CGcKMhZgCPZuIGjbMUsE2cCEhzCTVJXdcxsMw7S0cIWVIOaLN4HteqHl+uiJInTbTk1c8r+ZqXvGKTisAE10b41rpqzs5onW0I9hXjiSLjBkgJ8ywaA59NxLpJViYE0ICgIe3AKioTQosCWDgAuFIAi4VinNeUFh3CGuKYw2CaeUmdSvgt+VdgThUR5JKFZu8qkrgKEvjJezw/UsBKO3a0aeE2hNz1+TJCfx01BpYhAn6/v25I+uMxBFVvMQVcqUoZO9Ym4MpeB2i5uqZHLDY7lPY7zb8YiviMPjdelktlSBoDy+7NACzGJymVi6olmwK5iGnZn8nQgo9rZPKPc6HfWBVCO28IYC20v+K79mziEkLe2y0ArHUAfvgMnS2GtYn+G/VBmwu01d4MgMX8JrbRac8rfAabTNwhsbx1FUJKqZQ54/+EjeQQ9Oi9OOLzOkKgW4ygW37VR8DXHeq73mGMX1N8Qrjt9W1rvm0m75QvAYzCDoozbnPTTLjTQ6ma8wxCUGDUQkwEqCoCllQinZSgGJDB9Ktffyqf/vZTOW2cc/J45+E7XCiRhAdgbyxFHty9J7v1PQmSWgENSTqrFDKA0ADEjORA8QYdG9XyMllI/SYMPiwIAIMDAQr+hscRzZ1HYChBaqWAEK4DP7PJnMwivAYwQHflkLzPyPrA84GMTQOZGUExACQF53EDPT8kadyhSqfk9OJcvnn2VLrdLk0qDw+P5IMPPpDd3T3p9bqh/AkBU6PRoJeUTfgAkwDqIICiPGmJKnUqnwKwApDu6OAolFjZ9xjMEKSZsmoe5G9gSTG6SIqMZkNpXJ7Leashs/lYzigj7LJKIcBGSAjpNzZbSKvZZ4U8rAo04CdtXAEoMn0AjJAZhNfg9ZQmoMWKIbO55DNFDSqWSbYVzPUHna4aibN8LVhlTiaGgAU7KJTMYekDOy4nkpgLqPqIYQDCQW4IELFQ0OvhRLoAG2ohve5IxoOJpCRLkIllmXMwZy/QIB8BxWSqvhbT6Vzana7kc0U5a1zwPQCC1XpV3nv3A9nb3ZedQl3SyzT7k5Zm1t2+nVqNjDFKGRdz6Xab0mzjGGMa0KPa4mQ6lNlsRPkkPJBQGTKXLUshKEkmmZN8oULAh4ywyVzAlsE99/sd+fqbp/LNs29kCC+n6ShkHM2WeP5zDQaxuMxRXAAeEToGMxmn/Yef1nQqqXQgQzAR3SqAXWX0HxqdjwHMaqVBzPrwnYOJeR7t5ryuMObRjgC4kvMkmXiZJMDDDMcbPgcfrXKlRs8sAHRoLzCXckExlAzYIkyqv5P7cfzMJgQmu72udIcKNp2ev6RPVb0G5hICW70/gP0EYJxkFnMB+kmWu7R4FvDAQjlleMDBKw+76BMZUgIyYlKCqowYV6iUeQKPsUaD/RK+X/cO7sl/+c//Re4dPGA7oC8WCsoU5KK9nEl30Jbm4FKavTP56uQLOe2cyFTQNzRwSs4CmXSnUi/syN//9f8h1eyOHOwcEcCk55cLwG3usnahugJ9ywts2a/5d5LFNDRMcQGgK2ahY96VCIc/LhkAKIfovFfQZhj0kFZiHqM5sbINVoJdBmtabloTGGfaTzmvz8LSADBcpzxPFXttBdCKSWOurG8xFlL8fV/CbvObv6atC6D91zD32zqA7/m7q5b8XbdGrlt//fvclsDfdgPstus/JVirOVssDtQ/fSmr337sJ+77N/r3hhK8KOGLlTXbFtC85vc3JWiv+TTf28NhPrE56lUuMj4esMGwLvn2E88VUMqdxJ+fFPxZTdD89/0Ey09+oVtD9V77QfKLzSswprH+0S6BvlGOdQW2FSr+zlzsyPenBMAM3LFjab9Yuk0xW5O8jQO8hxjQMRQ4B63ZTMemFeIgABVcz0yShhgunDujQh92f/avAXf+M8KIUVhGN4nsmdi//vx1bQINhybntxo+Iy8dxHEmw7FK+lLOTNskeA7EC6VweIbuWrgN64AEgFfYEENsjI2qIJNhvIE4HmsWwAPkEFATYF23NQC/I0bXJBrgFMAL52vlVYazDfYIgPB7sUlKXRvBigRestisguRxiQ0yXesgXbQf6wvWJgpUOY9SbBg6YE2fvbsmp1yxY6CZ1EAcvph2bM1B/OeF/GTdT5S/r15X/LPb1qdvs5a+yvhf95loLveYh46JH4+DbF6w68bzB2CMz7GdHYBrVikqCnIMvJC9FrVJ0gFY6jMcyTXD6oTh83VeZG6+4zNnhUD9d22csQG4WmlTxIWuT+jrnkfdFV8prdS+Epd5vlfxcYyjcQM49hP/vv89n02lfVaVSJqvqS2LzVksXOYKrvnPyfqojj2TUKuvbvy92wFYVhrUM9aywRINgIgiqO3wFsD6NgP1tgFq/FzfNwDLFlGboFlRxJWYxWtYIDXhcQkQ2BWeWSESpkIpz0T8iydfyBdPH0t70GFFPVTvQvJtnjkAZe4e3JFaucJBjx0ZSnjc7hAWUzBguHDOlFGFQCTIZmm4rpXMdDdNl28wT3QHCYAOE2BnAo9MF1XjAGSxjG8i4Uzc8/wd4AaOPZ1DkgcUPtqJ4kBd6t87taqCKAshyAHzdoIzMFsP0lLdqUmr05LT0zNpNC4IPoCBdnR4R+7cOZTxWFk0+A6qAMJsXKsLjph4pwM10bOJAQsfmS2QVqVS0u8N6FUFxgiqtWDHZOE8gvTZpDRxBYsEXgpL9XXo9NqsdAcmC8yzB6O+dLsdml4DgMIzmU1m0jjvSK/dk16364IrneCqlTIZc6j6yB1N+JPNJzQ9JVnc7RSkUwFBKoAeuAbIMQe9LsET7mqhup+BLvCkcNX2KAvLKB1ckguVDGYB2izJ0AoKWcnms6Ex9pIA1oyML1ZTXCTZf7Dk6a5dRmtYwk8tLJOtpujZnEpU0dfxXVS++/hHH8vDe49kp7Aj+XSefcEPRqvloqQzKqmbzYfS73Wk070UScykgGvLpAiUDAcDGfb6UiyWpVSqSz5bkhwArFRegqxW+cMuEcYSngWee7fbkufPv5GT05eMRAfORJYG7A7AQsECurOhrLRjq+FfgD0KpixlDLlmOs+gnDN7MsHjA9iil5T718Bn/AsfCrAS8fwBaA2GfYJVtWJVdstVKQdgJYHe73a7aNiPXVNIAEqSTxclhwqHWVSDLBHAssBBy2ArtduozACwIB9Fdc/OUCt0fnPyQvqDnuzs7ki5pOdDOWxKaWkor/dHM/eZAqssAuCAFvVNUeAZflnD0YDHR9+bAMBbzqTVvpAXJ8/kFBVKJyOZDidysHso/+c//F/y4PCh7FZ3yCjL5iBdzXI6wTgE0NseAsQ6kyenX8iL5jMZTxWgTyBDmWQkMU3L0c5d+dlf/FxKmarsVQ4oyTUAS/uRq+ISenHovGnm9/QMoScHnhxAXScNcbvJGDy4R98clTUqHYCF5IkgZxqgtBv/HutgiRKnK8GyBtTmFQEAi9ezBcCK1r/IL4t9zdaANftf/hrnB1vrgsS4B+O29dI/N36Hb5uffFqQ5d/7des+F4QWAAAgAElEQVT9DxnAsqa/DsAKq4Ft2Kf8NgnQ2nbcYHK7LcZ6C2Bta6E/zftvGsCy5N/uxjyvbMza+5D2+cmRgdJhXBqyACIjdryHDUlba7BBhDkYQJbKCxW4wuu0bMBG0WRCUGtO4Eo3Ic1XxgcswnmGm3W+ybreCTYdCWQ4ad7MVc0N79OxTHCudQBWdP9aTMbOHQdPDIBal9ziewb/hgCUPze75NPvSfHxbgqR8PsxAEvm8NLU5N/3AsNqQNsF5+XEnAF2FIx30owpYDcA5hU2vgq5HOMCrPXY7MH7bD9U5gazHJvNTn5o+YbFYyE4xfXfACOXj7ik+iqAZWzt1Q0hw6kMFDVze5uPVhhmscq+/I4DK6K1zPLp1fXRmM1g7WlfsuQ/ysd5/39GANbK+HXVqOPMq20AFoFebmBq3on4mWs6GHgrjDcHVhlA5QBT6wcAsGwzC/8iTuAz8wAslY+7DT0Hnpo8cJ15e2TcHo0ofO52AFYkGbwJgOUD1BzDnhxwE4AVzrnIeRwD63sAYL1lYK1b8m+7w/nnDmBBpuMj6FblyyqBKdsBtGxjJ7nqJFzUMckImUZnjXNptBsymIzovyRp1JBDBbUcgwZW/5svaHi+v7Mng95ACvmiFOl/hWRZ69aRGeTtKg0nY1YMA3Lc6XRlMBoyocdx8S8Ai/F4wt0boMnDwZB+TUjAKbVCxUFW+pur1CznAKzJlHLETABGEQArNZKneTmrsSnwBkAJfluQmyGhRGJN9hYS/FSSBqDZIEuzc4A8SBgum5fcGdw/2JNioRQi19hpAEuk1+0RSMH558uRzFzlCCSlWPyNdYTgB6AfPgtgAvdbr0H6BFBpyYTdEjZMZOP5iGWhwZgCqwd+YQAMADqBaQOpG+SMapavTLJBb0S5nVUrWyCwmy8IloEBtlOvytwl0wCw4F2EvsBFAWwbUdN5XDd+xoMh2WiDQT+U5JnPCJ6/emQBGALrJku2HJL3ZGrpWFgJkTRYQyopzBULGgAssFAkyJ6jdHI2J9CRSTuPAcdgw4KnVX2UmsDdwww8FwrS7HSk02nLTn1PHjx4IEcHx3L/8AH7IU0h4Y02UaCuCN+01FKCbEYmkwFZU+Nxl5LBfB6loOHJIPQ3GwyGUi3WpFSuSgBmUq4kKclJNpNnf9FdOAXPupSTtqTROOe1zBML6Q66lMIBRMNuMKWY8OXA+EqBmQZgVxlY8HhTQBSA2BwIhkzYJ9UjAlLT4VgZOHimYDKSfeh2i8sFVB5U8CIdZLX60mwiRzuH8ujufakXAcIFLI6AMcNKTQBKk2kauheDMk3pwTKDQTyuDSAm7tFM3hk4uOcALxIUYcC47Y560mheypOvH/P3vf19ViaiUX8moHwRcwHkBcgH6IU1wthOEUjM5LLqPcZqhCpfxpyB4g4ETkd9B2ChUuSlvDh9Lqdnp+yLs/FUdkp1+ce/+4/y6PiR7NcOWPwh5UBK3T5fyGDcIwurPb6Uby4ey7Pzx9IaXJJ5COXefJiUSlCT+8fvysfv/IWU01Wpl3fZzzBn4pr4fJa6c2Z93zw7QmAllKEknL+W7virpmHp4iwvuHESb7SRJVcsv56A3MQqaWqRBg3UHKMrNKFV41ij2KcSEYBlx4uCP6Vy8u+YRCIEREIAKy4huD7xjoNYWl9otXKjf4R1oJe9TwCOPm/RrqbdQ9jO11+OxbMrnwrBOc/nbdNhbhsf3CY++SEAWBaUb36O360C4Lr+taXr/Fm8fVsAi5XofP+eUBKkbAxLlsLkLCYhMpAiDuCEoJE7vkqiI/CKLGU37kOZ4UJZ+AZgQTKI+IKMfXgkMnaZk9VszPs4gOXPrXrtMUmPS7NskzfOdLVOYa9fB2Bp+yjLyP6z78WPuwnAipu9b+uUVwBrz4OJ340Nx6SrrmfPw5jEEdCmlf7wPsArPE9W+84G9LsC8wp+ovgdbCkAV1zLHfPL4kjE7/7mg7H2rQ9Fa9QqgOXP9xzLthFk7tZOohlVe4vWVFwz2GLrfoyR5T8bXoMDLO35RMCUB2p4wIhJHa04liZH3mc3WMyEz8lbIK48uxjAtnGNuoYle9v5jyCcx2Cy9qIfGuV+GgfZtdt6H64LBEIjBpbZaWC867PVOETFq3wC/H9jWOHz7EMe+0oBUM2jwv9cPMPiA05yqOPb+T2v2Yixucva9VUBrHAOWFecwvPM0na5HsCC4sdvv/jv/jyxDsAyiNuUU/6cTAIEAXqdD8P79OYjWgS5Ihavn4HF5/lWQnjdpH2bANEmrG2Lwrd5Pz5h3Pb6tp17m4TQAKww0HCml9ZpAVIBAJpMUJkOCTOoz7rjT6mSkwmBjgv/mdFkSHkQEvFsLpD6zg4nEYBQkLwh4SgWigQLKsWqjAZD1Sg7AASTGXfNAGLRdF2BEYBDYPUgfzM5FVlRfWU0AZwCwxSAgjKkVNJmIFY00SoAQDlWLksmiC5CCmABeGLlLjegs9m87O3tyk51x3nc6CKN4ynINyWLCKwoACU4brPVlMvGJa97Z3eXDDJI3PA9AFEwpx/0xzQFh8E6klD1/dHdOizwvOfp1PLQUNKI86qptTJkICVSM84lAzVIqLDjiCo8AGLgB3TZalI2iGcHHy4AJwDccE6AD2CFAVyhoTlppiK5XJYAFmWFAFEwkS3AgFOfMiaPAEZcuWWWQIYR/3hCMGE8GDjmW5IV7+iF4RY7o5fjPCYHAwsLz48yQhiVZ5WhhfNzHNLkPsX2AItrASYXJ17Q0GH+qZIo+DHBvF3XBZ18xxP4fhUIfuEHzxSstk8++kTuHt+XEoAMVE5Mp+hVNZ9OJJ8HE3CBI8gYMr9RV+aLiaSSC0oLgwCfT9NrDQBqvbIjpWJVspmC5HJlSQp2IOG/pgsk2rXX6xC86vQ60u936QPV7YMVNyAIg4pJAGawm4tnxypGwPMcgKU7SfrcCS7N0GfBRBICjgjGOVbRb1jJEB5rWnESCxS+h51QAo/0+EjJIrGUXrsrR7v78sG770sdQFy+IJViicfAWB9jXECuiCqFmUDy2aLks/APy0kaYBc8tjI5lQ2AY4Sgw1VrQhKBqpjw94L/1XnjTL58+qV0Bl2pVmvsY7UqpIQlDYBxjiBPRiSe1xzPmtVDUwyMweZiP3UVUtB/RqggiH43HpLVOF1OpTfqSqN5Li9OnkuzeSnzyVyq+ZL8h5/+vbx37z3Zr+3TzB0MJOwKGzA0nPSkO+xIf96WF42n8vTsSzlrvhQUqwAYOe0v5aB6LO/e/1Du7j6U3eKeVIs6NxgDy+ZS9Gcc1w88o80C83HQGZzBB5M1nff8hIW/L1z1qBBQUinufAnD+7GTUCuLUNUvmlREYIzbaYTnA6pPwmQ2GQWflghE/2qgHZrihkHwasB/hd/9ipIyuy4LaHWMr08mbI1b9z4YZX5Q54NP8WBv3Vr5587AMtNbiwPWJUHbYohr39/CwFrX91eP9xbAulX73/LLrxvAsvFkiewmAMsSLwOw7G8DRiz+VF9LAFdRFUGNPaPKfYx3aCHhvBEJXKlUkL6T7l+wrjg/pMCoX5Kh5Vf18vsqWY1MwCOJHv92c7Oda93cY/dAkAxrl8oXViWEYYW7SFYWB7H8ZDNcI1xSbPMc1nj7WTe2N82p4WfjIH18OLqiMvZ5k1sZoAWir4FAeA/xNgArxBkoPEPDdliHZMHUV1UBY28X1xvAgHV8dQ3Stcn/0fdXvSHj833kfxVy03RtdZL8OAML127t7q8zaQfK2Ga6PQtaYLi1laBd0hjAkZm3XpO7H7c+sQAMX7d/9WybPJLD57MFwLrJ8N+2zsbb/LpzaBtE4GPYNiHQu+p9tQnAwjjUBlFPJmNgGYAFqZ+2iWOy0+8KEkDtJ5sALGMPxhlY5nt1hYEVG18rc0LMLsEfd7xvxyjE62bm7vctHssDsGx+iY9t/5wGYMU/Y39vY2Cpd5a2p/9Z3QRWj2O7xnjMib//RADW1S4WDYB4iHmTLv/9/c5bD6zrn802AMsfk9FEH+0IAVBisjxFkuRKEiN4cLtf8I0qFvOSzUFqpckqWCNMasnwUC8qBBiY7NUAU+ivgyADHiZIQA1sgmYeA5tJfb/PCoImAaSUKJ0m0IPPg33FBMb5/LDK22jIcyfTCTKdgnxWByiBD2MqzJl4gzkF7yhUwQOjChMhGEJgw0C6h+QfVRNh3l4qlNz8mgwrwkGfDOAN14fvQwIGrx9LHEdD3Jca3KOCYLWiZvUqI+vJYNRjsg3vHZwL4BKulYu9Ax3AYKFRNuRNkKsNUQ0QfkaoTJdVUNHR3KfwWHJ+EhPK/sYENc4uzikfxA6kygjVhwvnoARrOOb5AYbZD1lmmTTNqQEaKDikklL6RpgXAtB5zMsuAQUzCvc3nUwIAi48DXfCBUM0ZXeRBBYeMt9CtlFSEtkkJVnqyeVLVikyo/fEAuDNDMw6yOcw0VpZXbCTZpJOKsML4BRYdaCx5wslgjBffvmlNJtN+cU//KPcOb4vtZ0d7hiCwcfAF1UaAyBpKAMNT62BTCeoPDgjMAr2Fd5H+3W7A8pRdyq7UippZTsAWAl4RaUD9lH80BwfRubdjnQAWvW6BHUa7Uv6Qg2HfQJFKoFQSSCrE4p6WKEPoM0sYWdlytlchqMpASyMJ7CEAMCZESaeEZ6rJQn4vlUzxOHTmTQ0WNJrd+RwZ1c+ePS+7JTrUimVZafipLOSIFOQzwiU40WCLDAGp9m85AtFCdC22ZykJC3pRIZtDCBLDXbBvoJ5+1hGs5G8bLyUL58+lmanQQZYvbzDypA7O7uUWqaWCi6jIicLLaTSvAfMYzSzzwe6e+5YmmQ7AUhfLFngoD1o8zyD2YAS2q+ffS0vT14I+l4xk5e//cu/kQ8ffii7pR2O6XygfmDK/gIYNpDusE0A67T1XB6//KM8O/taJYzLpMyHCblzcF8e3X1f9kpHsl8+kGpe28qANpramwEtqzxpEmSvWaBOAMoZDVtgY4EQgyDHNmNfoHGp7nazijmGKkxARSUyKieOPKC0jeC/YtJLH8DC7xpIM0lgiGDVfOIlv93n3M5nBMCtZjqvMyjWOHY9mBV/3RLwdUG3Jc/XrZC3BbC+y8joJgyslYDcm4dveh832YDzn6HtQG86/7fpVze5hzd9/Jtc05/yO7cFsMCN0JhjlUkZT9z86lw+AGAMSm7WeMCAJVz6GgV7bkNl7ozaFcDC3If1jmbrYJpDOg/bhBG8JcdsSsQ93GzEZheACefRqGNBN4n85M1vf7DX8bM6bpQJZsm7/57NOfY+4mQakiN6cEyGELynX8SqpMzO5bef/5p/bbqBEc3Dm+5h5TsxT8Lw24jhvDkXMZbOw7quEZIxewBnLcL1bqEbiwZKISaF2gLxAfyuzPcKm7IGYIUKBi5YGgtGbBm/Crpnlu/dxMp1xhMc93cIiIQMrAjo0/Y0CehqAm9rs7GKUODF2tWuU4EHZfmHAJYz3Y8+a0xpJ3VzwFUEZOkNbcpfo/z9eg+sbztXfNv5btvn4zGNAdFm7m7PIQRJYoxNlaIib1HJoA9gMQR2slIAWPrctB+qYTtsQRRA8wEs7Uu60cvNWtpSOJ8rMK48z8+wiI1JCG8IYFkxCkhiGa55LCZ//oiYgBFAHh/frwJg2Wc2A1jab9EGyIciTzGX24fAVRSbrpw3rEz6J2FgXe3GbwEsbZObBFh+a95WIhB/MvEJ4bbXt20C2wZgwUZ4ZQDFNOYRxdEFDGAnuYGBewGABVZJfzigzAnMFYBHXAhSYMPMJICMcAwWTJ5J+mAwYjJ6edmUer0SekvhOkzeBF8fS75VmqPV5nRAaiAC1gkDMNBCwaBCmTBZSrGg8kIYWuM8YLYAZLBJVBleGoCgAqGZYloSClN0Yz8BwIFmnybu3DnKEvgy8+BBr0cPIsiuEIR1212+D+lgr9/jdwYDDaAAxkECmM0ECmINuzKeD8mWgrcW2hCUdwRitpACPKP312jAoIzsMOx6w09qNiW4sUAVUttlwuSZwM4fZGgwiXfsrOlYLi4u5OXLE4JgOvlPpQ/mFbbRAEygfLGr/gJUBMekuTbKHMOAHZ5ViSXZL2bYaYs5wYq5AosjHNOZ7CNyY0CTzrC9WZ1xohJEtM14pG3DidjtjoJ9FaDdCwAX/B2vOXf7OIbAhplNZJmIdhZMFoX2rVWqUq3UaaYPI3yALYC/4LH2+Isv5Ze/+hVWQnn3/Q/l6OhYiqUiqxAN+3gGQ1dVbim5ADJVgFp9mS/GNG8vFPN8HcFIrzcUbILuVvek4Kra5fNl0MjUlwtgGyo0zqcEWMBOa3Wb0u10WDnvsttk/ydrbTwkUAxQEW2PNgcAiXGFBZk/eFTOHwpMs8lMd3kRIKLSI01sXQU6C+ytX+Pr2QyqXWqbkkGXEFac3KvW5MN335fj/SOplypSKSsrDZAZvbnINsS/YAUuCGKlM1nJY1ygqlA6L7l0TtKJrGRRUZMAlj4rsKEGo5H0Jj15cXEiT549lsvOJU1U67U92d/Zl8P9fbKwWPZ4iYDEmYwnlFUG+SmLQBSUQcb+7vwo2HeSCRmOxgSwujgf5LOjrpycPZenT59IoGJX+cmPfiIfP/xQ6gUwzWC8X3HyxQQrY2IM9kdt6S86ct55IV8+/4N8/fIx5a14nql5IHcPH8iDo0eyWz6SveKulLOV1TZFUOZknX5SRlNgBu0GyoJpp6BzVBEWu8URwAumAedg5423ZKDMmgtqPpxQaY0GwwBytVqj7f7TJ85R8RmUu3LToaQhvJYIwNJjmadHBGDFd8Q3rT2rAMVVhs22oHg1QbkKZK1835nTr1tn/X6/6Vp/6ACWXf+mOCWskvWGiE43jV/sGX7XANa2+Gnb+9v68rbvv+n3/aRk3bniDMZt1xM/XhzAsu9brGWAjiV4FmsawIP4jXOVAxRsvrSky45DMN8ZhYfsf3hbwYaBsnuse9hohceVxo4Aruj1CTb6lEYNbp7UmIjsqHQU/65LJMFQ1mtYbzIfrkUxYChM5K8BsHQNuzq/+eBVHJSKtz/tEryH5n/ewIXr+gBJIdSBrgJY5u1FgMZtVlrcEIJ3rOSdVdUApYHYYFaJIFhXBl4xbsYmnNskBouJm1SMQ7ABG4FWJsG3+DcCojb1zNVn6jNcIvBEWSh+dcIQwEIi7zx47Qx2bo0zo9b1X7dnBC9J/m7rc9gP7LkaE8sMxmMMLOeNFb+7KH9/fQDWTeaqV/mOAXu4B+v3VtAgDmDFPbCuA7AsbmGO4TGwDKAyBhaBqg0eWAZErmNgaXzgNv1uKCG0e44A+gUBMh/AWhnDbqG2do0DSzYHhfOoIxVYf1s3H6yM+RgwFQewmEK4Alo6N18FsMI5l+DgdwVgrSuJsW11+gG+/5aBdf1De1UAKzxKbIBZSeH44m4TQ6FUlHa3JdPxhAk3AofG5QUBIFSY42STTtCDKJnOUNIGxggSaUh+ANhw9YR0aqoAiLErbGJUOnkEnBH8cJXZAIbpQgO/ICyMoJXqogN/KyxOBH0cGJMJcvy8BUpI6dQXQb+jgZSyUwCEYELW6m8BF2ks1picwIChwXwmy8qCAD4AziXAoAq0Kh6uc293j15TYGZBEgXQrVxSxgbAit4Yvj0Tth/+BbAFHyN4IPEaZSHVSkWK1Qqve9Dv81g0rIbfmCW73I1zenPuZIh648xnvB7cD9g/L16c8F8EejgXJPn0SjJzdVd2FveO+wU4l2Sp45QCZ2B9hGBZQg2wCXqCsQRD7ZEMen0emwAD5ZxprfSBq0W7OcAKQRIqHtrzhsk6pi0ETQG8E/J5ytzQDiotHcPpyjF0XLlpvO4YLpQxJsAaK8rR4ZEc7h/RQ+yDdz8gIIVuVgiK7KO/+bdfy3//f/+HVHf35Pj+HUrZACZ0Wy3Sze8c7UutViZQBZbXeNyT4aAn2UxSqrWSFPI5ggGDIfqOyE5tn9UOs2lUHyxLcglGWIbG8ZTZjrVaXm/Ql3avRdN8MLDa/Z70hz32IbAHwb4Cs8p2pPAc2NfBwuOxFEieztQQH70WvzNABCOPjDgNtkPWlCsigP6NcWdjGdU28TmAiMVcXt57+I68/84jOajvkrGG5w9ABGAoFlpILnh9AFlx0wg8ydTLEbwKMgUpwAMsnXdm5bpzDZP64XQk7V5Tnp49lxfnL2Qw7BKo26nuSrlUkYO9Pdnb2ZcgmyfQBAALDMD51CUObj3DfQIgtmAaQC6DJlTLXEylPehJDz5Wo660+k1pdi/lq8dfSoCdvOlcPn74gXz86EeUSlYKVSkXS5LF9SZS3DEejYbSGbZktOjJefdEHp98IY+ff0GmZAa+HumSHO3dlbt7D+SwdiwH5QNW4kTfw73imTM5muvOoBLwInkBCwa6stIazEXgswZ/akrMb2EMTycOrFPgCn2AwRIHCn5HYO5KiON5eIgCPofkgfMopYMIpiOpBk/g+VdYgI5zW2LL391ndCczCsz9lWdToLspebouMPbfuw404zwOFq67Pj9ptrXD36Fct1J+1wDWbXGl7xrA2hYy2vPf+Ly37BBuS6Bu237brn/b+9uub9v33/T714EX/jjf9rkwobrC4IkYLPhMBEzaTv+qQbmtPQaCYPyyMI2L74x1Gnq2hB5YulFlBSt0E3Iq49nImbXDn1OlhFplWYvacAMPMQvWCWNFYBfIsar868VrkO/7AJJiGFGSF78/A8n9ucePlUMQaQ0Di23uMbDse/FYO/6632ewuRS/B4tt8blwQ3JNR3PQT7hZys/b/B4yUZSBxbXNye2MeQaACus+i/i4eBybQIiJsRGdSao5O2I/xB3Y9OK8jCqFYMY4/1LtNxETi+uQI6bp/B/5BMVvIxr/npdQWOnNnmXEojIQy9bdlAGUa+Rhq+uhnjk+nzHudYv1KrhgwKjzcTIGUPivfu1PwcC6zRy17bvWRpZThUCLAyV9DyyOeccqD9uRgArys1UGVrQpF3lg6XcM7FQAdJuE0OKATRJCHJOfuaGJOytIO09WfaKrXlIWf4Tz62sAsOIglnYkrwIk5zljYJnVjZI+EFv6+fU6CbXOHzrfMoZd8cCK5kc++y9+95sbrcFhxworEa4O7eVbAMvmlTVT96u/9OfOwKL8y1EqbSCsTtSr9Ol4y8GcOV8oqP/RREELeCYBkIG/D5L3drcr1VqVyTwoz7V6nf9iZwzBBpIwoNb0wnJSHHgXmMcW1jAGJM7QDtcAAAeG5AA5FJFPSr4IGVhams0GQQp47Iwm6sVkINbM7ZTgnjOgmVKmBFNule2BUaagGry2AqnVazwv8sR0kOEiTH8E126ocgj9PqRb+D6BEPhhJdNyeHAozWaLYBY4YpAIUjYJT6NM4MCgBSWU9Igi3X1C6WNv2FWmGapEYOJOqY8YmUKJpbTbbWm1m9JuNSl9g2wJC8EMCR0YcK66CSrIAUxCIId7hnTu8vJSWS0oIz0dO48l3L8CfpBREnyCF1agkk5cA4JDsIRwjZww4aOUy7AkMiRsBBxctUXI8LB4wcOIbLbZnEyikqtGA3kl2mM87Ifm+FMwlQg2avW/bA4eUspN4c4qASxUpcOuX5ogHYAL9g1SvSEvFMoBjw/vEMS6c3RHapW61Ks1KVcqMmj3pN3qyNnLC/nv/89/k8agK8f37hDg6nU70rxsUB74yY8+lPsP7hCwWoKp1utIt9uUbDolu3t1GvvjAtBVUCFxp7bHtspmclIoVAhgQb41nauMD2y8br8nnX5XejCEB5tO5tLqK3gFRhbHAhYOVgJVVloIYJHNpSb4Bl4BzEKboX0RMAKoDE1dnacb+yJ2oZ23GYAw/KC91HtOQWcEpw/v3JW/+OhjuXt4TGkd2DtZHNMBwIvEXCaLsQxHfR1X2AFHlaJ0VnJpgFcFKWUqks+VJL1EX4JsAibjUxnNxtJoX8jTk6dy0W7IZK6yN8gV0WYo7HB4eCzVEthMaQgwtSLpEl5dGQI2oYdZoNUpOQZJQdcKpMgF+pOh9McDaQ2b0ug0pNNvypdffSlBJi3T/ljeO34gH73zIRlzu+UdCXifAXeSsWuMtgCANVkM5KL3Up6cfSFffvOF9MddMs6KQVUOdo7loH5H7u3flzu1YylkSjqHcjcPXllgR2r7AsDStToyaKfshYw2AM5qFAw2pAKFM+fNosCUAvqu/DqDbAWRlD2nElP1DzGKfBQY25xqAJbO81HJaF6XyxQskLa4wgew8FpExV8FsPwAd12wGweQrguI171nANbG7zkGlgGaFtzZmvDvHcACW9PFt6sSobh586uHRN/qk28BrG/VXK/9w9uAqdsysPyqV5qQR4wmY1X7gIoluAZgLeBXGQOwdAMA0nidR0PzdldtlWwreFthY2k2Vs9PxCaTETeKYCXBczKC4QQcblqigrLJm3TO1vFh14X3LIHD61rxd7VIhN2ntW0IxsUkuXZMTRyx0RRtwto5wQu2nzD5d1LK+HnWPcs4AO+373WdKZwnUQQDtmAOGGCbrAA1CL6d3M6TkSM+g21AgCrU8LUCI5uVpdNk25MRTvmWxvR4n2tIaMLtWFhuE80Sf9uMsEkrmvdXzfTDJD68yVUzbOuXkcePS+gdMGagJAAsPguvH/jtZl6zhNFi1gW6NkVFhFafl57ICFyE7dgPYybub5iBtWnd9Mfpdf1kG4Dlr88r49zlGz7DJw5gEdx1eYsPYNn403O7seuZuFs7flsAi8/HHcdkhOZRt+4+45UI15m4Y+7i9Tpw3Pdoi8974ULszZM3YWD5AJYBh9cBWOoPqGBUHMDyPbD8ecgALBz/jQBY37rTbQC66Ir9itUMXvvq+loOeL3E4KYUd7u01w1gxW/5thPMugXMP8f264+336viqa5SFjTyYAERHIcnFXb7Qa1R2i6CDUjZYFzdbHUEVQUBMihNJfMAACAASURBVOVLkB4h2ZtJuQxQRgMFgChgIEFulaMHUlIajUu+Z4wuDGAwkS4aFzSOBwsMyTsqiuFnOOg782o1Tb9sNhnEYFHFgqrnElaYG3XHUgIA56qiwHcL1wxAA6wklbGlWT0QUi9cE5Jl0Kqh90e1PCSeYJGQrZVMSaFY4PEBZiGBAAsIgJaBaKyeuFiS3QSGBJhcBmCBFYPjtDstmsEDzMD1l2uQdVVkOBpIsVjgsS8vL+Tl6QtS5QFskCXjCslgdwttCVYaQD60WfPyUnr9AZN/JOqnpye8HwQW9Xpd9vcOyCCDtHM6mROUYoIfZHlNAA0hPwSjBkbwzVZLFsmFJLMpSvYKJa0YaAHddDImmPT110/IUKlWK7KczMhCK5VKBApbjTM+a7S1Gp0maMhtvmfko4Dt42ivySQAE1ddEOWac3mZOKNvghnjqcD4sFKqyf7urhwdHhPM2t/dYzvk0gHv47PffCb/+umv5LR9yZLYO7t1gmQvT57J/ft35Bd//7eyu1OTFGhispDGxalcNhtSKRWlvlOTfD4nxXxJxqMln20xX5ZabUcK8L9aoo+BtRYQwOn3+gzGX56fyouXLxhCI8gejsfSH2mFSXhioYoeGGscR46pA1YQniM8oTSAWvB+IckFaAoAS/2PEnxOKCTABMDbNfZ3XEKqtQuS4a2FqpFY0N+9/0A+ev8DSi5r+TIrCBWLFR1LAPJkIe1BQ0azvsyWKEDQk9EURvETySTQHmXJSFZyybwUcyVXhVFkOO7T52swGRLEOm812K8DMOySKZnPllItVuT4zl2pV2oM8hTAQiXHjHoWhGbd6pdBEDidZdVIAr3pFAFBAIXTxEx6k66cNF4SwHp+8lyWi7mk5gkpZ/PyyXs/kvtH9yWbzEqtVJN8UJRsMtCFGmy55Uh647a0h5fyvPVEfvvHX8tg2le/i0VKDmrHcu/ooRzUjuTRwTuST+dDGaKqARVkon+Im4y598gEx1UOBANygsqirtojfFrmUxFIYlkoA2MAzD+A2yozZAVKBMDhpkNSkimVCKJ/WCUn/h3u9LoqPQ6sZCEE358hFkBHQJYG3Nhl18B81WTX1piIkbV+MY8DGPHdQz+gt7VQA1STMG7xwnINbN+Jr6fx84cBn7tc33Q6XPP9DZ3XEqNsPsirrrabjvB9Z2C94eYju2Yl3nnFIgJv4rq2JXuv65zbQKlvc564h1z82P49xccu54WQUeoL2SIPGPPyDAErqyLrPKQUwFplD7Bw0FyrIXNTziTsDpgioxlWBXPI7ccKYmEdcB5YFkuxxH2IICy00Kz3Y8mZ5T8R+IONBO1XZmEQ/8ymcesDAzgeYjv7seP7fyNW8F+Pfx/rXLx9/HkqzvDwnx/jAO/8Bg7556AvLdYl8zD1in+AQcV2cG1BCwYnFWQlwUxa0gtlX2mcoixfM3PHJiNyAKzTuA/2l9DDSONwbLBenXcjWaAxpvSaVyum43u+NFWfkWPXufU2YgA5Ft0Kmwv5ylXGDNdpD9DzQTXEx6tjxEkCnV0C79FVt9P7cohZmKit5tvm8bRp7nBiko1Detv4XPdF/zv+erhurdx04vj67PcpPhfniRdn+PgSQgOwEHfjOXHTydlDKCsL8dL1VQiRi2n8E8UnunnlmOf2/oYqhH7f+zbzZvRZZWBF/XC1P/ljPRwAntTSL/tpgJf/HEAksLknPgfhb7Ob4e8s2hNVftVNUi1cZQCXD8brd6xK5FUzdz5HN3/YuLL+YnPSjRlY1zX22sGwBcDyG+lmD/K7+tZbAMtv+SsByNYI+fYAVjjg3HTN/ufkMBgA2bxKCXvDgTSaDblstmQ4msh0PpFqrSzZvOrlc/kcWRfwSQIoA0N3AEpq0g0wakiDddttb3WaMk/OpVytqFwQSV4qRZPxxkVD2u1LGY3UEBssDq00pwwUyK8APGQTaVZWQ2aJRRYSOBwHsj0AG1iwMeniOjodZZQBXQBbA8b1lUpJDdBFyKRB0AWgBEksGFMIAGAojip4AG2oj54vCaYV8srWUs20K6nqFmo19h6QnXXZvCQDK5UCuDOWUgnHKstg0KWcsD/sE9ADUAg2G70i3IKaK+QUYKAhuwJqwwG8mPoMAlEtENd7eHAk+/v7kk7As2tASVWlUiWwRANOx+hCUDgYDOXpN1/Lk6+/km9Onst4Di8urRgIIAHgDqr84ZxgFkGymCCjayG5VFoODg/psQQG3Ww2kG63Lc1mR8aTMaWI7D8OWG92Wio5nGEi1oqrALAKhbzkCiUukyMYmc/VUB8B+RyG4zOUdU6wSuXBwYE8uPdQfZZyBWl3OvLVH7+UL588lmUmJZPFlOywGWWbM/nkk4/kZz/9SwlyacmjOMF0Iicnz+WycUHm1f7+rtSqVXo2TUfocxkp5atSq9WkEKB6nwJYmVRGOh30ZYAVY/n9l3+Ur548kQSKBsBDKwUJ4pCsv+VcGTmQEQLYQ1uhTVHOWQNDBXqwI+0DWD6jELufYN5xIXSRj59AoI+a2SXGp/lzoU+lEwk5PjyQjz74UN59CH+nuuSyKIGd1wIM6aTMZSqd4aUM5j0ZTrrS6rVlAKZld0CHqXoJvlJVySZzNDyfjRfs97geSFkhIwQgQ9NxJ3sLsgWZDsFizEi9tqMVCYOC5LJ5AmhhYOJVm2OQnAIbEs8bIPmCwB2OOxgPZCKoQtiX0+aJNFoX8uLlc7qeJ+YixXQg7z98X+4f3qWcNJMKpBgUKAMMDfJlIr1xS9rjBqsQ/v7p52REYkzCs+T48IHcP34k+6U92cnvyvHuMT3vIHdE2WyMdxqte+xWJFdqRoz/1L9OWYUwH1aQdibot2BiTWQ2H7MIwwKJHABcLdDD9tDniEQBiQFYirq7bf8BzDIAi2PCATIMxEO2gWN2xsqIr0gMMW+6QDAOYFmMAT+T6342JdtRkLa6I633GQFYduw4QBUGzPOrZdXXXc/GBMEtf/51rjv/m4puti7PW078FsD68waw4olhvDvcFsx6VQArDoyE4/IaAMvAlRC88iRE9ppVq9W/VbaCtYI+Vy65gqcVGVeIb8g6dnPnYkYbCsSRagTt2FNm0O3Jo+eY/N2Pfy8+wKPf14QRayPjSefB6YNM/H3buHQSPDuXX5XMvw6sm9cBWD6zND5HMY51zOp1gD9euyJh8tqAAAJBqggY4ttz/Vs3L7CiJbR6IMCrNKT9+h/sGjL4j3Yb6llp/4HpTfBt7uwNNgBYiIHW/3jeUysfWU3o1wFY+nycJYhL4EMmUAzAkoVW1MbPynMwr1VvPeK64EloDajipo8HYOkaZtUl3UZMyCCKqhJb+/tr3JU+uoWBsWl+iINR8TZetx5u+86661zX7xh/hmbtkXyTr5upvklUnYk7gBYDsGwu2AZgkf1lhuyu2jfBrO8ZgLUyR5vJe8jqjGYS639+PzTw2I7hf4Z91oG6bFsPwDK24PUAlmP2e0UNVs7tAW0hQy42f7x5AGsTcBWOlNUJ5LYL4psK9DYf94cNYK2bFL5NG96egfVtzrbms877hT5IvhyRA9QNEPMoAa4lqBam1fDAyoKMDKbjWCxLVXgOZQkWgb0DuRwSZ0rQ+L85QRerJgjvoIteQ0qVkqRTCTWDH46kN+jJoAvT7RlZMQBgUA0QwUq5XOHfADiw6FTzqERWkKAQkHVFUGek1fuGw57upjhQCYbn/X6P3j+FHPyZ0q7qoMq0AJYhcYRxPFV/KRwDFdTAGMryPACrAApR8hjkuHMImRakYpALIqAAuAFGGNZFVCvs9lrSH4GJAYmgelqBHQVvJgRwqCrY7/XoKWQTOouUEfwAIDUkqHR4eCS5fJ4gIIzU0Q6N03M1dZekVKpVqZSrBB0qhZKUymUJAjXNRruASYSFCUAjAqdevyu/+fwz+d0ffyffvHjGzpHLBRIAXMohudaqjmCWDDo96fe7pJffu3ssd+7coeH/cAxJXVsuG03p9Ac8Br2jYFDu/NDGk6HzzYJ/lj5/VJdEhcFiqUZpGatSgiaLnZjlkgyl2WQiteqOyvVgHM+gBNK2hUoH8IzBfFmA1TQkgFavleQnP/2xfPD+uwLMLpfPyng0kJOTF9JsNMiugzR0p15XQHCWkCCdk3JBASwAL7IEVT5NsBQmn2fnF/Ls5IX8+vPfyMuzMzLVFkmAkSPK0mauBHgioUE8TOQBXNDE3flYADQFgAUGFiSEI1QbnKJPa7ANHIJ+F87fjWIzF1AaBRhti/5nwZqaKmlBAPStWrkiH3/0kXz03oeyV92VIJWVUl6ZhZJaynQxks6kJb1pW5r9Czlrnkuj2Wb/ggSvXtuVYqFCHyxUJJyOplKAob3Rth0Ii/FjC2WpWJEJwOypeqWV8kUpF8qSzxfpm4FqRgxKjErupnswiRQo12OpXG8hI4BkiwkrHzba53LZvZTTsxMCWMhNspKSO/t35HjvUGqouIj+nsnzGSahQYTP2HIs3VFLOuOGnLSfyb/8+n/STwtAPFR/QTIv+7vH8t7d92UnV5e7B/cJjKYoQ0SxgKTMZkvOaXheuE76h81QMXBCrzq0NyQl9DQDc3I+JqsNIOoEvi5zmBPP6CtnwYPdL5ML+ovAz089SJSVBqBZfweIpUmIAvYqtrQgXX3+9G/YMEeAkVHrTRqgjFVjlPkVovR4ON91PyEDwvvQSiLmgGr/GD6ApEFsVBnRAlQLnMHg2ARuxY+57jpvy8DalsjecnXd+vW3ANa/DwDLOkI8Pr9tvL4NwIp3QP98TMBdRT+rSu1fp+32M5mKmbRHTABn4u4k5ZgvI8aV2g9gviTrCkAWYjwHaAHgwmvYuDAQxkAbri+hjMmTCYIb4rFoIglPdKfrEs54YmefnngeVH5bpUhcAjs7pnCJeYghVog/QwVGnNehO6ifwHI2d+u4sa/t3HFAwZ9/ryS/DsDic/RN3F0BkgylgWmyYrCW0X8yrRvBUAqgUEuAwiZ4LwUGcMR6AeBlm2daRTliYNlGC+ftWPU3v6gD1j1bh1YN2NXjBz/x6pZ4nX3rSpW11eeu78OjdcqNIWtza1tbZ7AhHd/QsL8V/LNKYaubLglXPc82Yk0Kh1hoZf3bUIQk7EuvAGBtmgNs7fT7y6YFJQ5orTvmOtAr3jYWY/gAVhR3bAawwARim7vq6zYut0kI+fAY1zomVgiian9DX9P4MapCyL9jm2Tr7m1tvBAfv+55xhlY8XkyPJbnVaVzlr6zCaDyASx/DgqPH1bdtIqd2l9pReEqaPKzazyyoudylX0VXc/quLF2smv53gFYfmNujZ6+Fx/48wCwXmWSWTugYrd/ZTF8wxE2khs9p/PacBODBSgAc8AoAQMFP2TzwI9mOtWqeoupdCCXa7ZY9liDnTnZJ5DJgYnFOiuUVekiAVQZErZGpymTJdgWPZlPJgQXUOmQzKXhSA3GRQgc9boDAg4PH75DJtQcXlEJkfQyQykgzoFzkxEF0/lcTrr9Lu8LNHBMvQB+zs5Pee1YkLHzh/P5QAE9e9KQ3Cl9O510VcColYZsUZklkDQB3LJSwwAyCNI5mRHaCIwrsHUAVIBZoqbcWmEQQA4meYAhg2Ffun0wqsZklqmXDrge4qrCBFrBDcCXA6Rw/fx9mZLz8wtpXDR5bphaV6tVqZaUYYSgxCSIANNw3GK5QGALJabH06F89vvfyS9/+Uv58qsvyLLD+2A0oXIi22mmvl6TEYAyGIln5O69e/LRx+/LPIEqhFMCg91OV1ABEj+UnoIZlIYvESr9qUwOQNVgoNcBiVmQy7MyJH4M3CRDxy0sbM/lUnJZeFMVuJABsBsN4OE0lyU+C/NutO9kJHv7u/LhR4/kwb27UijmZDoDa2gsl5cN6XW6bMPdnR1BdUgcM0jnpZDJS7VSk0qpymuCLIA17yiHnUlvMJSLy4b873/7VD7/w+9lOBmxsiMAWgCXNJ6dTSSZwD2Bjg9a8pzXw8KMZL9BXglK74K+UwA+FMi1AuZErDQ4d+BVXL6hC70HYHEMpNg+SAyqlbJ88qMfyYfvfiC7lR0pZstSLlT0ecwn0p91pDsBM6kpp+0X8vLypVxctmUKf7N0VgpBHnu1kocXVqHG1yCzBOMwSKtsFICKafLxbOkFh5+5MpbwPr01gjzZYmgjdS5wAWIsKcGxsdtJPwSMVSQ3s6l0Rx3pDjqsgHhxcSqIJwF2LKZzKeYrUi9XZbeyy3EOj7piukD2IeIBeH2N5z0ZLLvyzcUT+Z+f/jMBrAoksIukDPsTCTJ5eXDwSD5++JHsFPd4n5ViRarlHTKxAJgD1JqOp6zGiuc5no5kOofBMHyuzANLZDhBBcoRQdQFXl9CSggwGnOSjgc8NwbzbmM6SAPcgz8digk49hWLJQA0hdTQlZEOJYMWKK3uYCeSALgiuZ6dJwKFdCfZ2t/muihwXS/xs7XKEig/QPSDNTD11v3EA8ooafBM6PFFlwD4gXT8XPGkzs7H61hTfcjef5Wg9g0vr1sjrLcA1lsAa2snueYDrwpgbUrIQgmhBwoRfHESQfvdB7D897mugVEFMN9ZKWCTjr6WyxnZ4JCJ4juIt7C5iDiRG1SQGSUAeKlMxqReGvtEoBXeC5M/q9i8oWrgytyAP9y57Rj+3IAkHdftzz3WTnQecEzZFcAibtfiACwDYiyxNgALAJh933x2/GsxgCcOcMWvN35f4fyOPSwAWB6DBaxvFi6CRQPsL1AcByBWJs2NEwMFAM7AsJ2Vg93GiQE/uG5jj1l1awUSIj9FNm9qFdC5WpXUscOueKFo0u0z27RfOf8zZ2Id98CyfqAMraUsZpMQwLI289cao9rFAS5dB1cBLN6PSd89AEtfszV2FbDcKIwKGUrXM5xfdexvWssM5Ir3YWunEED0TuQfa9Nxbfz5Ju58PhsYWCYhxMPQ56jxvrHY0UP1JzJx57k3AFiICfH+6wSw4rm1th0sZHx/tlUvNus39l2bL20ORE4b9klvTgqBZ69C5rrPaQEtV1WVcr9VAMv6NKSG/pxg48QKDK09tpPkhnOnPQHbJMf939TEPepPVyVgK51qIwOLpkUMfuMP5sok/qqj5Dv53J8PgOUvjq/8DGIBePxZbvfA2vTQrk9Moms19Nh93gewHChkEjQ129YFJtSVJxMymkDSplIysK+Q6AG4Go6GrFpYq1cpGxsO+6FpcX8wkFa3JYNxn1Rz9HmYdIOZBHkcgBwARfiplWs0N4fH04O7DxgogRnEcTJfSLlUIi0dx4SnAoAvgCynF2cEzeBNBLlPp9el7xQCKhpmz+dkiuBnTg8q6IaQaKZDUAXrJHeflgAlljSMhrQQzAck8vCIUmAOE7QGakxgXUAGI3N423AHEnTo5YLXCbkiGGaQMYLhRBNT0OzHWs3QzAnR9jDNh8wNQAzaHddeKhalWq5KJhnIDAn3cCT9PoA/lVwCjABbC95e8FZCW4HphJ03eFhhrh2Oh5LNBzSgfvbsmfzz//fP8st/+5TXky8VKZeChBBJOcClTArwEQzoO1IMcvLog3dk/3hPgrwm2wSWRjDdV9Qfk/igrx5RAOWwk4cf/E1WHtpwMiPQCSCCZv0woDdPDWdUbr4LWs1PKftarWgm4+GETDqw+2Defnx8KMd39mUXMsF6RdrtJn3HAF6OBkO2X61WJ9sKoAyMy8u5ktSrO5RFZlM5SSyQZKdEaOgtMp4qiPW7L/4g//vTT+Wrp49ZjXBnd4/9As+I+rYF2HUZqVaKkkwtCbJh4dFAUKsNwlOL/Re/s6IjCnC6YN3AKRaXS/K+DEi2NlGLVm5dMiQAoANZBkz3Dw725W//+q/l0QNICHdlt7zPe8SzAYDaGjakPWrIef+lvLj8RhrdSxkM4d20INiEIg3jEQLCtJRyZcllclIr70g+V6DXVC7IS5D8/9l772/JzutK7FTO4cXu1xndSCQIKjBAosjRKFIaz9hanmXP0g/28h/muKzxeCxbGnvZ1kgUNSOCEgEGUAQIEJlEA51erFy3biWvvc937v3qvqr3XgcIJNwlga/fq6obvvuF8+2z9z553jOCZDUwB7ioICRHAFhSkOeCkZjKsq9Giz89M+Iy1BrQp5StaAEOgL9JSFntaDwgkNXuHjHO4RgaAkhX6TDYV5CCVkoVViTkveIexiMJIJOcdeTm3vvy7q135bC3J4NwJFkUfMgVJRxMJDXOyGevfk6unL8s5zZ2KIEEY41u8tOUFPJgbOk8Q2bdBHJRAFjKKoBUMBhj7uuy32O8pNIUGKqUJW2+WSluItJOIos5Br56eVRszJTY3vTHomFuThlTrjpSVOUoUWVJpxtUe9IxZTGDzcuxp4QGjlFQDwjYbU4swDxp2T81tlhRbCYZGPsglP+eVRfyA/Bl15N8P9rwRcvWKV5bK27y/+8A1tmihI8nMGTa7FPugeX39WVjadX4OmuLnwZgLdu0+Rshq6rqb3J8ySCSRD6YZeu6yQWx0WVFZ1fUgtJByqY1kQnZtoL9SACEEo5GmqhDMgIwVUqralm8hPZinOklVP17SP47hUqubgMas8IYibllctHThpWYEwwoVDCzdTVaZ10cDCaW/zIJdxQ/exLCZSACWdWeHNE2y3Yes3aw4/mf9a/T+tHCWoqEyMR5fVGWr76pWJsRJ4EBDUsPgGqs8OzM2m3+V+Aqx6Sg+V9F64RTXRiIEFlQeMWa2Becx8/x/upiGpexidYnb7xDuWEeY9YeVvyGAAA/6wMKynDnZx2AZQysZPtF9+EVPfHbDu/TExMZBGYR4pmQ310CYOk9JAApTwLvj6voXMnPn3Vgn/C55Jzir63Ja/ABrOSa7Pev5OlOA7Ci80RgN5hwCkjpHGHVNRWwMksUA7TM42oZgKXPxiXwTmNgWVXAExJZUd9IGv3zuWslxHheifsbFSGWVDZwKiEhNAAryVS3edIYWNZe/jyLfyOO0zgs9lHWeFPnTPueAVi+abuec9F/MH7+y6spJhljnzCAhWG3WAUj2REfdoF8BOPtlEN8+gAsf2I4tf0/YQAr47TO6Ens8h6ABbQdwI8BBxoRxJRc3BuqGIJthI0qBh0AK0i5AGbtHtzlZhIAArygAHSg4iGqzYC9lc1nZe9ojwwHABLoCZAIgvnAAGg8o1fV+vomlDjSXFuXCjyQ2j1K+iDRwkLdaNaZxcM52z1U/5vwnB/c/EC6/TYXO2V4aEWcbEGvFy946MALgF5f+QLBhHAEIKLISnnIGAIkJtMjD2lhilm7fCZHRhjYRSoRQvCg1QOtxC9uCGCUVULB+UxSCbkkJiOwxMwgmhUARyN6XCHjaYswGFVg2qBN7Fi1coUV+jLpIllOqWmKPlqDPuRLM7JyMOeuN9eUAZRORSb0YAnliwUeC8EkAANUIuwOuvLyd78rL37n26x0WKzCPwnXOScABIAml82Q7QPZXLFSkrVzTVnbaMjWJkzWCzwHgEqAbTApByAFYAtVKXVhypHspwGvys5skeWE7ExCCVaMg8jwO0tPAn2OeAEw7XX6ZE6hH2IhWVury6VLO7K+0ZRStUBAC+w2fBagGa4DwGijsUa/sHK+JKVcXtbKDdnY2BDI4fKpPFk6ygrKSrlalwEqLoah3N29J2++8678w2uvyjvvvccqi2EwZoXOahlADXzZ5lKpFKVYBNCmbDpcGwJ2eICAccXKfg7Amk5TlFui+iAXMpPYUa6XMOz2qu0Q1EOLhAgixyx8sLNzXn79hRfkxtUb0iyty9batuQIiKSkPxzIYX+P4NVHhz+Vjw4+kMF4SJbfaATfJt0I4N8ktkhWpuGM421n64Ks1zdo+AoAC1UhAcBMQn1+AHTJXMP1A1iDiXtW+5dtSEwigmqLkKay6iDAXkGwnaeUMDWfqgdeGNI4HpubftCR/qjH7QjmjdEQbTiVcRCSmVmplqRaqlJOCNANGWZI+PphR/qTlhz078n7t9+Vu617MggHZF7Be6rXHUo6zEhpVpTPPvWcPPfsL8kaZJdZeGrVKUukQbGjiWulrJH6tUyVJTaZ9qXdO5BgjMIRIcE5rbgKqeGYwYnJMsAOQ7VHVLekzDiTlxxKmOPewfqkjFDfo2sJU31anZDTsifv1gDbSR9YLWCxMiHHWUTJX/SoAmD0IADWso04A7AVRWSSQfWqICD26DrZ+H1Z8M1gLQFgaTAY7zpXfS8Kaj/+AOfEM3zSDKxPGsAiQ8ZrodOe18f5uP6xzn1qTHgfN3lWAGslCHRMmqLrgMnWKeYyw/YIKHIMcWd+TEYqgStswlCYRNmpYHhjnmQMOBw6f0hIsD2T77Qy3XUNt8pvM5m4+Oe0/QySazH44XnCWJ7H+Q/acYC3LwBNzp/VvAl9AIvzZDJxkLigdEoTCJwLE7Im+5sPSkUAYFT1LB6Bxq72+yEAL/u7ei1q29HTiokOtSmA3QEkgwSx0mmN2TNqg4AVxZhT/B6YvgS6sDYoE0ljs8XkBuNV72+2r8Ex4KWKtX51gl1HNRLL/n6IBaKcdBBzHwGrhSIAi4CpLn8mkVoEsBBnI2Yw9Yg9O/9ZmGfosnVB7xuFXXiF0ZM1AEvjGVuX7KczJTeGlVeEJAk+8jpOAbDsWpcN+eQ122dWAVjLxkoSIPWfhf/55DHP6oGF+EiBY030EXJ09jOWuNW/xwws7Vca97MAAYv8aP+L++HHA2DZM4qkq3PzOrNVyDz04uTjwnydALBATrD50W/b6G8J0Mzvo/y81Qhw0lk7hgFYCmbBF9k8AOPrMwDL5p/FY8dzrH99GCv2rNn3/vEZWAnKtQdg2Y34HfNRLpb3sa7ex0d/sQGsCGl/0Oo5nyCAhbETZZTob6UjiptO+F8JNuOo5jeW8SjkZg6LJP7TCltjKVUqzKxxoMEmGoBNHuV4MzKaDMmCunv3luzu35NCMS+VWoUMm9CJmwAAIABJREFUK0jVUJUQ5+l0u3Kwv09Q6ZlnnpHLF69IMBzK/t6+skAaazIeTVUSl0rzvPgbmF53790hQNXptVn5D8cCGyabz0mnfSTpXEZKlaJkUeEQksNsmjt/3VCnWX1NAawZmUBg9bQOW1q9L1+gpw9AF/g1gfGBBQHMGfpiFXLS7bTo44Dvk9JMBol6PuAF0AJZQoBhPhVb21jZJmOHtqOd+2BSwQ/LsbBoKl8sSuAq+1WLYGyk6GWwtb0jVy5fp5cOFmGwmRjMpLNklEHiiMARjBgAcLk8DPKnMgNYV8jTSB1A1/7enhTLJTm3c07uHezL337rP8pL339Z9vZ2JV/Icvfc68LrqkswppjNMXAZI4OWGktzsykXd87LuXNbKj0cDaTf7RE0AtDIikOQDowm1MiDZUJG0jik/BN9CZ9hEOt8xGiKDTkoAyjlmqJCh2UZGTSHUwICYK8USgVZX6/L1vaGrDXrkinAvwtsNgWu8EyUITaSWq0h57d3pFwsSrNYkfXaWgRgoXqeAlhYQAGGzKVQLEq2UJD9Vkt+8s678vIPvi8/efMnfJ69Nqpt5qVUzBEwg3Q2l0tJqZBhe6NKs7KHAGBNWB1yAp8mVh/EIgnAZiJjJ7E0SRS2dVz4jdLugtdokUJxAbTJFJ5hM4K3m5sb8ptf+5p85qnPSKO4Jmu1dSmkUaUyK/2gLwf9fbnTvilvf/SGfHT4M5llIPNIyyAYRZsKgGt4wSsKBvoyTUuz0iTIV8yUJS95qRaqUilWKDGEzxqCZfRRLb0NwEy9N+hrRbakGvhivBWKWqKb4BxAc1R7hFR4DNN+IXtyEqKvBAL7p3AGT6mhwKukT2ammr7DIw/tg/vGuQBebTQ3yRTL5FMymvRlMG1Le3wob33wutxr78KuhLK9wWAkg24g9WJTuvd6st3Yll9+/lfk6evPSq3SoOyyUqgSoMOkiPkF3lYwZVfDYZj6A5TtSW94IOPZkBpKVkKFzx+Ddi0goQGkGrZjnAK4QtIpk8rRVBcAEAArA6/I1GLfU2AqotxbVSWXsWMQgh2AA7D84EkBrJiqnwxUKdF1FP1jlhCJlTsJBiWD9FUA1qpAORkY4NnZZ5MbQA10YwbZsqDCB7D8wGxZsL/0+/cRqZx0/oc8zMqNYCLx+7CnOfb9xwBW3CQfB4C1Kv5+6LjRXfZpANYyZoDdMdeSJQCWMu0VSMB6tABomb0BNlVIxICN6gAvzIv4HuZ62AqEUy1+glgGiUCwV7m5dTJAXIetEf5Gnuez9c9jL9naF+9zYm+YiCXmErL2LM2Lx4ii/hzDmHWuSTHb6OOeDEwzAMvvF8nxks0gqanm8X6hjOQ8ubgn882XY+uO5JyJ87IAi3nQekwRSgTTWYEUXQGsLJOQlP45MCoPWaC6B3GtJHhlLC2AUPQV0mSJAQcm2bJ7xk8fBEHiKZI9opJ3Tu0fTDoIUEtf+jMy2U+ZXNDz6+GzUq6Pv/lWAMSZh0f900kLHQPLGFozlyhC7LAMwLI1xABKf13AfYOBZgCWD3yBgWUAlj4XSxItMrBQaCj58vtplGFZMXOvmgdOm4uWvb/sWAt9d8UeNXksgqyeibuNN/49ISE0AIseEu6pG4ClFhgujk1ICCPbCDe+V3lgWRJ0pQfWfTKweA9+0HPMw24RIDIGVvT4Eh5YIFEseNR6IDxtU9xwSAJX0bpACaErXuGRQyIAiwlRNxezH8bjSvewi/0+quJpAKsBYC75YH5x9kw/YQDLocKeD0VywXwMYD3ymG/hgA8diPycAVjcODkAi4Md5etdeV2gDgA8sm6QsiHSMDofSq4Aj6a8SshmE7IRQngdTEMpl4tyd/e2vPPuO2QvYKGFfI1m7/NJtKHFRhiggmaVUgSQYN5dLtfoX5TNFSiXgswJC88HH/5U0jmtrgawAufU601LfQ3m1VNuNMGUQmYQYIaWNdZJCmbn6SkACzDNprLWbHLTiOva2j4nzbUmmRj4DhhAmMxyuQLBq1a7LQeHhzKaDLipnTsAYj5PR4s2gwF498xmURviOgBK4FhkIcEcGhJKsF6yGlRw0+8W6nEAH6ms7O3uyeHREQE1tBOOWSxW5erVJ2VjfZPMNcgpAcCxGhtKQIdK44V5OwIhGKfjORkKj8lXq9k5w/X5TMq1Ehev7373ZfmLb/ylHB0dSAaeTtOZBGBWhTC6hydSTlL5jMwwAWdEavWabG9vSqNRI+A1m0KSOaNUEi94CuG5ASBFG2JjribvIffgbGNnIgoJAphSyDoAyABoxoxiXrMyBKbwXdDnx0Lp3/paU6q1ktTqFdlYb0q+nKOXWn/QJRuMDJ7RiDJLAKHbW+elUizKdn2NflGbm5s0MOfGHqCQA7AyuaLzSk9JfxRIq9OTH7/5hrz00kty0G5RwgfvL7CgIJXF+dGsAEpRBRHgpQKbCPYR3INzlCbjCiAREC5lqumzwvijYxuzLqiipACijcXI2JHZT5p4EMyE1BOyyN/7rd+RLzz/RVmrrkm1VJP0NKfy3TEYWPty6/ADee39f5AP9z+QdCEl4+ncVb/UhRJgtEYiGZq4T0czAlnFTFG2GttSkJwM+yMe+/y5c2TygQWJqpqQ4NXouwYPJwUWUUGThRVCBbkBpOI/ANy49zSMZQlaTYH1aXEDyGnB2Cxm1Rh9BoBvRJ84tAP87yBjxb8x1oe9Aa8T3wUjL5/PyHDSk17Ykv60LXePbslR/0gG4VByMOmXlHQ6Q8mnCjLrzaW925anbjwjv/2135HzWxclnylILV9hDA6gCUEy5q0whAcWqq+OaDIfjDoymrZlNgu40YPqAJs1MBAQ2AP0ZuAyA4AF4K5ECTIALGYgmf3Ouwy4bgyyKa0GtQhg+SbssVyQFaYik/d4WfI3afa+v05hk0NbVGRAEwyDZcH4qr9xo8enFpuYLlttkwHyQlDtqj8lN5Z2nIXN05IAHAG1fdc/rgWMvoRi2bU9rITwFI/eMwUfJ9kEPAawztSEj+RDp20aH+Qkp8XjD3vO+wGw/GtR8EqBB39zpfOrAlgGPiDJaCwrgFVIgKnHFYqnQC6oDCzMe4hpUIiDFVph69BHPKiSQsyR2IAhvpjB/3E2FYAs4XRC6TfkfVgusf4ZmOADQboGuuJCruoz1lluqqeacLWXzQm4brySAJa1O643im/xQQ/AAtiDl0EUx5+VgjuY3/k5r1hFEkyx96PrA+M5gX1Ec7RjWfG6GTtaYQ/1FMKaR+N1mKsz4QHPK60siN/xIa4laa2oS6AGbcvEhQOrrBqu8x81oMoYV347+nMowTEEOE4+CJmizv+uH0WeP74sy4UUSHE7cIpke7BKwOSC748ZuqP/uc22X3kQDB8rKoXPGzCL+JHPxcVI5l1mG3X0SwMoFbCLJaSLANZi1WEDsEDgs7hMv7sIYCn/LX754JXbZpw4bfhj0r+25JdWzRO+xM1f460vnmV/+mgALLSTq6Du+i/i9gcFsMwD6+MEsDjHRKb81DNEzW6AuN++HMOuaqvNRQ8FYLk+a6CUAlKK6aDvY27C+Wwu1vccg9ElDVYBWBaT4Tsq9zaQnZQVzgkE3R+egbW8f0ed6rQqhA+yqvoDboWHxUMe9pF9/aTglxP8Q54Jobw/6SQH/kMe/h/168kABSc/LYC36TfZjssCc5OxHL8pXRQsm0ddruu3CGLAuEBAAwP1/f19GU3Uywlz/zDsSwfV7fJgBCnbC5t53VzNyMrCQIZvFHyfAIRgUuv2emR8BZNAUhmYPyMQSbMCHK4DoIZNQgwyxjo5ACQJgxFBlHOb2zLoDegVQBYTLLUmIln4Tm00WKmO5vDzKaWM8JfqdHvSOepKq9Vi9m6SGilrKDLD13NgA4/nUSwVFGyBPIqSKsRISnvG7/0B2BvwQdJMICR6WMABCsB02jaaADngJ9Xu9OTg4FB6vQGzaZtb27Jz/rysNdboRQTJF5g9wSDgcSHvglwTpvh4FhrmgekEICkDn2kCVIcHhzTkrDVqNCg/arXkxz95Tb714ousOIkXzPrphZXLEbCrVsoMOtudtpSKBbl4aYcG8hoj6EQLMFAzuBp0gEk1i6JJEG8ARmpgQfEUwA/ER7MUQQP8PapQmFOKPEBAyFTBXELiZ63RkM3NdalUi1Is5WRtvckqigCwAFqy8mTKmb+HY6mgQmO1Ks1qQ7ZrTbl64bLU6w0CWGB0jUKYmhdV6oV+AXARDLpcTg5bLbl776689c7b8rffflG6vT49xVpHHXpWgcWHKpTNRo0eSWBhpdNagXMEoApyCQZvjJWVHdUPKKObT+YS9CE5VYbSGFXsMOiykCCGlMWikl7Q79PcH1I7+F2g5aYjmJtX5b/45/9Snr3xrNSKNVlvrFEShyBvnArk7tEd+dnu+/KTm2/Iz+6CgaW1QVWuoZkkgIwGuuDflIuOALBmWdUQ/RqTLiSEKIBQqdcIXq0316VZrxPAgtSWkjh6Uurzw32iv4O9iFelXKYEM5PRohAYMwwQPF9u3RiNCeRpZStk8QFEo+ohAFLdSCELaONtCqZXZi6z9FiGk670grYcdg/kqHfIjRKltJA2hFOZhSKD1phVF6fhXD7/7Ofk137116VRbkg5V5YSDPrBDETp9xlYagCcQ5q2AxgNJh2ZzHqSyTjWmgOD0W+KnFPgj6em7PCqo5yQbKucGrcTFNe/q3k7ViPdrNAHi871cQU/y8QvgD3HJAp0RY+khxGDyUz04fHHPuM2XYkqUhb4rFq4jm2CXZWnVZ8/bf2hvby3qbDjLABuThpj12abW9tYnHatJ20MHhbAevgFHtLZ+ChJwOPhj3/yEUzCwLHnAYT2bx9AWHak5PUu2wyddAUP+/mPu30+9uOfoUrZSWNSRTvxywdx/O8tsA688uoYn2TbmxSIzGD1VTTmlUm9YAcAWSDWMsRbYDUjVoFE0Ap74Ltg+w5oG6CMLAOwGBNivqE0S8EMxDCUFxkzAqDGggz4OMCmGzKVnwFMmcJawAFf1hLRmIek3TGYDPTwY3zci/V9jUGUeePPscbW95lQiFVY5tgDbxQE0iQbATkmLxaPFT0pd7/+XBY9L/dIATbRZgHAEyWCWBMgRde1AdeD5JUyrsDq1TmdLF7HxOIahOtywJUxiaLfXeyFazbwivfh2sw8fPw5FHwJrFT6sp+L/dCYWLrRRzIyBrQIQE3BhEGyGcoNlnxUD0kkgOea/NR2t76prGYCZVqjUNsX8TQlqPCf1OvSz2hCEM/J7s0qCvL5uASOSvRdYZGFtVT3hYj79CHbOrWIOsIaQNc4ZSoitrO2QqLt+Ms3DI8LFyhoEbfRWfehYLD7r9PmU/856jkWgUZ/3tfx4sz2HSiVBLt5z3wWvudS/LzjBJS7TrNEsLWGMta4yI1fTEDHpTNzd306YqTbGE0QQE66/5gdGCfcoiICLPse+0lZm/pAus0fFtPw9whsPf5ddhuHUCjwfrw/4Hp9xmHc/rGPMMdQVNTAGFf6PvaSeIbWf+LzmBm8KYO8ZwTiPvarALIeA1gf7xKf7JDJ3x8DWMfbfxmq/6ieUrL9fe04zsGKgzrj6/9S547BpIMM5syoQAhABiyMbDEj/WDAzyKggY8TJ7R0mpRzTID5omMclUpk0WAzf/vObWl1WjJPz1l10KiTwWhIbywACZ1OR85tnVetP8zY01mpFMpafWSsE8DW5pYMB5AHTaVQKkut3pBiqUhwDWbsuMY7d2/L/t6u7B8ccjMPeSGOAQleOA14z9iAY0NfLVcJ8ATDEb2X8P1oQaOhN5gahrKrGTmWU6vgg2ke94fvAHyqVutSLKEqYIFyPGx0UfHxow9vy8HREYEo3Ot6HT5U27Le2OBmHmbwiBeRAYVXFZ5Hp9uhFxJjDoAqCCBEWTHtblv68IiaT3j95UqFkq2fvP2m/M3f/A2lkgAiEZgyICAAA88nvT/6GqXUwLux1pBsPiOD4YDvBcFQ5hP4d2GTrsbk9EnKK8MGbaILkwI6eH4ILIz+T3N3SDIRzLiKegiecZzt9S2pVStSrpRkMh2xEuDm1rqsNRuscgSgwQAs9J0gHLMqI9h3tVJVLq9vy7WLV6XRXCOwBQArHM8cgKXZS/yHKpNoJ4CBkKl+9OFNeen735MfvfFjAluDwZD9CB5otVpVqo0qJWfZHPwq0J/VmJGaf2Z9UBkQwd1cUB2ylCuzWEExW2X/70JW2z4SyaUENhsw/IefV66Yo8QObQkfMjVzz8g0mMl6bVP+83/xL+XZa09LvViTZq2ubL15KMG0L3dbd+T9e+/LD998RXbbuzJOTdl/LPODawEoqEEnzPYVJJzAF2sKVpn6NSF7jp/ws8qXS/SLq1VgpF6XOqpg1hqyXl+TarkiGQgdWX0R0lWdFtCekNcV+BwAYikjSScMV7UIMa0XQIGVp5sh3RTZgk6gjwUB5pTjYjOFADicDmUwbEk4H8lR90Ba3SMJIHEB60DAPEMQnZJBN5T0LCuD7lBuXL4uX3r+i3KusSVNMNiKFfZzNZbF5m0ko2kgQdiX/ggm811JpQJJEaljuMVAF9IOjFVsHsDgYp/OFMjiBLNNNx+4Z7wHxqmrAuWkgxpwOy8st0GwzZP5lbizeRsJ13z0eEEjx4GtBuxuI+UYTzSAx4DzAsBlCRB/vk8GYAzuViBAZ8n86hUvshf8wFED2MWNVXIdI8h3wssCUDtW8qOfNIB1GoPmxJs7hfm26p4Xjuk9QP9Zn7YRsmNYUH+mcy25mdPOczzeWATa/rEBv9Oex32//zEDWJxSk7IZD8Cy+MwHsPjviSYHkHhEQhAJNkijUfAF71MiiGTjHH6OMGcP+T6SFUi0oBqx1lEWAlicszHdEPQxXy3EQ1qURffHNo9GswATFfbyN2rGAENlPWNs2b0uPAMUKHFG0P4GNNrIu3g19p9yrCurjuYSqWDa2Gbc5hTOPa4KX/w3B4YYEylZpTUhiaTHlRmme9VkWTmQQJICJEhomr8V2VVOFaFFPzz/IAfAWRVBzC8GZuk64JKFdk4Xi/rHMPAKPlc+fwK/J8d5xBB1uE4EeHvMXgOx8F0DstjHXIEbq6jmAzhYw+332QwVu9EPfADLJK6aeDMASxkpKIns2CwOwIzWTQdEUeXhgCe9JxenR+NRb8gALEBh+lpsg/RcwUKNV5GZtNhegYlj603kZeSOtoS1Z21soMRJc8ppANay7ypwZffxcACWPls65UWn8gGXOIFlAFacXNPmdP5rrg8vA7B85qC1v99Hk/forxnJIgPWP5OAftRvFwzdY287u0//2RiAFc2xHsgXz2CLnlrLrtUHsOL3Y+BwNYCljDeflWVjJv6bzqkGbJk1SfT8HwNYJw2vh3/vtADmMYC1uo3PMgHe7xM6DcCKtPDRgoZgZ0KZGcANgBLYnANUgDSIGTn8fxpsHJWM2UIJOSJpw6LmoOVqWRkYo0D2Dw6kP+hRNsgAy9HY4R8F8KVWq8kevJ0KJQI7a40mZUrjIRg4NW6ycS+9XpuyukYd8q81ZrpgrL53uE9PrZ/d/CnNR+HdA7ZIuVji5nQ4VIZTtQKvLMgndSOOgAG0dfg9GXMIABzOhc01JhgAN3ghQ6mMpgxp+QBYdDLUXo2ABRIsbPILhbKsNWE+vk0godvt01gdZusAT8DeqVVqsr2xLWtr62RuQNoGkAEsNiwCMNgHIwqG+jC6hsFq2V17EAYygNF5qABVrV7ld9r9nvz1N74hP/3gfTXXHsIkHpkyzZ4ikwbpFgJJmGxjQ7i2sSaVioKNABc67TZ9iygdyyjwgnsDsMYgV1mtlKcagKUVYjS4Q9ZXQYsJKzUyYEmpof16vclKdPBTGwY9MsO2z23IxkaTAFu316aMEd4N6sWEaoVgveTIsHli57Jcv3iNBQIgVQXIMB5DIglTcvUiItU8myPwhecEXw/0v9feeF1efOnvpEU5GwAftM+I15Iv5SndgwIQgKVLPMcU4elMRjBvBw1rnpGtxoZcAZBWWye4e+feXfngo5vSH/ZkmgItMMX+ns1BejqOACxIJ1JgqwUzuXTuivxn/+yP5JmrT0u9VJV6uaqSWRlLJ2jLvfYdeffOe/LiD14kI2s4BdtLiwMYEEBWG70r5nzW8C6B7xTiE3heAbDkwg32P7K8rACpVY+KYGVl86x8CVnrdnOTzDawssCqxPij9NRlgwlewWQWcgggfczExSapuilwpsJufANU5iLtAiYfwKI31XjEfjKeBtIbHBFwOuzsy1HnUPqQANJfBab5iHHTMp2k6KXWOejK9tq2fO6Zz8mVcxfl/No5aVQbmknnpm0ik1kgw3EgwbhHCfRkNpR0BsAqAmYn0cjkWODBwGZUPYT/FTYaANIhMYbxLwBRglrYoEA26DK56vVg3iQa7JGN5TYettmxeds2Xvq7R1+LqOjOY8UF1pQXu4DdNfjSzOBJAJQPGlgmfhn45a8tpwENy9Z5Cxbtp88QsEANQO6ylx+QxsH6Er+S+10AH/Hnf54ALLu1Vc9i2fNMPtfTAKlk8yUZeqcd736P/4gf16M/3ANqUK2dfAICx8QSU7MkgBUDA5gHPfYVvs+kSmzijjkVnwdzll6flFMrsAUAazRBLKF+qEgeYs0HOxrfATuK67cDvTDvYh3GC+x13fC7RCd/JFg8AMeQpEkA2eTfOKkZGWSJ7y3000lsgWGJGgN0GGMtEljiS3AJAKyf+B7NHQhUKLPeAB9edaJoBONuxzLHRts+o5vg49I6AxQg+bPjksXvWFSUAjpzdiSEuKF3oByl65QGOuaXVU80gMrWJWNUuXXAAAAUFfLnR/7dA6pippW2anIuZcEggiHxs/NBLDN796WqZkZvxtRWedAHsAhCIfnNNlMAS5PUYKOoaThsGEDXV48g+KuCzapsd/Uki6WoxpSK/L643qqBu15/koWlAwnxCe/bA7Ds8/z7TH1ZrSJzlBhCdTsnCfP7SORRZNUZ7bxWgdoz9z/L/s0HsE7aK1ufPf4MF5lBdowYsDmZgWXPLGJhJTz1kmsK0q16DgeguWqD5ttmzEJbF6JqhJEHWQwg8jvHBvBiPzVPO7uOJHBlfz8rgMV5zRvTDnlfkGEvPG83V/lzQHIR0baOgXp9/ziA5R9Xx4PxbX2WqhIzbE4xCbX/nBb6wGMAK/k4Hv3vJwW3jwGsxfb+uAO8+wWwIA/DgMeAg0eC+S/B4BtAUalc0aUvBZkQgJ+BMzXH50OpVopkWg2xec+rrxYYMKxqWMxJd9CnN42CGiLD/lDqzTqZVwDKqpUGZXX1elPBpXBGVhNkTmAkYXNPTb8AIBjI7t6e7B7sk32Ea63USmTSwNMGCycAGDCtwJ5AJUAEbGpKnaXRPczW6R1hmR5XEQYyMgB0DNpckIn7heQR5vYI1AaDHq8RkiokxnE/+jPFwDJfKBF4K1fKZAtVqlXp9frS7w3VoLw/IoBw+dIVWV8Ds2zAwBPtpR5YBVZ8BKADZhIBIrKmCqTtjyaQSLadp5mabSPDCnnh937wsrz++usEGLBwANQDQwxMM7wAYsEDjcFeTtlpkCYCtOj2umwbDbwcA8u1S8aBeTqJT1VWhcBXYHKvbDCwl9DvWNUI8jFUQ8yjMmSJHhqNelXyhQLvCVU1L146TzN3AD34G+SeuD9mjmdzHhOBaCGTk+sXrsiTV56UZnON3ljwIIIfGnyQ6MAOUReCmFSaABweHQBZ9K33PnhffvDaj1iVkIykXF56/aH2xfRc6g2w8bRinFbfiYM8LKwsJT4VuXLpqly7dFV2zl2SSrFK0HJ3f19ufnRT3nznTemFPVbO7AGwzWqZcbwAKJJsM03JZDiRZ258Vv7Z7/9zefLykwSvKoUKZQfwiDvqHRDA+snNN+Wb3/kPkm/kZDQeEng0AIttPNZjA8ACg5AAFny7Zri/opMsxKwZBvgAHp1pO6S6CNIB/mysb8iFrfNybvu8GvePp1IuFFVWOB5LqVhynmh5ynjZP9IqE9XF2pXMZjVH3fCAgWXsK/QZ22Dg2vE+qoJOUwA8R9IfdSghbPVactjal+6oT2YAQCyY1QPEGg4BiM5k2BnQnP6pyzfk2oWrcmFzRzYaTSlALsuM7oSgbzAZSDAeku0HZhsDj5T6muG6wboqgC2ZBmicpQcJZZKUDWZFZir/yOfL6luSVlN3BWcyHP+WDbYqSdzUGINqIXuqckAfbEIP497LC4jRlgZcRWaoDsg6bf982nqSBLD8QNBfmU4DuPygalUEYRs3/LSADPNJMkj2v+9vIpbFEb/oDKyHjrZOMuBKyAqTwb4F1GcBvFZd52n966Rjn2WD99Dt83Ef4LQBuOT8/ljC+r0wtjwAyzYyywAsy8gjJrPNKv+2AGBNmWyCxRN+omgO2dDTiSaDpqH0hig4M5JwpNJuJOTGMNbGjJO1ddtVjwOA5bxXFISIq7Qtzg9xBS0rhsP5AVVdDYjBGjWfqyzcvWzTZj/ZPx2Ahe9hDcHL2Ek4p7//ZV+zCcHkeBn1TAUTV+WBOvdwTnXzkP+Iov7K4hyahIw2jw7A4jWAsSNzVgrk9boYx+R/WBsorwSDzGNcaRXbuFqgXggkgosAlgECVqwjajdLZBjjxQewljCsTJa4ao6NPRRjGZPNC9F84fx3/LWBVgouEWXJZ5+xZECPbtEhWQWQ6XywXN9Rhp8CpPTRYp0mx9JiZXBdG/GTXmGO5W3sZgIRbA8vYZSolpcEsFRyqIwtvpz1hzGwTJqI6/LXHmuTVQDWsrn1LPMbAKyT9sfJ6SMJQBpQkny+ZwWw8D1lYDmJ2hkALG0/Y2S5/hwxrRcrYprZu8U/yWqRBhAb6Jq8X1/KymtdUbXmQQAsxs0OwPbHuN//DWyPn/8i0GvPOAlgxbGvkyYmgDADsFRu7csNY0k0kwedVgbVAAAgAElEQVQcN75k0gBnbanHEsJkj/kYf18agD5o9T93nZ8mDyydGBZTcH5g8CgeTfL4yQyNlUiOz+U2mdgAuooq9FCaz2kYPZ7AQwGeNiPKpJDNG4B1MptINp+Wg4N7lBLORQ3PwaoBYIXMUSGflWE4YrU7HA/V4sCQKZWrcunCJV7C7t19AgtraxtSKpRkMkJGLscNXb/fkcPWHllHrNgHeSIYKGmRXLFAgGwwhExIpFpDNcK08y9KkZ2Sy+ToO4RJcjpBSV9UOYM3UJEsKVwTAz4zNcy6TTZYIsjOgJmTEckVMgTP2pCM0ZMKkkfV+ZcKRbKGZpMJAaxivkg/oHKxIhtbm1IqlvU76Sx9rw73jqSQK5KpVSlVuGE/OjwiKAWvpnypwOATbClMgsNBX/L5rOQKBen0e2StQXoJ5hZM7AHEgLH0w3/4obz0nZeYZaVEMghkMgoJBEJWBw8z+EppFcaQjJp8Mc8NOZhe9ODCZDoHIKTBFtogX1B2mi2YJLmDlo82hckrwMF8ltcIw3hWOkKFt0JWSqWyVEtlyWZwjon0+m1K05544rLsXDhP1h4qIoKlZtR1BL0KYME/Ii83LjwhT165QQALskJkOBET59KQrSqQQ+AqlSIDSz24ZpRJ3L53T958/x158dvfll5/wAB3FDr/htRM6o2aFMm+06CK0lCXYQPxiky2aUq+/IUX5Pq1G9KsrrNKHcGjYCg3P7wpf//9l+TW3m3JFzIyCAfcFKip40TgSZKZpynvmwyn8oVf+pL87m/+rly78AR9nEp5MHxSCP9kr7Mrdw5vyytv/VC+86PvSGm9rABWVs0cDQhAX2NcNgEDa8B+CN+52UQLIbOSZsrJFtgmBT47jCm0DdhjyMajOlK9Wpe15oZcu3JF6uUG27ZSgEn7VMLRSAowNS/ABB4MRrDi4AtllHzzBlCpq2VtwcDC3IAxhRLa+XyR4A7GG543QGD4qiGoRYGF7rAlrd6RHLUPpBtA9jeRAEUCHIAF2SzaexqMRCYpAldPXn1Srp67JFvoEzlkYIEiq4QwHA9kNMVchX6IdlFQHkEx2gZjD/MN2FVgVqmEEKXM88roQwVCMrQKks8VJCvKzDIZgjKqHJhFvyz114g9TBYlDAvzMYJHm3g9agY3SGaWnvDyAHv1pNdp4IRfZWchcFsSKK4Ct1ad3+YFf8PoGy5j/kgysJLX+2kHsE57Pqet/wkLlRP7wrJjPWqAKXkO24Ce1EceRVzziR3jPgCspe2fZC0lAC0bk/7GzQesEEtQzmVeLs6rEsk1eiKOQsYh2AghZmCFQSbeQnqZDlAkxflRwn5Az+eYxSySmpaJONYsgYfYcFufbQwI2TX6rDL0L0tegFljSQ4DqQJPYohz05vKGFusMogK0CgqEku6fIDLlaCLGAv2XZh44wVGNmIaNfyOmTY4BoEkJ9k73n9c0gEm5X6hDAOQcJOuMqAPvBnwRMmg82fCT2NnmWUDQRfHBDFWLq8pkqS5dZSSfc/TyvU3+w4Y3cv2DTauVzGw7H7jaf44A8v6Hu7f7CAMTLU+x4I/lKRq3BQDKo4ZhPYD24pAZRLAwjmR1IIPJp4RQE49FyWFbiukDDXzfXRMK6v2m2A80+PTA1jMzF0T0p5fliWIJlYl0ph5rkojrBbIbNcES7I6nPktxYwtbVF/jJ82t+PzSQlh8lkmQTC/7+t7rtqje6B2zvsFsLA30/FsJuOLxzVLg0iq6cYpoko8H4xRvTYncXUS2bMCWLzvhB8W2zMhZbV++yASQkscWxsZgBX1cxfb+8/QWIb+szWwy56Vzr0xc8r6iw+K+RJNHTvqAYs54EwAlvOMS85TjwGs4zP3x/qXYwDNYwBrZXsnJ69H8WDuF8DSjTuqKcxVQgivGvg+pVBlsEjvKateA0AHRs339u5Jq31A2eF4MqRsCsHLvf27iijzWDmyLfDCAobJBV5Q5qkAphI2tVaeHsAAPH329w6k3x1oVquQlXxJvZZ0IkW2Decca2XB+VRBrKDHTB2uHaBVrlDiJhzyoNQMrIs8Da65gS0UWH0MhvQAU/qDgGAHWD24bjCIwBrDT8zh5VqB1OdevyvtdtuBAVhEzYQPUkP1ySpXa2STBWP4W82lUqlSohUGakxerzVkPJpI+xCm6ymplqr09MILTDEY3yN7qt5TMxkO+zKDJG+mRvvBeExgCtcL7yyYkhcrRX4fLKp33nlbfvCDH1C6CIkmgC74SKEtsHAxwIPneA5tkmPQgUkYzwD3q0CjOAAJz1oDXmatXKDKDTyDDaHpPFktALAKOQVvgNalZrxegHGVYonABUAzgKAw+r927ZJsbW0q628yloPDvaiyjQFYOCuMyJ+6dENuXHmS8kwangLAAtstnVej0ZnwWeI+lGmX0WB+NKJH1c07t+QfXntNbt26RVlnOJlIoVRRUDCXkVIFTBwNqsbhiBX2dMFK8fiFdEG++tWvyaXty1Kr1KVUrLItwnAqN299IC+98l159Y0fyTyLbDNM4XMEZ9h/ECsAWJqmJAym8rWv/KZ87YXflIvnL0qz3JRSDv5KGB8h/a8+2rspL37/7+QnH74lhVqOFUAz8JBDQYGcBloA4PSVVkkrK3SGWhUSPliORZdzAQaASy6u3JjodaMNAAAWwJDL5uXS+YuytbYhtXJN6pW6ZPGMZykCygB1+CxpeB5X29MASvsPpQTI4gIwMmo1ZQJzybiMNJ4dfmefnqNYwVSC8UBaPZUPHoCBFfRkBB8tVIOEKTwy+AC6RmOZQfLbD2SrsSnPP/2cXNm5IpuNpuRIcZhw/gHjCmMlnAUKYMFg3kkQACBj/OdzKpPNOW8rmrgLJIL4D/0H3lh5gnaQFgLaMvYVfbEcvR6SQt0kucAOagm3YfHn4AU6u+9BmMimxwysxQAd7bksUPYDWVs3lgbUKwJEC+KSx/GDNztucmNu38FPPysfbRq9Kri+B5Z/fX6Q6R8vuQb+ojOwTtvkPAiAtWwTteo4yfOfdj3H2j8BdC4DsPzvPOz5HkUM9EiPcUYAa2X7n2LibhsnYx/hdwOrlNHqzIBdqXYwfpgcQUwFRmsIxqsmXyCdhw0CEor4O4ArAFhIOsKrytj2+B6TLKmJS04p88nAi2Xtp90gLnFv0mhl7+M6FQSL5gC30QX31Y5txun+8RHnaVXcOCFim3jORQQ+lhTKcMADADFre5XtxYCbJhUcYwSfgz89b1UZVQYS6Wqqm3MfbLLzGuhE8MoxbSO/K/gjRqbsBr7EG30ew+SCLm5atm7YOUxjGnkIZY4nvXkH5gEWmbQv7/UrPbDcGybhMgkh+5+rdKlr+6Jk9dhm3AOwFJRSJju+iwQnrCSOA1joK3FFN9wLASwy7CxBZNJ8szRwSaRI0mfaUm1f2Dzo84o9bbm/mmiMiidsgKwxuzR5Yt5ZCa2QAT3TWO6VBDbOsn+7Xw8sfy3U4z8cgGXXDFDbB7D8561B/iJzzRhYSQCLuwHHMNTxFpu467UvAtRLYxff1/MRA1i6n4kZ4KsYWDZafADL5qmTAKx4lC0Wr4gATzePauypBS8M9NXjrpAQLpH48rE8lhA+0uX8TAfzOy3kVQ/z+rQxsGyQnLjpeIgGS04YyQyNX40Cp6HJJuV9yrxRmY/KzuA9RXkSDNtRqQ/Mikkod+7dkVu3P5TheCBB0BdJz8i4gp9RsQymRpoV8LARhd8NjjvoB5IvFljdjEFXVAVG1Fh0MJA0GFOoEgcGDinhws0t2CfYeGboF2TVR1KSx6Y+hao6ALBSDNRYlSWVljFM6DMFmU1SUqNMEUbpGhxi047KbJD64djwlxoNQwZ+AOuYvWQGM5R8GSZJM8q18J8FaFx0KUnKaaWV8YQ/c6wqBykdFk5seFWmh8+d3zpH6SDwBASUAO2QUQLQhe8ctVtkQmXyAJem0u93Kc8DeIaqfTgGWE2YCD+89RHbG6bkuBbIHI+OjuSb/+E/yHvvv8sKjQCuYPANMEIDxLjCHIANAIx4NpjwARwBsCLryJNB0QpgDomkBiJc10Gnh8m5y+gC2ATjChLSVC7NKoUACiFZRGzB7B3AmExaGvW6XL68Ixub6wx0QvhV7e9FxQXA3OECJHMp5kry1OUn5clrT9EjDYAkACyYe4NBBIAJCyZ8z3AOW1jxPME06g46snt0ILd378q7730gh/uHMkTfk7TUqjXK/QBgZVlkQOVto8FQTccBjk3nUs6X5au//lW5sHVRtjbPSa3UkCmrO83l7v5d+fFbr8s3vvXXMpwOCWDlMWZgljsekXUH4AXMpnEwkd/9rd+XL//yr8m5jXOyXlsngIWGhPTt7sEdee/Oe/IX//Hfy2FwJFNUzsuiKuRMsmAckmkk9BjTPoiKgWB5aYZ+zrHp5Axg10HiwKy0MsIwjjEeATGx0p6rxAnJA6SC67WGbK9vy1ZjnQAvgFgwsADU4Nz5rAJYYKhpoGnmoDqmsKnCMzbABXEhPofqi3gBjFR5KhiU2AhNZBj2pDNoy97RXQXFh20FzOGt4jZovXAog/6AHnIAsM6vn5MvPv+rcun8eWmUqmR5Iks/R8lCsEBRG5JMLJXTkB1FwEolH/S7gqdXpiiZdEHbQiAfzEk2W+Q8k8sXJUcWGzLrClqRFeo8VihHZEVC3wvLTNjd5sK562JO8wMXc0UwZpUFimAK6EbKSQ5Mn5woPZ9cNwxAWgYO+QHZWZYUP3CzTaG/MbcNqm2g+HyT84XbXNk8mZQU+Jsvuz4/aE9e5y86gHWWdj/pMz4DK/kskm3pH8c+awCq/95CfLZCsrHqmk4CsJZuVh4y/nvY9nvo758CYK0CrqL2T0gGk4ezMWcAlv1uDBgwJ/Tfrvqgm2u1yivWZK00iNgFrGCsfYxn4HU1Hgp8SgkuIQZwe3VWKuRz9yrP8fe4xI8/JhVIUhuJ5P3aJl4rN7uiDq7TAliDdC4a597DsOPjeOYXZfduIBI3o24CiOMuHyRiai2Sgvnf4+eR1ZzipzKHoyn12CZc4yNWCvTAJrtczvTu7wZgxckcBd8MhPPnRqs264Nidkxj7Np7BHC8jb0Prq0au7pexADesr5ODGqVB5YxUk5gYMHyQdd37YdIrJonlsrzNZGlktNFAEudMM0f1TGuWLXQACy9Yv/ZKp/ZgETAk2BFx1Udyfgh6OTM2PVf4OItAFhx/1JWoHmj0YaSCRZn6h55TtpKE8tj2W8nMYDlr6cWI68a//YsTvPAWvbMFuJvT5rmz/c4r8+IszjAxlA0j7iCDJasNgZW5Hnm5qeo6nHEcFMwiiWIMurxZgCV7X0MGFQG3aJ3li8lXnqPrq8nTdyTTFR/nvDb345pMQkBUyd7te8skxDaMaLve+b2/vGTa+0qD6woZvKY8jpeFMDiDoUF0ly8HJnQGxPOJQ9cnAc1iH+NjwGsh17BH+wAUcd7yADm0wRgLQtAlwWYD9bi8WLgf/80AAsTG5lXMC0PsQmMGTiYECi9gSk6KteEIUEJBETdPjabY+n2OrJ/uMuFihK01Exu3vyAwAQnldlEKqWytLsdLhybW1ss0Qy2D0AiyL5QEY4gykyvRU3WA8pPapWSTOFfxPLEKvexDCXAqyAcchEt5DM8HmRVOqllCFwBwDJJIiYUBBsAbcCwQB+FTxM+b6WmU5k0Pa6w+R0GQ5lmMQmBDYVgMIgyXwyushlWgYOhOtJ7ALhIG4UEjwAdZGgTmmYTFBuGUq80aEifz2t1uPQsTdDDvKfM8JQyQrYRQMIRTdfxmRK8qzIZuXPvNq/n3u6ulColgi7DUSBvv/2WvPrqq5TsgV6fhoE42WjqXTSbKtADCjyeL03EzY8AHksov+1AEgAX8AqC8TpNYkM1jI0XCM0CS2ambLBSjlX4AGRB1geJIiRsMDdHpUNMBfVajQDWhQsXCLp1O23ZP9izYmdkB+GFgAhG7TA8f/Lq09KoN8nYA9yAbBsALJZBhkl9qcRrQ1yiMrlAwulUhmEg9/Z3pd3rybvvfyCDAXzd+rK7fyj1ek0q1bIUSwAGEWRP2XeG3T6fNVmJk7kUMiX56le+KpfPX5XLFy9LrdxklU6Aup1+V35662fy5//Pn0mr36J0LZPLkR2I/gvvsulwAmiEMr+v/+4fyhee/5JsrW3JRn2DclPsDODbdGf/nrx98y35d3/172SSnUp/Fkgmi/ABwB8AwTI3GDgOblQZdGBdOZNdMJYmY/7O7HAGmWF4S+imA6DaeDYn4Jkhmwp9AV4fGfZLGOaDhbXZ2KQ0r1lvkolUqzYpu6VBvPOpsDnZgiawndBnCIC6ykXwV1PAK82KWQCCcDz0AQCHYHJ2+qhSOpW7h7flw9sfylH3SEZgV3LemBPIgil7r9eFsI8VRq+cuyQv/OoX5cL6Ocln0gKm2QzBwhxzl5bynsyxiVMgkiBUJieFrAJoGKfYqOSzZYJZZF7NAVblJJfVYgz5XCnaeOG7BozSsNQF1+Zdksz4RvOtC0QyTqpMmSU2olF5cX1upwNYDGcWWFg+UKBZ5HiXnAQRlgXYqwAMP/g9FugtMULGZ3SNiH0+fOBEM6GL61ISrEqCYsm17xcdwDptg7MM9FloAy8wvp/4wT6bPP6p5zsl+Hjo+3mY4OaT+O4jArCs3ZKHi9hWXnUtA684b1OKopI/SxRogkznWqzzrOoahtIL+ozT4D8K2wAkZMCAATvVXgCvdN7WdSL2sIo3Tkhmko/hpF18h3OX/sT7lNqTqRv/jrUF3+PRwfDieZTZEbGYDAhyPzXRp5tjA6xS2Yyu897LNvX20xhT9j18NOO8OXHHWHd0Yx0zaO2z3IA7FoleW+xbRVmgS9DZ6SOGlUkCPUArWg+8OVCbzhIcWknWj/MJ2Lhj6GdjaaGd0+bUk+Z3jmVf/pgYH9rnbG1YnEmtP2ryS/2R7G8mCcV7BmBZnwSApRYJWqyHoCcAUedtpcoEF5Pgs9gZ0OQdBQKs4psCWAqg6vrhm4HzdzJ7tCqwtbGxnW0dju6NzDYr6JNgYLnjJwEsMuwTDCydGxfX00cFYN3PvLu4Rj6ciTvrDzrQ25hAOL4lsy2h5gNYC9fKCswnA1gcT46FaMBixChcMWcbWAsAKwlaJce9H4tEgJH70GkAFuYp+77/3WgdS1g0JAFAmzOWeWD5x/XLPetYUVktxgbHO7YtlvTlXG8Knk8IwIoa2QWqqzroaQHlaQEBea+/0K/jwfVpQfUv9O0+4ou3AZrcJCQH8qrTRmZ80QecwaU3AeCfx/upZSJgZqkvDb4QuOjgMxYBqcJYxCjFmkmn15a9vX05OjqQcajVAG2zmyuAZVWlhAsZmlde+T69pprrdYJjQTgg22htrUEGC5hSkNfDUwobaZhwB0M1RYcnVaVWdqWjVevOvCInCGS0EAgBnACDCJstNcwzLx/8GywzrX6HynFZyRFAm5JtBDnY0QBG8pjm09Jut3gfuH7rwywjjVXeZcKYBXBGpBYgYglm4MXPpFkFDYwUbOjhkdVsorLdhOwrsMLwWdyfLuwKgrU7bYJQlUqZ0jyc/+DgQHYP9lhFEOw0VHiDR9bb77wj77//vtQqVZkFYHrlaCZfKhUll1Y/LzDScH5KPlFt2knOIAskeOOAvkK6KBN4oDnvKAsEGETPxpTApXNpst8ABsELKlfMytraGoE5yAoHwz7vBfIxkxDC02pjc03arSNptY8IIOIzYGCR1YEDT1Py/FOflxvwwGqsUdKK6XYyBjuroG3qJGK2SOCZwqy2N+jLYDSkHHQAKcVwJO12T+7c25PdvUMCOtlijkw1VCUMBl0FTgdD6XV7XJAHvaEUJC9f/uIL8rlnnpeNtQ3JZ4oEPQFg3b53S+61duUvv/mX8rPbP5XBeMiKS7lCloAdgJtCqiDjAHI2kd/9p78nX/j8l+TqpWtSK9WYPaYZvoRy2G3Jt7/3ovzVt78h0/xcQgkllUUgjn6Z1nvnIqiggcWtZqiOfol+DDCH/Zo+TxnJwBtqMqGZLrcT2bxkyYZSuQUBMNDkJyLFbEHqxYrUGw3ZbKxLvdqQRqNJIA5yQkg1S/myMtAmM7LsrAoVAGvIRPFSRqe+jzagkf1cM3mQImayqC44kvEskHAOM/ee3N27IzfvfCStXkdlhBMAe+qnNhwE3BDNAviI/bI8/8xz0ixXJTWd0HSexrACqS1AczAhAaiphAbtBQN6eF1pwJsmEJpPa6EHlQ4WyMbCfwCx1Axf+xdA9AjAiox4FZjDGETb2KaK86gLmOxvuDJ9Rs5HxIFR2A4qa9AkLvZzkYGlINCivMEPcH0AyA++7DNJk9/kOmHzsh8k+p+JALdE+Wp/vVgW++h41Hy6rS9nCeKPrUOPeD2938NhhEbgw32ylfTGP2kI7n7v+ME/v7jx0phiGei2qq8tO/Np8fNZ+tSD31EU9Kw8xGnxOzgM/v3ahtEOaGN2lQcW1mOfgYU1CqAVkoWYZ1lpkGzTsQQT2BA4z6vJRIJRX+XdaX8TvDiX+MwN/zr9+7K5zH+eBrzZOI83es783bG4TUIcAapg+yCJkZC+6TmcRB2FhYxh41Xs8h+CAkBIvqlkCOAVj+EY4mTOOjk9ozMydzwpojs/1skF2RPOmzh/skCHfxwwtW19YFtE9w0PLK3A579vbQk2ul0vf0Le6CUirF+Y55N/7/6zMZNsvz/5zzE+5nH2XLRWM5hwZtSuemS0v/AkrLYBZ6wxiwEsU2agb+r9zWm7YRUJUylnYj0HO1orFDonisiGwK7TgCxdF9Ms2gMWuMUrup8xY3ErOqTrerzmYL/hDOIF/qH4vKpLfAbW8nlokYGF4jgP8zIJra2By376f0s+RwMDlz1fXfsXmT1+DMAxCouKCQDDGMQmG4uOErG81/oouoIBe1y/nTTTGFgWrxjobB5YPgPL+vhiBeblUli/Ly8zcPfjk2QbrGqThXnMFVTy22XheXqm9skxZrGVsg+tb+scYoUNDJg2M/gYpNJKmypRjOWG1ubqAzfnPscHtpBIX4gnPy4JYXSzjwGsU8b3YwDrYSZAG0R+p7YBelrwpBPj8jrE9tcosDhmLh8DWDhOHPZoKWgGLGYCyoyMekgZEKKm3DMpFvJkmTDYmqg5OkANvMDkeuWH35Xv/+B7cu36ZRmMenLhwjnJ5LEYiayvrUs+W5QwmFA2hslTKekpmpsDwELlt1IxRzYNgANsCsHEQpQENgzALzKOXDUsZCh7/T431jDILpSKZH0ByMK1BZQ3qowNgcxoNpHDVovlrH0wGecplysMxuzFhd3J8GyCAtOJTCYACqk0M6mk84PZllJT7e2NTTI/DDgy2jeYRWDyIDjr93oarGWxAQfQlmMbHLRbcvfuXUrWxi7rid9ff/3HBGLA8CplC8zIFmHInc4QHIPEzPoRAb18RjOqbrKNAi2akGMCh3G4ZYFt0QSIhXYoEMBCFUUAWNV6maw0eKOBHRaMIOkKCQBC9vnEE1fJwKrVK2TqQfrYH/aYFQKAxUULfWyWJoB1/fJ1WWuuE/xARwS4AQYWjK/RJuafoJVWtPgACgD0g4EMRoGEkFiM5zIMxnJ01JHdw0NWKYSBPqpY1utVmU3GZG71Wm1WhSzlSpRNymgmz3/2l+TZpz4r1y5fo9k5ng+8ylq9tuwe7cqLL39LXn/nDekNuzJFxjs1pz8Ygmmwrybov+O5vPDlr8hXvvQbcuXCVfWaQuW7uUg4HUp70JFXXvuB/MWL35B22JFgOpAMwMA0ABgwrgpMZuPcZhjJGlGe3p/AkSv3SwYWM5mQDqopOl5psBgBzrhKgtgqwGweUr/UZCa5VIbG+2jvZq3JSoXNtQ2yKAHmoIomzokNQiFf5gXhd5Zth8zYyWchL4VM1ZA23CfuF8UD0HcB283TMxlPAxmEXekGXWn1O3Jr957cvneXgCNuHn0VEkIZz7np+fKvfEmevn5D1qt1glfwuEAFSTDV4OmCkt4wkh9DPgMpNJ4BDHeNfSWQEUJOqP5eMkNwi3GhksJ8ruKM65WlhrHGedQxr1i5EF5aTlJJiXUE1hwHsCBJ1iBH50CbMwFgaXCmAZGZDfsSwnhTswiCJDft/u9+wKfHPTkAT64hyd+t6EcyAPTPmdx4+RveuCqU8zg5LVpIrkMPs3g+gu8+BrDO3ojL+sRZYpSzn2HRRHnZxu9+jnWmzz4gA8uODQBrYZOWNHV3wLAVMbE12SRbWEfwfZ+BBSm4AViY25EsoWF7MGTlaMzFXAdZXGe+AGAZGA5pHmKXlCtgY9foX+syEMvfNGpsSpcZBwIhLljO9OH8lmH6gEk5BSpgW6DG4Dr/KXOeAIh7H4lIfJ5/T+v7eNmGmTYNZDg5AEs7BU3VNelr0uwYvIrjYv1c9Kx88Im+nxrnWr/GT18apfNrDJzwsy4ZbAxdJI4s+azrRMLPyxiqSwAsW3eW9VN7NkmQIPn8VgFY9rkIwLQiAQkAK0XJYFxEwP5tAJb2TS3cgp/aJxS4Z/KVG39lW9FndI7PgGWvf/One20fr+IvAE3nockqwZGJuDNi51oOc3ZGNlzPY+YaLgLwkco7fQaWHieuPrnYvosMrPQpBJLT5rdlEsLk+r1qHjOAyr8+f5za+wYm+2t09LcEgEVQxQFbuA5l0cUyTgxfPYcmHK0CszEWzScuBmV1nK0CsDCvWR9N3ney7R4VgLUwBhIAls2v8aCPgdtkO9ve+1EDWPqcHKiV8L7SglLxmvGxSQjjBlhEbJOTTTK4S75/2gB4zMA6U5jxqf/Qsknv2GBc1gqJyg/JhLD1Pzt+EtiyusVkaySOz9gOIILbIxldlQMfCwrLO4/IIPGvHyAMMwcylsP2vvzZn/+plKp5ViWDd82vfPGXpN1pUW5WzJSkUq7JfJaRcBRKNg0zdgWbgIIDxII5OGJaYKMAACAASURBVDx1wORiBT23wYbEb4IKZlNUNoQUMi0jMLc6HZkCcMnDeFw3qWUazKdphEom0HQqh+0jyRZLMgxCzXAGoWTzOalW6pTUETzJaTVDtIEt7sqQcYv2FAbsOSkU4CekGTkwXjQ4weSf4e9YM4r5gtSqVYJZGhhMGfThBQaWZfPAKCmXi8q4SYncvntbjg7V3wmG6tj0v/7GG/LhBx/KbDyTPPySwtCVjE7JFP5gaZUPcDPOSoIZZeig5HMWYNacpbkzYLK5AEEr64E5Mo2ACQTQ5WqJlSkbzZqUqmXZ2l7nPSPgzBSy5McAMAKANZ2M5dq1K/Lss8+QiYNMZLvVkqMOniPMvZ22HwHQPC2fu2EMLDCBSs4/bEpWGcCROKBEqK6yBQBR/V5XusO+9GFMj0zoLC3BaCKDYSidXl8OD1vS6rYFUrdGrcYiALi/Xrsj3U5HsqksAazUSOQLvwzQ5Fm5fOmSrNXW1XsKQOk0kDv7d+XVn/xIXv7hy3LQPmBJ82E4UKAC4ToldDOCWE9df1Z+57e+LlcuXJFmtSnFXF6KhSKLEHT6bXntnR/L//3X/6/c6+xKMB9JvgQfKxi4p7QgAYBfjjfHomRkH2/qdNxZQGKmnHEVKwZuCPgxRui5lKJ3G6JIbGhAl0d/gfwV4BNkoPVKTba3ztNEH4AqADz8hKQQoDCALEju0IEBtrJdRmBjTQgQo2KnMrA0Ow1JHhlluRyB6tF4IOFsJME0kB4qR+7dlZ9+eFMODo4ca2wuo8GI5dbzmby88IUvyZWdi1IrlKRRg3QXsmCtQggGFvw1AGBNJgEZXOmZVllViS7pCGR2ArSC7xUC5JTAsB3sK/wHCSF8sApq9g72FuYOSCgpkbG5LGZK6cZmESjSTVjsz6I0/illP5y33XxhwWNUTt2xvAzYOgms8gNfJhSWsKQelAAUbXC87GHy+P7Gz/5tQV8MYsVVtFatYf6ycizI/YRX9scA1sM9gLM88/s5QzJeftTHP3YtDwlgWRU9O67PwPI3owZg4W82V+AnPa646XTzOLwMXWEdJgtQFXrQl2A8FFRshV8mGPFgwFB+6IppWKwYxXuYMrXgoM5HHrvQ/7dV+POBHP/zWsVNi54YAOXPBcZQYLIJABU/p9GPAhiarOQaYQAS2Un6d50HEZcgVvKqoDkJIHntlOA5IAnHxe8ExAzoiM3Xbc5kv5krIOXPY/68lay26APzlhiIZW2LieKIdU/gzQfP4v2iJZ94LQTvFtcQPIckA+tY/z/h2fl92WfxLj5fJ2FKAFgGgCQlhIv9U5ndWoU4lhXaudAfKF9NYc3TTTuKrHCNZpyCNXKR4EAfMgAneN4EsPQZ6vNHq+tz1f/UY1bVD+ZTZl5YxsACgKXfV7DOqhBav7fzx7sbfR6Kyz4sA2uVibs96+T+6/hcuLjrWgVg2fOysZkEsBCnWz/T9zTxZr5R2GgYY9oYWOrrpgz0TwrA8u/Xn1dW/duPURiLeJUHl2EtPnPKYhe/DdFG1l5+vGWWENFzTMRJWuBokYHlelwUp3EsRcUM4uds+0g+h58HBtYqkOpU8Iot+VhCeD8Bzqfts8mJLrlpWUaxXGiDJaVL/U3N6QAWO2HEFPCmeZ4mHI3JdFJ/G100LHuoE8GEQAUAE5OjqJvCjIwtSU/kRz/+ofzp//Fv5MYz12Q46ku+lJG1TfhXTWmavXNuhwyUcTAlewIbTdyWms6PpdVuSbsDAEfBJ2yOC/kiwSb4WdnG2u33aUSv1W3mZFsctQ4pIRwOEAQOpNGoS3NjnYbSw5B19XhPnXZP8sWibG5uc1wikIThOsIjOk1Q+uSqfQAIyqQlGML4XTOKukDoYsBNMQEtAEUqJQI7CpR0MLYgtaMfGM3sM6wsOBiqDxnauVGv6TEKOfqLgcW0f3io1f4mE7lz57Z8ePND6aDiIZt7LjNIyUJnqg3vq6nSq2Gun8pquVcaXBdzpHqPhwGr2mklD31kyARPJzB1jTMFkIO2ei25fPmC7Oycl+0LW6qxh6Q0NWMA3modUcbY73XIrPvc88+xCiB8sHrdjhy2Dwl8gPXGCXw+JYj03PXn5cal69IEGy+fZ0ADOSOq6OmCg4CEqWRmpfFdSCoIYPV70g+GMk/nZDyeSX8IX5CZjCYzaXV7rCpJr60iPJJcpcXxWAa9ngz7gYSDEfvf7/yT35brV54iMwkeWGB8gSkGCdztvdvywZ2b8s1v/ZXcObgnqRwkml2a4qMNsgBI5ikZD8eysbYl/8nX/1N54uoN2ayvS7VcY1EDAFiH7QN59Sevyp//5f8pu+1dSZczlGYiQw4jdrCfzBg98tRwunqy1VzwDyAOrzgrpwspX+Y1gQ9hXXFjlf4FCAiRlR+jGmPI8YW+AIAKhRXKpQqrFG6sb8lavSnlYlWKhRLbpFKq8HOQ0wKEhDcbpC3o7vmiMpjw3NAOZEbC0yufl0I5r6BTaiq9cV/2Wwdy0GmRIXf7zh25t7enEkcwIlNZKeUL8rUXviLXLl+RIvzxUH2SkkmwGlHpEizEIascYvOGsQB5IRhY6vmFY+FeMWZxXfAJA0MUDlsA1kqSz6kHFisv5gsstMB2cMwz3oOTpKDNwQrET5tmdT5drLBkz4NZajduIjN3J5ExrxYwTPVZHi+fvmyzvmxj6YNIJ3mkLAZky6VuVlXSgjoLEP3Yxb+uxwBWIgJ5UATxUxDI+BsCux2/r9jm4KRbXbap9z//iwRgcey4/XISMEoCWOonqACWxlTqhYWYiPPsVBkvSKwNhkMZhUMyjuE3ybUTxXkw76cxAyLhlGLMo9XYIOtWVmhchU1BpOSehJsoMJ8AHDDLoUCRHzf6/4aVgc8KVo/NmOXgM37QFLBssGe4ABA5jRlBHG6gURWE4jHeU8z40GQoi2C4IiNc55yHlknsj53DPQj/ff1MLAPU+4wBJ3+uNQBLgZRFdhf6pwFY8G1dnKMXjxeNkRXzBACsE/eJnsfPsk19/DcHVK34vB/PmQcWzusDWAZe+QArmFj6fB3Te6IKBm03rUit8YmCJiz0ggItBLAQ52mil20WAVUOwEIi2mM+K7sqBrGwpsOSgyCmqzipQJeuobyu2UyT2q46ZQR0Reb3ts4m1j83TqFgOOl12h7+rFUI/f7pn8+X/tka7K/FpphYBmAZ04qJZwdgAbDxAawI8ImqN8beYMrA0iT7Kgmh7WuSJu4EHQH+uP7ms7BWtdkyBlZynkz+nuzzyfjEB7D89ou+Z1WzHRM16jduzrLfzQPLnlNUgTta2OI5zsaDD2DF+/TEXOj6mc+8snHGueGTBrCWdf7TOv3Cdx4DWJ+CUO7Bb8EPFvxAwRbF0/oS1unk1oRjxi3g9v3lVGQEBtEIjf/lZYowUWGzToWdX0bZmVpC2oZrxaYfn4vALZBHMphOJxJOhvL33/uWvPzKd+iLVG2UKC1CzLJWq3PjD+AKm89apUk2Uxgo24OgFL23pjIcDaTT6VA2hg1vsQRT5oLq8VlqesxNOyYL+h2NA7Kw4NmFRRtSJVRYxIJ38cplqdYaEoynNP6m6SNL6gJ8ggwrJ/V6U+YpsDNyrHSDewP7ib5ABADAcjIPCzXEBziFzTsDJyeBg0dSFBiiklwmI+VSSaVP2ZyUqjWVNw6H0kGlwiCQGthphQI9guDXhSzs/uGBHB4dETwAiHLrozty99ZdmYC5hkASgNwAbZOmBM8mSjBt0jlkqCYEI/PlAp81qxSCEUUJoTKilHoN5o7zQHAGoJ1BTz772aflV37587KxvSGDfo9V+XLlPEHB3d170ifzaZ+AwLPPPiWNRoO+WZARHrYOeF9gxKnPx1gK6bw8d/05uX7phjSaa3yWcDWDXxjMuzWwB5CJIB0ywZEL6kMyvlq9LoN7yeRkHM6k24Mp/kzG8xTBLABc4WhEZl4FxyYNa0YAp9/ty3w8lasXrssLX/w1Ob+5wzarlersy5BrQvq319qT3daufONv/0pu3rop6XxGuoMupajTcUjZKMKwSTCWfKYsf/D7fyif+8zn5dzaNtl2YDJhIwIA75XXfyj/9v/6UznsHUqxWZHJDJUMFQilzBM+H7jGtAb1GJyaLQPA5cqRO019LEFRwJMgiwWALriDPADA8zjEpshJZ8EwgtyPBRNgBo+ND4hOM7LeyqUq/bu2N7bl4s5FWW9sSKNal0KuyL4+HWuBhmEw4thO5zSDnkUoioCGkhGwDRXAyuVTBLA6QU/22wey1zoggHXr3l3Z3dulhx19pQiAzeWFX/2SPH3jSSk7OWwxB6kk8FnIJFFJdCCTKSpwwQdrJLmMSQgAjNKdTvvwFPcFSXJBZlMEwfClKxOUAwOyVKyyOmO1WHMgqQPiUmqgjwqN+Algme3rZkcLOLXNMe0sUsIZpIF96uZKsiw5P2oGFECgPis9H/cAflVQbymxzV0SQMJH7DunJjiWLE0La4qBpJG34CLl3uZ8u4ZoPYlMjR97YD346v+L/U0/XomiiCUsk5Pu8jQA62NvoVMYWKee3wEg1haMx5Z4qRmAZdl3snzBuqIJ9ozFV8jgBANrjA1pSJY41krYAwCsRzwDiwR8B2sG3kcCj2A5p11lepP5pPT5BYuJpNg4fn6cUZxvUXJDbwwFZRCZN45tJG3+8TfoJvPC9jjZR2zeAphhcWs8H6rUEFYHZhtgDDAFsJxkmibs8bxj86H/U5k7zmzd9Umdx9UryyZfsPoN2PLn4ahi4FTX54X3vPUWCYRkrK5zZoJx5QFYC31+Sf/z+4//zFZt7vnEvX647HPLACy2F1gkrrobgQ+khKzqsNk9sHCKgiRm7q4WGmruruwyBbW0MtuEiU36QsLjw1uvaBNCWai2ac4x7cxoXyWmCmKpv5r6ypKtRfBKGUNWPMDUF+iXGu/GFSX1OajEIfk8+B6OcgqAddr49z2wln3WHxfJuU6fW+xdpb8vmpInASwfwDEASxO76uFkAJYBMjYfKbNNAVx8L2LCuXZexcDyzfe1ny9nXCf3l8va4n4ArOQcmgSuonllCQNrof97zCn/mux4tv9mX3Yxm75nlVzdtzwvrfj9mIFlpvn2DNU3WuN4vR5XTTxRpfDnDsBatnidOAgeA1inzRGf6vfjARTDULYg2nurGmAZeBUFkmcCsKLicMdOYZMtgBFjHvnBCiubwMDYZc5Ui66bM76wscylpT/symg6lHK9KP/L//Yn8v1XXpIbzzzByiXNdUi75rLeaEqpCNPrDDeZ8J+xiRbSIUgSsdHG8kpz925XRiPV5eOaYAhfLcPsfSKTcMSsEFhYALywqMJnAsbxAAhgjA6JIRfQdE4aW5synigDZDgEaAZGR0FS6ayUShUypIpFVLMr8t4gMwTwA/aWGWNaCVuywyBNQpbSgQhgimHDPw5G9AeC8ToqJEIuGYxCKddqBA7AqgLwlU1rpUDKHUdgr2g7AwQCA+3w8JCm5bi/u7fuyHvvvC/twxa/iwQqACxmSxx4hvbJF8BUcxvoQo4m8ShBzfLI8C2bTAlMoM2zYKxQeobs71QmIYKWCavFPffcs/L1r/+ebGw0mAnuDrsyz6RoqH7nzh2yxCAXBNBx+fJFuXz5slYATM3kqN2SwaBLbya8D8+sUrYon33is/LExSekVofJf4kAFu4fMjBbZHIAvWTKdkcABTYdqhtCItjtDSSdycl0lpH+cCSj0VxG07n0BvAL6fFY+XxGmo2GpBHg0Ah9SiZSKV+RZ576rFw6f1lqhapsNDelWW3w3gmQTEM56OzLfndf/u7lb8mb770FJyZuJOCzBlCILgLpvITBWNLTjPzGV/6J/MYLX5WdjfPSrNVVkpZJSbvfllfffFX+9f/+r2kMX12vEwgr5tXjg30GzwhZMRqkAv9UdhsCaIApJtVlhtMVIkCFKt0AuACPfEErdIDsJNhpkMjq56KMNBhKjvoPFhIYb2hzIfsuJTtbO/LU9Sdle2OH4xMAFtiDCmBByoLy7SErVCKAJXMylaWPGpgAYFMVKxhHAAJHEsxC+oDdvHNL3r/5M9k/Ut+5Qi4voyAkeBX0h/KZZ56V555+VjbXNxhc10olMjwRAGBTN54M2P4AM+G5l2e/1sAKALRmbFGNMEV/vNQsK+MQcyukkBUpFxTEqlablArPwzkLLmDcakbSVctKGcBnhrJ4Jr4MQUEkBH5xdnTOe+JGNPKeQbAIIE2rhJr5cFTd0AOwkiCRDx4l33sQAGtpbOLtV/0g0Q+kkxs0f2PoVyFcFqAnF5ZjgMUnvLo/lhB+vA/gLH0iubH4eK8ocfRHAGD54ypp4m4bGtu84bMWTwHAguTYACwCBx6ApSbu8B6EdHoi45lWv4VUD/M9kiyY362yMecLF0ZGjAgrsrCEgKJ+6Cr9Y+VZKt1IpzGFlc5vZNZqqRuTCmIqjNmbyvTyva3I3ACQjzAJYAb2OSgO5JhekHazGqDHborj3VguaOuVgSC+Fxb9d5xE0O9nClQtAuv2PoEw76V+rTBbXmTERu3nGGnJ81iyCP6htrH3K/0tA7BsPrd7Yd9I+nYkJIOrQEcf7NB/xwwsm8f1+Pbgl5u4p5x0VcGfGMAySSuOgb4XstiASgnN4JpSQXpyqlRKAFwRlIVVBJh98XXZmoE/gu1jzzEbxS6uqjEl/E4eSrayFQpRPyzdYyD5o88L12y+vHrfJiu1hLvzTksAijZmM58AgOX31ePV744DWDHbfpHdY4oXgIQ+gGWeThpDugJbrl2YK+S4USmnAofOT9UlQMmIdJVDlzGwkvvTaGwlkhe+Pxaf1QlFUlYBVH4/T37GdYAloF88wH0JYXKdWQC6zPohAhCdFYT97mK/+Bp0/8cKnfxvMZGZBLCgVPJZdFZ5+ucKwLpv8IpP57GE8B81YPk5PVmEKJ9QMj156QZg+TFYnOgx4yrnx2RZKHcQf4OCWS6ehOIFDx8dh2MuRMrWwGTnDjDDZg3GzfChIj2LunYsLAA8wMbCGlOqFqUfdGW/fU/WNpvyv/7pn8i3X/q2XL9xTco1yMQCadaqsrW1I+VClWwJAD3FPKqIMcaRIARwMSUAhY0+GUn9ITOTQdAnuFQuFglyEU9LzemBFbgy09jsUlbogsfhaCSDfl/6o1Dq9XUpVStSLFSk3e4QzGo01qjMAaMDOUGwWFAlTj1vhMwPGIRzo+rx39CGAKCsrQAkQY4HNhW2xgCECqSco42mlE2G8E+aKMMKUq5mteayU0KQBCWnEcQChMC/292WDEcB22F390A+/OlN+eD992Q2mdPbKBgEDN6mYw2MwV5De2bzajafyWf5H4y2QRKbjgMnXcAEDCZORuPNqTPlHIUEKBA4n7+wLf/qX/2XcuHiOYIKkITB6ByA0v7+gdy69ZH0ujCZVcDw+vUnpFqtkAHV6rSl12vTnwkAFuRgYPo8e+kZuXrhGis/oj0gfcD7CMw1U4T+kGUGMAgGBC3G4YhMvKNOi2bgABtn86yMII8bp2QQTuiDBQALL9zn1uamIFgCSw0PdzwaSaVQlc888zlZb25LvVSVzeaWVIqQrSntHQBoe9Ci5O+1N34o33/1FekMugSWOt22LpzTGc3LxyOVcTz39OflD37v63Jx6xIBLHhgYXHrDXvy9s/elv/x3/xP8sGdD6S62aC0EMNSPZjwXBQ0QbVPtXJ31TJzGQeM6uCzAIXMSAfeGMWbVZJM5saKhpoBpfdZTuUO7LfMuipTEcUKSuUygdT0NM2s5Hp9Qy7uXCKQtdHY4HjUZGuafQFyUfiyqLH6hAAwGHzsN9MJgalytUgJYTAJZDgZylGvzUqEN2/flt5wQPYAgLVeB0BeQcajiVza2ZFnn3yaMkJIhbEJQl6Rnlch2I+QjDpZQgpeMCoxxf+RgYWNEb4xQVECjL+ZjIZgNYhkM0Uyq4rFitSqDalXGlLL1wjOgaWItofk13wj0FZoEwKEVLBYVt8BhpIiS9KAfWWrqkebAViWaYbflg9gWRlx9YxZlKgsA48eBYCV3PRogLvcm8UPFpcBWAaamqmzfea05fUxgHVaC/38vp8ECWwDedIVf9oBLJXtxa+kB5aN5VUAFj2wHIhA+bEDsRC/YF4BeIX/OFfPYREQMK4i+5syfp3v7GX/4njkZtUBOWYmbnEgSa8zAusEG8wza5Z2/o4KaGFdmZv83DG99PMKfCnzRaWLCvDHP5GAUAbM4k+CO/hcAryKW9Exir0qarqGxV5JWMPpQxlZaBwvIqFtsMgYOTaPIo/jKw6iODkGumwOj9rYK8rBuJf+Xvqu2mdocSWdE9UbKlmtNEpAMOmyXN7N45zigRWvFYsb6KjfueIuptOweT0qKkCPK6/SnVdtW+OvFONdFg7A3fF+NH5gnO8k/gRipyH7MhhYNO7PzLWPuhvRe7aEkO4lgB8qK8uYVwpgEeDyWFhgVmfJ3NLvW7/G3y3e1vtYZGDpszguAbV2gAXEw8xfpzGwkkmo5Hx4VgBrqYTQFZBAYi9iYmPvw2ej1aoN5IqlwQZgabVm9Qs9DmDpWMN/rtqn68++d6cBzo8awFrYm3oPZynI5RWp8IHbeEJclP7549/UDTZyF4+v49hvV/x+PwDWIjveGF2L4/3nBsB6IPCKLfKLDmDZNLtYtjM5KdxvIHPirPIpenMZcOXf3knt5gNYxyX29wFgqTOAVhaJTr4IZOngjWmV8aIOwGHC75NFAi8asJ4gJTKmb2YmKBLWHrSlWMrJn/7Zv5Xv/eC7kspMZWO7ItlCSna2L8jW1nkpYjNJg2Wtppel5EyzXDx+BswcbMznzP4ACIGx6SgY0Fi8VgMQgo0rAKxARpOhlEsFTjwjBoJzMplg5N2DTJF4RkpqjQZNnWmCjaBuJlIsV7mI4t+okqhV8BQUgEcFgBp45FhbaElV9e4qFbT6Ib5fLVUoRUI7ba9vSKFQ5AYe8rjxGL5fWRmFDkgaq6cR5HeooEgPjGAoAN1QhbHVVi+wRqMp3W5Heu2evPL9H0q/05MwGEnQH5F+PxpNyTjCiwyfQp6eVMw4ZlP0BisUINtUk05cOgOSscoJUSEQPYjAYSotvV6H9/Nf/zf/lTz91FOyvrEmB0f7cvdglyBCp9OWt956U3q9ngyCgXR7Hbl89ZLsnD8v+XKRBu/dbpvSMg18ptIsN+WJnSfkys4VKVeq6mXgACw15dZFOJuDSTs8riAJDFgREab3R60jmYP1A1BxgsUmLdNZSgajsbS7A+kNBpHEa3NzjaygQkaBMZjig6nzmSc/I09cfkLObZxj30tN0wQlysWSdHotGYZ9uXe4K+988Lb8/csv0gcrnU/z/niN8IhL52mOPp+k5Nqla/JH/+KP5ML2JZqQN2pNCcJAuoO2/PTWTfkf/uS/l7d+9rY0t9fI8ELGHWAgAEX6zLmCCMx0OgBLiwSgsmDsQceMDgJnx6wjoBDlnTH0XEYWVTG5kdCRTZo/mJP0fULwh3GrQA/iTrAN65WqNGvrstnYlHOb52WtjiqFFcnMtUooANder0sm1mDS5xgEa4vHHwMsGtMbC4UIMMYnMiZb7vbubdlrHXLcwestGCvT7uBgn/5bGJ/FbEHObW/L5UuXpZTPycb6mowngfT7Xen2WjKZBhzflUpJckXMBZDuKjVegUf1JJvNMjIdYQMoMuiDmQczeMwrRTIsAWDVag2p5Mru89rXsdfAs4B3WalUdllKbSMN6BS057+zKSlyPppzvqKHG0Asdxz18FAZA4JvrY6ITLIGjdEz83xW/CDJpuIIQErIUBhAuoIRySXRtpGrlkoGYqo1jzZwFpAuBmqLAFcyIP95AbCUR3H/r8cMrLO3mcUi/k8L0hez2Yts8pPOcAzQPGEzf/YrvY9PPiQDaxWAZe2BuUBHmb4MLDAJIZI/ZhjMBBtArImyOOEnhJ9adVAz/QCwIDMn2I6sPzyvvErUXAO4FuhL93cAnDxgifOI/h5LXOLqZL53lrHBVc4Vb+hsg6syppiZtShdVG9Vv4qhmrFb9WwwGBT8McDH5hcmYpYAWCbBjuaoaE70QDw/CewYVMsAdpwLayuo6wbgxUw0B7DhRPRAdJJH88xyUkSCPE5+qS0dJ4wNwLJrNSaa7zVmCSbrscl9ZCxdj5k5fu9eBmBFf6P9w2Ic72/yCaoCcPKqEDJdFFmBaHEk9DkUX+JYd5JLJITRN1QapWAWlA4o4gO5v/p5wjMWbCy3zuC72Ckw6aTRShbxB/qzX4WQvljKvqK1SOSBleU6qn5X2jIZelgaqGVtr/J8u1dLtvj9Kdp3Ic9+wh7cklarZpSkB1b0rL3x7gNoi/OdVSqOj+6DN7bfsjnDf0/ZcmqiD0sRvufGAp6NjUttAz0+9iL2O+7r4wSwkt5YHBtnZGD595kcF37/5ec8C4elGExC+mftb4Bg/DxiAFiP4wFYXtyl5zd2lkoIkwwsPi+vumeaCWmd5/T78bk+NgDrNMBlaWOt6uWP/76YJUpQDT/Z5nmQsPdBrjhJBl59jIUA8QxhuYUJy44YTdQrvCkWGVur28Jtf91AXKRn+5OkLuIWkAjBBm7+MvDIUlPSw6MD+fvv/L1882//UqpbRRmGXcrNdnbOSa2C6mN1egNxQwWAZaom4wAc4E+Fn9g4TZD1SY1lNB3IDMAPFfy6aOdRCY2MlrQMgj5BFVwZFrvReCydbkta7a6MUG3Q+TGkc1n6YtVrdTI5IFMs5CtSzJaY2cnkCjIK1Ysnk8/L4d4+mSaFAv4rapW8qVYIqpSqUi1Vpd8fSCmPTbJw0w5KWaGkiy4WHhhMp7nh1u8iwxXp+WHWCvlUJsXvAqjDvWDxoV9ULicHhwfy49fekJvv/wxYlKSmMBSfyCiYMBCmR0MGxvdZyRQAWMCbLEXgA21TzINGrBOrAksAIxUgZGW4Ql6626hW2gAAIABJREFULTBkAEJ15bd/63fkj//4jxlEwNz94OgeZaL7R/tysL8n7/z0XekP+jIYD6Var8r5C+dle+e8HO4dEHwCw2kcBFLKF2WtUpedrUtybnuHoCUCIvhQIcADOEiwoKASOACGwyFAqR5ZWCP4WA1hyg+GmHojAAzsDUOCjbh+SELxN3zu4vkLbDP4axXyBRYG6By1ZGfznHz5V77EZ04j82JNCtmC5CHrHI0kGPV5zvc/fFf+/Tf/Qtphl/fWHrY1cxhCdpmWcDCmD9STN56WP/y9P5CtjXMEXwBKoUEH4UDefv8d+W//5/9Obt35UNZ3tmR3f4/tmyu4UuDpFCsAoh8ig4bFkSb2BJrgDRJXwmT59NSMVSmRmS+XS+w/yNbjnDQzxWjAAj+FpxgqHqYp10PQqozClKSyPBLB21KpyOdSKhalUd+QjXpT6tU1WauvSyFTkmK2CD6iAzmFMtJgMmBVRpUoCoHk4bAvmfxcKvWSTOchiza0Oi25t7/P2QzsxcNWW4ZDyFOFsl0wPbXyZ5psKFS8BEjVbNSl129Jf9AWmYWSzswoG6xUi1IuFyRbUAYWmAQoCkDwGRvAUFihNDUvyKCP8T6Ufm9Mhh7kpgA6uY0Dy2GEDaKOAVRdwvm3t7elXq+TFVkFw7NcUgBdAFal+ZzI+pSZNOs1KRcrOjfO05wTECxOxwCCtQw4mF/wFyvmUYFUpSPYdwLQReVUsCMBgI14LXPJ5tXDDhtczTCrNxrgR/roAJTETDjL8TkfeyUWhchU/uzLEA/pZxFtc2nnWhUj+X8/7TOPKo6yDeiqVXXVymZSIT8wPsvqvmpdPct3P02fOauH/ao+4eNHfl84c794SAAqyYxJPptkn1/2vr9ptev2GVfWt+wnxhTlg573kJm48zMzrURI2SA3pzrmkbBT36GYURIpxLwLW2xrCspdauM4oJQ0YTcvLGNaJDeQy+5fj6oJPjXcjuM/8+TyqxIuAFoExmKvriRIuqz9/ftDMsHa1YACrAeI1/hdB+UREFsiWbTnb8BV/FOZaBEzzavqeJb5bfkYV4Yakk9ItOimNp6Qte8sSpeSHli+VFD7nZ5pmQcWbT48ACvqf55vkNkNcE0h2qlsLN3ga8L6/2Pvvbokya4rze1aq1CpM0tLoIgCCoIggCYAskmABAGQbHbP9OK8zeq/M/0HZh74NA8902uGTXLIJshqgIUFFEioKgClU2dkSNfu5nLW3seum7mFe3ikKgGm18qVlRHu5mbXrt177nf32cfmGwNVri/ae8wXy/k0MUabjIfasJMJNmwzlpUJtTnOjbpkwvfHsvN2frHJBDeCnRrKeS0RsjDeZ4zqNn2C6sD8PO1GnCeWu1Yzdbc+4ABUeDyZg5mzB2ixkCQAvEd/r+8IbSDpOyKK5qA/H1U6B/NrkEcaHitmv/fjcwddwmqsES1A/IJCtvYymCgPslDlYls/Gfhzyiqp/5mmGSo8ZYor55flRAlxbWKH02h1DKr5/fYTJFy0rvfH5/B4uHAM9UFTeCy1eCqAPuHPhcfScHscgZQLjuv6QnSOsWNan3eQipvL7hlwUCv8DJh5fvCcOUhlKYSW/RAAKweuAtXuQ4D1QUdDMus7iZJs8Q7JB336d7dvG44W7vz6V13znQKs4463LNCe/fwu+F34/AKqPH8Wwa6Dv+uo3UTz4WGbb2/fwi/efg1//Y9/iXjGKPajj11CpZwXtLl44ZyMytNMJWOa3YATJvlPRooX5cLTFys+RJ+VyWYAi4uusRZ1NP829QnAaiqzUrOYoNluC2K06HulnUyKIadIptLIFQpSnRQLVQy6I6SSOQy8qdLc+N7bu7cFVmq1NfRbXVUXpH9RQn4K9tLiMpZEJslKbgWpLrrdLtq9Dib8nrRVPstYHRZ5YRBoDf2qREogo9/TeCjwQlDBoMDz5dys6EcjcaZHXr9+Ezs3d9Got9Bv9TAgvBpShTVEWmbRUyl7mMrHtqD5Nv9Nb6wUBVmEW351QA3cfKaZPjmZoNfuIZvLS+lFQHb61Fn8p//1P+HRRx5HKsV0vZYgz97eLq7dvIbX33gdnV4H3mSAVC6NYqWM2lpNZuo8lxQS8LpdbFXWcZbeU7kyqpV1FPKsysiJE2jRdH8wRLZIKDPSDi+DdwZGTBslFCW4u3bjFtY3TvnpnjH0e57UV/QY485d3xsKCDSbbWysbwog9Pwqj6xQ2K43UMjmlOr3xGNP4MLZi1irriGXyEgRhNEEvU5TCrhr21fwD997GVd3r6A96qI16Ci1MTmKqxJhv9NHYprEi7/xIr78pa9gvbZhACud1T3qeB38/I3X8X/8xf+OnYPbqG2uozfoKeinksdUhkA+b6ofGuTzGSUMlelp0gJ1VkdUoCk/q5gALqEGYaK8wxIJlMpVjAcjXTsJET2/ipmCUlkLGRYPSAlu0pMskSXMISxMCMTmc3m/ImER2WwOiWlKEIvwilUVM/G81Fb8r9vrSBHFPk1zYV5nt9dGd9AGuV2hkkEiOUUqF0enw0qMh7MiAZ2uh4E3QovqqD490UYCWQNW5yLVUpoM/VcMgOfzaRQKKeQzVKslkElT8ZRAKsdg1apUMcji02TVEJM6z/Eghk53jGaLKi4G16bWG1J5qaqFZq5JAE0gTFDs/MKUKgOgUMijVMga2BVQiqNaLqNcLGJrvYJquYpauaJ2o7ornSDoSyqtN5Okd5gZyrPN+PtcjgbyeQXvXr+j600nmKZMaGXjh6uMKlN/m2AVnPJZ8AeYxQArOp7PUlv8HXz/3+5tq3jWKrCzCFCdZIEXDjRXzYfH/T4KUJbxjOMA1rKA9m7m1Xu5lo/iZ08KsDQnRhY4WgCu2KBbCbIeMMBadU+ifWe2APU/6BZX4ffxZ1ZlkNUCzVTZPIdsLJqwErCAgV/Zzf+9jj1LUfOf3JD6ahZ7HIEiy6/CbZZphIkoJAwCLDBpmjvc0REkHB9GwcGyM1kKOH1j5SCeDECUFsz+AlpFaHxAZd9hC09uaLi+Nx+3GjhjinrQbqGSRiH11zIIv6hPR6/vTsa54wBW0H+i1Qb92SHqgeW3y50ALOu7tsiWP6p/7wN4GvzcQS7GqGYcbvG9S1/zBFbMXoB+twRgvD9MK5RemptySV/JLI9I82Ry1YANojjgQoBFOwFXgZDRvd0rAizrG0E1x7Aiy/yy5vv2/QRYrrhV0ImOqk+tD1gxnuhrUQpheM41b7FAuelgiruv8iGTWtNM86nKpFcef8+hYaYApb2Dds5cm1tqoFM0zqok00ZCXljWbq4tjwIsG8+54eieg18HgOVgrANZjL/d8+A/aQHU9atOB96odu95L5znlfNJDiCWy2LyU40fVBXC4watRYP98ini1/w3DwGW369XpYKuWioE/eSjBLDCvXs5LGM+fLBLRGNv7iweNHfx0zd/jP/6V/+XqpiUKgUteM+dO41SOY9KtYyYgjd6WpkhaIxpTIk0sikqkGhMQ5VC33YdbDYx6MHUKX83opDPCQAwTY+zJ1OnaKxeV0XDDlr9Dvp9D0OVCqbxdRq1CgHEFsqFNZSLVezcPpBx+/rWKcn86YHkjQaITwjKmOKVsvQ851Ek9QVQzlel+JFRO6sH9nuCVMlMUkoPbril/Z0nTjaezDJ57ha89gZ92/lw3gN+oEvjRirJqGhrtjpoHBzi9q09NOttTEdTDLwhWodNLdIlc0/EbIGMCfojVo7k7lcKGaqw8jSxtnLXs2ocfvWObqsrILK7vaPr9HpD/MEffANf//2vY329Bm9IiEFz+X0BrB//9F/Q9joCht5oiNJaRemQhDD0+x57AySmMTx2/hGljVYKNWRzRV8BZt5XBBLcySNA0A5YjBUIB2i2mugPPLVzo9XEzZu3kExllQ6ZSmWltqLCiJBgGk+g1/XkYrm3f2g+T7mcFFi8D6xiSL8wZbnGYigWSzi7cRpf+e2vIptIYzIYIUfj8glTODxs723jRz/9EV59/UfoDHvos4Ig0/eGQGIaFzxLTlP46pe+gpc+8RKq5TWs1WpIZ7JmeD9o49V/+RH+4v/8C7T6TZSrJaVyss/yGq1K4HjmxWQAi+mFDOwIay0AoUyf95NKRKZWUr1FRSBVV/JVUypbBl7f0+KIYCWXSWOtuo612ppgKhVCPN/dvV30qF6c8rsZrMRQyJflW0YlHB+WYXeMYqGCdDKHtVIVeRZbmFLKz+eJXnAdASzCLP5pdepo9xpIJCfIFBJIpiZI51MCXUx9peE+vfLYP0dDXk8MrVYbnY4VRvD8+0NQw2eKaa+5PKsjsggD961HdmwC4FRMYNeqbrE5qcKKI0XgB6qgkhgN6N82RbvDal4sBDCBN6Snlv2h+T6BFRVQuUJOQTLPjypAqZ984M7v4O4xoVmBSrVMBukk/z+DooD3GkqFklKK6YlGpRqhGpWQORYniGV95ZopzKjsYrpmMZfXmDHoDzAamuk+g0aXmsfzmi2KtbtrI649q67aWJAyNBuPI4QqqsA6KcAKxzqLYMJDgHXyef3XMRK8E4Dlrj/cZ1bxpw8LwFq2Hgjv/ochlXu+LM0qeLkFqANY3LwSIJAXkVO+TFW9zZ57B7LmPY64ONUYYDhg4eL4JP1NiqOZcfHRxTfP7TggPXcv/eMsAljL11PHx83hYzlAFYZZ0Wphs+qu/qJ/ZgLvpxK6sdO1DZX+d/NatT5cdcxF/fpeAdZc/zsBwOI5EuOpiMAsFcsBLPtbrl6++i8MVM2H0wes8r8yk3d+hhtijNMIrvhzxofcPHZeYIzvuPmnuY3QkWArbj6gBFIGsQxgadOaG8QsquKn3htgoUO8eVQyPnLAkvflOIAVVCV0OztODXN3Cixnwj+7n/6AePSZeTAAiwsIQUO/KqQDWHpu41S3u/HHVyrSGkRtZNkpilVo2u68yXzPKwIsvs+lCjuA5a5LSxIFIwEg/qgDLIt1AgWW7uksBTFIGwwgonNAtg0IFyuFAVY0bVCbkKEUxYcKrFUj5YP+/UOA9RBgHdPHnEye0IqchvDAUWlWJxynhvib//5X+Id//HuMJp5Sg4rVPDZPrYPig3KlpIUjU5zMPyFJQbHvJ5NEMm0eWdoJ8neQ+G9XPY8Qi8oSGkZzAtWuAz2yxlN5KvWGPflKHTQbqvongT4rhsWyyKRyuHD2Ep55+mNSdFy9fhPj8QSpbEY7x7wWKqGoVMlmM0r1cxM7oQYnhZTvj8TFbIpVBhMJDDGSKbkmCFY5pGJIBtIjDHxARfolYKE0Aqt8SIjDnSxN9Kyalkyg5/XkFUaVUavRRLdN+fZUIGtnZxftRstSFwF5O3FS03WORlKo0ReKqVpKXZNJvQXOzNsUKIlR+TVBp9lRoOx5I9Sqa/jmN76FT770InJZ/n6MZruBg8Nd/OTnP8UBfbqGfZl2s6peuVZGKV/AmJ5H0xgevXAJTz/2FHLpHFKJPNIp/k2VESfUuK5ZRtgzI8qxyojv1w/lfUWIw2s4qNeV2kgD8nQ6J8UZqzBSTZPKFJSGwdS0vb0D5WtRmSXlGqtC+r4B6huJJAYdT9f3e1/+PdTKVWxV1mTQTiDK9t+v7+PNy2/hH175e7S8DjxV2pkyT03B1bA7QDFTxLe+/k089djTKOXLqJQqAoOdfkcV+F7+p5fxX/7yv2CSGEudRg8nvhiYM/XPzOv5nDDdljuWrJRpxrUEWDM/FEFYepolkUgRxBDaEUDGtSNNdRWN3Ndr69jcOIWN2hrOnj4r0CKlUtxSCQ+a++h4TaXiDgYGxtiPCVcIg0beBP3uALks708OtUoNhSwLEjBNLmdVAVXQoIdur6s03WbrAK3eIYbjLuKpCeJpwlo+c1SLMf0uqWsaDicCjvSga7W68oijzNwbsqjBSD5U8tCK2zmxmCW/L44hctk0cjnCLXqejfjYSXHJAIpVLDlWMAU0HksLeo9HTNedYjBkO4cVWIze4wKdbHu+GIYQBsp3Tao4euf1ZUyfSsflD1YsMJ2QrTDFWrUis/lCloA0jwzVV7GkICorqnq9gY5PtRnTNqnqzHD8YAr0cIxitoBqpabgnPePqcf8m/2UAToXuG7RpbHLr1DpdsBZcl59KDoG30eA5QKz6EJ3bic79P3HLXijEGMloFgRv9yrAivqMXPS81u2WfOgw60P2/HvBmCFryEKsKJ9Z6UCaBUBW9VgKy5gEagI99nw+UUBlhbzvgdWWInDzxCOy27AB1hu8T9LT/EXUq7C8XyFOy76VYFhVhd1GVBZBVrCl78MqkTvSfjfzkTdAfdwcwcG64tvgh3neIA1A1BL7iMX0uHzPgqwbI71Df9mR5ktxI/hV9ogWKCaWdWmx3W5aBuH/70MYM2Pu/Mm0OEUQot/faXtTJlm4CScYhhO54oCLBebB2DWpay7lFeLC12cq4JJAiimtuLn+f+sFKzqx2NPcS3nbkIszrPcROVmmTZUFcswG4Ebcr4KixWRZdhuc6LicT/rwqmwHLTlPG9VC+0+hwGWNm7loTXXK2fv0//MijDcG8Byc+RxKYRz494MGs8XgXD30N3HVQosp/QhwFJuBTdcqXjzARZjfweadE8nlgoo/ysfYKnN/CrJzrT9pAqs9xNguecx3EYBTHI+U/ZAz56FFSmE4XHZPrccYNk9sWfM4q+RYnWnoNXPZ/5WpmC04cN/vw+vHMBiiu9DgLVqgn7Qv38IsPwJ8l+7AmtxJMABghOZlSrmYtu8cjh5TeJjmVtPkyP81V//Nf7HK/+AdDaB4lpeagtWyanVqshkEsjmckonZMBnpshWkp6eSgqCVOJ3KiDExb9MUv1FKSdPvlJSdHDCM+8A2kt3ek10PKYTNlW1bijZeRwTLXYnyCWLOH/uETz71MdQrq5LtXVYr6M3pB9PXNUDSeYEX3xzSnnWEBXEUkq9GvYH8sZhehjhymDiSYnFiZ4AKZtMgbROHkZDV67YQJJMMKlIot8Ar4kVR/zy0VTn8NJd2hOBDT23ut2eKiru7x+gcUDz9KYW0TKQjiUxZJrWcMi6bUgnksgXcsgXmLqZlF+SBn+Zc0585ZiZu4+HDFwmqgD5+BNP4Otf/zpe/MTHFYLSU4ym3r9885cy6260G9hrHmpA53mWyyXdv2qxiueeegYXz57DhO2brQo08XfpbFqQi1COkyyVYaw2uLN7Gzdv38TN27dweHig3SYCSb4yqYxSOTc3T2lXiUo6KyiQlTH5JBZDt91V6iEbi23FP9qlYxXG6QSdbhfpeFr3KRlP49TaJv7sm38Kr9NTR+H7G60D3Ny9ie987zvYbexjFDMlm7VRGuPBGGc3zuJPvv7HOH/qgvolqxyyv7EKH43g//vLf4u/ffnvkComgSSUwsl7SqhDOMkqi3xxUmSjsq+o9LgfRLtFj/pyKit4ayklVk2KBuqVchlrlTUU0jlsrm/q3Ki8OrWxJeWPJs1YTP5QzU4DHa+BcYwAi5DUE3yRGm/KqpkTFQWgwo3tQkP6NHMDx3GZnPP5o1KOAI3pg6y02O7W0enVMZj0qPVDMjPGEFTN0WvOrwik0uzs7/S+4p+RVStihcORpX3yHAmuCDEz2ZSNB1N6ebHdaIhOrxgCP6qufKm7gLCpsLRbGzP/DPrMsUolYdl4zO8lqOUgkERslDID+7gpEXq+Iovnw2qLhIQE3voeCj4TrDyYkCcWVVgY04iefnD0Dssjm8wbvErnkMnk0Wp00O/xmghlWUmTfWYqf62NtS2d7/r6hj7DNmcaohR3E1PSKaNXgRPHE56z7w3ow/p40srbu9eyWcglArn1/kkVWLb4CS2MFqQZRUOMhwDrQQddH57j3yvAYt89rr+sBJzvM8CKnk8UYAULTz+dJJSC554lfiZIIQz5Gs68iZw5cNgw2D2xwUKNx9NzHTKhjsKVVbAl6rEU7VmcmzUn+Uold7zguPMpbeHPr/xuP/Vr0cLe/WwVwCIIsfHJfJMcVHdj1syEe0k/cQqsZf3sbsGgO/9lUHDR7xcBrFlO+SwNLjoWOwVdqNpaSH0VfL8Ptvzx21UhdAArgAKBebUtwG3xbYDKqbOCKsZKW+OGsTaQ2VcMYDFW4abcTIXlV552VTUpHKS/EG1AuInI2ISbVnb/4r4Si+og38ydZu1UC/nKIFNSxWyjSqohA1VRgBUGW9bm8zMkK2Uu+vlsPlXFQ5t/F85zfr+atfMCBZad13wSewAl7w1gMYXQ7o8BrGgKIWM6jRO+J5xLIXQAi+uB4xRY0RTCGfj9ABRYUdjrxt6wCjYMpPT+E3tgBeOYPQu+UiqkwFoOsJwaMTBvt+IGBrDc5gO9anVsX6mofvEwhfADDmYeAiy7ASurSZ5cqhwOElZ5RKy6++6hj07Es5/foweWo+LhUs7hydnSo2h0Z542UjXQAypp5tOT2Bg9r4vBuI//9jf/L/7pB99FupRGPEUT6CzS2ZSUD5zk0kynos+NcuVTSMdTyGULSHGS842MraSxuW86Mk7vKSpF0llLlbP0PJYfiWEw7oCbN1SQ7BH4tNtW4WRK760Y4uMUGvUuzp9/FM8/9wI2Njcke663Wuj1e2h2O/CGPU3YNEpnqho9q+Qh5U0EsLjoZDoaJ2lOCP2xp/drAJtOkFFuFNUkJkV1AIkDH9VCGgS5YKcaaETQQHUS29F8rAjsZCI/naDO6nyNhvy2+r0+6o2GvLEahw2pkWgYzzhjRM8wVhikcTgX4wKE5idEh2kbxCcCSlSWcOHNPt7v9JBIJ9E4aOC3v/xl/PG3/gjr1RrqzUOd2+Wrl3Ht1jV5VO3VDyhwRrvbwdpaDZsbmzi7dQaPnL+ItXIVqThTKwkgbReDu3a8dwR9NGy/cfMG9uR1dQ03bl5Dg2l/g568ini+7EP9bg+1ShVnzpwXvGFOvgzJ5SWVlosR+wpVapZayr4xQUqG/H00u20cHBwIovTbPXSaPcGgb3/tm7hw5pzgIoMzqvV2Dnbw/R99H1dvXsMoPkWH/XYylH9RbAQ8+/hz+PpXvi6QVUjnkUvZOY4wxuUb7+GVV7+Hl3/4XYwSAwGsbC6jVDoVFhj0BUPNK4LG7Uw1y+lZcTs+bteT/TZF09NkDAl6QSVT8gwbeUM88/iT+NizzyOfoRqIaW4mvaeyJ5OlcbupuXi99dYhOoMmhiyuMLRqV1QmKvnWr4TFCj2EZYSCrETIeI/PM1Vq9MuKU/Hle7MRYPW9NgaTjuDVONbHNDZAs78Pj35fsbH6KvsPAyimtzL4lFcV+xoVc0NWMzKVIZVKgnkKMq0qV4J+V6rMPtHubi6dRippVbk4NrD7so+7EtxW9MH+CJqN6EeVVPWuRCwDDFNIxjPIMs04zvtgKYUEyd1uW88RVWBWrZHgnWApJajGdE1eO42ETRGXVQGAbLqAdIr9L4Vui1XDEkqX3N7ZxXvvXUGjXsf61iYunX8EuUwBVVZ5LNADjqqtrNKjs5mCYJYk/hMCeo4VZspPGK6y4wn+ePBAAVZ0oRUOIk+yuFv1npWAYsUEd68KrPAC0X3V3Py7xANo2by6aj7+dfv9KoAVvv8LF/MnD4sWN937BLCii6dlz8UMBITO1v3M/YhzHQG5Fl6qEmuxSrCo5UIoSCFUeBky43YLdcVcvsdTtO9Gz29Zv3PNf1SJMA88joeM84vw4PwWf+v8mLA6hTB4HgM1avAdVmXXKUHCVeOC2PSoAmvWXiH4vwq4rbquRVd7vwBW0DdO4IEVMm+P9hvXl2ZV4qQaCfe/AIQZIAgUWAHAcp5tlvrq/LJcRTbGsIxvGQ/Ko0mbr/SWHCoO4EYnf2fm/ROkmZLP+DNtmQjMLOBcyHRCWY/HqcwypTyVWNIlU3rHRH2lwAUASzDGr0poACFQZtn9s5S3YP1zbwDLjNFDi6hIpeCgT8wbtQfnMO8xNxs/ZqDxeA+sMTe0IwBrNDWoRZWmyzTwhaB+ISzasFjq4CoPLKssv8jE/f1PIQyPj+Ex9X4BrKDtl8GrAEbZd3INZp7L7h7YOToVlxVF4M8MXtGPNpIK/hBgfcAh0UOAZTfgXzHAsokhqA4SHlwcLKKCwQEsqnv4Hu7GcOJqd5sytO6NOviv/+3/xis/egXnHzuDCYbIl2yhThUEPWeYVsg0My0a42mZJFvevJ+OFYtJ9cKUNP/GCAJ5KkXNBTO3DvxJmcqVdAyxhPnd0NSdfkm93kAL3lTcUtwOdpvw+lxcj1EuV3Dq7BnkCwVUN9YwAI3XeeyJjNkJHfjdnMcmw7EgFmFDgUAhYxVTRrGxFp1K5+t2kaCCK+TFIN8nvzwxlTHm72W57Nq9lUprJOglY/oEkKJaIzZFo9OUCouKnp7XF7ihH1Kr0Uav2dFCmnlSrLw26HsKFrIpengZXKOpKU/FSWRHw6G8egg3CAW8fh/ZXAHXr17Ho5cewTe/8Yd48Tc+ocCEQcru7g5u7d3C9g7/3sbu/i46/S42Nk5ha3MTZzfP4NL5C1iv1LC+toF2s6fjM3jpe33btZtO8N57l/HDH/1AAEHQI0Vfohj6o4FVO6KKaDjCZMB0UXpAZVQ9j4EO/ay2tk6jWq2pvdfXNqUwIgDi/SEM5Txze38HB806DpsNNA8b2Ns9QC6Zg9f1sFGq4Wu/+3vYqK0LGjClcfdwFz/75Wt4/Y3XMEnSwL6nFFQCsvgogd988XP40qe/hLOb51DOlJBPZ3XPCKOubl/BW9fewj/96Lt479YVjONDlCpFGX0zTiQsodG5mZdT6kNYQr8og3szeKXdcFaAYWVPVqaj+ict5SHT2F564UU8++QziI2mArsEIkNvKG8nASw+J7GYUjAb7UMMp54UgVRDceodjiYCpEzF5O47jd+T9BSbQmo9qvu6rTbW1tawXqshG2fKHM3labJPkNvDOOZhgp5A1nDSxu7htiqNIk7lwUBn4KvqAAAgAElEQVQAkml69LwiXMPEAUyrBqjnN80AyyoFDqlCpNKJwrUEA1r+4f9TQsdUWHt+mEKoRcuU2bxsI1ZeZMqin07IlJuxn4Ycp6osi2ysLJDFVFT2KSrAeAwuMAkU2af7HqssDpFOx1EoMl04ZWMIUx1dhUhdA3eEM8jnS8hmigoWs5kcOt0B9vcPsbu7h2arJUhGj5B+f4h0Mo1yqaYqrKdPnRHQomcWCw7Q3yOXzGuXOZ3Mmk+FlGNTKSk5LvL+0SPObSC4+Dm6LJwpsHzQ79b91sKrX4sWYk5REv30cYvd6EL7IcBa3fYf5nesAlhBFa/gKuZg0IccYIXbPryAOu7nin9Cb3CAyi1abUHjL2TGYf+hABo5BXR4AbzwWfGVKEofv5uXD2jDnw+nKwaV4RYc3I/9w+d1VKE1/7noebrUNhdDRseH8Kejx9a/5yrt+Qpffx5Y9NnwRqspU5gmPt8Jj4OuJ4Fci/qGu/fRVjwKRuerEDrAfhKANXtPqE0M4vD6gh6p/ugDkngIYNk5Bgosi+P9wgIzj6xQCtXUshxm1QrlhWV2HvTB0sJ+PBKsYjEi/pxxJOdTxmNW2dDTukDAKp3Whix9JFWdmZkJmscthZCbRKxWaOmFzgfLNrMtjZBxgXlImh3GPMCydvDrqWvKZKxw7wBr7t4uUWAFRt8BPLP7dW8Ay5m4R1MIdWx/E39EhdzQ+oG1o0vP5FrqeA+sVSbuYUD4oD2wwuOvg1b2DAfw/04VWMHzF1QInK1fl6ivbDz3rVbUxlQgug0Hg7JaP9HT0D+GChqEfA3d9z5UYN3NpHU/P/MQYFlrPgRYNlFSJRBKOXE5wlqM+ilxHEBZsY+qEcZPrDJGX6jeoIvd5g7+7h//Bj/8yQ9w6fHz6A074DxGFRbfx8WybEu1UE1ogZdN5zTh8WXpPGlk0xktcDWRUQ/iceIkZLH8eyl+Rp5MojnBMqDsDz00mx00mjRCJzDLo9saKZ2n0ezgynvX0B+YOoMpABefuISXPv8ppHNJZAtZnR9VVIQJhAdczGYTWS3S0/TF0cI8LfNu+g4RTDEAUwlq38DVPZoc8FxlOqURTiaCeOaVZSmSDBwa7ZYUZVzMskLicDoQyOoRUDQb+pyqHA7HaLU6GHYGStti1bxup63Jn22Q5A6XbxLNOViScHp0EHb0+woaeCzKuBl8tFstybm//MUv4Rt/8Ae+Z9AQ7XYLe/U9XLt5A1dvXMXu4Z6m6GKpJOBUyhZw8dwFrK+t4dTaFjY3z6B+2BCQIEJ597338MZbb6LRrOs6eR1Mcczksmi0mzg43JchP0Ei1UXtQ5qxdwWwWCWS6jmqiXi+bO+Pf+wFnL9wwdLEAFQrFRRK5k309pV38O61y7i1uyMD7ts3d6SYoYKH7fTHf/hNPP/McwJ6DL4I4371zpv455/+C2KZhKCrpwAsicQwjn/zm7+Nl55/CRdPXUQ1V1V6KNssl89g+/AW6r0Gvvfqy3jlX15Rv65trPtpjSM0m3UBLII6VYaKTRXYEVLxXs88J4gRqb7xg+5EOqWAhJXwnrz0uABWtVTBoN2XcXun2cXQYyW/FDI0DGfpY/aTEYFTB02m+7EIAk3QEyl5wHXaHaVu8j6Xy6ykyDQ7g85Uq7GC4+baGjbXt7BerMoUns854RR97CYxD96ojf6oqT87B9f1HfEMUxdHKrzAvkOwyuc1w2qHMi6nzMiun9fMlMpsPq+2N98GVvIjTGQanlU1YpEHtT/VSAxG/YCd16LrGbLPpvV9kr2pCg+D5BwyiTzy8RpSMV+BmDLAzPRUngvvx2HjANrlJECWci8u4/wUoXoirrGA92I4GAtIseporbqJUqmm7+/3Rkhlsmi3Orh244ZSkAmN+Wp3exr/aKhPsEqPslQiK/B64cwFlIpVTIdTlPNFVEtrZgY/Tagqq6VSTzFN2i7fgwJYywBTVLGxeLF4tPJcdIH6YQVY7vpcmsKyheedLmjvZ+j1YTjWSQCWO8+ji3VV0LDwKaRiWAREll7rA1ZgRc89CrHCEDf8uzDAss2giMLK35kPK7DC7eAUWBy37eeBGXzQPkwht/Zb1g9X9U9+fxQMufiNf0c/vxiiBYvw2UZmqNDEcee3aNxYBMGi7T4bRygYD/WdpQos/wNhgOYAVnRMCn+/8zCLvmdRn17WR48b4+4GYM1/xr41DB1pE+Deswxg8TNmuREosPwjzeJ3t4lpC/ZI//X7NC0tnFG1s7mwdEPzupKvK4u9UI0law+zcNCGIk3eWUDGWXyk6HtZkDJdnp4zc3fO5YRXpnLm3wawaA/AeMG8swinCFylunabWSEF1ocJYIXBSbjfhJ89u0fHK7A4LoRN3LnxNhibtYV28rQBOFJ8wutPJblOMYDFPuOqOC7ywDIgaGq3ZVUIw6mbH0WAFczvrp1dBkwUaM2nGBrAsmJbTn1lz5qvqNUGBS3b/ff48MqBrw8EYN1rsPVhCDju+zk8BFj+uL9qB+zkW43hCfReUwjv9X5HibYLatzgxjHSGbXzZ66Klq0lzcshCMzMBM+92GIpqno8D9MkF2O0pRnjx6/9GH/1nb9Es1NHphBHrpilZbp8b4qFPIacAId9FFm9bhhDLlfwJ7SYStMLkNEnS+aQTBeiGXdMKhFClIE/mNguzVg/54Tap1n6YIhOt4/GAU3RPUzHCfTaA7QbPXnZtLtddL2+IEqmkMRnf/vTOHfxjEGjfgfVWg2ZZEpVxfKpLHKpvL676CuwGG/HklSBjVVFkKdmFVcMqjEYMIWNBSFUUlERw/+ngotwjjmAavPYFDv7u4IHo4lVOBxhKMUPARm9hGiMydTB6XiK0WAkddHIG6Pd6qJxaJCIfj5UglDpQrURPYUILOSJ5Ku+aPouGKZggVUkB4JgZ7fO4s//43/ExYvn0et15FHV7tNTrI6f/+I13N7fwzRBSEGIEEdeFdkSSnF79NIlKYR4DvX6AfYODpQCeXtnRwoV+p+xvQixqNRj2ha9vfqDvnbsqHTz2h7azRaKxbKAFRVNVJNRQXSwv4/f+sKX8MILL1jVy/19gbRqtSxlzJWbV/D2lSu4euO6dve8bh/NRhvxcQz13UN84bOfx+9++auoVavYP9jDQf0AV65fxY9+8s9odVsyYm9061KStfZb+MKnv4Cv/tZXUcvX8MjpS/LFUh/MJNDoHqLtNfHWtTfw/738t4iTY2aS6FNBNhpjb38P+/t78oRgCqXzZOJuJe87+y3bKZMy3yz6KDHYI7nh+y+eO48nH3sCj59/VObxSfo+DcbodXoyaGeAx3TbOKv2UWlECNlrotU9lIKHaiiq3VIZ+k4BO7s7+h6q2oqVCtqNhkDSzVs3sbOzg0cffQSblXWc3jwjvy3CJaYIEk7FkiP0xx30huaHdW37XcGybMHSXdmPpBikksj3mAjGFVNymkeHFV0wCG3VRW21FvjLOAN3plpa0OoWU5ZGyH7Mj2n9R88rmbzTc6OIUqaCYmINteKGr4406OlK/fF72+2mxpq+15InXz6blpIsBiq/kjNlH+EVs4Kz2RLWahvI50qYTAjqzWOLlRb3Dw/l7yZVGceZQR/tflfPNFNJOWYIRE1j8k87tcl020dQK9dQKVaQTeWVXpjP5s3Lbmi712wPBphsQ6b88hp4v9nn+XMFwv6g6xa8s3X/rL3ubKaIxkKrFsrLFoB39q1H3/0gUgjv6Jx8vxl1y5CS4zjAN7dgOXlYcEen9X69eRXAWnUe98yfFphsr/rO6ILxuPdH76NbYLrPRJ+DGTiIALnw5/Sc+gqssILIQYK574g08BG4owZc3onCffK49Uv0fbMF1rHte1S9Gf2OMFBa2M7aNFt8/mGAtuzcXZGL4NgnU5TOYlClos2/Tgqcos98EOeGzia0mbvoe6LxtUs/mvWvIynM8x5YqrcTMpfWOYTGpAD8hUBIGPitVGCFvLVcWptvYG3xvS3kbQ3gq7X8qoSWOcD5lyos88rkZiz/cG5iperRhNYOBlzMZiSh+E2+rHmL66nEYtzJeZGbUfSbpIKbCufJhH6Xtunl4mgVevJT5OyehFNPfQXWrA0M4IarE4Zh6axvhgaqcH9lUZy5+x5RYAX392iareZlGd8f7S/uHExZZa8wSHRjBDfXBFklzB5b9UfYMZWdwc01xosMzQiiuJmnNEvb+KQtgVsvWX+2dVPY/N5SDU0M4K7HVSEMK7Bmvws/z367hQsHLHoOzMv1aDvI0UQAdblXWPh+HXkG/fsRfs/88+2rpXz7Frc+dZlDQZVT99z5wEpKQzNx56asKQ/Nh4zgleBKpvq0apH9hbs+A1yWejt5fz2wHgKsaNdjj/dvzB0okE4a7C74tgfwozub8I6cwF1c/6qL+LADLBvozEyY1b/Cck43iTiAJQ+bkAHlPMCKYdDpo1QoYjAdyksqkU9iFBvh9Td+hu/98Lu4fOMdFEpU1+QRi3OSnCCbTmjApi9Tll5DmZwN2CN65Pg7Bgmm82VkOh1TDn1iVjmQsEoKWx8aESBQecKeQEXFzu4Bbl7bxt5OHZ1GD+Mhq3SwyltShemGVH8kY0jlUzh1sYJHnrqEXM4Mtzc2NqT+oqF2ltAqnlEKEHPNNckzbTHD1DBWQewJHHFX0CrM+UorGUZzEjGvMEIsp8Zy7c6/uXZttlsyz6aKTBtS8ak8trSoTdsilqmPUvAMxvD6VH1BC12asVNpYzfIxNUTGsl7A1XgIwJgmpQGXJniczC2XRnec6YXcq785h9+A5/4jRcE1ryhJ8BEwPPGW2/j+q0baBPAYaqFeo3V/SYTNA8aUu7Qt4o7dnt7+9i+vY0u2ySbxtrGJmobNfR6fSnACHF4Dwm4mNolgJhIq31v37ytaocEmWxnnh89nvj35z73eTz66KOqctduUekVl6Joa+uUjrHfquPKtau4vb2Lmze30Wv3UCqUUd85wKVzF/HVL38VW+vr+n5ORN9/9Qf47vdfARJTeUexzWUe3+jgi5/9En7nC7+DaqGGc+tnJIXPZTOCi/XOIbqjNq7fvopXf/oDxNIxePTW6npKtxS087oCHgR19E3ipE2fNSoGCWLYbuwPLEFtQVqC2XfY2FjHE488jqceewrnTp9TWi2Ymsj73aU5PI+Rks8SARZhEPs5U3d3D27Jh44y/Xavg0HfJlveB6Yb6lmJTdBqNhQQHezvod1p4dy5s9iqbeLS6YsyrM8S7Ii9jDGODdAftdH1Gmh197F3eEvKrHQh5e9aMa2SKquJwr/wjvEs4JP1FQsAOBVlEEjT+809uzTEdL53k5DhveZq3+9twm5KQ/8hYTuf5ZQgUDFbRSWzgbXipkzpGTjzmeWxnVefAkABrA5GE1Z7JCy23WNCO3pi0aC93WaqLp/5AtZqp1Aqrfn+XlR4srhCW+orKbYY9IxGKh7BPqBdU8+qkrERex1PXnMEb6c3T+H01ln5qlUrVaxVajLppzn/gGCXRv9KKfQDc19R4a7BpVLfawrhoqAz/LOTzuknfd+qOdL9/iHAOmlLPZj3fdAA68FcVXBUg+LzflDhdcD9AFguPopCLsVZEb4yB7BYpVQAZjnAOu5clz2/UUh3XBvPrVUjBR6OLCYXLR9mZtBHf3kSgMUF+PxrPp5fNd4s+v37DbDm+5fvv+NfFOfA6PXNL8aXA6z5e38ygHW0CqFtREf75sz3yodY9h4HA0azqoSCW/7GsVUhJMRiZW1LKWSxF6UbaqPbYBKVPNzwZLxIJZZLJ9TmKQFWipYhaVXU49+MhSxettjfjN8ZN1Bl5ACpgSZ7BQ+VfIz81MJFsPfDArDcvYxC7lUAi+BIG54RgGVCA9voN/9Qax/zGzOVusYfX4VFgBVee3yUANai8Tt4NlyfDftWqW6g3+fd87gcYBEyan2lNEEDV1Jecd3EoJNH89MOAyWj9cv3NYXwIcBaNAM9BFhqlTsAeKuCrg8bwIoOAOHzV2WsuZcDVtGrnK+iw2MSfiWnTNVLoTPoyYuqN+rLVB2pCX72+o/x5rtv4p3Lb8lbp1orIZ1OytidcIo+PhwwmEKolEBW3PCDOk582VwWpUIBMX83hu9RtTWW9x1yYIph0LP0QQ07sSla7Tau37iFW9e20Ths08UGmHCAT6naIGEXFUFUP1FFs3GujIuPn0OhkJPyiTAhn8tRpCHjbKqwmNLFdKJ2m1XazOeIUIAqmDj9uwS44gpWXaqUfLT8tiU4GQ38qi40Xk8kpLIgHKSKq9lpottr26DLinKUt8apcrHJyCobTnTuTNuiGotQq9vpotlpC2RxJzifzQpcUdHE9E6Zgw9tN0cV4/zjuEmN0KvX7OLFT7yI3/+3v6sUStIEqkzoe3Xl6mW8dfkdtHo9Hl7nkE5ZJTwu0LOZLNaq5Zkqr9vv46B+qNQ8VWKLA5WKX6WQ/gjplJQsNHgn9OPOW6/RQ7veUVvRuJ2G81K8NNuqXPnNP/ojnD1zFu1O04d5Vm2vVqshV8ij1esqNfH69W1cu3odt7d3qNFBv9VFrVLBN7/xLZw/c1btkEjF8dPXf4bv/I+XpTRiyinTOrW5MpjiE89/Al/5wm/j/NYF3fMcfYvoeTYZojfuwhv3cGPnOn75zi+kONw7PMA0lsQv33wDOzu3BdaSSjNlVUsCT9ulIbBjyizvuaoI8vFIZqwPJOM4ffoUnnriaTz56BPYWNvU+RNg8T732jSH7wp8FctlpXrSE4F9oj/s4satq2i0DqVoI5htt/sY+ekB3Enq9phSe4hmoyFwMxp6ClQ3Nms4tX4K5zZOo5gvaceU/VrB6oQQs4We18Zhewc9r4VYcoJkxg8cuSiMGVxNEiKHfGAsaAoWIeYHxvf7CkWlFQS7qDSAd+OTU2HxGNodltcbd8eAyYDtwTzVONKJrDymyrkqUuMMyoWaFH40TWcqKXd32WGZomi7m2MMR30BvER8gtGUQHmo+0SIRaVju+3pu3LZCtZqmygUqogn0vKeEODic0YIRsAUt93RjtdDu99Eq82fj/w0CCuy0O8P0O/2MRkRLiZx6exFvPDcx7G1flp9oJDL48zWGYwHlJfZWKrg3d9QENn0vQnDI7FTYM1+dpcEIhoLrVoouu876ftWzZGz40X2n5YpepZuUy1YdJ/0u/U+X+1wt9d1rwqkOzrXB/Dmu+w+szP5KF3/ojjobgEWNxH02YiHU/Q7wmPdHLw6Jm3wuNt85Ln137xo8X6S9c6y6z9pV3OL4kXvPwnAWv49QbXGxe9Z7n10twBr0eeOg4GL2y4AWPp9ZHxyCuMAaARxtb4rVIHQXbe9N5RWGAKyqmPspwiG38/PuPQqdw3hv116IacZqYhCBYj4b1vQO/8s8/9xVggOYjEuYgwyoem4X8FwipE2rhjbMmZh4SMCKxZ0oRIrpcI4VpiGxv30xOKmOYHLLN1N/zaIZdUp7Y8z+p/F1f41OoBl8+U8sJ4pCBcMVIqDwe+YN3EPP0vBd925Akv3IJRCGG1/i3Os6Aw3iAnjuLYJK7BoaaLfTyw+CCuwqN6mkpsxFjd+7fp9oJUwSxYX6zthQACxfD9hzIMt14cIIZWi6sPC+6HAWvS8hJ+vheOzr+wK/27+fQF0nTtWBGAFz51v2M7+zc1TigboBcd/zwpyjDD0q3YSZbkUW/V7Zf/Q9sLa+SHAOulM8aDedxcKpLsN9h7MJTxUYK1q1/DAER78LYC3NB83sAVjuU0aNgnOWZrOBnylEMbTUtgQIZXLRXS8DvqjnsyS6S+0u7+N77/6fbz93ptSOFGdk8pS+UBllVWX4cTGRSTNvJkiZKJ67s5wUPbVQiPKawcGMXwPqcFgLOUC07H4nxm5N7B7cACvPRC0io2TMn6m8bmA14gGlcz7AxIZFisc4ezFLVRrZZRKRZw5c0ZwhCqsUr6IcX+IM6dPo1gomj/U/h6a3Zb8gqgkGU+19JztCQlOpZNKt+NAJ+UR3zcaKUWPkxEXzTR4ZpvRA4nvY/oiQRYBAlUhhA+UaBMo0ZjapV0xRZIpZYQizWYL3ohePx2BK0q2U4ij02yj3WhhMhqadFhnZ4t5U4KZDxM9xryeh821Dfzpn3wb+Ryr3MUE6Tr9Nnb39/GzX7yGDoEf6KXlaaDn8RiArNcq8uZqNhsKVAqlAvbrdewf7AowElwUi0WDUzmqfLK6fzxfpjDynjR3m0qNk2/SYCxzffbXw4O6AM+f//n/ovY/oBeXJnNTs/E9bIeNU1uCIzTZptrr3Xfew60bt1DfbyIZi+Nrv/c1fO4zn8Pt2zcFHPcO9/C33/l7HNYPlELIoIFVCGkWvlndwGc/9Vl8+sVPY61ck+k5z4Hm5tPYCIedOm5sX8O1W1eRyCZw8/Y2mu0e3nrrbbQ6bQE1Pks0Mk1m0jKOZx/e29tRxbtSsSzVDdU6hGu1ag35Ql797cL5Szh/+qwMwQ1jWK+iBxZBJc+jXC0jkUxiOPIslXbkSRH21nvvKAhkX+v2PcTiCfM567bU9tu72xj0qUBipc2ETMxLpTxObW1hvVBFMV9ArpAzufp4AG/Ug+d14Q07Sp1EfIx4YqL4UX5t8aTW/YSyTHFVsQPu4Po7sDaWBGMGqybyZ4Q/NEvjvzX0jKdqdwum/d1bAkUpBqkQHMv7gYULpkN6fLHoQwHZFD2vSkp9HHWn8qnjObF/lUtrKObyer54H/jMpVJMu2RAzmeWx6afx1BFG+gBYhUcmaacQjZTQqnI57+IKUEiYuh2PSmw+kNWZWT6kHmB9AZ9pfo22w3zB6Tyrdu1VAmlADLVt4VBz8NoMFXlzmeefAZPPfGUPM8Y256qbtnddub3CV/pOTYzfILn8OshwIrMdvcIsP41AZxFccJH/fpPAmmi1x3+zDKA4xZsLgaKggwHsOhBdSfAyS0qj8RhSw6yLNZ25x31rbnT9jiuLdy5roovF73PHTcKFMLHCv/u6He8fwBrWZstWlDPjcVH4BQhhG0Yzo65AGDNL9rtiLMFdgRgBefmm69H1IQOYB3pnws8r9x5ObileddPXWP86HzbuLA3z84AZI0ZN89SrXyYNaXvbUdqZp1njBkKlorIfplIWgzPeYzqaNqDpNLmgSXjdpgiyzywAgWW1OkCWIwFzLjdgZgoxAo8zualjuH+Zw3sINh8T3MphLOfhlJi56HwaoDlvjNQ6ZgHVhS+zKuwXGZEALCoqOeL2RCKhQRXLD1TVRwVv1OBpUg8kkLINicMNAVW2AMrgFdWRMfgXuDHughG3w+A5dR90bEm+nytAliuj8/3dVdRc754glXUtDa1v+cVWbaG4AqMnxtrTchsAItF6UNmhbfc/eNxHNQN962HAOsks8ODfM9DgOXPIL+eHljhQSM8gLkHlXKBuYFrpkQ7OuCHK84o9XRKeGSTNdU1zI2nyoUAh6oQVi7peR0cNPbx09d+gjfe/pXmH1Zvo1pFqteJfQ9N2rUgpunphHDCJk+CLaqOut0+qPDhS740SpWjAiRpO0OcOGNUJg3hMRVxmpRaaNDmDscUk6EtijnFcrUoBVYqhna/gfXNCkrVEjbW13Dx0Ys4S4hVqqBaKuv81qo1LY55ffVmHbd3ttHsNAQpxpOYBj+Vu6Xhd4bpkgW9n/62qhRIFcqU52YlczlvcEdFIILpjCkzdmclOwNYSf2Mu1lUevT6XQkE2a5Tgq0RAVYXB42GrpVtQzDClLxsKq3Us9ZhA616XemGhHwWEDggyTY0f7EeF9yTCf7dn/47GXtn0il0eh30hz10vR5+/LOfYnt/z5QnmjSTwmFUlxDSVUsl7B8c6BrzxaIqERKcCJjpPrLCYEoG1/R64mK91WoJeo36Y4GJQq6ktm01O9Zu8biMsdfX1/Hv/8O/x8b6OrZv3dD5EwopAOPu4GiKfKGI8ZTHbKJUrqDd7gh+Xb92E7du3MQjFx7F13//96W4afe62N3bwT98939g92DX+lrcr/aXzMqfihUAf/Mzn8OZzdNKjeV1sf8yrXLn4DYOmvtotRpIpJO4ubONd9+7goPDhlIGs3n6T41MPp/L6r4x/KJyjwCLKZf0TqL328WLF7G1uY5KsSTwVClVpVYjmJEfEl3ZCU/afXj9noBvuVJROqI8KAbs5z3c2LuFn/z8pwZGMxn0aNhPyDUcYP+wrp1QKrCmE3qr0eMpiXyBfTSLzVoNpVweuWwamTQVWPb80LCdsIaB6XDUQzJD4zf6bA1mOTF87gmOXTqqLeToiWU7hQRY6m/KbTU1kQAWr01FD7hDzNQ5plqa/4PGId9TiymDem7HBGUTxMYJVQYs5ypK80vL2D2BFJWVrE44nGgXksbpTEmm1xTblf2ZwE7giqmDBHTDrsAV21KVfsb8w/NOI5ctI5utIBnjs20VkjrdnqqB8lmUSm06Urq0fEE4Rg0Hel55s9mvCRF5fVQK8r7Qz61VZ+qsh1qxgscfZ7rokzi1eQq1Qg3ZJMeKmDzhWE1RY7O84FhEYH6D5iHAmg+GVllQrVrQf9QBzr2Ghh/16191f6PtE33/sn9HAZZTs7jjOW/TewVYqzaDF11f+Geucuvd9gNukxzXRqva13nfRK8jvMhbtDB171/e/5YALLde8U96skBZc9w5r7qeOfjkf8eyz0QX5PZZv7qZa9QjxQ2inlQu48FPEVyq6POrC54QYAXeWkEK4VGANZ4BLIMMZnPgPLEEsEYGsmzz0GJcxjhMq+cmEOfBAYukaKPb1M6MFWifQYDFNmJMkExZ6qDSClNUY1kaISskU6HsvHetiIAPs/wKnQawzIrAXkE6YaAyWzET+P0k2k+XAayj/XkxwAo8lmwdFP0TeCcFv59P6RybzYNEAhNtsBNgKX44IcCaV2DRH4tA0BRYJwFYfF94bRgeD+4XwFrmgRV+3haNE2EP5uMA1qwIgtWfZYoAACAASURBVKsaOAO4BqSCz9r/sw/zMyp2JTP34D1RgGUm+1bd2qmxrCrn+KEC624nnvv2uYcA69caYIUnrbCJn6lxRvJhMnmyNYMUUJLr2oQQSOAjO42s1sDgxzcf5mKLledMbZNBo1GXwqHdbWCvvo8f/fOreO1Xr2FCNQfhTGyKTD6vSnkMoqhQ4oKUoIOTFRftgz53J6i8YgoPVTtDpQcxtYyTGheITNERCBoN5aNEqMQXjc7lBTWgPxUBFgm7eJQgEScHVvtgGhErxyVTMZSrJVy6dBGPP/4YnnjkEZw5fU6m5VRj2SDGym89XLtxBbd2tlWNsNsfzCnY0jKx5ORswIgqICquXKDpdiNkTi0Ja1xKGk3LvncPr4fV6+ilxACh2Wkp/YvQJM5qbQQN4xHa/R4O6k0tmDvNlsBVMZdDKWvKseZhAwd7+1J3qJSxX/3OgQKlJ3qeqsV97fe/hscuXZLnE0EaKzyyrX711lt46/K7AozpbFY7aIJtrQ4YvFM9Z7t1U00GAl0EkoMBmq2mlGs07cym01JjMT2z0+ni8GBf6Z+s0habEKyZBxphl+7reIpLly7hj//kj7G5sYG93dv67GH9UOozXhS9rlrNlgxCCfFyhaL6RT5fxN7tHbz95tvotrt48sknpa6j2T/9st7m9Yw8g16EVPGUqhtSEXVm8xTOnT6LarWCUrEoD7GDxoGq8LQ6TQUaTJGkSu29y5dxc3tXajnCOarpCHmo7JJx+2ioayEoYT/vd3uCqk8+9jieeOJxVItlZFM04oQAEqsw5vJFqamYusY+wuti+9IrqViiwospeyP17Y7XwnZ9Fz/9xc+lPmNQ2Wi2BNP46va76DF9kVUDExPkcubPlcnxOcsiz1TedAppKgLT1O6xCufYgijYDhQD0nQ26acfjqTuYh9mZp7g1dgP2lTO3KqIqrqgM98kI/IVV0ptHDOdkBmSVFVNkI5TgWg70MqaE2Sl7wMD5gmGHtthinSMqbxrqJU3UMyVtPPI89X4RPWTN0UCNMQvCorFWeE0k8Hm+jryxRziCR6T40Qf3qArvzI2fD5PMM1A3QBWNkWgWEIinpV5LH06Ot2upTeTUcXpoUUl4khpxL2eZyXFBdZZIXIsxSTfz37ClJBGo2X+Z4kUmodNNA4Pce7cBXzqhRexWd7CZm0DmbR5xBXzRQF8AiwG+6sAVtRj56RxQXRRtmoh7Y570ved9Dzu1QPrQQGs8AL8uGv5KKXQLbqODxpgnQQonLQvLXrfquPfLcBy930VwFrY5rOUqOXVB93nVsGTMMAKv/ekCi8Nxgteq9rNfYQLzONUYqvOgxtai1/zvmWz90QAlmLQyOteANYqYBj+quiC2/4974EVTiG0RfS8HxXjbPvc0fTBeUAWAKzwz6MKrKC9DVzxFV74u387FTttN/h7V10txrnHr4ynhb+AWkiRRT/WiS3eVVRpQojVN7gFxgfmIcT5lrGqzocpV/QGVYEmmo+nkE7nBLEIWqgqkhH5zMjdmY0zbuZ6hPfY/gTrkajiKkgdXNyhg34W7q+xkHWMfu5vvDmgE9zjkwOsOYWVn73ijjOvvrL+4gAW25lxvQNY3DS1WGuMKb0/k2EFlkG+ZNzM3J0HFttqkQJLKm/ne6wYLVBgsb3CIoZw+9wrwHIp1vcLYM3DvwAYLwJYZrAfVOC058GvMii11XgGsJz60PnA0R9XG4ms+E2/N98Li23Oe0n7EXobP1Rg3cvsfD8++xBgWSv+GntguYfeDVK2m0I4NEQ85gi1DWJuJ8TK1i8IsPz+okmRoCgWE1xiOhqP29P/xwSaOLnduHkTb779Bl5/4xfYPdhBa9BFq8PUN0/mjgQc3Ilh4iAXcZVyRTs0VF0xBYdm3tqNGAyleOAiMJPNalJjShgnXE46HGCkkGBeONN3+kN02z0MOiTnxHKWtkjAxYmi0+ui26f3End2uMieIp3LyBvo0YuX8NSTT+L8ufMo50tYr9b0Ho9pQ14P129dxa2dW/qufKmo0sBkBly0el1WZaGEOq4dKFY0dFVAdJ5M/Rqy3WMywuY1eJqoxkp74j3gQjtGNQvVbJmEwIk3Gah62jhOLbHJswfTMQ5bXQGh+uEhus0OcskMysUy2KJUf92+vq3UTIIG7dQoLdNy5QUZmDY26OPzv/l5fPy556RYYeU2+VilU7i5u43Xf/krtLv278FgIujF+8KUQ7Yzj0nQ0mo3FKhk/eozpirrWFnk6VQ+RbVKVeohLuK9/gAjmdJbv+O1Uz1EVRgBzalTp/CNb3xDQLHbbkrZxhRO8wRg9cUCqoWqYkTCG6WQtlooFsrWJvuHUmMxQOC1ssLL7f0dVaJ0tv9nN8+qH5ZKJaX1sd8SOvJn3EnkeXsDU9FRmUbgWW81sbOzjeu3bqF+2FRFPnq6xZKM2KaI8b7R3ypOxRiVPgmMCFOnU6n7nn3qaZw+fRalTBZxSvPpUzalgiuPTDaPGP2zqBhU+/XVfwq5rMpTU8zEvuH1+zhsHeBmfQe/euctXW+701OVR+2FTidSwzGFjumxLKBQKueQzsQVWNbKBQwGXeSzrJhJc3mrfMfdzdlulL+bSu8rpizy+eZOqpm4TqxqpA+wGKSqAqdMQxks2q6WDNstkjVvrhDAwnCCxCQu3zuuo/hnLONMKsF4j+PodvqIT1MopIuCV2s+wErJOyNuqbyEXiNIgcVKf/LRcwBrYwOFYl7P53jiSYXV73d8z7mxzOsJyuivRT+ObKaMdKqIZDwnQM/KpVR+Cp7T20zwmCmI9LxiqnBKv+O4IDm672vX6XesgpOftsv7ZcCd3zVBr+vB63j45POfxGMXHkOtWtH4VC3XZum0qqg4U2D5O/WRBd9DgHV8ELRqIe4W0POLxVD664oqeQ8B1r0Foavuz70dPZTKtQyTLEgD41sXKbBsB94WghqvfA+s4wDKUbgT9vRxHknLbTDcgmkZZAoDojsHWNwMWfzd7liB6mUZZjo+hdJ9atl9DswXFp/HbOEbAVez495HgLUKFi66z0fHjXkPrDCeiwIs+6x7hwGsKBRzwMkZSQf/tv7HitNW8Tei1J1VN1yiDPLT9rnscSn8UkHLjsMBK/pumDraNim5mcTNHsuOoMUF5zhuBo9UeMhUWKw4TpDFjTPz/TTfV/p0GlwxD9h0ivMy4w4fYPk+WKbCsvQ288qyNEIXtwZ9ymJ9a1cDWK4djoDTJR5Y7yfACoPEQNFpAMuUWpOlAIvrUwG+mPMKM0XaSQCW4mq1aTD2cFPVxpb5n7u21Rin4jK2GXq3HlhhgHW0jy4urhF+X5AKGKjb5lI0pYwKQeEQkLU2NoDlAK27B7MUQqYJUmHo+7059eGIG7g+wNIGJ/s6gS43kP0UW65HHwKse52h7/XzDwHWCQHW7NH2PaFWlz7WwmrOP+peb9adf96l+LgBk+ek9LvBAOORhyEXWpqIKPVlrnpO+epWIc2AAiePYPznot6fFGNAdzDEfnNfpt5UDe3v7Jm0EsAPXv0Bbm1vo96qS3E1mo5w0DxU2hwX+zQuJ2ygOkfpQKkUSkWW3iUo8at6sUysJkFgMPBM6eBPWhr4hyMt7Clll7fSaGBleqkMGk0w6LDEr90rTqBcsDLlT9X/Om2ZINIrh8byrExIxQ3TrqiGIQh69smn8Oyzz2J9fUO+NzQT396xa6IxJY2zqV6hWqbZaugcuBBdX1vHWrU6q4bmqoD0qZSheXgyKdUOjcsFregZNZ0gl86gIIUZpBK5efu6/LFGca7QgSEGiKViSOl8ExhMp2i2OlIcEdbQj4hV7lJIyoieio8+gVCfBtY+WPGNK23HyTwLXnjhN/CZlz6FTCqplDcuwFPZNJrdNn78k5+g3mwjncmh1x/gsM5jsgJjRgFwJpkW3CMQJfgRuhgTDmR9FclERvO8J1Q58XeHh4cY9j2pxjgJs+8QaGmyjdNYmxXaMvj2t7+NT7z4Itqtpo7V7bSwsbGp3Siq71gAoN3qKCgiJNk72NfunoCDb2zJY1FFs7u3qzTCw0ZdMPTxx58QQM1m80pNVPqp1zclTDEvJZq8uqgsSsaxd3AgKHtYr6NRrytd7/Cgaco2ps5RyZSh39JUIMPSTke6TgZ99PL6jY+9gAtnzst3qlquYNjuYOD11d8Je5LptMAJYY92OX1QVMgV1E/jVNPFY/B6few1dvHuzjW8c+Vd9YFOm6m2PYWQvIdM402lYjh7dhOTqYdKrYhMJiH4UqtW0WjsIZdl1aAxEjSfV3UgA5ya6FmRkCrNVFzXwXvDtpIXneep4p/GBt9rQHBNQZKrAjOSGkxjkPkd6zmmZxkr9Mn83TNPNasmb9U8B0z1ZfrgFBgPCKZSKKZLKBZrKGdLyKeLgt0E3+OY7zkyniqtkOeUpC9EPIliPo+NtQ1TriXof0cjd6YiN/Ucm2ozhuloqjQG+l/RxD2dKiARy2A6IWAeyuOPvnupVEIqrIGk/WO1FQEux0yqM0m5qTolGGcRBHpvsY/wvYRkPI49/0PF+olpAq2DFj72zPPY2qLPXl7jTCaVsf6bsJLZppJx8w3xpf2Lf0uBQWhqRRtnf6+aKaLB5EmVVYvfFz6jVZqo+TP7oBVYDwHWqp5y/O/vFeB9lAGWv7KbjZeLYM0qgGUeVssB1qL2iYKq8MLdQTZb7K9QpRgSsIEj8tJ3cFyRyj4yuIQe2pNCs2X3eZUC8P0CWMf1w+PA1jKANQMpoXa9G4AVHN/M2t3c7P6+U4AlGOHgFZVXTKEPVSmMhXyABA+oyJr9zBb1KgbEDXAqWCa0HBhgysJDsQkSqmI8QoyplHEqrww8CWClzILCbZRz4zeTNohlyqzkLAPENlgZmzgz8sAPK9y3XaqcXcPRfjxb9ywAnTxOOIXwfiiwXFvqex3kjqjgeE9dyiW/kxuNFm/5aZrayBtrY5vPpsEWa0Nu4JsSjYq1wMQ9WoXQtYuDVq7KsdqUZvALAJZr1/BQ8KAAlhuzwmPUEXgb6Zuu3SxNl/2BIHVka2yCV41XVpTA+rip5ty/HeiSZzIV//KrM/GDAVqDtE59xWwEQkXCRcaKSp3le1SwwGLkBwaw3E0ITyAPerK8t1Dgo/lpI+XBTpdr7yME/ASXF6XnJ/jIsZP/ST7PQePOXrxefsbfEVgRwa1aGNzJQmJxm0Z2XtyOcei8tHMib6W0Jh4upPi93VYd7cZtdFqH8pVhCt7m5imkWM0ukcYkFleaX58LrnjSFDB7e8gyRY6pRJji8s0ruHb9Kn746qtoNpoGxsZj3Lx1S4qodMaqrdG8nYqlAUva9+mvY+bxPBbfz5cWzwJsRtu1Q6CJIDaroEcZMn9HKEElw0Z1HYVCXkCi0WzKNFnHR0zXSwNl5t7zHFQVJUeFSwLdThuNRkNAgKosLboJKqjsGvalaOECm4Dj7JnT2NzYlIKGaWf0n+IiVhP5mIt0W8RT7dLx+lLzPP/883j2uWdRqVZQLpflgUQYws/u7+9rMFxbW8d6tYKzZ85pscpF93q5gtFghE6rjXw+h1s7N9Hu1dEb9lHv1bFb38Y0MUEmn8YQYwEj+kU1Om3s7+1jb39fg3AmmRHAI9BqNZrotbpSFmVTWX2PJMXafaNyzcMnP/kpvPSpT8l/66Bunk+cDSiT/cWvfgVvwH4zxtUb25CnfCyDXqeLNIMOf0Dn4t5MDy2NUBNuhlA04yvLOGH4CrnhSMbYo/5QADOdZLoUvbV6aldVuEwk8MUv/ht89StfEUDh8ajQY2oir5Ht0+90fcWPpZ7JjNEB1jGk0nKTPwPAev0QB4eHumfVSk0pZ1QtEY6yPZhO2ev3pHxj2x4QiGVTaPd66Mnfq4tur6t7SfVVa79hfSyXQr5UwIh3ZTJCJpdGLpcVSGJ7E64899zzeOrRp1ApVbCxvqlnkVX8er2WKjMqqPGV8RasxlQBr1bd0E5YJptDJmEplr1uD4edA7y3cxlvvPM29nYbGHgMLifqB4kk0Gjuo7aeRaWaEbzK5ZOIJc2fKs5AaEooM5U6ywU2GmNm6nwbGzlpuyBUUN5PTWDg6RQCel4l6LP0QZYhZnAwSyXk3izVRzJTZXlsph/GdP/5fFJxpaqG/P/BWKA0EUsLRsVBP7scyoUKyvkKcum8ynNTLSfvOXrwpVLI0lODIDyRxka1pjYul0pmvA7z6+gN2mh16+gOeA/7yEjtxmIQGRR47ExVQXOcCDiR0bNF5R4BFp8NgkoGNhz76O0R4zjG3U3f50tzoT+hsC3c+QlGjkYaH02STpIHeO2+lIkbG1s4e/o0SqWyDPyVzE0lYNKeHSs3Hyw2qQzk4kPlGVRGm+mLrNTIhYWNrfzDRYa9TD0yN12ZjGS2gHUBvAWy87Oim+fnDsDVp8Zn80PU3/6O7dE59c7A1knn5FUL4OMWn4sC9pN+70nfd6+A56Tf81F4353E33cTP4bbYNF3LVosOc89F8NGF1HuM2FI5PqNGwuXwpkQQFoWB64yYQ8roBZ9TzQ1J9oPVrf5cc+lzUHmfRr87caSRc9P9PsCpcnidMlFz+9RKBQdi4JzXrRBfLcwatEzJF+o0Gv+3CZzetho39EC14cYRxbn/jFdirgW1wsqEPJtTglix3OeWRYjqwrwQgWWU6wEaYThPu7uC4uE2Ca3qaws7mbVaqZXcVPSFvkOHtBLVNkbQ6pSeP0snsQNOmYIcCPIgYGhgIyrbC1owg0+39Sd83eMmRfysgw8sFxMwZ/Zs2dZA2bobkorizECHyzGEu7l3qP2Pm7w9TseN7AXrcEc+HH3fxlHoB9m+N66ccL9zIGqaJ/WmsyvUu2AIhXcSmvz//D3tFDh7w36JWdZGmb1wlja1jUUAFj/MA8sZ+LOTetwbDcDWj7Aik2tHd17jjzTJ/CY0zX71QKjfUx+rjPPKVvTuXGT/SgcP+q75QgRVVv5RYJmANeAnoCTqnDKRFVgSdUTQ8DVPMqo/PerFfqm7jNVFgGV3/ed6sruC/u32cbo/JkuOzXPU4OUpvp6CLA+CpHHMecYBVjhByAcMJzkMt1Dvgr6zB/r3qoQ3jnACn+7pb8c91p1LYsGz2XHWxTU0RJZk5z/Iaob9AqZFmohMx4aRBgMbBHledi5fQ1X3vo5Wo0DbG5soba2hq1TZ5BlKfpMFtNECiNKJuMJKQnyxZIrhidPKYKOyzeu4n/7z/8ZjcYhSpUqDg8PtJtSrpT1PfFUUiApV8gKZPAl2k3FlxZeprrgEKiBjX42mjSdAaGBLaloOh0NRHZ9U1WJ+/jHXsDW+oaqRrzz9ju4fPmyIBOV8VT88Fy4QMwVC/qbKhO2OeEJq7tl0lYFjUbNPA9L/WJ1QZvYmd7FBSfbjalkSvcibGO1QSqgBgMkuROSTGow5a5JLJ1UNcOzZ8/h+eefxeNPPCEfJ/qC8RzfeecdgaxysYhPffKTeOTCJWxtbMnbp1Ioc/tFih2eL6vBtXoNdLw2dg638d7N93DY3hfEGk4GKJWLCiZ4u1vdDi5fvoIb29tqS6p2uINKv6rGQQOj3gDZZAb5bEELfRpaJxL0EBvg8SefwGc+8xkp4OjzxTRPKn3Yb95klb1WF6NRDNdv7OLwkGmBBA0jpKQQ8YGVvM0Y3Pg7GrEpcvnczMyTC2wqeNgfaM5Pw+v4hAoYmof6/YHVUyZMUxzonl+68Aj+7M/+DE8//YzAJAElX0y3UxXMVEIphzSGZx9lQCZ4Fk/qHpVKFU3qVGjx/tJQu9vrqQ+wfwyGIwFHpk4S2vW9nrwdqA6koi7D1L18Vu1xe28PDX4/Z9kYsH1jG9uXryklMpVNIlvMI5WOI5E2JY78ysYQIDl3+hyee/pZPHrhcYEVGnez//d7bXh9Vvwj1DVJ/nBAfzaWrp4ily2iVKoizqIEGXqJZTEeTtDvdbHf2sN7t6/iZ6+/hv39BtotD6P+RGA2nY5jgi7K1RSKtTSqtRyyuaSfqsddOKZsctKnCmnqe1D4mxEKpCZSTLpgwgLQAFg5aDNLgHDpNW7HXl4gTCPwvRZotK70BMrgWWkPmAxj8qojOCe0os8a3zMZ0TMsJiVSLlNQeh+hVSFfALWFbM90Ko1iviS4zvEhE08hFafvVRrrtRpOb52RApJjDnczhxMP7X4Lzc6BABb/n4rKDEnfJIZsqohifg2FXBUxGsOPE1KLUTnleT3BoSR9whL0CTNjeudtRi94qgbZJ5SSwN/5UMsFaBy3HMRyu7TspwS3/Dn7AtWY9NyTOjPH8SqvypzysPMriQpYOdpOMMd0ZZ0LlXO2s8tzdfNwMD35u/e+Sm42R4T2b8IAyy1SgwWoX9TDP6DmLR+gWeqI/5qRr6g3zUOAdZIY6Nf9PcfBhft57Yu+524AljunZee9DEwsi/uiP1/0VIS/a9lxgvccH/+uau9oEc/g+xan9wT3yJ75MEiwsCyaynb8+a0CWIuOGe4ni8Lv46551X2M9sFlAMsVNIqmCIbP14BCsCBfdC0fFMBy8zq/354L32vJn8e5gKfqxAGFoAKhASxmHLhjcDOPMWQsRssAl65FY/KxxUGcEpOsNm6FgxhjM9uDKqIYVcasOijjcaq1nYG7/c1wX7ArBLAM6hoYiXpiuXOiJcOxff8OAZabT6P316rYHTVoD94XtFN4LAnDKwESpbJx7jawRYgVjheiAIsbRvYzU80TYNnLYgGL76hgs3nbgaMwwNLPVWl53sR9bsy5R4DlFM5mmm59zWUFhQHWLM5w3qkziGXtFyiq3P/7aYOKYUPVBn2PK27kWeqrgVYKDaxvuKqF9jf7N+NubtK6e0JYpXRBmkLQAkIqLPPEovepA1h8x0OAdT9n7Q/gWG5gCX+1ewA+GgDr3hrtwwOw5j1S3LjDB1DVrPwHeEzV0GQCr9fBtavv4vKbP8E7b7yOcqWKC+cv4dIjj6BYqSGVy2MwBTpUVCGG/WZT6TRUkwz6faXjtdst/N3L38E/vfKKUl/coM2HnC8Bq4RVvGO6HcGFKayCXQX6O7uBjZ/hYMTzc35NlUpFqXasSri7uyuAQWDDq6Wx9cc/9jE89uhjOsZrr72GX/7qDcGM2aCdSOo8SuWy77dlVQtN9jxFrVxWhbG9wwOpWmSImLSUMP5/MpHU75mqyJ+zOhz/zTYgbGDlMIIALu6p6lEampRnKZnN12pVnDt3TioxgoXt7W3s7+3JK4vnSGXXt/7oW/jC57+gBfOwN1RqGRUlBHZcZI+nA4xiYxw0d3H5xruqisc1NguNUD1FPzEGBdxN3tk/wO3b21KQEeZQRUKlWqfZQfuwrZS9fKYghRZNNwmwJrGRzuOLX/oC1tZrGuS36fFF3JBM4tb2DrZv3cYU/P99XLl8S4oYKWmGTNE0BQ+rJFLWTOk4lXM0mxdM8k3FOXExPZWpdUyZI0RkJUkqdwgRNFGRPKrEnfULKo+efvppfPazn8dTTz2lfqT7lJbcy+BPjyaiIz84YllmeieYXN31Sd4XgUh/J4aKH+5undo6rWCBRQN4HclUXGqsVpv93VM1xkKlov/f3dsTJGR6qTcc4hevvYbt6zdkfM90S6basY9QjcXCALoemZGP8ImPv4inH3saWxunsLG+gbFHRQ8VRDRf9zDweqZO9HoCaebzBVTKayiVakyKkwLLAQ+m7O4c7OCdG+/i+z/6IZqNLuoHbVXsI4BMJKcoFJKo1NKorOVQXssglbGUZgIYeb8l6IEyVIBpaZAu7cSCAwZV7iVFDwOlWSUgMwJV1SEXOqmKINMAbIdK6gBVJOJxk7oek3dRjTjBeMjqgTEZtfNeeP2hzOi5K1vIFaU+KuYr8rNiOmgmlUOanX7MFEQG0RNM4xYQ8znMZ7M4vbWBRy5ewsZ6zZSf6aR2iNu9lsBVo72PVu/Q0nKp6pskkEnkUMrXUC6uo5CvUruJ8WCitF752rF6KM86xTag158DWFSHGaCTRN+BqwT9tAz2OVhlfTvwalB7ImYKVPl9McWZviC2o8q0RD4nNr8EaYQuILSNIwNYEs3FuSNrN8ICNXMhCwej4f+fLSuPAVjzQbt/k8MBrYLN+QXq0QX3gwFXsz53wv2rVQv5e4sCln/6X7sCa9Gm27LWCt8j9//LAM6q+3VSgBWWGs4WvwtATPj7lkGrRee86Pznnkn3WEVJ0pILjF7XCou24xfxtg+47JtmP1/87LiBI2qmvRhgLb2PkSqrbvw6cR8JKV/dZ+4FYIVjUTuXYH6b758+wAud6KL+EwZYi/qNa3+nwFp07vdDgRXMC4G6xX7m5gxTqLjvlwKFGytJp85ivGR/LH73gQTo8+lZhWJVIfQ9hSbmicU4iPM/4yqXBWGG7eYfCYIsVR30UwZ9gGWAaznAYvzi7pWtM4NMIF3DCQFWtApheO1qLbM4Q2fWTksA1tG+MN+PXFs7tRDBlaCh81ca+8CEcaCvrNJ6hG0WUkwRYJk3llNSWbEmp8BS9OCrnhy8MnW2LxB4nwCWu85FAMsp0NSmvol+8Bz4yik/LdC1q1MLTnR/grjKVRy0/umnBTKWZZGBULECB9T4fVReWYogFVcOwBJamWqeCIuxMNVX9HOjwp1wS/HV27967YQhyKopa/Hv54K2E04Sd/dN/1o/tThAvZvA4+6ClnvrPvcaYH7YARYX7VwY2UzFBbVfRWQwxO1bV/HuGz/Gv/zgu1LGXLx4CRcuEWBVkc4V0RkO8Pobb+Lty1fRHXqqcMbFlI6ZSkvx8pOf/QybW6cEiW5u30SpWNJAQWXS+qlNVeBz6iqpEWj87k+EfGKogHLpLrNFie/VxAmvVquhWq2KaRBg0aycShwuBjlQnz99Bo8+8oiA2uUrl3Hz1ralIvlVTaa+wosLPr6HL+4YEVDx3+VcQemAh02Wue/alMU8aKWsxaWs4G4TT4A/bePXcAAAIABJREFUpzJIKZi+aoIrz1klHindWGJ4hGkiME1XVTl5RJmPkCCAQMpUqYLnTp/HS5/+ND754idxau00CllTi3FOKpeKqLcPcXP7uv50Bk1k8hmUKgXEk1N0vYa8fYZ+wNHre+h6fezt7eLWrW2kkoQeKS3ICbDa9TbodV/I5uUdBgyQySZQyOfx5d/5MjY3N5Rb/u5770hNVigW4XlDXLlyDYPhFLdv1/HmW5dRyOQVgExGBoY48FMNRXBH7x9WZIslYvL8SWZtUc4XAxeZU8PSqwjyFEiNIJhFZSC7Ks+Z94fAZmd3T95Z3/72t/BbX/iCUlVFvXg/6KM1ZvXCtNIFk6mkGY4zlvJ3n+hr1e+zAh2r6jEt1VeqTCaoVqqamNRnVAAgJnDYaDb0HSn6o+XY19n/LUU2ncvi9t4uvve972Hv9m1sndpEoZS3ynRxA7c0/GYqGL+zVqripU++hEcuPCp4yLRUjBmcMa03IYBFENfzuvLdIsASvIsnpcAql9fk9cVnlNhDpuHtLm7s3MRbl9/Cy9/7LvrdERqNtu8NwL2hAWprOaxtFVEixKqmEU8bPB6JJNHMnSagDP74fntp3Kayxq8mqFRGX2FD2Tpf2nmSKSgVVmbebio3Vz3Iryro73DxfVbRjz/nfEHl4hjDPjAZJKQck+qQlRp7AynNapU1pfHFp3FVH8wkswYqPVZkzOkZkapuwmeAqtK+npUnH38cTz7xGKqVsnbWCoUc2r0G6s0DNFv7SiHsDzrwRl2pmyb9GEqFNaxXNlEpbSKTKSIxpUJsKv8xpoDyHk4I4ghimUKoYDOAs1Z1MdjpdBU/VRXVh7ez6IApEASGVAhS4Tg041y2nQJ8v1Iod6L5zLD/uzGDwXY0nrHgnSot8xET4NI9NYh1JwBrJq8NQSmnIHMeXAYhg5c5CAQeWA6shd7xQAOjVSmE4S//ICDWvcYXD7Tx3oeDR+PAowBm3qcpvPCbjUd3cZ53CrAWwTMXC0QXte4cw7Bj0XUtO/+5NrlDxdL9BliBt160kecVWEefo5MBrJW3bgXAigLQIxDoPgCsRWAp+N5AYeOuxamvdH/9H4aPMX+PgnaM9m2NnDOz9XkT93C73S+AZd+3GGC5hb97j/MN4pxg6iwDV+6PA1gc+hlPM75lnEAcIE/dCS0ZpooBucFLgMV4PYBYVGElgXhGvlfyMPUVfdoQ8gEWk+TdhqSdu1MTBQDLztlij+A+WLr90jHfnziOeGD5DR88o/MTXrSvuAwegyMBSHHtHJzTvLl/8H5bV5jyygcl9E31AZYDNZYayFJUFkdbfMb0StuwXQSw+B3HKbAUr00tpgj/mZvfT1AkQde6JIXQbbiFAZZrE1OP2yafu84gBnHChqMm7DPgRYWUD1KdQsva3QCrbBq0yccNQgNTs3RN38uK8IqfmSm1ZOhu/Z1rKsb0VPDLx9T3yeK94vUq6nkIsFYO8R/yNzwEWPfzBh0H/hbtZrr9L5eN7xai0dSRyZimwwkMvYHUBwQoncYOXv/JK/jxq69ox//M2TM4f/4SitUKCqUKOqMR3njnXfw/f/M3SNJYnMaKvoF6s97E3t4BtcHI5rKCOsVi0UAAq7qVSxoIlNPNBSC1wP5CTwOG1DVUIBBu2K6Buz6pr1L0uEkJXtFDimLXer1ufk6qCmYwKJ1IoFqp6PNURqniIJUM6bTOi5Nkq9lCp2cpgjyXft/eR3UGRpZyRjAh/y7WUBmYTFoTBv8Qwg3HOv6QaZFcbCov3zd09j2BtHD0VQ/02eIClIoatoGTSLPdSfttEkqgVl3D1ctXpUiqlWvIZPLySDp79qyum0bznW5TFRxpW/TxF57DS5/9JNbW1+AN2mi0d9Hu1lUFjaoyZzLIypB7u/sCL4P+SH+G3RGahy30OgMZr9s94n1j9bskfud3viKAxVzvy5ffQ6fTUsolIda1qzdRP2zh1q19vPPuVeRSOQNNSmnz4ZyqT6a0a0f4R06n1FWXh5+wRbo81nyQSY8uGmHTwJ33h95qkpZLQhJDsVhCp93B9u0dfOmLX8D/9D//BzOIp0KQhusKUnivrJIN+5ak77Bgie9lJUQCCQNnLAYw0PssNXWASqWq/2f1RRrsK400Qa8jUyAxmGi2OzZlxWm6OcB7l9/DK//0PRy2DnHqzJZSJZWCmk3PPL80UY8meObpZ/DMU8/izKkzcnRitcliriyVVyaTlNcE1VfyUOu00O51fN+ulNI9y+UaCvmSINbIL25AkHr91g28/sbr+MeXX5Y/Wbvd9U1SgVhyhLX1AjZPV1CqpVAoJoHkVCbmQyocGTzGaHYe7KC7qpS89hnA8oMyBRl+lSQLduKCOqzeGVc1SzNrdxBLpq5KIfQ9OKSwk6ZPfkkGsKYYdGlkbqnBBnrHyKRzqOQrgmxrlQ21IW9FOp7CWmVNBRKYYkc4Tdh1cFBXuifVTBfOn8a5i2dRq1WQSrPyIYsO7GH/4JaeE0rBWSVpMOxh6I0x7MZxau08Tm2clUl8Kp5lz/F9umBeeAJ8Nn4xKKIii+Wuea7ObHYWAOr5t7bQ+MQCFXwWOIL5QSefDaY2pxJxeaNxbFYZcn9x4YAVxwy2oQWq5n8R3k0V5FT1V5bZtpDKASwbS+17bWFwtNy8fuEmijkS5BZd4V3jwETeFm52PMH4kMnzzPT5fk6KxxzrTgCWO8z7CbIeAqz5+PDDCLCi5xT+t/OfiYLj8LMa7VeLoPGyuC4KQKJdfVFfDf9slQJr9WMY3J8oeDnuXgXKpOMVWGGoED4Xd+xVKYQfFMAKzjXqITUPNNh6R6DGHJQ8GcDiAnvZuHQ/AZbBnvmqhWHlFX8/8wdiLMUqKqHPhEGWIAwX+lQoc75X9GwAi9tcnPuZOmj/b3OF4j/9of8VLQ3SvnG72/yyGGIZwDIDc773KMCa719+RkpUQBXpcIsAlvW5+fse7g9z7TfbLArAYBgShgGWa8egje07lJrmwxWa4jOOZMzpoI71C3rCMi52866tTQiw/n/23rNZsuy6ElvpvXm2vO1qhwbQje4GYYhGk3ACQSNoSIjgUKQoRRD6IOmPSKHvow+KGYWk4BgakBiQQ4IAgYZt2Pa+bJd7Nr13irX2OZk38+UzVdUOZGVFxXsvzc17zz1m73XWWlvtMV6PbeOLjHce16pCT1canGVgvZ0AlhU6N4mqlwnOA7DG4N8YCLPxMGGqTXuN+eqE9GTz4Jhvd2MP8r+TC8rs3UAtn5Pa3wMZtgcrfIoFN+ij3WdlTbPdEbhIiafPZ53Pr+KguwDW/kvMe/sdE1NBf56zO1YHPf/xonZLq/J7m4F10Gufbbt5n7sdAIvsACbilKmQIUMAhtKtUb+PVn0bV84/h6e/90+o15oCgu5/8H04fvokcoUFNDpd3Njexp/9xV+Aw5y+WPU25U1DlLdZyauuhJReQjS2PnX2jMAiTqz5Yh7ra+soFPNm+Oh8ksaBnErAUt/uSurGnfRL5XbjY78dyge54NFvqV6riyUlCR+rtjGRdgaHnOj4Ofpw8TPpTFqAGk2YeU403/ZIPwGsnqr+scqZVQTUokFwgEswATcxilgNsWu7RkzYh5Tk2cJBnycab6vKiiqIWGBg5XAd84GJKk3hB10kYwaoeQaXraNhlEtlJd5k1xBMqddbSCXTAkEIQlFjL/N9+l3lMnjkQx/ARz/2YRw+dAiI9FGub+DylfPYKm8ilUkhV8giIl+vgZhYrAq5traJrc0SBh1K7gZo18l4CckvKBweIpmOC8B68tc/icOHD8nLgGbnpRLN3HtYXFhGuVzH+voWLl28hiuXrwmEoISLklItlGEy3Mi8otG1mUCLaRIJiV5OYJOvETQjU4qfISuqWWsasCFwhCb6EYSGZmPNpuR9oWRvfWMdDzzwAL7yp1/RcQkgkK1FAIuMLwZE7A8mZ2QAZAs5wSvKwBjw0FOIx6NHWrfXAwsCZDI5HUtm9AIyW7rf7D8MGmr1sgA4ghaqOjfoy2ftuRdewPMvPo90MYlM1ozi+cjncwI36a3FNslmMvjQw4/h8MohmcbLK6kfQqFg0tVweGSSS5WjbqFWrciknv2b/WNpYRmZTB7pVBaxaALdTkfSSbICL7N4ws9+iqd/8hM0GgTArIIidz3z+QTyBLBWs0hlQ0hmGEFa1SCSn0Oi7EfExtO9i9Gzy0BH9WWjsBGz0U6TPJwE1E4CIpqI61UCWQqUTArAOUe7YKJcEQSxe0t4hZ4LZHV120P02kPUt4Zo0LuLRuoMyJwfBhlXfHcmmcWwO0Qht4j7z92H0yfPIJ1MK77kfWH1RMlDB+xfIVWBpOl+PEUfsjAazQrK5XVsl9cEWpEQRdP6His/tgcYdRM4unoKRw6dEkgYCyURjZi5LMczixhY4Mkgs4dOn1UJTVbYcz4g7JAydHegkcY///lS1PLLi008QJwPCMcO+4rtDk6buvq10HtcmXeIKzdOdmkgKNV7pbq1aoRTbDhXgTXItJiXYFvv3QlcTdacCYDlA955JrnjY98OsnSriyXb+TaX/3cKxLoLYO2MD3e7zcF7cnux4OTI8+5vEEwZgw5zTmb2PGbBpyBgMS8mG6//gWPvB2BNJ9/zO/X8PnubA2D8hTsBLPueCfAyG89bomiMkv08sGYBrNm29QD7Qa7f5uHJ9er3O2RgzYJPs91hpwfWNLDxlnlgBQCs4DVaTGOV0Ky9J+OJfx/ExH0WfPXt6L/HgwT+fR7A4vvIDg8+vOG1twHp97jxyA1fVvbxXkEGYEmmpj1DK+ZiG5uehWUMrCE3i2YYWIoltAnExdptIodj7t7vBLCsj81u0DjT930ALAJC4/XMx+264PmAou/3474YALCC7bpzLtspIfSADt87Zlxpo9DMwgmgTPq8VecW01obV9OeYR7A8qbuZLnz+PuZuO/ngeWPu9f41HywCwPLA1je7iDYh4PXPwZRxfjzLCqLiQzImmZCGoA1qRwYBF2NNOHlg86QXb7LZl3jWYR9xagEXh2gy/5LVceABX+4SenALb3DpIM8huJgVUi8KyG8jZDtvfeR2YX11gCsnQvobov923HlrFB1J4/9JIS3euy9rn1+sDSzw+m+0AfO3oyu3+2IVUIzcjKwyGpZv3EZlZuX8NJzP8P21rYYUQ+87/24/8EHsbi8ItCq3G7iOz98Gs+89BKXJJQqVVRrdQUu9DMiDkQ2EMElyvKMETBEIhlXkk1fqOACSdYGwQp5TIXoFcPKeDGxpphIi5kQY5Jr4AWZVprgu95M3ZhQA/px0ZPHUZPZNolkUlW8komkQB8CC9VyDe0O0XRj0ygp9Wyr3kBKNDIiCBjId4im9S6h9HRn7YT0je5Kj5pEwkr7cnL1WCsnNV8xxCZcppOsjhZHp9vS7gmr2kn6SNAuEhWYRZ+s9ZtrMhYnC24kc3UDhLzsjt/X7jQEmh05uoJ7zpzBqVMnsXp4AaXKJt64+Co2tzeQK6SxengVC0t5RJJkH1FWVsHGxhbWr2+KTdJpDtBudOSVxCSb1G4GF7l8Cp944uM4efKIABAm7NevXcf6xgYK+SUZaW5tV/DGqxdx+dJVJfFi4VCVxzgyGkEyaQm2qtwxoRcgQlnlRD6ZTBOsSxl1eDBCtVIXYqKqasQ7+rbbFAlZf2g7WSfv75Fjh/GVr3wF+XwBG9sbquxIVg7vtwchzRPIKllyZ5DH8M+xb7FNBICy0mEohOLioqoSLi4sCPC8fPkirly+rICM93B5eQUrh1aUq/Meb2+X8Mwzz+D182+gUi9h6egi4okIuh0DrNj/dO+HI7GF7r3nXpw+dUbHJoMmEYtLmsZRm0zFHZjE8r8jGY2rOma9Jj8oLpCLC5S1pWRg7mV0PH6rVccrr76O7/7gBzh/4ZJYYZ6SPQoNcPj4CnKFOHILCSRSQCzJqnVkH9E3yth//IXSTSvPHEU0Rh8sF4owCBgNNUbJJqSKUNp/R+G3/m9lhu1h99oALPNnMkjFSwx5xSGEhxF0yIKsd9Fs9FDd7GLQppy0r13XpIosUL0ZllSw1ejg3KmzePjhR3Hm+GnzAOsPxEwjO7NcLWk8ckwRfmbQwXZsSypYQ6fLyqBVtFpVBdUx9ncGI/Q3aw4QQQZHV0/jyKGTyGYKSIRTiMdNqumZegT8uDPHPtPudTWfdPtuviBNX1Jjeq4FKvq4aknaTRYbM4ZE1HzZvLyZwWWn3TbDdw+Aq0x5V2xKzkm2OhFwtPaVEa68shjYRzV2bMfaKrg6vtVYdkhmFh8+UJ+sR27dcJJR/7yt5eOSIO5eTrxSxuXN3a6vmRDPsPgCix779fzHWLR6q0vk1Pv3W753Aximr/eOTmHPD/9LB7BmG+cdAw7n2IUcFMDaLVnb79z3A93mxXa+CuFBj72zPed79By8R08DjJPzmGbpBJN8i28sntoPwJrXlsFrPQiAtVfb3KmJ+yyAFUywLV4MAg+Tth7f68AFWuI9Lb08sAdWQH4WbLM7BbBmPQp9DBxsU8W9js3r13XeX4ujHHDgqrX52NjYQfSJNADL2OqMgbsYDM0Pi3F1KGKFXGTHEbH8QP5XlBbSiJ0Vf+WBZbGDRPAOwFJ8OTIvWq6vds7TVgW+//Hz0yCWrUnyVJ1q0Om/dwJYu0lnJ8Clv8/6GUi/5vWl2fY2O4VpuaEYWCpkZZuEHsAat727bo1BJ4v0HsFjBrhbgy2+MAY5P88YYy8GFuNsG8fzZYR3CmAxkfPx4EQOaY3m+5Labca83ZhVtrE7Zmc5oGzSfh7AmkgD+drEp22gSphkBHrGlVQ4ztuK4JVYVa5YEeNb5XE0dZf5uwO9nB+spIPayJyAm3cZWAdfad6z77wLYL11t+ZOAKzg1GwTKynAZCqReUMJXR+9bltJMoGJ86++gMuvPIt+p4l0guygDg4fPoLjJ07g2MlTSBfz2Go08PIb5/Fnf/kXGFHuEopgc3sbEUr0nC8P738sbnItMmwq5Yq+iywiX8bdy4sIYBHEIYDFCnYEhPgTNP/WxG5BAJNFeheJKeUSMPOIiYlRQ0CJgAkZEZS4ibXlFkeP7Iu5RGmN28HisQ0U47G7YqXRf4aTPL9Pizj9wtzkamaIBsCxwlkymdB7BczJQ8sAEb5ONsYYKHHX4v/mPaUhM+9Hp9WR9xTBP8ouNaH2+kqWKfejUb6WaSehtMVygGajJpCHlQuj0ZAYMulMEq1OHa0uZU59eWOtHlnEPefO4PCJVZ1fpV4XU4xVCDc3SqiUKmjU2wKwTBVFwKyPhcWsAKwzZ08IxOBnL5y/iAsXL8qHaXlpFfVGG6++9IYqHVYrbSTiETODpzyMldgCRuAsn0wgsuekq2wDD2RxJy7NypCqkhhFuVxDpVzScejNFY+nZH7O+5/N5FCtlCWnJJvqD//oj/DIIx9EuVoWu6ldZyVJ8zajmaiAzERSgTU/74MAH0j4fqh7bCZBRHNQXCji2tWr+Opf/YWKAci7TVUTk7j3/vvUv9hHqrUaLr95Sf1q9dgKhpE+ktmEAB4GWfzuYW+EbCqDe86ewwP3P4hcNmsMu2ZbLDwy/ba3NnHo6CGZkQ9hwR8197xXkqr2OG7DSCaziMcSkhzyszwGpZObWxv4+S+exQ9+/GNJ6MS6iVrw1x91cPrsMSSzMWTzMUTjQ4TjZFTRsJ+yP2NLMTgJeiAoqJTyzJg8WvwFuMYkRSNWIaYcf3fm9NauBjix7KL5iNH/Sy0sY38LSP34pi9aD9Uq/djaqG9R7knTdAKAEQFTHF80bl/IFfDg/Q/injPncPLoKQGVBLUKuaLGIdspFg3JKJa+c/VWHX16VcWARruCrfIaNrZuoD+iZJgMVAJAYYRHI80hvRblj2kcWTmFI4ePI5suIp3IIZXM6PrI9hSbjHeI/lydFlqsECnGl/dtoDSb8j4CgAGJH1mELigk0Dr2qmBAGaD1UzLLfqa5mUUG6CnnSpVb0QEGWU6GrV1tk2EQrJeMWQxEk0wzEfDBte1gk+Xqqgw5QM1WKmd460AzA6z4nA/MXBBP4My/18kYdC8VFPv7yuPfBbB2iwDuAliTltkPpJnKMwNMk9uJruZ91+0AWLMJqAc49gNGdzvn2fjOA1j+e/a71tnrCvox7ffZ+a/PB7D8cYPX69vPxyT8yXkg+NjtHu+W3Kv4xcwjeIzd7qP/iDnRTD/26mc7228asPCvT+7vTgAreIx5HljT93Jy/Nk28Gunfr7DAFbwHGcBLPvbNgL9euIrs3nmlb8WxS+SbLGCMtcvAlj8PDekGBfSCJ4bpVwDDbySVYHihhDClMCFbPPHgBarMKjYRFXJvQcWwS1jWnm7EcXr9NXwUnbnhRVc424FwLJ7vrd0MDgfqG3Ga+j8ec6336RfzUrj7G8BWAJKnM+Yk71N7pOTWDoM1QNYHvDzSBrBK/7fi4F1EAnhmIRyhx5YuwFY437lrjtIpTaWFEEn8yH2QJeRAlyBIX1uFsBi201sa6yyo0kMlfeNZZoD84LW6wN0BXDRQD9QCZLgFb+NzC2DFk1KSLuGAFAdev3l5w9EgbldVs7tLjS3txj88/vU291+s94cs/d53mIWfM9e7z/I3Xi3GFj+umznYPch4F8PIuR8vx/UNlm5ZNzUvK6sqKd12o4+kyB67JS2NyQPu3jhIl5+/ucId1votxvIJlOSx9E8/Pjx4zh64hQOHTuCZn+AS2s38R/+6quoNjrYqtYQiycQjiaMecCFh6UENdhtduXf/F2m5Y6FY5XIjN3kF0GmhplMRgnlRLo3vYvl7aUMnCLjxxB2MkNi8bgYU/FEVEADEzkyTZn4WXDFtjWmiIzjewMlx/zdksW+VbwjjuEkQB7goNcXz5fJJ99HJpV2pHo9AQkpVdLrqjodv9fLDgnaMRihIbmkhq5qC49LVholcgK2xH6imXUPqUxS57u5tS2j8HQmi1AkikqV8sKkPkezc96/JA3SCbg5sMb6OGVoA4wiAyQzcaweWcKJk0ewfGhJEy8T7LW1Nf3cXC9hc2MT5XIVtCqIR1ICA3MLGfz+l/8bLCwVsLFxAyuHDuGN11/H+fOXJB9kFb1YNIlnn3keL7/8igCbTrcvhVg6lVbbENyJJeL6mwtQOp3S2RFIYhVIBjXNRhPhWBRxJfwEnsJoNlpoN2hcbkwRyc0G1g8IRKUzKfUbGtP/zhd/B5/69SfHrCEytFLJ1LituSB5Q1CVd+4R6LTz4GsEzSqVso05JvjJGAoLCzh//jy+/vWv4+qVS5JqkakoT6ZBV/5pqVQcsUQCpXJJjEOed7aYxjDcFUPr2pvXsLpyBPlkBq1mF6dOnsYnP/FrKOQLOgfuPhKopHyXEkH2v0yGzLGISk2zb/eGXQFY9WZD/YLBV4Fm5vR7GFqlu4SrTvnc88/gZ7/4OS5dvoEwg0L6jVHiGg8hm09jYTmPTC6GRCYKRKgTpB+FyfRs3Fqw6M3ufT9SJaEwQV17H89ZFGspbr0xKnc22Z4jhIZkuNGjSoNIgIqBLJS8mak/gwMCwJyrel0CQy1Uyg2US3V0akOMumGBkASklopL6t+dRhef+dRn8NCDD6GQyaOQzyMRS+p/MpHSe3SvyaaSPDWCYQRodlto9uqot6uoN0t448or8sLizidlkgQWGabW6w10WvTmi+H4kTOSyRZzS0hE06rgQ8kfAWbOD9wR1c4c2XuUYDebAqw5Z7CIQUqAdNwYbQTzY8Yk80CP3wX1Abr3wzIwyHa5fZXM3sCYdB50JzDHBIHPq1gCd8QJ/rtqhebFZ2xNnrPtdkLVilSZ1CUCnHf8wwz47T7xeJQek53pd+s5XgmImS8XNLd6NqyXgPhjEIAe+/sF/VWctNsnQeLfBawB/PoVZK358wsmevvFffsxsObFALdy/IPEEHu955cJwJpN3nldB42v9oph7rQNb+fzBz0fbWLM+AIFP8v+uduxZgGxYPv5eG2v/qf23efidvvuyfMHSp/2+JadZ2DH3o2J4lYKx0zyXkS+DQ96r8ZtNef058X8ux3Xj6/922n6CAf5DntPkHW1OwMrOKcEv0nVBef0sclc59pzFwDLf9ZbUxDwZJ/1SfR+EkLPANutH46PP8eA3D4zAVyCTBhJu5hryNh9AlwZ8GByQtsMM5UCNzRZYIfxjmwKvCF7lGoGbnAZC8vk77a5pvERJpvIyed0QPPf9D6TUnMF2EMTFtakKuHsuhIEqnxhlDFgE1ijgvfft/dsO3KDnrGFfwxdNW3//uD8OdsP+DfbUa3smEZ+84pgiZ9/g/OKXC11vRPPYK3lYw9S21giA4uPoIm7P14QwPIbmD5uCL5Hm/UBBtvsfKfj+0rLM9Ua/fUTKLI8bFLl0h9HjKxABUGbQwwgsviAfcspZwLA4kQG2EPIgVBiT7lNRUkIxQrksfqSBEo26DYCCbIayWGEdr8tFcQYJFOVbssTVbGbgKKrEKmfbjzrHJmf3AWwDjrlvzvvuwtg7d3utyshnBcs7neH/UQ9nhyUJLgdLC8F0QLnaZdG8+WOSKVSQrNZw9bmBn784x/hjddfQzGXxmI6hVa9ijCrbvW78gJaXFzCiROncO599wNMmPsDfO3v/xE/fuZZDMNRRGIJhKLGSOFuCs/HS66YSBHgmUxsRhX1VGx/DZpA+LleV8ltKGaBokAwLljOa4rgg1842T4+uYsxQYtHBHxxIrKdB5u0B/0JCEaQiYm2AVhWBphyRFYR5LGY9Kk9XcAm1gKlifyvUvcwryKCB6wuF4no+riU0luLVep4THuvJaMmM0xqU+HwocMoFAvI5/I6t06rhVqtbob0jZrM18kgkaF4t4t6w5JjJssEO5gcttpNgWKpuFUpYwJN8K+QLUjCSaCGxtQEKQaRnqoT5hfSKBSzOHnmOHKFHNqtpmSAbI9SqSJOGd8lAAAgAElEQVQwaHOtjH6bVd6KWDlUxKMf/iBOnTkqpg4n60q5hosXLuPixTdx+uRZLBaXsb6+iddefQ2NWk3+YgS16IXF6yZ7jCwUPuh7tVAsqv+pcp98vFybS/4UQSJJI/Y++h1K4lpod3oYCGQc6j8Bx2wuq2OwrbudEb74u7+B//5P/hgb6zfVzmSlEYyxYIBlbo0JJnmVQCvzL+LrBKZee+11fO9731WFxsWVZRSXF9HqtnHhwkW9Z3Ehr/OVHxqvqcPz6gikIMOpVqthcWkB8UQC+WIWiUwMN29exz1n7sOoOxRA8+C9D+CjH/5VpNJZFLJ58+JqNbG2voZyjVU02QdYPbKHXD4rGamAnmEPDVYhbLckDWOJZLLSeN6JOD25gMp2CRfOv4FXXn0J125cR6dLOzM5hpEAhUQmjuJCTnLSeIrgWAiI9cWqk/+TWFZ+p5G924nOFPTwT5szLJDxnhv2Pj5NoIoFGPhzNKAkMIpBx6p2UkLL+8bxyuBHRSN6HbEyKdEkoMIqg41GC6XtKsqbFfQaAxTyrACYx9rNmwgPwzh96qSYa5/8xJPIpbJi2iWdrI+MIo5DSuYoBQyzr0rKGwELHrd6LbQHLdRbZZRqGzh/5TWEwj2k0glVsizmCzrHtRubuH79pqoO3nfPgygWl5GMpVT5kMCuKhwKfLZdOtLKKalst3todcwHkO2YiIWRStLfzkBccs8mcsKQgDnR+p200tpesJJo85xDrZ+akavkgyxLrh1Gk3GIth6orKNgzP0nkE7gTBULE3HNZ/wMv0+73cJpGfS6wFYzhwtsw1bRktUSNT9wYyIUUvVRgtAEv/vdvsY0mXeck8iApZyRc7ekCjDfM78r7tcwD9JxTFmAvdMqwALWSQY7G2v4z+61Lt4FsPaLGg7++ryY5F8SgDXbH32Cths48s8RwJpc67sDYM229W5t73v1ewHACp7jzvN/bwNYvs/7nCII1HgAJyj1CoILFpdbUSKrSkh/INtoIfAVjnBTiyAUK4YzpieIReDF+cXSO1VVdrla+CIwrioeHMNXsvyI+T/NAFj297RB+XQ1QmPvjPtKwENMsnxJ8iaVk2dBZ3/9QeDJt5e+O0TgacZc3AFY82Zdf5zpfMYDNMxtnHRNle+mPbjG6+gMgDWWB44tHOYDWEGQT3GKiwPpgRV8zeI+b0uwP4Dl58CgB5ZvI7W9q9Yc9MDyr2szbux55XO2IGBqsZ3lZ5MKjxMSRF8AFkFE73klsoKTDJrxutlKeFYhX2+5olMybCd7kO/r8XPsvx6wssqQJLioz3NjV0CjY+i5G3wXwDp4fPGuvPOdBrD8AApOOrO/B4OqeQj3rTTUne6Q3k4AHQyUZgPE2XP3DCw/gQXvh19M9Blf4Y8Ajgam0SKZDCkJb7Mq3U0BV2++eQUDMgcogSM4QqNiDvxOD7EwEI/GsLK6ivd98GHklxcRTWXxw188i7/4m68hlEihS+JSKGwMJoImTv7Cc+NuPSuyeS8slR/t8zwmrCgPOHDSYbUyesOQTUW/Ya+TNtNiS8b8hK+JlX7FDrgz1grZC12BUypbLxBLhkVqFlWec8wIk+txMiNA4k1IJ4mVji9mysSo2gNmZGAZy8Kq1xFI4mtM3ng+7VZbZuz87M1rN5SQP/HEJ/DRj3xMxuisdEfZEhk29PuhPKlarWgC3dzexMbGOq7duIHLb15BtVJBPJlEIpXExvoGRkrQzaC83bKqhqqURwZNL4J2r0OvSyRTNMXsoTtsI5GKoriUxaHDy1hcKQqYZF/n/SGz68a16zj/+k1060Pksxl8+KMfwtl7T6K4mBFjZZuSvhFw8+YWXnjhZRRzizh29ASS8SSuXr2KWqUiYBAjkwDSy8fLPwlGsVLk0iKZSna/2B/YT8z/x5gfmWxOfly9NsG6FpqttnlqEZSlgbuTZS4sLohhVK6UJY/8yv/0p+h227jn7BnzMmq31MckpYpNWF9sZ+4gsS9fuHAB3/ve9/CjHz2tAIvAwsrqCjphM/+/cuUKMpm0/LXU/omY7pVkkKysyR3EuFWFW1xddjKuKIaDrnzGzpw4g9EgjONHTuDDj3wY9517UMERd4UIwtYaVVy/cRXrWxu4eu0yLl65iEqtgmJxEYuLRSwtLSIaJ5DQlvk+7zf9nsgGkqH4cCjQ8+rlyzKR39haQ7vTRzSeFPOKO56xeBjZfAaFxTzS2bj6RISeT1EGiuZB4QFn0fwD1ekUj1FN6YzZKQfgfVOApNLNBFLooWdyWcmAB2F0mzREHwiI7HXoE2XjXUKAMJDJpFAoFJAli25kXldiolVbqJaqyGWXUCtVJEU9dvyYJIMP3PcAjh0+KrN2Vhwk64oSPbLyPNuIO44EsCI0wGenEVuuj1avjX6oh2pzGxul67i2fgm9ISttprC8vCwGHo3itzaruHLlGjqdHj7w/odRzC8jEooiFc+i3x2oSiIlxpTrsn+RjUWwuSP5IL/X5hp6CLP/ELC2/hdT3+L5MijnIFIVQfp++IqPlPP5iZ7j2u0Ach7j97QFkNkON/uEf0RidpPYBz1jizuc5kPFXW7OSyaltt1uMsGsSpFJNww44zwg81btjFthAh6HEmRec7PdNI++fteKKhAgdlVkY+G4FeRwFUhtJ9x7mBiIHwyIOd/q+13VKJ8g+Tl2L5DqLoB1K5HMnb93PwBrLzBhP6Dhzs/u1o5w0PMJMrCC33CQuHIWwJoMab9JMP+cp0DbfS5rt+uYBZpurXWmrnTqo+8EgDV1/TMMrPcqgBWUak6d44x6YieYNa0o2Hl91vy7SQjHoIdLnN9qBtYYgAiwuoKAjZ+v54NYtvniN3kYtImNNehYMZ2wWYUorohwA80Yxx60UHwhBcmEgeU9NBlzaB1xmy+MdScAljGMbJ2x9dEDObNm7gH8yvXzQJGlGW/I6VxstvqkN/qeHmnSjsxtO8cgczJM3eOZ9/n8TbE9iQZsO1+1fcZE3nezMWPMe4U5IIore1DaT9BP7RNom+C6LIN9tu1oUjHZX38w/3HdThe923znAaZgy/hr3Q3A8v1pHoBlr018rYyNPmnnyesEuIyxrjxNbWhVBNWOYs7bpqBe9ybtfVPOcNNVygUytBjXueJdxrhyQNbYhdQBoWw3txmn9rzLwLr9peed+OTbDWAZJXQ+kTo4YPwE4AdSMFjYa5HfDyB6LwJYwXMOAjj+2mcnEg1oVVKwn5wImXyQUcWmrVS2US5t4uKli7hy6QLi8YhkV1WCFN2uKpkQxGo16kjI3HmIdCaDBx58Hw6fOoVIMoU31zbw13/3D7i5VUKzS4YQQSzljeMKFJKXkCVEsMTRQK3ErjF0eN5KsmgK7e45EyyzIeJCRCNrS4D5upeXeFaUWAYEjDRReYqpVdujIboWMkkWI2JCMNllUunZXDxhMbHcRMVz7HVN3qWFM2Kl84yxY5IzY56QqRWXn48xWc2cnckqfat4fUz42g1WR+ziwfsfwJOffAKnT50WYLRYXFSS6z2vyCDhtZCB02g2UGvWdE6U1128cgmvvvoKLly8IJ8ytluzWZ/ycqIX12A4wvZWCYVM0aRFTOajQH/UR2/YUjW2VCaOheUcFhaLWFwqCIQ5euSImCrNeh03r23gzTfW8eaVNXzq0x/F4x97GEN0EUtY1b12t4srl6/jlZffQARxLC0uY3V1VeBVt91CPJZEs9HFxuYWumS1sc0GQzQaDZnS0/tpXMUxatUKee0C4tptZHM5hAdRMb3Klapkl74iDQ3P2UZ8n8BQDNFqNpDJpfEnf/LHOHL0CJaWCvLhkpySXkA082bVR8nvBghHYvIyunZ9DV/72t/gmWdfxKHVJbVlabuCU2dOoxvq61gE3QS0dijja8lfjH8T/FVgMWIfiCC3UMCRI6ti7JEhR20dfclYUe/xRx7HIw89iuNHTiIWTiKXKQhA4+dL1W002nVcvnYZT33/O3jt/Cvqr/RGyhfyWFwoIp1NG4rEPUeBsQSvTGZZLVcEshHQ7HUIgnbRaLe1g0lGFINFVpLMFjLIFzOqxMddI/ZZs6eaMK+CgRQRGJs/zXifamDtkHIm8f2fgIuYbCFJB3lNBKQHvRG6jT56rb6YSbx/BIfl36VCDeaPlckkkE2nxTTjOCJwzaqnBC/j0QTOnDotxtUHP/ABLC8sC0A/vHrIWED9oQAsgnn2mFT348mIhcVzpqyWQPqgK1lnubGF6+uX8OaN8+ihjeWlBUlFef7hcFxVEG+ubeDG9et49JHHkM0UEQsnsJBf1HWUS1WBxe22r17K6o1sp4gqHxIo9SC7VVq0BxlKZjprc1wqnpQ8wlcD8oGol9QxgdZ81h+g1bb5g0GXp/lrfXISBQWW9PByQBjvGwEnLy20+2jzJsdZIpnAkOb4lI1SUkDp6BjAUiSm+9Pt06+EkuyogCyij5rPHDuW5yApAOffaAx9FpngtSUzJm0VQGaML/4+fozM70uB3sxC6+d/7cLOkar59X6/9ft2NpCCCdp+x7/TGOtO44s7/f5b+fxuANZB4quDAka3cj538t6Dno8HsGa/Kxj37nasf04A1s5rfOsZWPPa0Y/f/YG6+b3hnWJgBT3Bps4kAGDtBK8sVpwFhIKf9x9/twCs6XOZSBOD5zwLXvnYXu+RhMukVYoaBBh05Icl0wHG1FqjuTnMGGPSJtqIdqoJrk8GnHg2L1eqsDalDYix1yf5oi8WY+vNbgDW2O/RNbT33xqDNa56oQd3Ju0xbdru16NZza8HsPwm+6QPTDae/DHHYGTABNwzxGQmTi9dbyHgJHOTOcYBYs7L0lsDWMVvM8S3a3DtNSMhDIJXllvZJj2GHvjayURTGwUWsL0ALAJMfh2fAupcQSrPwAq2hdosIFG1NnZeYAMjPPi+Zx5sQf8w87+yvmYAloAox8DSppye76OlojsdxaN8MO9inKUqjyHzHxOA5fyMLZ923mQewRurEazy6bgK9F0A606W6bf/s+8EgOWvYr9gcl6ANc9FILiQ7HvM24mAA81+ux8/6DkGFwv+HrweHSM88XgSUOSQ/G6fu/g99HptVKoVnH/jVWxvbyAZp1StKTYQAQb6T9FPqlmpYv36NYTpV8OKebEojp08iXvf9z5EUxnUOj384Kc/x7ee+iFGlJFEE1bZz7E6JguIr8BnCwAnCm84qIQvbswqsRcc0CRDPRqKR7jUmdxPOzgy5DZGAT9Dv5eYqm3RhG8khF2Gyu6/T4YkqVFltZgmPQPNoiQpC2XX5OVALNvBobG1mUuGKE2iiTXZEyFKoQhSNcQSktcWDcY5mQ7MY6vd7IhhUq/UlDA++Ykn8eiHPoRCIY98JodMKju+3tlAgPcqEo9IlkaghNfL8yqVSrh8+RIuXr6Il19+GVevX9f9iicT2jngewl8SHbYJksirLbo9Dr6yUtS+eLQCIViBqlMAkvLRcmoTp85jVw2LV8pJuyRfho/+dFPUVxK4577T2IY7jjGTgT1RgtX31zD+fNvot3syRD66JHDGKqSX8OS3w6ZQVVZZpAJMhxadcFOiwbYYdTqDTHTDLgi24k/CQx1kC8UEQ8lsXZzXWCcrz5IiRcBCQJkrOpXq5e1oDAIIrPkc//Vp/Ebn/88ev2W/vP5BP20wiE06w3Umy2kafa9sISrb17F//a//x9KwIsLi+h1uihXqyjmi7ixvo7CYg6JlFVGNCagSSDJ8KIKvtWsq/wzAWG25/LhZayuLOu5SrksL7RRb4Szp87h85/5AhZyS8gnCaylER5FkU5nUK1XsbZxA91hBy+98SL+7ht/i5vr15HNZ9Hreq+vkRhe6XRakrlUzszb23VblKuVKjY3N9FsNMwstdNBrdk00IB+U/Ew4sko0tkEUtmUpK3mQxEyyZ9YWsSmjYXlAxqyomwuMq8rmrAT6OT1CTgW03IgoFdEnxF93QbotLr6zziVY4MAFr2+Bj3zvjOWJMErSuvUOWweCEXRanXUdwrZIk6cOI4nfvUTOHLkKA6trGJlaUnzT4ry0nYbqURa457j0AewvD8C7AmKjyw4ZqVEBiC9QQd9dLBdvYFraxdwbf08EBlg9eiSKk6yvXt9oFbp4Pr16ypq8Nijj6OQK6jyZSqRQ73cwPbmtopacI5j+6rqn/znCAySHWjVaDLpnAIgaVWdONDkxJzfQjKdV2DuPT0C5u7eg2oUHqn6JkFom+ON5cn2khzDAVicE33AqzFObwlOnJIf+hLRlnhKdkrJs6vuquDT7fTLu8HSC80jjOwYkPX6BJCBdDqpv2UsqzXFzEw5sVBCTQN7AlMsxIABwauYmdg7Gbex9gy8JKtNgafYcy5othto1+ICcB/83mpEczvr710Aa34rz4+vdr53XuxyUMDoVu/v7b5/9lpmz2/8d4AhMS8O9cnYvPMIJnSzr+8Vd0613z4XuD+wc2ceWLvZr+5nDj+xhJh4hO3VB3Z9zbFHZ5vhoP3p7QawKOMOPoJzh8339pgPXumVXxoAy19HEIDQVO2qcs8FtQRe+TYyT6eJDxarwHHet1jAg1ieBa7vISPLy9YEYjlfXV9kRgysaQCL7w8CVjbW/MbOBDiytXQWSHLSQc+iCQBYdh7T42k8/ueYtdvdDXo2BWV/k01633+C7bejjZ0flpe/+eIE3iJmbOvgzzfAwPJxRxDA4kab2sltIPn28m3nGVizANYY2PMbT1MFWnysOOnv4+vYxwPLwM1pX68gs8okqBMA1TOwfP7rAawgM0v2JD0qPwy8kgSQfqKu6rlUBiHI8oEFeCQVdAQPWYTI39TJCKkMkGfWtOSUMZniljHJxsSSUVd47C4D63ZX6Hfoc+8kgOUnst0ubX6ANc3eml343usA1q6BVaAR/CAOtssY8SeC7FhFolM6TToHLcGrtbUbKJW3UKtuCyCilKzXa2nqpWH7oNsz35NaDRvXr2NAcESZ7kgAw4Mf/CAWDh1GZwC8cuEy/t3/9x+RyOaQTGdRa7SU6PrEi+fpK5qQ8UHQic8JQJKkxZI6k7QwmY2IxmWsAwOamIjaomALTTZLU2Xu5If1PCWEtnPACZGTFSmjvvqEJc+cxKJhA8nYTvTL8cwA+irx+8i0MQmg6eS95pxyGSZ9ZEwFmWRkOpgUxnxjEnFjJJ08cUqV8u6/9z6cPnlS/lpM9laWlrG0sKiE3s6HVeLMl8kANC7uJHSEZRRIzxomqkpIWa2w08F2eVtg1jPP/gLPPv8cNra2NBkLxGLlwnaL9eAENvJTknQShIhHFDh0Bh358wxDA+QLaQFZx48fxerhVckaTxw9ieNLZ9GsNXFt/SKqzQ0M0Ear19BEH4kmcHNtCxcvvIlqqSVfqOPHjiCVTKBRr0k6R3lbvU6PMCvbS2YcGS40nff+Y7xm88AyEMPkpQPksnm0al1sbpXQqDUQi1F6FVeFSHpJUb7H4/G6aEzO9uH3Hj95DP/L//o/o1CgLI07NWZOzkSajC2yuVqNtsLL73znKfz858+oyly9XpPEanNrE0uLKwL6Gu2GtVkkItljLpPB8uoqeh1KxppaGCnD424O23Xl0LLYTKmUMbQSkZhAnD/88h/hxOFTiIYSyCYLiIdZJS4pM/jOoIvNyiYa7Rp++uxP8M2nvoF6syJp1pAyvA6B2I7GUiabQS6Xk2E8AdgIoqjVGmjUG2i3O2i3Gqg36hgN6HVmYBJN/lPJGOLpCBLpJJIpAszm0dCnV9WQoI2xFvm7sXvsvzeEFdswRE8pIJGIqeKm2IthMty66NCrrDeSvxyBKt7fTquHHoGrLnddjbWonVKXlHDNH9BXz3m3EYhip2cFQgIsJ0+cxK/+6sfw6MOPIJcrIJ1MIZNKSWKYy2TFEh0zd1zgJkaklHQGwfhqSWxLAvadXgvdQR3btZtY27yMSuuGGFipXEIFI/pDAjUjbG03sHZjnSeoAgWLxSX1YVYAL5dqAqb5DQQow1HH+nI7kgR+BOLRnF+MMlbrm4CCBAlNShdGPGTG6gLrKbXjXmmg/WcDzKngXt4PznjfMeU8XZ4ToSpDOrYqt7bZJt5nznZZnQ8cdzUFurE0NNleJh/lf/bRdCZnRu39nkB4jjuyEOVnmDAzes6xBKj1u/M5U+VDVoUKmcdXPG4ySt9vNNkZvqafU7vADjj1RVSCgfOthDZ3Aaxbaa2933sQAGu3+OqggMNbd7a3fi2z4IPLnHcAEP7IHqDa7drmAVj7xZseJBh/xz4N8k4DWJPv2xsYOyiAtd/5z47fW+1H7ySANQ+kMqB+0lY7z/+9DWAZyLMzh/L5he+vu/3NDQ7/GoEqegh5Tyz5aWriZyxv7CtjS1unVxW5wFcbUODXy4lE0NYNZiXGwPJ5ojGRDaiZmJrPAlbmjzq5xgmApefchpI/ZhDAmrqvASByKg9zHlizDKyglHHenOCP7UEdrctO+iYwJ9AuIro5VYiPh7zJvXmKTRhYk4rA1g5jplDA6N5iA8+M9t5jEy+xYB5Oq4bZ+XB2DvNMqmC7eDCKG8d2/7wX8uReyC7G2Sd45pXPdWcBLM+yks8a8wyRHghcmVy1R49S5sH+p/zEyBoPo9lpiklP5pWROuy93BSfAGPTFZj9tVDRovYax8oGcPnCPHcBrHdqRb/N79kXwApUYLjlr1BSslM+uFsQsB+ANW/x2y+guPMqhLd81VMBk2cNzaLz8yaD4KTnd0XooWSl1w0U4cBsd5pKctvtOrZL26jVSkgmjFlE82gyidLJuAAIVYzr9hDq91Hd3ES7VpUfFgGiVCaNs/fei5Pn7sUwHEe52cb/9f/8e2xV6ogn0rK1k/FwkBngdtQpDZSpsDP1niQoQfSeUpW4gT6gyfYEwCLQxc9msxkDtkLOpFsTosgwAi+UG3GHv28IPycnsrK44+/BKUqfeD02OXpDd083NYDJ00ep2ffSIG9MTOkTgSu1Of1vQjSaPoUPPvwIHrz//VhcXMTI+WodWl5RIt7v9kxaA8eioCk3r895emmxpkSODAtSUkNWWZAyOa7LZOIQKNne3hJQcWNtDT/9+c/wo5/+GOcvXJBMjsbig34TIRn123UQ/xKLbcg+0ZMUjotEKh1HJpfC8soi7rnnNI4cOSyfpnQoj9XlZWzX1vD6+edQbZXQGxnzJJnO4MbNbZx/4zJqlTbazTYOra6gWMxhNOyhVKqKiVKt1MXkoLSM4AOBpA4lZd0eksm0pHZkSFn/JTBlzDgmvuUtmrNzQeF9jQh4tCqElCOOxHph/2af5Q4KF/JYLIwv/8Hv44EH70F/2DYqsJNvMbkul8oym6dZ/muvvYHnn3sFRw4fUt8gq4uMRCv/PRRTiYANQZpava5+srS8JJYV54bN7Q20uy3R348eP4rjJ4/i5tpNdUCyUWKhJO4/dz++9MUvAf0IcskFZFNFNCoNLBSXUS2X0Rn0UGuVUevU8NQPv42nfvgddAY0cq8hGmYFSpsGo3H6bMUF9tn5hZBJ51EuV1Ar18QK61G732OFRAOaCEol4lEkkjEk0hFJB9nPKB/sUmYrCSMN8Tk2Bp7MI0CY/Ypgjj3MdyASGsn/i/0vmTJJJsEvjlGyrPrtvu6tZJp9Sglp2trHsGv+VGQo+d0q+V0o8Bqi1WggEo1idWVF4OF9996Phx/+IJYWi2IKZVIZLBaLGjP0AaMZOSW6Y+aSgqCwGJL+YfI688jjGBoOuxas9Kqot2iYfwO1zgZ6aKI7bJphJ6JiYDXbA7TqHUQGQ5w6fnIsISSg2Go0Ba4TvOOxPQDFe0TPDivdHUG3P5APGYsPCIRnUCRvPUpAbe4rysQ/Li8qsg/JVPIAFq+VgKIPsP3z2gjg8TjXOPCMvnFeOuiDfwWajl0nvywCVq7stK/eI8BP1aJGmg+89FpgYyiEdqtnYKnA/oE84BgkNpsNHD12TNdPEIuPvmNR8RiSidIAV062dkd473mdYn5FyZwlsEUmWWzigeXeK4Ys57+u+b35oHm/9Xp2tb0LYN1e/DHvU/sBWHvFV7cKPLx1Zz3/SPOu5SAAVvA69ot9gwDWrfTbqe/YpyH2A4B8tcDbbc9ZBtY7AWBNXf8+Hlj7Xdc7BWDtClLt44HlDcttzp6AWeM1zF3/uykhDM6//hyDP6fBGWPhjAEtkauNPcMYnXGjGW9zM5Um2AZgmUWB2RTQ7sC3Jze/gw8CWIqNycAK/JSn0xwAi7G9r0poa0ggPtC9mUjaDUiZACj6e2zibsDWjvXFMzQDDKwgINbrk00+DWAG77MHsuy7dx7f53+M361YjKtALOaPr6TIjUfHfnIbQf48ZWviy8I4JppbjfWDsZhnX/lzsHb1RACLK2aLsPj3HgTA0vU6yZ2/xnGfcRLCYBVCPxZMFWCy02Af4/HI4vPAmM917acRFMzflhtyHfO5Ur+bsK9YRIoAFlUUnV5bMbz8V+l/JU8syzmtyJlJGX0MonZTfmnnZgQKu3d8r2IdFSWI3PXA2m+Cfrdf328RH2dEt3OigV31eRPH7HN7BVg2h7hMMPDTJoGdzxtwNppCum/nEvYOoP337jyyvxYOKoFoZBRxF5+/So9l58ZEJvg8X+8Pu64aWF9sHBu4hipTXtZo1FAqbaPerDnZVVhm17xXAj2kU++JGcH7y8pmg04bjc1tVLc2VRo+HY+jsJDHoeNHce8DD8m8PZ7O4T/85X/G0z95FqNwDNliAbVmXd4zvJ4EpTaS/IXlleJ3470ROpNMA6Ms6SSYRPNmJtaaNKI2YZOSHIqyuldSfzORJnPMqoINxFIieDVmUEnBYztBBuAxybcJkImSGFZ9LgKkA7jvcO8nKq8F2e2w6HcFGjZRpVImYZKH14i+L0lVVHvkkUfwiU88gaXiikAqJtxkZQnooo+MAJUIYtLyaWq0CTAQxLBvckIkmyoaNgP8iH64WDQAACAASURBVCjVBrJRusikn9JAGivzvetbW3jq+9/F93/4A2xtrgvM6faarhKi7ZZI0uTaU4ttlAvWCJF4WEDHuXNnkStkcO7sOXz0sY/LR6c/rOPl11/A2uZVJDMJ1JoNNJvsMzG88doVNJstVMs15LM5FIsFyRDZxmSxbG9XHWMtrnbmfecpMDkn02Z7uyQAy993Ja4tsok68k+inxjBrxa/bwQkyHpBBO0OgRoCf/Qys3Zg3yKQ88knn8Bv/Obn0O5UVI2SDBfKKWvVOhqNpoFfkSj+8RvfxsVLl8WWq1Sq6guFfEFgGU3aea1cLMlyWlxcULXDzY0a7r33GJZWl9AddLC5sa6++djjD+OB9z2AF156DpVKWcdIhVP45Cd+DQ8/9AgOLx1DeBhDPl1Es0J5n+0mblVK2KpsoNlv4B+f+gae+tFTiCZCqDcbQJ+gjxlqK2hgkBeLI0WwI0bftC5azRYq5apjxdC/LiFmDlkyC/m8zo2BDIEn+pfRd4L3ptM2qR7xPc4zkvgNJoAJv6/bN6CX38sAKuwYfel0CqlMymRqqj7IQgUd9Qkan/uYje8jM6xLiiYBjhErcdpYk2htOJJv2srykjzhHnjgAVUlJNuJVSoJ0LD9C3mr0lmv1tSX2CYb6+soFhd0DmNmD83cGeC4YEYgnEBgIuf0kWqg06+hMyij3tlEo7uFSII7dG3UWg20OpwzCfIaIwr9IbLplAo9pBJZxGmYPxhp3BKgo1+f/KTo1SdAa4ROl1Vd66jVW7h2/aaYaHyOE3Y8EpNRPM35F/IFzR+cF8h2zSQzdm3y9fCG5wRrTYbA/kqQK1hVk0iurnXkfbGsDLnmSVHmR+oHHBOSfHLDYDy/DtGgh5eb22weNu6VlSunx0hc8lSCslubW2LzdVtcU/p49NHH8MD996sSqC/K4YF8MkRVCEPVa/sa93zwPnEek5E9583eAIl4Sn2Z18h+qDk9kVS7sj28r4mx1tyOb9B7I7h8in5HhJvpzO3Jp4JAxq0AD7cTH/yye2D5a94NSNk3PrydRnsLPnNQAItS9emEc7pPBUGq2dN6KwCsSWQw/6LfSQBr+rveHgbW7PUE4+fdrnWv7vBeBbAm/W+n3GpqOnuXAawgsOL78zzwasLAMiDFg1jcCOP67QEsb6LNtSkSYQ5jG1icsxmD+mIxdgzPwPJ9zWJkXxREPGYvIXTAlAex/HkLAxG44L2f7Hff/rYROHkE7RPE2nJfHQS2pt9v56Q65XP0tgSw9Lp7Ldh2k/cHz82fr2Wl3BD3LHjzb3JgDldFZ2Wi43h53UThZswg5xGmeWQKwDJyyN4SQvP03Q3A4jEVI7lHcL4LtoUHsKb7tWsvV4VQQJHiD7sAn6+ZT6o9P+lX5m+lvM2Box680nMDqmgoATQgitW7pwCsQV8gVW/IgjSNMblD/myusBmBQnkuk43uALgpkHG8sWjxsTYbXdzJ82duR8XEXQbWW7BYv52HeK8GKDuv2RJ/D0zt9dPA1J1o+O20I+UkGsxuJrQJ2h+bg9L/bqCNLzPvJw0mg4R7CcpwcAm/oG8NjeZowk5JIFFn0SONGUV2hfeAIhuDfkRdGpl3uzL8pok2UzRWsesPKOFJoFarmrQjFpN8jgkFWTr1elXSsGapjNrWFgatNhKUSMXogwMcO30ch44exaETJxGOp/CzZ17Fn//V1xEKJdGlB9KIEqaYBjMTFia0TKZDWsDMu0oeVf0hIlH7W4lzj0BTF6l4yq6dSdDIZITxuFWqY7sSuODfJkd0/jo0ah5Tl6fvI5loHsDy1bKUhHOSGnDys4nVS/uCi88YkedCotLANB2385Mxciypc6cv0+/+7u/inpNncWz1mFgGTFB5nTw22Sv8LBNLyuLs4RZCtwBpwXeLzs4kyhuoskqLLcYNgi3JuECPtfV1vPjii/h3/++/Q6vXQjQREWOCuw40Gve7Lkws640GstmswEsCHYViHsl0HCuri7jvvntw+swprKws4vz5V1FrVNDutVCqbKNQWBDLprxdw43rm2awPgoLyGJCTmCBj3qliauX31TSGmTbZXN5VfNj/2cbUNpHCRqTe7KBKtUq+t2+TPlZvY7XaOCmVSgkWMDj+WugZxcZOVY5JIxisYg//cqfIJ0ngNESk3C7VNbxL1+6LKZVMpHBv/23/7cDbrjDZoGEgq+BG7PhkdqM51hv1MQU4ZhiRcQTxw/hxOmTkuASHPrYx38FH//Ex/Bf/uHvcf3am/KFOr5yHJ998jO458y9KKSLGPbC8hYjkMPFn0b4zW4Lm5UtVFoV/N03/xY//vnTKBwqolwqySeNMjyOUwEBvZH5Fokd05ac0iSn1gdjbJ+RmW5L4ho2kJVjxAeVAgplSG+MG7Y3x1vH9WlvlMpxwbZWRUuNEdspJbAt2R99mKKUORrYTCYdJYlkJhEkZb9KZjMCItav38Dm5hZSrALpmHjFTA6PfegxfOQjH8FCsaD302if38kxUq2WEY4ZK49z1vrGpipzchzyuzkPKkiLhlX9MplK2vOSy3Yl60xwPpOR50hAJ/GP/rAJRHsIxXoYhFtiXzXbdZQaNTRbBsoiFNf3hOPsDwNagIG7jfFIFIkImVIxxHiwAf0OTEoZkuEpgXSrCLm9XcHWZgXVagujfggLC0soZBdVUTWXLmCxsCSAht5zHB8+EFLQyWqn7IIDA9l98ETZrpc+c1OC0mNWJdTOtQDHztgfi202GIWxubGpa6k1amh1u2rbZrul+YceI+vrGwZu0ReNFWQJilH2SIl2MY9qtSZ5rRis7Y7WAzLQMuk0PvqRj+BXHn8cuXwGnRZlxCwMMkIiHkNpe1tzLYto9Ht83uY4Hof9h15uDDTtum3jQraN4TDS6ZyOzw0Fgl30CqO/IGWIJvlmn4wIXOdY4hys9YD3hWbzLCTgAO1ZkEht6Rhm85IOzb0+IZizK34rccA7DVDdKeC2oz128SC6lTbY671vd/vMg1nm3fPdzjEYPdzK5+6kfcbJ7i4HCSbD/n7PRquTc90fxN3tuvi8Z3Xu9Z55p3nQ9+82/sZJceD0D9r+wfd5r6DZc9zrWMExRPBl52cnKMG8/jF9bB+rzb8PPmEPxpnB+zuJCyespODxtaYLHJkPoMjBdQ8JY/D7591HP/1Nn9MEkJn9/DQbxtjJY/mXWDj234NaVmVu4i2kQknjjQcHbvkIOSBzG41/91XBJ+uHomlXlZDxvAFek2p6ivXH5AgvXZ94Uu02h3oGtG8nrRM6/3nMuclzQfCFMkq+3wNR9IWcZkkEqhO6vZixesJtZPm+YoV03NkEziHYP/xmmMUPEyN2w7wmvpOTcW5xhPfY1DZagKVlbTtdSTjYb2bHlT8/nmsQK/BtMnnOCAazTCsWCrK4NeiBZXJK5cvqO0426J6jWsOsFJijOVaVlwcOusqDmr2OAVfDnqpIK4Z24KDlo2byrhgzUHdmXt+YfU4xqYDV0V0A604Wwnfis788ANbBW2O6Q94hkKWqdUahtMEfQNiFLE9L5vhesYHcouNBE1VA67XH1eaYoBlrwsyjTadhMjrufpM90hFoZZIiJhDmOdRz+maRCgxQyWTE4qD8RkyVbkcJcbVeU+LMpLG6tiUfrDhGyCeTSKdohD5CfjGP0/ecxrHTZwF6Im3U8O///G+wtdVGKBZHq99GNEmTY/PNIZuB9ErOvOZ55ZFrox33KeEjY8xNQrwsTUaUIcESIzJwyLhi5bdMMiFGiTTIpNU6VrCBUUMnOTO2miY6GvvRI6pvDC2BIRJgOxNBdz94Xyh3Cy5W4r7x/rhyrMb2svPLpnM6Dqumkcny27/5W3jiY5/EkZVDiIeiiCUTY/8tJvQCIUlDUnVF7YX4Zdr+dgsMXw32x4CFoPURZ3LJe83EVJULGw28+eZl/NXffBXf/ckPEKb0TEAD+1tX4IeklN0uspm8wC0CWbFkBAsLeZl9szLhydNHsLy6iOJSDtdvvKn+lc6k5RHF+8PFt1XvYmOjhLY8pYxRwUWTCTkBrW1WIOzYIkHAK5/LakFghUEmwmQ0LSwuIRKhb1ZTLKtGg/2P9zYjLyXfFmwX7XRIembt56Wdvi8R9LQxNMAf/Osv4YknH0OpuoV8Lo/tUkVASyadxXAQwre++S08/fTPnLl8cFyOBFZEYhHJo6qtmp1HKIRioSDGS6VUMiPzaAif/vSvCfh7/wfej3vOncZT3/0OfvT000qmzx07h9/+jd/B6WOnUcgvoN+lnNWqrskvaDRCuV7BemldPljfefopvPDqCyguF8xjKZYU2GRAXR21Sl3tZuO8LXaTEg2WFXDeb+PAJBqRZIwG9GwfAWAdGm8PJGFlW9HzTQEC/ZJElXYVDp1sjOAdQRaTLdJnzlffsR0wtkm1VjU2Ycx8zHyFyQff9yByC0X1xyuXLmFzfUP9pF1v4+yps/jcZz6Nhx58CPecOSPg04otdLCxtWmsymQCzVYVl69cxPkLF2V2z6INmXwO0XhM58o+zOdYxVBsHSdfIECSTiYE3BPsTqTiAtJDUXLTOqqmOYp00Q910Bm20GjVUG7UBeSNyOKi3xVZT3ErgMCyqgTqIk4WF+H9G9LEPiqpa2hAUJBgU1xAC9u0S0Zbl0blCYz6EfmZZZI5LBYpI86q7Wh0Lj+9mDGBFVi6HVuOV/qFGevSgFVWXVLQC54X/fT6aDabVvE1BLFdGTixXQiAhug31zX2bbXZ0M7j1nZJYNbRE8fF4Mzn8wKaCGRxLpBPoWNisdIgpahMAkZsA7JWCTYxCO/1sbKwiE9/+lNYWVwQaFjM5wTuV0rbVulWRqpk5XFMu4qzQ6vmqXOsVMa0e649Js+Oa/5IJ9I4deK0zPM5r5KpRTCW4zebyou1SSCL7Deek7wrul4u7EA/JUQ7S5RbxQFW+Zzegffv/ecCYO2X9M8G3zvefxfAmgoc92vPg0eZu79zDBb43NQlstOxyCQBtfhh+jE5zzsDsPYCRHdri73aaEeCO4e1EnzP7TCwgp+/HQDLtySv/aAAVvA7p38PUGLm3KN5nxvff+cd4Ofi6eftYFq7bxPAUl6ym0u/j0Zdx5r97nF+4hgzwTl2GrCZyAl97DAx2rb4eiIv8z6R7tpcTjPWoI/BE4Z/HkTZHcDiGmkSQgNvNE7GGxKTzUp7fbJJpPc4ZD0IXgSldv56fU4wr1/79g3+DAJYfN77UO6Q+ri8wIofTdhJs8cU3LcLeMVz5Jo6AZwODmD5wlo+TvXXHhwbHtiatMWkg4/bw7VjUIKnPhuotGjnH2RYBcDaOQCWsa/ITCP73IAsxhyewWUAlhEM6PvMKsomGbSNYMZArW4b3WFbQFWHuQk3OR2AJrKEA8x8WjYPpPLXHbRumG2fuwyst2JFfBuPcRfA2qdxnbkuB6mfSCaTPRc3JibTg5fAi7EqyLJq63XT53r6qPNy6jJZt1KhTBAMsCKwNRnMTII8SETwikCGZIKjkbywOOjjyaTkRGRwMXEnQEMQZrO0LSCE1bbCnQHiZBfFYsgl48gkIkgkI6pId/bcWTGwQrEkEM3gr7/2D3juhdcRS2fRDw0QIlsrFEYylUAmmRLYxmSLibWn5pLwQpCj1mgqISMjiw8PIhF0YdLKXXn6NtEUmOg7ESRKLLUDT98hsUJoBm1gXiwcH8st1e4yCzTgg1W1JC/i8/ICIm3UFjzK/GR67hhZ/rN+srXJzrTWAoLSeQFm+VwB1XIVjz/6OH7/934fR1eOqVIak1R+VqwvR+3lMfm3FlZf5nZmS5pVIIOTomBKF7DoeQdgEaQkMOY18vRP+t4Pv4c//89/iQuXz7tKfDTKjyhpZn/heZRLFaQySS2k1IKP0Ec6m0Imm5KM7d77z+DIkRX1Q+rEU+mkks6trS3EYyl6XKNSbqBZbylYIEPJrsfYjpT6EQBNJJK4554z6os/fvppLRa5fF7gUTKRxmgUQbPRkn9SgwbvHRrXR9Hv9HVP1Xb0/IlEBIYSYCWLhNdAhhCvh6/xPWwHAju/93tfxKOPv080dfabaq0uk/Hjx07ijdfP49/8m/8TpUpVwY2v2ijpkduBElOQTKdBRwCWJE1R88PiDhAXRY6lQrGAX//0k/jQo49gYXEBzz33C3z1r7+KE0dO4pMffhKfffKzCNP/J57SNRFtEHuE1Rp7HdRbVWxXS7h47QKef/UFbG6vIZaOy3uIDB/5E/XoKVbC2vU1MdfYN9V3RyEkaYwdMfDIJ+Y8b4G2BKRkpk2wh+wZm0fIlOm2yVYzSj77keZytUUU8ZTJvAjSSSJHFqVjAomJ4wBxMn/Y9gLjaJLeMZBieXkZDz30EIorC/r7xptXsXZzQ1VCF7IFPPjAA/jYr3xcoCvvZ6NeFxDd6bYFnHMOOH/hNVVjrNRLAlj43kKxqHYhy24Mfg9MZsqqqSm+xj4Rjer8afYej0dAzKc/7KAzaKA7aKKPNvqjDgahDtrDNuqtBhqcPwUqxxQg25xt41yyXxrIEbgy5F/q+PCQzEvK+uICsFhZkgCMAFXKEIcEWRJIxXPIJPNIxjPy4YiMbLOA8wJZpGxbBXluZ1jzC68rajIGFW7WbkfYzWHGNiUQ3mw10JY/XtOx4BisGbuSVSEbzabYVYlUSvey1qijVK5JAppIp+QJeOXKFZ1LLptDuVIWcLu0vIxarSxPOI5lvsZ5vLxd1nqRiEVQzBfwgQ88hHNnz4jll6CkudMWMJ3NpVGqVcXs5LnzebYpY3P2GQKb/E7ea4KeXZn9G7AuiXefbRxWMYeV5RWsrh7B8sIKioVFpFMZ89GCtX8ykdJPjk/ri04G7zwWp5OXSSLjmVh+jg0man7NvpPw6e1mGN3Juc22ydxk9i6ANdXE+yX8d3o/gsmgX/m9KnZeH/Xx9zsJYO3VBrf62rz3B597NwEstjfBltlHsBKZb/d54JLdy50AVvD6Zn/fARSNPz5t9u77yYRdtZPppbk2cPLzvnf//jwNgO44vxnwZBZMsb9tk2wegKU4xa1tszI9th0tBCagjbO+4EbaDAtoIgW0zR6CVzY2PHBla9AkD7PNc78JRwArCFD5cRUEJzxgo3Nm7jGzMRLsJ0GQJtgmjCf48BXtxsDa1J1imOHO220sarM8UIXP/x4EsOb1wXkAlr3PxzcTDyw7f2s3X0xpLwBrFtSa25dmACzfRv5eeAZfMAee6kNOKjhpT8uBZwEsxqNGSDAbGQ9mkZEu8/aBKZYo6ST7irkMCSFWdb5tFdrH7EBra62PwQE0QyYI5mU+tw/eIz33+svP77+FsMuBD7KY/HMEYA5y3W/Ve/45tt802nqHDKwZACsYhAQHvAz65OFkoAqDff7vDQ3IkhGyQ6P5OhlWlIAYgNLW70wKtEPO5I1GubGYKpXFYia3YrLJJAPhoSRbTGQIGgnMIehFZlF/iE5/gHq1IYP3UrWMdqOFYbuLFKVZiSTyqThyqRhSyQjS2QQOHTuMhaVl5FZWEE8X8YtnX8U/ffdpSQijqbiYUgTSCJ4lojGrqhcKq+oXr1fJWyisc6rWG2g2CKxJ4yGdN6WFRmn1JXSNtUU0nayuCX2aOxoGcGhxoRG41UxUSXiV6mVCGDYfKLW3Q92ZfFqVPldRzFW3I/PLGyl7Gaj4bmNNtgEDWs+GIxQLC0rE6KP0P/zR/4j7ztyHfLao9meyRmmQDI7dTpBPcDwDy5tSj/uGC0L8+yeMYfebA7DYR3jtvJceyHn9/Gv46tf/Gj/6yY8ERJDJQQkp5adkUC0tLeu9lAjx82QT0SeIdgIpMlbSCSyu5HDm7EkcPXYYaxs3UasbY4JyMFaWoxSPYBOr+vGeEaDxyTfvWSrBantRHDl6FPfee06yt+//4Aeo1+uolMuqZEnpYLvlKi+OwmIFkYXVbXcFeGgnTXr3oY4lNtGACbHJpQhOMUln0k2gg4tXZaOBz37hCXz+C58Su4Xr0ZEjxwTWPPfs8/jLv/wqXnvtIoqL9FayfkUGE4ExDwArpggNEU3ExT7h8clUJFson8+a3xp5f4MeTp4+jj/64/8O9953L/7Tn/8nrK2vYdDu47/9rS/j0098Vkm5/Itkxm8sMS6apDE3ug2sb23g2Zd+hrWtdcTTMZlLEvSLRRPotI1ls7mxgatXrolZQ8mw/PEGQ7FTeO7eh43XoiCpN5ClG/sO207AW89RtblL1acJuFV9tDEoYqSM8XmtMcraIgYck4mlSqE8NgFeAXgEwjoCQPj93V5X4zwWT+DwoUN48KEHcGh1Vaw9mtWXShXk0zlV4FzIF+Vxder0aWxvb2tscBx94x//Hs8//7y+4+bGDWTyKYxCnDsoFY5r/JKFxAqEqTSrEEbQbrHKZRjFhQUsFgp6H2WsBDVCA/blJOLJEPqjJnqjhkArM24niNVFa0AAq63ARvX4xJolI82KAnBc+8qJxsBitzBzcsoHKWuLxxJgrmOV+KLaCIgiikw8j3g4hXxmEYuFZcSiLOBgElVK4cSyGhvQT4xchVXJNJ/j1gHVI1cRlT4NbseR/Z3twTFXqbKNt9FywC5ByUI2j2q9Ll+xequJ8xcvqB/mCkVsbG4hTD/CeBzXb1zXfLy0tGRSvFgMm5vriCbCiBMY7/Vw48a6hgSBrMV8Uefu16mPfeTDOHfPWfQ6ZATafM97WGnUjC03GqLRbGitCgaxLIzgg3NjUXqpK6tjsg8PxdYS03AwEtP1yOoxHD9+XL51K0uHzLtwENK8n0lnxN4Ss2porDhvsDrZiQ6s6XMAmv2TuoNHT78MANZu16tk70DR98HbYwcYcIfh1X7f/FZKCGcT1P2++3ZfHyei7gDvJQBrr7GxVz+a1xYHef+7BWBNwIBpE3EDLQKg1C4m7ZNrmw8ABfMAD4T4n8F2mXzVtFTNv2c3AMu/Pg/Amjr+Pgys2SIAs/dsAkDMl9JNS8Ic6CPAylg0ds0OMBjbrPBYnBg8gGXAk/8uVQIce195hhVN3MkQ9w9fNc9XyZuYy1ssbYCVB7AmpvCTantBwoGgHbdp5gGsIGA0BpTcxlcQyAiyjejzxYevaj4+XbdxOu4XMwBWsB35njEYNwdEC94jD2DxMx4ss++YAFjT1zkxbRdA5c4rKJ8MrqPTufJklI/7X8hik1kGlm+f3QAsfyTmKhPwin2AzCpnZM84w8kHpTJyzCsPXrFQQIt+x6o8yJynAzLKWRim2WkoXiX5g7FUp28xuQfSrL1mqK9zJjG+f6c8dQI23wWwbncVfIc+dxfA2ruhfRVDv05okg2YHGoCDRsriAbrQoXpscMy9N2mBmijUUWD7JRuWzIW87IiaGUglk/uDCRJjM1vyUBIJzPO5JiMDpuc+R2NFuUkbbE6KNnRjkAohHqtia3tLWxubcvUmkBYp91GqDdAPpnC4Xwe+VQCSQJLox4Wl3JI5dJI5XO4933vxyASR701xN9/87u4dO06oskEhuGhMRhCBjBx0uAaRCaQEjBOlBEDPkwqaSbQXMOIqNOXy/yTLHAYV8hwun8mYTap+opg9jeT+1iIFa64sNlODwEkAnlc+PldthjRrM8xrlxsIvopWW9kuQwc5TUQTQXvIRkXjVqdIi7dixQr69Xr+PKX/hAf/5UnsLp8WN/jTYl5//i3BxtnFwF/bE2inso8pj5P77RNKPLG8OPk7eV0W6VNvHr+dfzZf/wzvPrqK2g2a2JQMUllBT4xmsJRJZj8z/7VatcQS0SQzWfElKAH0cqhBXzoQx+UtPTG2jXdL3r8lLYrCIViqoBCLxuCPzxfXleY1erY/2jGzMp30ShOnDypxPO5554T46PVbEs2qF0fkJFEFl5PwIsWBZpt9oGW/LF6Yt0QkPUAIq+XfZN9g8chUOLvJxkin/3cp/CvvvhbkkE+9e3v4tvf/a5M5bnQ3VgroVDISqYmyS7BTRcUTcwk6TdFCjbQovdbgiCFSXRZ/ZKAKxfBhWIOa5tVHDu6iA9/9FewsbEmUGB18RA+9/HP46Mf/rjGLPutGCZ9+30UGaJC+eDmOq6vXcXLr7+E3qCDwlJR4764sIhQKIFqpSam3PraGq5fvSEGlnnlDTDq2X1XNcF+X4Cfr+Io43BXKU/jisCZk/35pJ59jQCITLjdvCQ/N0oIk2RexRGiUXk8ijD95lglLxZVJVJWFyUQvV0uIcLxF4mgz92sfhenTpzEE594AsdOHB5X+EzQvwicY+pIxZM4ceKE5jp+V6lcxg9/+D1869vfVknjlcOH1LYREihhADuvgfI5Vr8UGIiQJKu83lwmL1mqmJlsh4iNw5XiKtLZJBLpEEbhFvqhBgaRFtr9KlrdJsLxCBpd+jR1JL/re0NzFcwYqsphyLEwLUR2KYEAa8j3zqoOUqIrYpZkbZSPRiMJ5CI5LBVWkcsUEUZMRvC5zIJYWK16S4DgONh1wSiBYBnds/gF5YvOVF33mbOYB89DlHtGkcmZ+TvlkuyTnF8lAYjHUd4uaWwfOnxYoP2FSxet+MdwKJ88/s5+cYOA62AgYJkA0Llz5wQw15sVselYSXVrcxt9yk67XSwuLSEes42SyxcvaFyzkidHcnGhoLHU6pjHlp2z7Y76pIXzgZe1BgN8AoAGaNl4JDBu86MrFiAw0QJrzg/Hjp0U866QW0SOfmsRq+ZIz0GCnGRoySMrYKIbTAbYT2aTybcydHo3AKxgArNbgrHXNU59/l84gBWcJ+e12VsJdu4ANdwT7xUA6yCAU7CNbvX988bhOw1gzZ6zZ9pMX9d8AGs+MDQZQPPaIxjrBeeocVuMPVG9dH9a9jcLYPFzwWN6AGs/0GrndTsGSgBg3uv85527xaPe92oSt3rAioVH7Hwdu9jbrDA24gYOAazIRGIYBA53MLAc89/k93bSft3wIE4QVPLVCfkc3+cBGg9keZDGpND3AQAAIABJREFUtqv4sNwiCPb4zxpAsxOoFPASkMt59pVfx4P3aSIhdLmL+1qa0hvjaHL/p+5xgJXlnw/21SBotRuANWkrtpkBe2OwzlldzF77LPtq3tyotmJcFACwgmPcA1P23AQADbYLASx//fa8VRfUcwQ+tYFMJYxZ6nAz2eJ3+1yTucOIsW9HAFarTwCrhVa7qfiSOXDXfUZn4TzNfJ+g3cZeDxU2Clv8PA8LuQtgvZXR1NtwrLsA1t6N6geEfNydttoGrq+0YDIeIsTtTt352rRQq1cl39jYWtfParWOTrc7mZjdJE0/ECYc2WwOKZa2F/PKPGsoq0nFM5ZyMfmPR5QMUm5Czxcm0tev38AbF15X9TBqhJlIUmpFFhT9qPhgkJ8MR5EIRZCPxlDMJLCQoiwmhEIhJcAjkkri/Y88ih7CiKbzeOr7P8Z3fvA0QklWPnP+Ob6Urisnz0E/BpECBoMCj8iI4kTEhSNG4CIskImEIzJBeJ38yWSVoFSMCbgjDHMt40YHWSdMaCTbAnR9WnRYSp7Syz7Nrk0mNqD3ls5rstsjHy36wfA8nEmwTXKTIIGfoayJ3j6cOFtNmqJTRljGZz/1eXzh8/81Th0/q8lUrJBk0rFx4vo+z5YJTuzBBcqbKE562XRA5M+FoJxfEPzi0uq05Qv24ksv4vz5N/DMMz/H1WtvipGixSUSxtZmSQChwEIGFKLgUOY4RCg2FMOu02vikQ99UCwseuTUmjWs3WR1wbIkhLabQwbQcOxBQzYE5YoED8nm2i6VcGh1BV/4wm/ixZdewj9+4xtirrByHf2o4nFKS0MCsHgKyWRafkIEour1BrptAzqZyHrfMrKxWPWRbVtvNMeBG1leZME99ND9ePzxR/DCC8/h6R++qGsuLMQ1VprtLgqFomRWkiyxQIIzPidgY6ykMJIxMkIGMm3n5wmQCKALh8aeZjTPLxQXUK2VUFxaxMc//lG8cf4Nse++/Nv/GoeXj2ihJNAq/7VeGxvb66g1K6g367hy9RK2a2W0OnV9J5lwHOvLy6uoN7oobRMsLAs0rGxVpNlnW3FtJaBEwG/QNTYhgROxqYZDtOkHFLJxI1YZGVvOmFcmk84Dj9fiDdHZuwgICWxNxBBJcZwRNDJGJ49tO5cT/zjz1hsImGp3mwIOTp85jccfewynjh8xVlYshkIur/7BIgMMDMnSIgOUc9V3vv8UvvnNbwrUYBvSmJwSZ3pWWdEG20mlmX4qnZV5OeWQNLmn7JS+YLy2TDyF5ZUVnDh2DIdWjmKhsKSCFd1hBdXWTVTb6+gMqxhGuhiEBxiFI2h2e2gRrOZoIYiu6kesuBhCrM9GomzQl5yO6ruNgWVyBcpmKREVWUteeib7DA0jiPSiWEgvYWn5CFYWDqGYX0IqlVWVRc5xNJn3pZcVJtMvnr5kZKCKDWZ+DsbOnZTRZqDtQcdoLCI5NEuUCxhyTFVvZs7jlsslAUmpdEbjnhsWHMvJTEabGDwWGVivvfYabty8jmyGUsISGvWqDNzZpiyMQLDo6tWrMtxfWVrSuiV2L6W27ZYYl/SDU0GBeAwtBYlkTw3lKUe/qnGwR0NbsqRcgG6Bp81vBKHI/CKoLsHDyFWOovyWFRJHVlmUTOF0Mo2FwgLy+aL6HucFSgnJTMymcgZCzpQp9wmXNjd2YSF4MPxOwqa3G8CaPcfZRHU/AGve5slUAnQXwJq6/bsl+nfSR2Y/OwYD3AvvJoC113XdDkB1EMAv+J53EsCaD/LMkwDuBLB2A4jmSQiDsd68z43vv+ZCD77vlBDyOFw7bAzTt9M2ZoNADTeWdj83A2/mxZ7z4s15fWEecBX8Ps7nE0BiAmLZJsI0I2vSVlbciq+HWanQ0dA8i8dq/pFazm3p4NzOTeoJs8jkcNNz/2TzwrOd7ec8AIvXy/XBHtbOQeDGA1i6vj0ALA+8+PfP5hA6/HihcN/nlBU87BTQNcu42gfA2r0Y2awn2MTMPsg0C0oIg9e+G4A1u54EASzfL/yaFbyu3SSE9G72eY3duwmAJZ8qJz81lZKXETrG1dByXVp9MEal71Wnz/i7pfiS8sI2WfdOnmnA4kRmanH0NIA1O395AGteeyjmuCshfCuXxrf+WHcBrL3bVN4lmoX8QsGA3RIcVTkQgsyKe3WVeCerql6vqGz5+vp1XL96Ff1+Rwk5B0ksltTuMpMJJhwrNAl3rCsmd2LUOAkhZS1krJA5QGsVOxd+VxulSlnm1m9cuIBXXntFCTqZLvQuCUetEqAMgwlEhMIYtvvoNVpIIoQjiwWs5jPIJMLIZmLI5tPU0uDE2dPILKwgkkjj+Vcv4Ov/8A3U6V2TNRYYk+ggy8UnFTYpTEzMOVExISUTK55K2Hn3zLdK7OFYyKRMYciDRWuZcJSQgKyQTL6tBGqclcMo3SNbx01w2qxxsir5ZKm6HZNAVnN0JVsZozCAEHjldNVOwqnlLJCZsPoZE06CLQMxhSLottu4796H8Juf/yIe+eBjxhxxzAC2A6tqef+tqR7kIjY/UU52gKZNxv1nmIzyGjwd2oM7NikPUalVJRklcEIAhEkrj83JnrKcaCyOb/3Tt/H0T34sw+rF5aJkgmRiFZeLiMZCaDSrOHR4Gfc/eB9yuSzWN27i8uUrYiWFwvSjGiAWoZQzjHazJd8C+XFxUel0cPTIUSXg5WoJn/3M51SlkQbqly+/qSqOBD5I6Wb/JZhFVgk9qeh/xvsifzeyneQ9NdGn85q3N+mvZd5ofHg5ISV3MpNPxCSZpKQrkUyg0SSQFDXWEU2j4wm1DcFcaecdw4WgjsnrWJElIgCD5xGPWl/iuXAcCmzl+O12sLhQRLVZw7l77xE4c/bkPfjyF/9AZt9xgrixENa31yTNffb5n+Pm1k3Ek3GUq2UMBh1GS0rK2W5sL47rZqOLcrkmQFnt0CDgZ+3CtZXSNprkExhSou52vDjJWEEEymVZaZDgpC9T7Wj3YVdlyoyADKAT2yoOViglQBxKxBBPxXWtvhqhAYkWWDWadc037E+l7ZKq0fH6Dx06hOWlRSwT9EibUTlBNZ4r2Z+VSkWeTQxGX3/jDbz88stg6xMoKVVKKFcrOHb8GNqthjyirF1sfHIsZVIZjaFapYFiroDlpRXJFY+sHsXSonkkEeTJZxfQHdBb7ybWKxdxs3we9fYmoskQUoUMKs02eqxYR7Ca8xxLKTMwCg8VvMaHUYzI+CEgJSVfVPMpp3S2d79rLMaYACyCOCygwcIZfaAfQnyUQGgQxeryEdx37kGsrhyVqbv8ubK5MeBLBiLblVOhxjCBMZrwh6ziKccY/5Pu7r3PCFypjHgYoOddg3I9zWUjAzMJPApQKrgqgpZMUK7K6UvgrwMsM1mTxDbaTSwsFAUg37h+VWOIFUGbjTouXrw4rqaaSae0VrD/s1Ip1yL2H4FqvsJsNIrF5WXzE+v30ew0JcX1FRO5/nEu4D0VOKdiBTa+Of4FmCbIDBxg2DN2qap3RmKIR+jPFsViYVHeea1GSzJuArgc52T4cW7hfVFBBscy5Loxm4RYfjJBanxM88sMYAWThb0ilHkJbPD9/9IlhJ6BNZvk7/b3WxFhv9cBrL1AqNt9Ldhu7zaANX0NtwZgzV7/bXtguflogq3vBLA8WLUXgLWfB9btAFjBz3hmUDAPDAJoAuB8oapxbOurzU18pIyl48ECV8yEzKwR7TZm2GBa3xSBzABUBuBNfK8m5u0+XpE1iZMDWv4xAbj8uuA3Sm3Dclpq598jyMptBk4DTBOmlKlrJhs0U0CiEhYr4qXUBV7q6GKrAAMrePwd4M8MYOmvc5wfeGbaDi+2QLVD7/ckgM68wXxuxhhnipEV8B6zeGXnummpmHf/d9fvwMrZcT4BQOdUIFQ1cNt09XG/lxBqsytg4s4Y3MfNzJeldBj0JBlkbM+4zHyvWMCLP/m8AVjqw85qI9h+2jT14OmuUmECmxNz/Em7uxj7LoD1ViyJb98x7gJYu7ct2VeamFU61Ve24IRowbjtPPfN9LZeRrNFT6oGSqVNXLx4HpevXBBrwiQ9BlyxChOD/sXFFSwuLiiY52tM2JgUiQIaMSNmglf0vOHr9PKhETfZBWSAXL1+FZeuXMZLr7yCy1cv6TsIkpGRwvcPVWnPVTcLRZGMxrC6sIj7T53C0aVlNEvruPHmBaTjIUm0EOojt7CAMw8+hGE0jo1SFV/7+2/g0vUbSGWzSl4bjaZJ6ZIJx6ZxBtJuwgtSfSXfc6AQaVcERZjQmDTEGEScwChBZBt64IbJNxNetq1kW6ORZFBMMuU5RBlSjCyXiJI8Ml34GU7c8sWS1xhrshEMGCnx8obuAiscIk8AixMrgQkm4vTCIQMhm8mi2WhIdpZJF/HpX/8CPvmJX0ehUEAuk9P5k03E5NtLCf2Er7E0kzEE/5w71hwTSLsFgYXIs7v4GXqOtRp1MSCI7RFA4MJE8IoacSao3/zWt/C3/+VvZZhN82UGDu1uA4uri5ISUmlz6vRxnD51ApulTVy6dEXALL2rWu2OzKl5Dq1Gcwygsj8vFhcEViwvLel7KE36wAcelhH09Rs38eKLL6NaqSpxj0aMnRaCyeBYSIDG3bwugjesdiegxi2cvMZkLKn7xkRja7OMQjErLxz2f/rr5DIZ9Do8R7LRzHeI916eaM7sWf2LMlQCBq4qjoHFHBPG/IqHIzrGQn5BYAxBKAIQtXpNjBYhGqx2R8Bs0Nd1fulffQkfffSjaFT/f/beM1jS87wSO51zvDnNnYQ0SEMCBAmQIMAkiatsla0fa9Xq70q2dn+7XOVfrvLa2i1Zqy2Xf6xUdMmrXS8lghKjQBIECQIESCRiAExON6e+fTvndp3zfm/31z19584MBgBFTqMG997ur7/w5ue855ynCH/Ij/XNdbz+1usolPLyugrHwiaRAnPikRVJ1mOrhVgsCsrtGtUGSqUqSkXDEuu2umo7CvLJ/qGcWOCV8RziREog1Rzb0fO0mk52QYcqL/YL52UnmYASF5q8dwIWDOhBACsCb9Cve5Shu5OV0JSLMSln22JboYcVWTpcaBLMOKTsdpTT+hD0eDE1NibGDvuoTU7BcaZYyGNpZQWnTp0SYKUlXbctKaAv6Fd/IuPNAGt+mXRrMdfuGnZNNIZ777oP01OzmJmcUXY6sUUjEUlXvR62gxDangZqrW1s5C/iwspbWNk8jybqCCdjqNNLTdI/ZjE1fUUpvn0dBCkD9EQBJiHkOCDPMWJKZA7RWb0Lb8dklOSw0Kg2USnXxAxjOYX8YXg7Afi6AYSCUWQzk5iemsfU5IwYQ9FYXJ6AvQU1JbMyyDfJClgXlVpRdUVQV5sAlJrXCGIa8JFjWjwR17hFM3cCicViQRkbCdZE6WMmibYH6XTGJB9otjTG5/I5XZsZWTmmiqXrp+dZUFkG+ZNMJwL0HL/W1lbEitwrGM8y9kcyntgHWK+pZFJ9hL+Pj2f1O9lp3GzhnMTspbw3tqVEPKq64jOanWkDMolZKAMwDzx+j/oqAXhmIpQEQgt+Ix/kMSSN2rbBbJBs9yw/sTOZ4ZF14MgiJKt0Uf15pl4WwiEA63ataz5IBlY/GBgdVIxaqRz0nHcArGtNugYC0QM9hG5+7f2LCGBdD9gaLqGfFwDLjEvXUhCHPbCu1x5uFMAa7rsm86CRpJvXIIBlpYPmHslK7Zci17UW9PggACwLdtjg3y35IjAzAPA45WmOMf6PxmvSxdRSvGT+ZhY5DvvmGrYwDNQlOwTObVrLmQLoiBVtXown7D3xXOaa5lyWSW49b93glbkWv0tGu/Fk7AE6DrhzKwCW4oqe960B624GwBoGDtVmRpjoD/Ynu9k4DMS+NwCrB+S5Yg57Xfd9co7uyf2ccuy16AHwra98sSw51Z31u3LaizLJO4QCxn80ZzeeWIaZZdaYZg1CAIt2FgSpuBap0aKHbCxmJqRpe8uwslS/2jw2ZWJBWT3jCGad+/7dz2zarJOUywKjBwFYtnHxRAMFd4PzxkET+A2e5pf6sGGE2DYEO3j80y4ct5762idxI+KaSFzsBDKH+FJ2ty5ZQwxWDHuDAZECEIFX9LgqoForCbxaWbkqBhbf4wKcg60ycKVSmJiYlidJJBLTuRkYpdMpBU0cxMOhuDoRWQoMDgwFlNRI7t43FERTPvjqm69ieXUFq2tr2NreVkASicW0k8/wgEELpTlpB3iZyIzjyccfx9HZeXRIvyzu4vRbr2Fz9TIg354k0uNZxLNjSE1MIphI4dnnnscPX3kVoWgUlVJZuyMMLs3AS7PuFrjzz6CCIATvmcEN/b9ozMwg68jiUbF+CNoxCOazxuKGbUO/F0pe6Ke0ubUp4ILlJK4ZZV4+D5qNGshUIHBB8z4OWATQGLhUlBXLBDvc8edLMjhpqpkFqy0AjD85MOrzLtksTWcHyHh0mbT25ncZPhM0YnrWehsfe+RJ/Mrnfk1skvnZBTGUwsEwUomUsnAReLFjkNqSa5I2re36LrejAoyBBYNKg0E/Pc5M9kf9j1InEm98fgFLPOaZr34Ff/fVvxVLz+NlOTTg8XWRmUhpt4gyssNH5hFLxLGxsak2yuyBBFEop2JWSbKygsGAQJtoLCafs2gkKqBxN5cT82lSrMGgsg1eOHdBsiHjH0bWlsm4yc/ZNthHtvM7JqtcKIRmrS7DdoI48mer1lTnBKkMKypm5Ez0VuNChXI3Z9eN5cssefQEYnBbFNBopJRkCRIMIJDFBWChUEA2m9YERiCFWdAIiHk7NAWPolQuCay0YBZNzkloJmPLLrj+8F/8IR49+QjKpSJyezlcuHgem7kt+EJ+Sbg4LhDAYj8gS0oZ5sToMjuQlEo1KjW0G2219XqtobZHY2syA3kMy54gtc5BupUjOzDMPUoWDRvHLJ7IbPHDF2DqQUtNb/cy4YmY76XkMyypKwIew550vI5Yv3zeaDSisYhSTALj29vbuHr1Co4cWcSRo4eRSiVUfp5OB5FAAJlEUgwdA7IaYLlQLqFQyOPq0hJeeulHan/sW2w/9FfiOlTG+TJID2ulx+dLxuOYmpjG4vwhzM3MY3pqRnI3P03TvX7Jd/1EWzsEriPyeup4m1jPXUSxtoqXf/YcCpUNRFJhVFp1wB9Egyy1lkeMNckqPayDupILeLthgSQsTXo/NWtN+LkIpTdbsYJOw5iMdxoEUQlaRRCNxjRu0peJQGTQF5UvVqdNtlRA95hJZxCLJhAJByWVYz+h1JOMOi7C69WGgHh4KWc0pu+cM+xGatMBA1muxqeNmyIE5w3jlMeWS2VsbqwKpFe9hsP6jMB1u9MUYCr2XLuFnZ1teVapnfi8MkNnkgb2XTK4eBzbRDKVEhuS7ZHMW2ay5DjBeiVjkBkk+dra3tIWAMdNJgHh/VHGyAyHszMzWDx8CNFwRMb7lPyatXhHGwGWratFZcgnXy6N6x2PGJ2UQSpxgZBYyscDCHqZ5ZULXiO7YeDBzJAEr9zBRy9QcQIJ461oA6T+WGvHVbZL+313kDn83vu1xhle0w4DATcDDNzKPd5OAGvUWvv9BvhuRAG5Xxny/WEG1vXKcNR5brb+BsAQm3GYGWJHPIjuz7IgXIGsuz3vJ2Hb715HgaDDzzwAMLkkajfTFkddZ+Q97fPc9p6G4z/3eU1gOsgSGV4buZ9t9P33A/8BDyYbuDsn2K/cRn1nv7jIfW8WwLLrv56MzuXlx/PcShbCGx1DzHHX70EHnYsbbQNtWr5QfRa9O+i3z983dbf+WX2Td9OfZCwixhbPbxlC/L72lSwqxE1av5NUyAXq8ThtZjifme/3PYzc84U20BxwzL1O7/drd/tw+3yZ3+2G92A5cS1uTNWNJ6TZjDEvB3DqNczRLCc9qzbazWu4/Y3uXwYkMse7gT63zNJc386TnFvt38NMrIHxZ+g+euXjbPT35Z/9+x1o78oAeK0PFq0HLABmAEh6XBmgyjKwDPOKQJZ5X8bsFsDqNFCpV+UVTdCKrCsmueHam+tiZbJ3UN6+vNS0D42tB3hgDZb9IHilcfgOgHUry44P7jsGQe93DNv5P7g7eL+vdGMAlm3I7kUaxwjtMoihYQZW+psQHJEBdKOuQJg7/jRWZ0C3urqE5eWrkuawA3HneXx8DNPTMzLSjTksHisPpMQvHksq8Bd7ImykaQp0nFUPO3e1XpYH1DvvvoPX3nwVr77xuhBp7nDPzc1iN7+HrY0t+QKR1cUOzyDm5MMP49Of/DQOH1qUBK5ZqSLGYMbXxemf/RQvPf8sPGghM5YQMDC9MI/s9CwiqRReP3Ua33ruB1hZXxcAJWkdGU/hqObFQDCsgJwMAgYjGnQorwuGcN999+HRRx/DwuyCAiOCRCxbk42QciLSQmtKv/7OO+/I32lzc0PHsAyslKaLljTPZnKjrMp4Zln2gmRJLmNkm1HCVFifgaXBk1MmB0hJmcxgZXaRbP0a3xw7MRGISCUm8Vu/+bt4+OGTSMUTkjqRMUOmAE2mbRYyDXaOl4GZW+zC4dYArH57tEkDeL8M0O2ihNRuDwL0TAsGxcajnO0fn/0W/vJL/xGBoBe7ezuIJyICJ5OpGHZ2NhV4Ts1OyJONXkaUtxF8oYSQwXSrRc8ietMUjY9SICxQtFGvGxlnrYECQVJmoYyawJ6gEsuK7Y5Ao/x8aFLe7SIeD4shYidUMlYYzNZqDbGguMAgEGglbpVSVZ5rsbABmehdxrpj4E7AaSeXE52Y5u38x76SSCXFRiHQm0illPWNbaxQ2BMAZthJzHxH5p9hxoQDQaxvb4qZSKNqynKZEZP9kW2Ck+W9996DE/fdo7/Z7kSaIttKk2hFIA7LzoClhg5P63pjyM5oHGg3mvpH5lWdbCuCpwS75M/GRAMEWzp6ToGslq7fNtR9yuMErIt5Yn7vsg1obDBjBvuFkUyafkHPKWbRTKSTMnKnTxKfnZItglvJZFKfEwimcfjO7g52tnYwvziD6alJJJJxgQ7tRgOJUBTxKFmTUYErLEcuNEr0UisVcObMGbz40ouoN5tGsujxGFlZl20qKPCOi6hoKIr5uXk89MBDOLJ4WBkGvV2P/I+i0YR2YQVahYycl+XH8YgstEJ1G/nKBnKFJZy68DJKjR1UO8bAvVJvostMpT6yNIM9RmyrXRcTsN3xK8tml0BVo4F6pYo222utiWqpAl/Xh3Q8hcnxCUxkJpBKptU++bxh+bpxAUwZG/3DgjJ2p1+WWWg1DVOWvl+ZtNqyDVgqhaqRkUaCxlhUknOT5dPLLJyOKT/HaXqwEVwKhnmNPuVfPmcwLFOCWQSQyHxjXYYoHyR4z00Oj08MYGYrpCyQ7C0CwOzjbLTJTEbeV6wv3vddd90lEIoMLLYDtm32LY6PpWIR8URSoB7lyrzuztYWysWiAGCW4Vg2raykzORJmSY3JghKkbnKjRgz3nOc96PjI+OMiRqCJrNhl5s0ETP+dj1igAW9RpJJQ33OE+xFLB8C4abd20xV/Z9242AYwOoFKc7wawEsu8qwAcAdAOvm112/7ADWKIDkegCAZmqzk3EHwHI1t2FAZBgktGsfW3bDfdcddLpb8a0CWMP3M3jOawGOUde/BoDoMULN+u9mASx7vhsxcR/93BYUee8A1mCQ74AUjtdQ/7mHAQxHTig2Vt/kXXXNDR2nb2ij2rKiHADLACGm3CxINVxHbgBL6yMXgGXX4nyfG6fuv6/9fbB83CAMF3CWDddvE45s0irsehQ7C2I5sUSP2dRXVvRjBJcv1hCguR+QZdvQ9QAsc48GzLJlyvWGG9Cz/pVuMO+6M8F7BLBIHuA90+/KMq2s/2q70zCepZIM8nNj4s74gYoNZviutQ3LqlKryE9T1il1SgdrxsdVAFafROBuJ3ruAwDcUWOLu57uAFg3v074QL+hgMi1++OeTPj+qMnlA73B93wx166sy/Bw1GktKt77zOtRkELpFgdaBhsClySJotdVWYt8Brv0L9ne3sLGxprYCwwik8kUsplxpQtn5jgGRpS62d3wgJ+7zpT0GBCAu/0M5BlkEAxgwMrgggHQ5vY63nzzTXztm1/DxuaamBW8L3Ze0S5rTQWn/B6zns1MT+PpJ5/GPXfdjdmZaQVWNNKlaXQqGkHY18bFd9/Cs9/4KurlXXknVapFLB47hrHZWaTGx7G6vYsfvvIGnvv+DzA7Nwt4/fLJiSeTKO2VEQyHBZKZwMwr8GxmdgazUzM4evQojh89LmCEwYvdaeRPK1+SrKfTliyFjCCWH7PrWQozZXBbO+vyXqInEpkGNJkmAMXdfXlrdSjP6afU1cDnZCcMeI2JHz2USOJhvRGAVAp7BlACBrzGN6tLXyIK81wpVJlprNzCE098Cr/2hS9iLDuGxflF+Xt1Gl0BPsyiRqNNTTAOgGV+P2jv2AFWrzlsMOMWGQia7rWT4KbEe9GWF1YLQUpMvR4BEaGwH8//4Dn8n3/+72QmHktFlBkvHGWmQr8WD4tHFwSaEvQql2pixni9JnGAWGtejzLlkenRaZI9wux7DU0qPJblTRYTg27WFyU/xsfLp8QD8iNrGoZSs1VDMp1Su2b/IWBJ4IsAEgFMfo+BMUGceIzsK69hgXS6yGayomhT4sm2kkgmdT0BGwQ6o1GsrK4oG578d+h/JHC5glCUQHADyWhMvkxsY5zO6KvD+2AwnUgmxD5iP02nk7q3crmEWCqmQH3h0Dxm55gFL6J75XXZXvaKRZUFfehKJTKw2koeINakwA2yekwGTC8ZafWGAEDrD+QhfiVWYNcxZjfME02+zmcEEg2zzXgG+cjmcfz4yPJi3RJ3lWcRKDMOgr5G9AXjDijbZjKTFAAUTyURj8YlkSSQlMpkkE4mtXHYqtXw7tkzkqjefeJuzM9OI5aMo1bKNHILAAAgAElEQVQuC3hIRuKIUHIYMNJeGntTXsjPuKigIfiz3/mOypH1wzZBMIuySXpZTaam8MD9D+LEvSeQyWYkfSUjKhaJIJsZU9kQsOb7Wsx6/JK/qay4++7rIF/eQaGyhQtX38LF5XeAcBO75RzCyTCKpZrGH7ZfMk+ZTZOJGAj6sz3u7lZlGMuFXLveRGmvIA+sKYJV8QQSsThS0aQYlZQFRwJhMw6HowgEI/Jb65BZRyash88fUVmQ5ck2QpN0zgGJRALRqBl/yeDy0+QdEKBEZpyHJoYEGblrK1agAfCJr7LNcVFG5mM8FhXzkVJW9kfKLtnW2V7oo8a2S3COfnhLy8u46+7jam88Jp1l1suugFslxiD4XKpgc3sbO9vbZpz0QSAw+8vE+Lio+RxHjiwuSnLIOkinMshks06WyBYCfsO23cltYXNzS4tM1i3/kS0XiUZUNkYayX5gFs0ch1sd42chwK/RQJiAaDwukNfKSDlH8DxkbxGEZF1ps4hJMignd8kc3ItxbYg4yQHcIJd7AWplH8Pgy4cBYN0IAPKelztDJzhwGrqJC/4yA1jXBwn6hTgQaN8igOUOLn8eGVj7AT6jymg/5pk7cByOMdxB/EEMv+uBT+Ya1tNoNBDl0viZNZxLUmp+77Ny9gt23d/r3ft1ACz3NdwMrFHPMgxg3cwY4r7//br5QeeT1YHzsseK8NAr10HWktvMu1f28oqy5W823rjpbM/nHotFZFe597hJPQmgWx1j4wgbow63IetrJM9EJwGXuU6fkev+jk2I465LzosGwLLZFvuLdcPAsuAk33ck8U6D7W1f9zysrjXc13MOtbdbAbAG575BTzASC9yAlmVh2Xt3q61GtpFbBLBsfTOe6DOwBqWCjO+4RiDjSv61yiZIMohRY3CjuN5pGgCrWtHfJI1wrUQz9x6AJdzOYfI5SQBsLM9N3eu93HU4cvy6w8C6iRXCh3CoBRb2G8h+kQAsW7zDIJ17gLZgno5x/IkYrBD9pUG7yZRAI/WqApBqtYydnR1sbW1gr7CnwJgSnWx2THKNmcl5k5FJPk1ek2EpaDKCcSef4A4DC+5cM/jj+xbAIiKdp7dWrYQf/vCH+NFLL2B9cwOhCD1uQiiXSgpQKdVRNEsZWCiMxYXD+Ngjj+L+EycQJYuG1/aFkMlkdP16pQxPs4rS7iZe/v6zOH/6FLLZOCqVEqbmZpGemMDE/BwqrQ5++sYZfO3b30Y4FJPHCoOR8YlJmcZz97xcqirb2qHFQzh2+CgOHTqkbHWU2FAa1JWpt2EmsNxYvnYXgL8zIOOkwgCxrjKlPJO+RX75Nu3sbuOtU28qZTwBGs4TfH5qp/ccRgHBLLIfCC4YaZ2RDvA9HqdsF9RyO4ExzeDJmOGLwbgAqS69yvwqRjJm9JkvgGaji1Qqiy987vN49KMfw2R2SmyBZDyNZr0Jv7PjYYMm40d04wCWNR/ut0n3pGiym3Cx4BFF18jIDOjM48jACostQ0aG2aVg9skGvv3tb+Ov/9OXEEtHMT0zjq3tTcTJwtrdwtTMFKanp5SFcHe3KMCBbBWCYXWCO5226kXAY9ePRCIlsGUnt6P6Gx8bl0SVGQitOSMBwXqDIE0/MyQZIvQvo46d8iq2PbvgoMcRjyUQxHZZqdSQK+SRisURCIfRrNVUjmSfkInCPsiAlwyUWCKJ3fyudmrI6tne2RIYaYGbWCyC3UJBfYnMk7WVVWTSaXPPtToS8aQAUUl3xfJwdqz8zPhXF0NJQLWvg9n5CYG3ZKFxImb/zxdKAhvIXtvbo9SOQ4UxsefCidJdAjytWgNgNk4ng6AAKS6i6NckqaEBvsxCxtmV4wJOTE/DFiTIrbbB5yNU5ej96QNHANuMVwRxvZKiESDh4QQJCBwSyCN4SOCOVHqCBDR4ZxZQ+k/s5nZw+sw7mJyYwKeefAJTUzTtZhKGuhhg8UBETCoyPf1+giIE4I3vEaVnZPGRQXnpwiWBGwROxifGcejQIh488TAOTS8iGo4rW59h0SWUYY7rX8lDya4LhAUCGx88r4BgZQNEG8VaEbV2CRtby3jn4uvY2luDPwqUanl0fV3UZf7ZlhSTiSK4A6mkF6Lod5HfqyGf3xNjkh5PE9kxTNJ/MJVCOBASoJeMJgTw0d5d3+durrw/VH0IiiUWF7DlI5PUAVianSa2Njdx+uw7UvWSaSupdCJBqp7agT8QcmIgs7Dsj32G+cwxlwAWF2icHwiCkYXmc8xnCaTxe/TqYwZAyqzFLiwWsb6+gu1cztnZ7Mq8nfJSGp9S0hgIRcSojCYS8v/yBr3ylFtdX8WVi5fFPCT4trVFENeAjwRzKXGl/DeZTIixlk0nDYjm0PEbjarAtGKhgImxcYF3BCEDwRBa9abGjp5/iccs/pVhS5lcQxpL6LWXiKcxOz2DSIiecRHDUmsa7xOTldYj1rE1O7ZjrHtBbsMc+549xj2n2wW+Ozj5IAGsUWur4WD5/Vr63QGwrs+Adpf7fvU0qm5upE5vhIHVm/ddTIzBNffojbCRwdYNygHd3zVriWtBmht95lGgi/u7BwFYB13HrqeGj7Nl1AdGBsGn/vGDANY15XYNYGW+2T9usGyuB/j0ytHlx3e9LIR98KrP0BoeF7iZM6qNusGf67fFgzZS9ys3yxJyZ9hzMYe0Zh8Gr8xaxP0+64lxDNeUel8NQuJBk6XQsWyxz2i9ae1j2+9Z4MWWj9Qtjm+se3y357GMLL8UFS7mbs+Pa0iZ42qo9v4JYDEuGPB0sjfmNi0z0YJpN51BBhZjCHdM6W63WgsfIB8c7F+jJYSDz99nYImFJQuaPqvbXRb7zZmDDc4huDiApXtetc9l6qTPwHNL+fYFsNQmWo5awwBXVOUwE7MM3GnYTg+sNgEsY0lDixDGboy9GVNohSiA0ZH+MdGL411lSRBc21/v5W5/7uex37nDwHq/Via36bzDANYwIvmLCGCx6IYnwJFILNlNrY5Ms+l1Q6SYciemJ8/ltgVoMQAh44r/WJaUCTKz4MTEuIKecDCqzGcMGBmECLzyM+Ob8WviIGzBLQYQ7EQM6hl8lSollGoFnLtwHs/8w1dx8fJFyQX5fm5nGzEGSp2OmA/c/WZwevKhk/jExz6B2dlZxIJhSaRowuthhjhKmkjnbdLVuI52tYCL77yB5579OhJRBkZAJB5DLJ3G/JEjaHsD2C7W8dbbZ7G2to7dfF5Z0bhTT+8SPt99953AoUMLOHLkGLKZDML04opE9LySQNWN0aMFsOyOuG2+ZIoYYLDVC45NRgrqzE0a+itLl/DWW2/h9Tdex9LKVXnKRKIhPQtNi5l5i0wO7tYzUOauS29xYCdaAkG0vmkRjKTni0Htpb+muTPakuLxVg2A1YHPT0YSBMItzM3j9/6b/xaHZg/LwHk8OwHK3UJiyvUNFfsAlnlC66PWGxB764lBBpY9xzU7bmSmyHPASAh9vYnWZDxjsFtvGCAolUlhe3cLzSazCwL/9ct/gx/95AXcc+Ju5HdzuLJyWe04HA0bT7Z0Bisr6woog8GwsoGJwSZJHI2iQ6jX6PVGOZDjyeZhmbF+OAHRVN1M3Jx4zHuGgWFAy65kbWR58LwEkxg0E6iQ/xJgWCyVioz4KXGjhxKDYcqkyJoiYCJgl75ATeMllUjSx8dkx6TBPAE8BuCiH4sJBgFdkgT6jPcW+6YYlK22DMI3NjYkc2Vba7Rb2NraxNz8jO4pEA6q/9AwKxwPIjuWFtuSjD76Dm2sbapMCF7ldnJ6n+VHwIz3SA84tulOsyOZHMETMmh6vgWywDKsNSNXJZPQZYIqDy0CMDTGJ+hnNyS7ykZqPbqo/Wf7jcSjYrUFgn55MNn01ix/JmYwfc4sbChZpMyXgAKlmru5bdXdF77weTz+xGPwebsa73hRAib+bkASQAO8GG8Fk9nRsOD4/uraKl577Q1cuHABx44cw6effBLjE1NiJyYjacQiSQEvAmL8gd4ig33VsJAIVpgy4XPLpL/bFdsyX8xhI7eKU6ffxPbeJhBso9YpyRerUC3Aoyx/bBcNgWKZREagCg3B2ZYIsBN8JKuHwPr05DQyyRTC/qDGdj4bfbpCBAq1CDWZfBTYdTyIxVMCV3xikZINSeZjR4spehJu72zgBy88j718DhM8P8f+yWm1dQJz0UgSbQeMNDvXZkHJtsJ+wvarBBz1mrzs6KkYDPlNffopkTWgP/sD/ay08xzwSQ5u9gU8yOV2cfbcWezu5mTen8qm9X16xBE+ot8Z+wIBaDLCpqaZ8XFKZR+NRVVvG+vrKJWrmJ9bMFLLetOAWhFznwSsCK4lEwltCHCcIuhGEJ/3Rq8L9mmyzwQC+n0y+Vc91qo9s1p6W3HDgPWzePgIEhEDHpKZpdTrLScxiOSzHJcdD0CHJa4stq4sSwoCJBW41gerN+a6fAqHg/fbtIy6qdPcDFByUycecfAdAOv2A1jXq7+BgPMGGFjDANa1VfjzAWDdEGA3BLZonT3i9m/kXLYc3iuAZdkz7sDbBNzmxoY9iNyfmd8HzbOvB/YNA1jm70EmkT3GDV65rzNcNm4AaxDMcO7fBUAOtx1z/MEA1nDZuM8zXKWDoIWLkXSN/9Eg482AGs46llkIHS8tC0L1ys7ZfLL1YAFKN9hi1jNmHlAdDvnQmmONKsPnJLsZBLFM5l97jVExLu9VlhH0rdSRffDI/GVedt1OAEttpWskixa8tgCWLVN3nKnncD4YBgN77b/HXOuDROa+91MW9TfKVD7cXHXAvlHglbsMbVkO9IGbZGBZ8KoHYg14YLkYWNcBsMS+cgAsrrHKjarx7WzwX11kEoJbdnBpOyCj1qMekyzHPsNBSphhAKv3PQuK3WFgDQ8rP19/uzuUeyCwDfCfOoBlB+D9nmO/Ba0CTJoS1+rapSZjo1YvI7e7haUlmrSvGs+PZlNyQS7eCRSNjU1ibGzcLP7JWupQLhNTUG533/nTZqXidRgg8D5kQK38ssZPJ5ffwfLGCv7+G/+AK8tXlKXKggcEIQh8SZ5Ua4h19fjHH8f9955QAEeGUNjvQ1jZDH1KN1+iTEVGwAH4WmSHVLC9fAnf/vrfoV7ek3kzGa/hWBQLR4/BH0mg448hnho3wRUDD38IjWbbSMgiUZljR8IxI49UgExTdGZTg0A9ZVB0dkFM4NGfeOyAKZmmzyeggqwMmwmLx1KGRhSd/i8/efWneOnHL2F1fUnZGBlIkY3Fn3zJ7F7SE6buNRnZCP7oOj2gpWMCIycQImtIEwmT0DG7oU272yW44BcgEYvFUcyX8eu/9kV86olPY2ps2mGVhOSh814ALGsa3yujoeGBATN3Gkw7ZTYvY4LJIJFvUTJFZI71Sl+mWCJKpSdWVpcQiQbxzNefwcuv/AjZ8TGcPf8u2qTttpvyMSNLLpcns4hyyARKRWNIrix4ZP9I5sfJhOBiQLI01iEDX5YLf5eXjyjAxoeJxxHgYLvmZzX6KFEy5ABb5Tq16x2xuHgdvsiksosOSmnZHkzboOF6CBVK2eIJMYYoWaWsS0zA8XEUi/TPCumeCHZZajoldetr6/oOvZnULgMBXLhwETPTM5ibmdEuDkEtMmAWDs0hFA2rn9Psfnd3F/MLM7jr3uOo1Mg4KQvkoM/clctLyihYKVXQrDUE5hCcNt5uLR2rxA8tDwKeoJiR1syy3TFm3hbAkk+QC8DqVb9NF+0xCyIhBl6HfcfdS8ePi5kCaVZPo26WV7NqMriwD5jEBR5UGnXDEgv40W12lfyAHCOys4jQprNp/M5v/iaO3HUEfi+zrhIoNSyoAMKSAWuhydJ1MjvZTIasB4JAKsdSWaA22Vz0VAp4w/B7QwKI5OfkAFi8LzL9+JNjGBez/MwGKwFmgmx1sFfKYX17GS+98gJ++OIL6Aa6yEymUKjkkRqPKVkBE2cwYYE82UIxzE/PYW5qXgsZApvcAeSuXDIRN2MUvALRbMZDaov5nLwefduMzNMjNhHZrOFQAh5PQGVHgNXrCwgAzBdy2C3k8OZbb+DSxXMqGzL/mEyCzNu5mTkcXjxqDOBh5Lk0e7dZ+iyQzz7EtsqyoGyXc4zpQxx7OtoIYB80/ogE2cxuci9bqyMrprSWUuvLV69iY2tTcufxqQmUqhVdlwCimHWcL1oNsVPJ4uX7BJAi0ahA4WAogpXlVTFe88w+Oj0mYDTk82Nufl73wbGYDC/2d3plsW1srq1LgkvAlXPf/Py82LAs82JhTyC5ssKS1dZoChxdmFvE3NycjPPJmyPISyYoN3xYBxzb6IGlBMAuAMu90LbzujuZxvAKyz339wJXV9DzQa7IPkjwSuV04/HrgcXgXivagw+SeB140gMOuJHbvx4g8l5N3N23dyN1d6sAlpuJMVgkHy6AdTNg06hjDwKwtFGwDwNMGy5DANJwcxkF6gzWmVkb8jUSANrn/f53btIDq5d9sCcic65tmWAOHHLNM49meh3kgeUuv9FlcyM9qP/N4Tocjp9uFsDqb9D1mTLKROesJThA8ZwWqDKcpMH6MmsOs/HTP9YoOexcYMcmG8Pa+IoAlvuYHhDWUzL0gcDBdmMALCpq3ABWD4B0Du4DWBYR6wNYPISbYaNizF45DrWD4b4wyDAczcAarPc+28oCWCbeHDS5d0sJ3cDWNX3lFgAsNwNr0MR9GMBqmszxLaPcIAOLsQA34LWJ5mQZpN8VYxsSD7gBTxBLqhp5Xxlgz44T4t+7GHfDBIJR082o9UGP1XUHwHqvU/gH9303gOUeqD64O7j9V3LvIOwHYg2j/EYq1JRXEv15GEDv7eWxsbWK1ZVlbG2to1orK6MCQZdsNoPJyWkBV/FYSkGcYV+FlIWQC3IOIJIMOZ5NBJEsU4WDiVgvRJLb0A48TYwvL1/Gd57/Lr78zN8qWCfAwqCMTBt+d3lpWT5B87NzeOKxx3H/fQ8gGYsjm8oiFU9JptFt1ARueCnZ4mTt7PY362WkIgHsrl3BGy+/iDNvv4Z4LAJvwItAOISxyWlkp+cQy8xi8fg9JsufglqyWyoyM5bnE9PQwytwg0AZAQAexGdnBjGBHE4qVffg6J607OBqQQ8FaKGQ/jFzGAcsAhS7e9vKvLi8siQ2EX8yI2O9VjWgFIEAp4wZ2NObhZm5NFg7aewJIPBY+V0x81xLpWJABDJiHF8hrzOxMpBKxBLI7+Rx5NBRfP6zv4K7j9yNTDqLZCyt7FmmXZnAsqf0t+mG9Y4BnDSRDjGwDgKwiChary+iEMpOx5/y5YEBmap1GUPz3ikjDFBe5vcgl99EAw381Zf+I3bzOZm6k73HySDiZOCr1UnZbQtsze/u6RnIArH3FQ7HeiwhTipuBh3ri6Atj6c0z0hBu47ZIrOKdCQ/5D1S8sfglwEz/yZ4Qv8qAqEnTpxQ+z9/4YLKKBaLiulEUCSbTWGvXMTM5JTkXDNTU9grliTdIihANhalU3a8IkOSfesIGYTtNianplCt17G2vCZpL+W+ykJYKgikYhu7unRFn1XqFSSSMTz40INi7SweO4xQxIAzlNExG9v5M+dRyO/JeJr9i0wreiwQfGabanWo4acBJTM7euFtB5mfUcsylkdD2QaZ+c1hGzkyuuFxSgsZGeMb4Ed9j6Iqx7eN7ClvwCdpJD26WBYE2ul1VK6QfRZGKpYw3nFs4wSwJLFltr4OgpQyE1Ch2XrIj1/9lc/h0NEFSev4N/uS2peHoI/ZzewFAR4CqYbCT+CuuGc8zDgWkVHDF2WalKO1G1CCBzLwxLZyEjmEHGYd/c4kmVbGPiPz5fXJAFrfWsHrr7+C7z3/HZy9eBZtTwfRdAzNTh3j01lE4gSoCaAAqUQCM1PTmJ+cQzY5Dj+z2rW7iEWY6bKi5+H9CogNR+TTZkC3isly6TCuKI2uNuqIRuLq4/Ozi2By0lqjKYYSJXvLy0s4f/k8VjeXjZF+yIfJqTEBt2y3fE62hbH0OCYy87oXguD0AEvEE2r/dlFNoJF/k7nKOgxHjdSc7Yr3FghENObTP4rjK5lkkWhYYxubBet/r5CXh+LYxBianRbePX0aVy5fxkZuB9OzU4inEyju5lGuVzE7Nc0KQblYgD8YkkE7/b+mpqcdwLqmupN02evB2sYKtnLbWFlaUr/ivBOPR3H3XXepzzHZA+Wqe7t7kmouXV1SX37q00/hoYce0phaKZeMLNLjEctzb3cXW5tbaFTr+PjHn9B8RU8+SmvpCcn50iQLgPrLwKLaJc/h9S0byx4zilExvK4ZDnpu/6pj9BlvBAC53fdyB8C6PQysG627mwWwem3RqfhhkGU/29aRYNENygGHA+r9AKTeeD/UKG8G1LpRAGu/53EzsA4Gq64Fa0b6F7kn230kev1nv1ZeOepee2V4AwDWoHTQ3nNfkucu94M8sG43gHVtnV/bf0a1F7v+GvTAUuvugU59NhvNAcz6x8YBPZmeY8jNajHXGfTK4hktA4tzUW/cd3UUlonxxfXBp43oQaaWWU9ZK46+N5VZx/eBRmVSpvTR5YPWu+f+lZ31v3MNmKx/mpz1w9gSWBDOPZfp+VwArTvm7gFlrix6g/LM/erFAFjWF1hWDUMAFu+h97nDYBueR3tt/BYBrF59KiszrS8Y+xoAS0mRaA3QGQSwqHCyABbXiwSwak1j2C7LHq4hHQCL51O8xZ1Zhwln2pcpa9lIkIxwwATYA6osJa83Dhuw8I6E8HavSN7H8/XQaVeGiPfxch/IqYcpsMMgljqBk6beotL8m0EIgRPKJKr1GtbW1nD23LvKMMhOyBTksWgYmUwWyVRSi3DKTegLFY7EZAhME115M/E/JwC0gwl5NZQ78cXARQMzDGuF19/a2cJrb7yO777wHM5fPI/pmWnJPxi48PPdXA5Tk5M4vHAEX/jcFzA/O6tU9NOTM/IKqpRKiBC0qtOrKoR6FyhWq0pNz0CkWiki4OmgXtjG2tJFPPeP30DAazyL6ClF1szCsbswPn8PMhMzCFLiQbmTo2HiswmgiCews72j+6chsgHpzKRhA1OBc6L92onFZtYzk5NloPE4HiMzcacOJMsSGyigSYcsA8o3meWRg9rK+jLePf22GAPc6Td+Y44JcJuMMUMplfG3j/dPXxsz+Mkg2KEj89qkqXJ3SFIsefIQoIzKw4gARqfRwSMnH8UTH3sCx4/eIxAjkxwzE2TXyYShDCtkyDjiF07SlG9ds7ZyJiBnwWMlXm7LQSWilPdM3zTTfk4gy0x4BLHICjGMNNadhwADjZc7zOBRQdfbwp/9+Z9hefkKipWCYUx1OzLzpg8bAUlO9rntvIJY+VjRPN7xDLOJB1iOzHhnpG8eyQfpCcUg3AaTAn6bdWW4IyuRQXgwEpE/HMEr1iVfZO4Vinvmeu0WUqkM/KEAttY2sJ3PIUpD7VhETCYCZ2RsXbmyjPmZGU2+bDMESMieoocPQWRej4AUz0NGCH2w7r//fqXd/ehHHlFigVdffVV1zoyXbOO833vvuxenz7wr0/NypSjm4Nz8HDa3NpCeyCrb2uz0HC6dv4gf/+gloNVFOBDG1uY2UrEU2jKUJEJkEEplU2FmQHhQK3cR8BpQgusgC2Bpgtdq0fw0+VIIBZOi6DOgipMcgZknCV4J9EIX4WgEyXQS8WRCbEfKlicnJ1QHV69ewaVLl0x2xngCXYJXqkeThU+yT6f8DHDe0D3/9m//Jk6efEBAeaVKY/4GUsksui1/D8x0AwGkWOpvyurkvEoQO4po0GTwI2BDCSHaRl5pFjQmIyGfRiy/bkdyYzKCJBskQ6hFarhH8tGrK1fx5b/7G5w9fxrBWBj5QoEjJLxBJieIIhj2IJ2JI+D3YHpiHMcPH8Ps+BwigSgioZiYRaXCtkqW4B2la2SRspwarbbk4NzV29srIp8vmJ97BX2+MH8IR48dR7lQkz/b5tY21jfWkS8WdJ9kfhK44lgDLxMbGI8/JgYwAGkZzVoX+VwJ1ZIxJWXbZNa/ZDypcZzlwpdNDMJzsU2OjY9jemoK2bExJd5QcoAAQb06int7vTFTHmlkUCUSTj9sIxg2wCTPubK2gp1CHqVKUYksOBb2ZKD0e1OyEB82NzclDaSkeHNjA1Mz02Ko8XO2OzLLCDitrSzh8qVL6ntHjh5BLpfD/PycWJD0Y5ydnUezVsf62gYefvBhnDx5Uuw7etSxTJtclNZrMunf2c5he2NTEsQH7n8ID5x4EIk4AU9uJNCrjeM2x2cbPpjlQj9QMixEO5+r35gDesfZBcbPA4C1X9D/fi+C7gBY/7QALNvG7c+fNwDreu14JAh1gITQAjBuUMT2aX3msC+vCfxHdJzRwNIIA+4bALD657p5AGvwPqynaZ89cxCA5f6+cii77nf4Gd8PAMvdBvsSyMECH3VPZmx2ZyM047ObkWMljQbAMmtBu7Gvcw4BWP0Mhka5IcCLAIWyLpuNQXfb4O82juV+nV9+C1xLmaQ3sgnwGMa2PVaGlWLuDDZWZbgzEJpJsjNk6O9AJ855HDaYzmNYwzz8ZgEs9xzH3xlL9Z9v0F/MbooPPv8ggMVNPEuUcMe+Ng61wNqwLL/XBm4CwLL1bONp1adjjWGzEIp9124pVrEZB2XjQv+rFrPYU4FhLEcIYFEq2AOw6IXlxOWyVZEdCdU7fdmgvFNJnGCVE8BSJQ/KgN0t2calZo1gN2n7IOaBAJZ7kfF+T+Z3zn9tCVD64J4whgcDma4Mvdwd4cNamN1YXXKQC/Rkd/yORZ4VEjoMIT4DOxVfFmgy0qKCMqIRLWa6+FOnTik4nZ6elvE0WUcM+Ai4RMMxyTC4YKdHFP2o3NpjLrD1t+NFI9cOu+Z2qNJev1coM83Ki6UivvT//j/42btvIZGOS6pB2UgilkQhnxdA9pGHHsZHHv4ojuZWS3UAACAASURBVB09imw6q3Gaqcgt24uZAW3gaAc7qq7NfXBw7aLZqGH96iW8+MPvori7iaCvjUSM2dS6mFlYxMTCA5hcOIJQjEESC5ABKJlLRkKm8jQbGo70kROFRg8N4gykLDCoAu4BNgbwMTKnfiDi/l0MLwaeTiYLSgn5TO1OE7VKRSw4+qu8+upP8eMf/xiXr1zSAGgnOQ5ctiwYIIcjEWXi0+Ti88IfMiANza05iFJOSE8dI+Vso1avKTiktGdmYgqF3T34EcAXP/9FnLz/EYylpzAzsSCfKAWZlEN1amA9egP0fqnB5+WOjG9fL4hhQPXG2vWoowhouTO9cM42oEq1XsHG1hr+/V/8GbZyGwiGA5LCBsIGUGI2Pw78ZHLRRJNfIohFmRwlYGSDKPMkmRTRqAykmYFsd3tHWQcZmBMwZdmTkUPZnui9jt8VQUXr9cM7J5hIVon1AWp1WxjLTIjtNDkxjTd/9jqqlbrYUPzJgFfgGTOkJcn4qgtYZN2xD9L7h4yphx9+WMddvHgB4+MTvQXP9vYOsmNZsZJWV1cxOTkpQIDH0qtuezcnyRVnvWPHjgrAolyXEl5/yIuFw4fEHqHXz7e//k1cOLeMo4fmsbuzi1R6DJvr64hHDfOIzLdipQxuDvJ+U/GsEgYwW2G9yr4g2380aUIpzwTD9qRBOFl0rTrBx7CkVAQF4okgqtUSfEGfJJAcM9KZDLKTYypr7lrNzM7i4YcfUqbDc+fP4bvf/R5SSRprE8Cuaizh5CwAsdkRk4djFuuYixtmbfzEE4/jM597CuFQEKl0GrVqBX5/CGFfBK1G22Rj9Rtw2Uog+bvJUtQV8ECZIKWo9Bhj/dCwnfI5+m7xxfo2kgLDRCWmRxCakkGySwlksq35gz6sbazim//4DSWu8AQgAJSMIV/Ii0a7hkw2hWgsiHQqLpn0zOQk7jl+N8aTE0hGEkjHskpoUK7mBTQ1Wi0BLZVaHY12W5kkc7k9bOfIBtoWQEUGEUHsaCwhUJAyyJ2dXQHe2tXzeQUQUfLnDzCDKXdvIdBYY5Pfj3CIhvkh9Scm5mhUO1hf38TW+pYYX2aNTvDXL/CW5cesg5TPUTKXSCcxP3sIk1OTSCViuPfue8ReYnkS9BJ7r2nmbBrXU8bHdsy2qZTjNEGl9I4bI9EwSvUqPAEvzp8/J/ahcFTKeYN+tXFO70eOHcXZs2flrRVLJlTWZC1OTU0h6CN72IN4OAK0O2IfFot7WF1dR6FSwvTMjBh90Vgce/kC4pEY2pS0zy3gs09/DhcuXsWPXnzRZDYtcvNhU5lqjx09glq5onGRMtynn/o85qcWUC83NBZ4u/TQKql/c9yR36OTFZhTDTeXyEK0C3zZJboZrpap5Ywbdl6xC3ULhI1a+9z6GDxifTXCF+h2nv+9nusggMstEbRl9WGv+W71+qMBjn7Q6p6Le8865MmjVY6rTofn72uvceMSwH1m9YHruY+xwec1a/aBE1kA5ebuwz7HsIn48PMfVBf7SUz3+9417w8YopsHGwBPBD5c61U1qizdINmNfj4qC+QweKOx5Brmlb1X+9PMgcPeV/262ydLomMlMFzvdkHpBrDMfQ3X840DuNdcQ/7t+zOw7PGDAFW/juwY6178DtaBAWQM4OHOVGjOoW1bu9HXq3cDIzHmELgp6wrjy6n+4NwU1zicr2W5wc1EMqHIuuLMaCeLHtjF7xqwiM/rZiOZZ2PUxIyEZsOYL/V7ClCcaiNQZTwyDWBnQDSTQZc/9TzOwXbM0BrIYU1aD1R3X3aXlfEP6/ukXtuWbZxu/L+4vtBzMPnxKBN3h1Th3twZAI6d57TJZHp16dygBancc4I9xn6mdaH8hU2sLeBKzCtmfTcAJuMuxtS0ZaCSRmAWzdsJYDWqqLbrMnGnaqTWqJos446E0CbI1AZwr506zDe9yY1LE+O5x42BMcYx4x+e23rj30ESQlthty+QGzU03XlvvxL4RQew5LwhFNks+nsLWMdXyC4CbLYL/k3wgrvzTJFerhclzbl8+YqMn8kYmJiYwNjYhORTTHPezyzIxb4BruzAQIaEruvIcMjH6g2AmtAoQQlJ1kb5h9hem2t44YUX8L0ffg9NNGUqTSNosrm4wOdk+amPP47PPPUZjGfH9Y++LtZLyu56WINEXm8YhjRoc9dojWslnHr9Ffzspy8hHgZSUYqemkhnJxCdOIypxXuRGZ+E1x+GNxAxRsZtZvoTUROU25FRpr2Knk+PuSrLUgOoM7W4Bw++bwGskQsKzj30COJ5mSpeY5IzstKMnjpodMTIYia0H7/yY5w5c1oG3mbXQa4rYjCxLEJx+pB50BQtGAKaaDFkpkT+n3I6wyjivTGrGwFF1rkyPZJp0vJgenwGn/rYUzhx70OYnTjEXIAIh+NiYzTbdZ3H4zf354PxAPsgXqMWhZRQ0oycAevZ8+/gT//tv8FOfgvhWECeTwS36PdD1giDYJJmGMjTtJk+QoXdIigjJFuNgWQinXYmG5qth9FtMvBuICbWSRGVehWTk1NodFoyWSfwaoFKli13S/izxsx8kiAmxZDivdNsmnKkubl5gVIEjNPxtL5vMxgSjOKxyURKRcrvplNp/b65tak+wKCX7CNmw9ve2hbISRAgnoiLNcJ7oJ8Q+7jNcEZQgtKxsUwGDz78MNZXV/H4pz6BRqeGy0sXxRg7cd+9eOmFH+EHzz2PkJ8Ms5QANhnP+yOSaCUSMRSLebWFe++9B/FoFPFEEufPXMLlS8tKalCt1rWoook5J/JqpaZ2yUySBDSYMdSDIKqVMiJRAj5k1rE9BuSvNDaZlQSTKYUNAyeOz37us0aGef48nnnmGQFylXIRoVAAjVpVjC4tdtumP8ivrtNRudJ4+657juOjH30Es3PTMusm4EMGk6flRaNmwCv2KV6T5W9lcERAxKDkQq/dB2foVZbNjCPsjwrcJaDPfkz/I5pu0sybbZJsRzKEKHvsephgoYq94p6SNnztW/+A3O42/OGgxkdmxiPoTBZWJp1AMOhDNBzA5Pg4FmZmxcDKxsfg9wQQ8tE7qgpvoI6t3W3sFYpiXTW7ZHEWsba5hVw+j+2dXRQKvH4FTQJ1jqcTsz/KBD+V0jghwN9H4KkLj8+AWZQuEhCyEmi102DAsAD5fc47HY+M2KtlMrkqqFXqKBVLKO4VJUnkcMbNCLI0KZukFLPr8cmEPZtJqT1+7JGPKKHE+MSEGKZ8HTl8XG2Z8j/2Mc5fZG9xbV4pFTXf+CMBNLtt+EOUl5YEqJP1uLKyJDYbQbdYPIr0eFZst2A4hFA4AB/Zql6v+vXOVg6peAKH5+Y1x9TKZfXTtfUNrG2sY2VzHb5AANFoQhLSTqMFT6uLe4/dg0c/8gjOnLuCL3/lGVxZuqi2GAx6dH32j9/5rd9yDPcp9fDh0Ycfw1hqDJFgHI1qU+2PbZTAH03hKeVnP+CmAuX9ZDn2JAAOgNXbILESFGfX3s7zdwCswZnoDoA1GsCyazQ3fjIKALkDYI0GxnqB+Iilz/VAr/cLwBoGnUauN0ewN42aYPAhRgXEv8wAlgWh3GXaA1tc2etG9R+ZpTvghgV47Hm07ido47xhfjd/WcWXjS9ssrk+gOVsrg+ZuPfu0TnQuDP0QV7iUdZbi9frW4k4cschRNaOD6MBLCoWTMzJWOhGACwLSLoBI/P7MIDVs5F3Hsmw00wSGpIKjO+VQJwRJu783A3UDQNZNswaBrDs/b1XAEsJexhvcT3YaSv7NxPZcA0rMgEBLMoHO1XFKIxjyJZvUE5I32LHZF/A1H4AFt93GsaoMUfvXZNN0hTnHQDrg4hYb8M1ftEBLKLmglKGMhdZY2y7sBVa7GQGY+ehNIn/KMEql4ugSS47L2VLSksfCEky43cydJGt4KZqWqaVNV625nIWwLJVRyYGM0dxMV6ulxVIXbxyCX/1V3+JjZ0tJDJxBY0MusuFEhYXjuDxj38ch2YXcN+99yEWiSuwIMBjGRV2kBH7yA7gzixgpWdONzXBgbeD9asX8ey3voqYv4NExIOgt41EKgtfcgazh+/F5Mw8/KE4PL4QOXvaedAgqI0IyqUMG6G3j6SBwZhX836M+XhfAmLlcXbHaNTkpgmM0JcAQIeK7FBqGUDSl107JJ6uWDNXl69ibX1NwbDZuelgcnwMpALzOde2NnDx4iUsrS3JF4gmxl0vwS0vQgzayBij7rpe6cnkyA4iIEJGSohsBPhQLVZx390P4vNP/SoOzR9DPJI2II+z68PMiW1683DiaktXdht66sGnGDVIS3qm3PRdRGIB/I9/8sc4c/4dTM6Oa0dDMkoGuX6ySmieTNYcWWh+sSlq1SaWrixpt4tMLXoBUaonmSGNIdtkF5UELJKlxbInuMJ2TDP+dDol2RABJMpxeQ0eQ/YO+xkDUwb8NMxOZ9LYy+9hanpK9UdWVavWwLkzFxFNUBoaRLVcxaFDh7C+vm4MwNsdTE5Mqo1s72wLkCGrrFwoKitmo2EWSLxWMBIWO5CBPAEeAnICObxexOMxTM/M4u1Tp3DigRPqU5FkBLOHplEu72F2dg7j2az2Bd989Q38+KVXDBjErJz+oFhdOzvb2mUKhnzyO3rk0ZOYGM9gfGwSZ949j5defAVLl9eBjk9yWzL8mG2F7JRIxBidE3yl3C8kCXJAXkXxRExjC1mE2fFxTE5NyFScUk36eAVDATz5qU8hEPAJ+Pnxyy+rjKwhPzPp1OoEZtvKs0dQgDt+ZGQxuQTvlQDewsICHnn0I8Yo38sMlxEEPSHR4LlzZnfyyJJi30okkmIBUbIsHzlJCY2tA8+djKWQTKSV5MHKR3kv7GgC0LotAStkPhbLBD/LWN9Yw9LSZWxsbOLS8iUB+l1nBzEa4zhJn7oO0umEAKRwyIfjR45icX4BczOzYl6h7UG3wQQHFRTreZSqJZmZl6tVATfr29vysqI0kOQwju1sH5IJ2Myw/pAk3ZRb02uMnmGaMzpNjTf02CMIw3GPzCX2BbuoYzkRtDNsXycLJhyfQ5YRQa0qn51UeVLgjS9cLJGUt2BhryjWXMBPj7MkPvP0k2KhkpGU293VQPDoxx6XdH13O6/6MoCzAXq5+0w2aG43J0aVydbqAI3dDnb3ctjY2pLMmPJ0gs4cSyOxGN45866kg4cWFzT/JWOs4wbmp6axsbaOkw8+aBiDYfaNeVy8ckVZcs+fv4RDC4eIlWM8mcbJBx7C4cVjOH95Gf/5P/9/8HjbaLSYKdcjUJIvMsCmJybxK5/9Apq1Nh488RBOPnASxXwJrXob2fSYvPU41hDYJnOT47YypRLQjMUMU9Sutjv9tOQWmHFLkOwi3c1asKPq+7WBer1g/eAR/f0/4g6AtT+AZYKj/tw9CgT5eQew9iMAHtQuewHciBPcCBi0H4B1U+AVT3KbGFij1pfDgEvvnl3P/EEAWObeRksVR6mfdLzTcd1jmfs8/We79bWngJP9NKyuIN8NtrjLcOD9nqfstc9pACzDzBmMEWzSmj6o4BaUa2OUGXG1Qe4AW84NcC0l/9CO2UC35IXe/bmANft5nznlNc613PjWzr9hXgmo6w0XplyHASz+bS1UtCY4AMASf92xAhlujxbwGgVgjWLaGaKGAeTcsrqeUsYVA4t84DI7dwNY5j7M84np5gJ23QDW8Dhg69vNwGISHTcDizJBrpFNfNYym29desPWBGAZM3cDYCnr4AgAq06SgdZhriyQ1nNsCGDsZZs8YCodZoreAbDe/7XHbbnCLzaAZUgz7s5pOxk7lR0sTac03j7cdWZQW6vWZEZda1bVmdjhmFGJC2nBKZSUMIgJMEOXX0Fsz9+KAYyTxtU43BDgMRppAlsK8pxJSIMiNdleL4rVEjY2N/HKT1/B3z3zFUQTUUlsovGoSUkfT+KpJ5/GRx/+KJLxuHbfyZLRcONk1bOsK9FTnXT0GojsgDRgqmgmzmqlgPLuFn70w+9gb3MZiagPiaAX8VQGvvgUpg4dw9TcIsIxZjoLoNnhhGAyKXoYrToMLANgOUCVM296GVS4JkFb/sw8pvtyIeDDixuVjTx7/JIO8mUopyZToyYuSqAahsFDpgbfZzYsovUqlDa9Z4IaiTe2t/DW26fw+huv48rVqwqg4qk4/DQ9p4E0KK8ydORWs6HsczS0L1dLiEbCYo/QYLjT7KLT9OCpT30WJx/8GGanFxAJxcVyiUUpIaKvE0282/Kw+aBe15Sfh+CK8RYqlgtotmv40l//FV7+yYuIJaNY31qVNxClhPTj0fe7HoEagUBIAAjBgLOnz8gEf3p2TvIieBlwB1AtlTE1OSXw0GRx9GO3uCemDNlMNIYm2MHjeLxNjECAiUE3/1bbbrUFJvH60UhUUkQGp0cOH8H29jbWV1Z6pufstizfzc0tTIyPo0XAwevF+jrNqGPyGCKQxf5HiRGZUmQTUV5HmjLB51K5oH7c4sTZaCCbMawyZnwjgCQzbcrAui0cuecwpmem8MD99yt5A9WxBMwot7x08TJee+11XLiwjNmZce0KlqtlTExkMTE5jkOLs/D52pibncXM9CLOvXsRX//ad3H54oo8fgg20MiSY1Eg4EEqFRe7JRgJoVQoYXtnB922B4lorAdEZyfGZdpOBgoldwKtg36kEkmkMym88/a7KvNUKq3+IUZP14NSsYiqstn59R65k2ResT/xJ2Vh/M6nn/q0shqS1UXQd2N1S8khZmemxSDi8fTeYvcmS47MPdHy5ddFU/ewaOPsKwRvJrKTAig5XnDxYtJbe3RuZrNjH6zUytjZzQk8rlK6uWd+Z7ZESvz4rHwGSp4FOPqATCaBSDSEbDqB++69C5Njk8ikMkhEkuqflPXWamVs5TfE2MoVClhaWcba5gbK5SrqStLRQrPdFcPW+FAJ3VP987l4n9EIPQEd/w2Obo5hP68t78KOAbkkj/RyfDIZJu3ik35gGv+IW1G65yNoGEVEoB/7GhlqZEDG5PPGpAc0ZCcozLHs0KE5+R2y7DnUlqo1nD9/QYDWww+fxGR2SmVKz7Bo2GSCZZtOJdMCLFl2XPCRccj7CkdCYk5u7Wwa7zEu9AM+nL14Dmvrq1CWUG16QGWdTKblz5ZkfyVbt1LB45/4BHZoCl8tIxyLI5aIY2srh431DeQ2tzE7MYX77rkX6WQG84vH8M1vfRsv/OgHClI4HjFRCOdPlnlpr4jpiSnJLe8+ejf+8L//F5Ljz8/MY2tjW+MQ5bW8d5aJ5JKRiL7LeZm/916OxMIdWQwvTPcDqu4AWKNnqV90CeFBc/N+AJZ77TgceA6e8+ake8P3YzJ37n+O4bXV8PdHffUg8Mo+m1lXXnvtWwWwrvcco+qBxx9kAs/4xdzvaJ+bUWvKgedzGd+737e/u897LVhk7lpr2luUEPbvb7SJ+/sNYKmMe4bj14K1bgDrevXXC/id8hwGtfqZtPub2LbOLYBlvtOXFerefI62w8rnhiSSPK/iO5tt0GHjcE0oeT3rxWEhDbBvHQWOBbbc/UjrJsUebQfA6lkrXgNgGYUPy9AAQgSsJDl0kty8VwCrF6+6GFhOqxvqMtYT13g5cU1g495hAEvl4JIQqp+7wCzztzWl78sW7XEmLuv7cfX7yqApv4A/rj+5FShyiJEQ2hjuegwsxeGNGiqt8gADi0wtw8ByfIGduLBnmj804dv2YUex4bZu27/7awOA3R0J4UFT5If7+S86gGU8ffrmGMM0TtsZ2bkUYHORXufOOGUZDHBsOnqCAX75UDH4JqOEnYHAlRkEnQHDQcDNezRkdpDsHoA0WN8MfPZKezLeLVSKeOvUW/iHr/+90qEnU/FeannKeH7ji/8Mjz36mFKVHzp0GLVKFeGgMXWn6bbxezIBFK9rqKtGK24XAh7HlM8OQPFoBLu5LdRLuzh96nX89MXvI5sMYzwZoaEPAolxZGYO4dDh40iPz8LrDaHjYcY742ejtInGUsqwMCyA5Twm4Rs7uZt6sBOYk+XBmTx7hFjXhpHhLnkVlLknOyv74m4MMyySaqrdE79hQXB3ntpnSla6bXoNmfLgkEeZ25WrSzh37hxW1lfE5Gm2iPwzgDXabPmhcYD0dCTD2S3sIplMyCuIpyK7orhXxkRmGp/8xGfw4AMnMTs1j24L8kCL0i9GjJR2Dzi0g7+79kcxAd7LaDAKwGJbINPMF/BgZ3cTz/zD3+L5H35PQf1eaVeG4GSaaNKmQpLMhmhcjBDKnigHYtsmYMRyDYWjYkXEokm1+3qtLlB2bGJCwGFXsqQ4fvbOW2JkMXtgrVpVvbCN7+Xzhk3kaNPJNCHoJGPxADOcxRWY0meLfe3w4qIAX2YsJMukWa9hJ5dTxjkGtPTg4nMX9woqawbtfOZMMoU6g/dqQyAX5VUMuO35CTTwfvhdmpZPT01LgsjgPhKLol6tyXdqbn4a4xNjMsEmw4leU2Qa8RmPLh7GpStX8ZWvfEXAM6V3ZAVFkwQt2piYSCORDiISCuHpT38B2fQUTr15Ft999gd4+cdvIh4NIxoJIZ6IIBpnNtMk5hemkR3LKPvp5tomum0fvF2/YSJ1O6ovAhJkENH/ivdLD6l8LidgiabYzFLHbG/VShXRZFp+CJRLsvwMkETWCgRU2vGvREmZ16PsjQQFWCdkMxbzRUxOTeOTT3wS999/n2EZgVkMaf7PpAlBZY9TwgaPVx582gioG7CKwBrLmUA0JZGSHtOXrVrFbiEvc3AuSpgdk0AR2x+zQbIPVipV7OQLAt7E82wTlKporBkbT2NmehKLC7O46/gRJBNJMcZCgSjqlQZKxQoKpQJaniZWt1Zw9vw5XF1aFuuNkm16tPF3mtDzmUIBI/8mpZ1lEma78nUQCmsE69Hww8yk6WQMFAMRhsHJ8iATiytcZdMhFZ6AFaXdHE/aMOwoxw+DWUT5/XgkLiYVk38woQLnAyNJD2rDhG2dGRZZbhtb20gk05LMbm7vyjPr8OIReaORuUivNTIZmVGTXlz53XwvK086k1S9c8imVJUgLuuRTMnl1WXEk3EcOXYMK6tLeO755wVUJ5JJscEomW/WqgJBA14fjh07htxeHouHD6udJjNppNNjyO3kUC9X5Y0XDUZw730nkMlMIL+Xx1/+1V8pSyKN8PlsTPzB5/Z0aHS/K89EJnDg+PnRhz+Cf/2v/jVmJmYlzyWIZucAgqTy8PIF1K8IOPcnByOh0KLfedMuYA8aV+8AWKNL6JcdwBpBALpuU7o2yP/5AbBuBLiyD9cDJG4DgHUrwJW9j9sJYB0EvI36/EaAsdsNYLnv48MCsHrr7aHWPqouB+7XrucdgGMY9BsGsnh6y9gxsZnxw7LrEhs/udf8A7dkG4hV2sjnynode+ARg4Gb4MZz147zFhgiccB6RfXanOsZhplOvXjSeuN5rHTPnIefW9YeN96pILmehHCYgeVmOJkYbVA6aNhgg2OKeaY+gMXn4Obh9QCs/RhYfYDn+gBWr37sPOvy53IzsEYBWDZGvVUAi+tfyg61L9iTgg4xDZ2JyxJVevHXCLDWHZu5GdsCt+4AWActnT7cz3/hASwBKAbAsmiru8QFeAi4MlIF+vMQvLKZ1pptBmLGvNh6OTHDlgySWy3tEBtk3+nwrrFFA4ijwbUMKLeUTsCPz6NALhQJS9rx/eefxze+9TUFqhpcPR5lWXvqU0/hqac+o7TpE2MTCj4ZwFNCaLPG8T6UVYyGyTTT9nhkQKwOau/LQYrsAE5pTL1eQaOyh7XLF/Cdb30FibAfsxNplKsVAViJsWkcPnoXpuePSEYI0LuHWe7IurBUU3MBw43qv/xKT+8uFPOZ23OsD15pODeZSJyvkHnFQdCaHPLtnhyUpr5OJi6CU8ow5jFZHQmQSBrn64qaSi8rgYo+E8DvFfNiDpXKRTGszK5JV+yd8+fPIrezpUIr1AqAY9ZMplaxXFY7CoWiyO8Ucfex+/CJx57EyQceQSJMZopPUkPKqqifd2cRcQdJ7on0do0AowAsXoc7GcyaSUbR//7v/je8+fZrRlboa4tpw8yOLHMyZZQJEj4xUMR2op9QKISt7R2srq4JMAwEmUEthL3dPcl8ZmdnkKMBNk3cI2E0uHMVDmB7awsUWRHIU1Y8GsEXi6ofSoFsGmQCV6xT9qmVlRUlSGAiBD7PxFhW4AQBD8rjyNCifpXtnEE/29ZeoYDpsQmxVKqlihhFDMD57M2mkQ8mEgl9TvYWgQPKCJkxjiAPg2ACYgRQmIWOcqtoJI7c3g6y4xnMzs3IR6rRoHl4GgsL87jnnnv0LJR9Xb58GT9++SVs5bYxMZFBdiyNdruBhUNT6KCKWDyM++56SCysscwMVq9u4vvf+4EWHXu7OYzLkJ1Z4aoIR/zIZlOSDYaCEcRDGUQjSQEbYqFUStjN7yqw9wWNrJgZ8SqlssYReieRjcNxrVptIrdHPzgCMy2Tda/eQKNumFt2l5DnZbYe/iT4wnLj+EIGWCRoQK50OiNPsCcef0K7aPStYjILGnFzfOy0jISZAI41bSeriC8CMQIZiwXVo5Uism8sLS2JgVUoF8VEZR1Rusbjd8kaa5AlZ7KT0oeuQ/Ct3VA93H/iboFXC3OziMaiapPEiii128uXsJHbxm5xB5eXLuPq8oqSP7BdiTAmyTP7hmEh0cONQFS9alI5k2lJk/ZYIqgFMZlDBH5CNJL3BQS8sIwJNrE8uszMySnABWCRWdgCva0aep+ALMf/FtmhHQJaxmCUjDcCThxvYmRnxcj+MplNaaifTU+gWqvL1y0YiqBQJBMpIFPZ5eVVHDt2HDOzcwL8CAjyvtKJjCS5+Z28MiISfCUoTdkgzf8JwhKgp7/i6toqWjRSbTVk6hWO0HOsLZCfGUpfevFFTE9OIBqJYGxsTFkLv0XtKwAAIABJREFUjxw9Kuk7s2FS7hmNxpGIJ3Fs8QiWl5eRW9/C0WPHMD01Jy+8L3/5y3jl1Z86/iJe9UeavhMCZL9fX1tVfx5LZXH+7DnNe3/8R/8Dfus3fhfpdBZVgdcNySPJ8KNoREa9Q+mvrfShN93ZbJlDEna7uO8F6teRyryX8flmQIP3cp1b/e4vu4RwVLkNABk3Kf//eQWwbrYd3i4Ay8m1O1DM17uXa4LzEfjfYP3cGAPrIPCKN2iPcR97kITQAg7vlYHlBso+bADLDTqN4rXtV3/u9a3dIB8GjNzWLbZRWMDDnHfQ2N0CCtb8nswb90uCFjmwm6zNsjNxQCnFJj0GlvnW8EaFYiwH3HJLCN0xivt7FsDqmbk7G2DSuIiBZQA5w3q6MQDLtL3+U7kBPZIobNu0bWQ/AMsc55iYK1lYXzppk5f15JSOB5Z9NkO4MMeb9xzXZIcRZ+/Ofm7r191nbEx5IwCWlRByA/yGJIS1miwzaENA9jxjO9n+WOno8Py9D4Dl9ssaFY/Z8ao3/t0BsG51afHBfO9AAGvEbbgr/sCJcUQWww/mycxVBKg4lEfbWfm3RYHZkeSp4WSv02cMlJSq1Qt6IPF5E7EYgsGIgjybPY1BMJlYGqycwcIuoM0CmTGII5VzFkIWwLJlwOCn2qhpN/zq8hV8/Ztfx7un30GKsiamvW91MDM1hz/4gz9AXF5MdSzMHZIRNGVWZFwIwHJAAAIFvD/KWvg7oyo+U5+K7iDVDi2LQUEo4EWzWsLe9jp+8qPnsL50HnOT4wqoQvTBCscwe+gIZhYYtKTg80fhEVuhJW8YM+INAlh2IA0o65XLfNEZaGxmLw160jL3W4W5tX6SWiU1dJhjtg6V8YPBIH19HDYPN1vE5CEo12zIu8zv8yh4I2gis2mHAab673YkkzGLFGOUuJ3bxrvvvi1T+I3NVTQ9dXS8HWntmXmMjDyi/jR5LpWqCHjDuO+eB/GJj34Sx4/cjbA/Bj/8MvUmEMLvWUivPzmM9tV4r/1iFICl+6yU0AZ9a/z4n/+X/wkXrpyFl1nU/ECr05BUNjOeRZIeVtWKk93Mi2atiQAYZAOZVBb5YgHb2zkkkinkcwX4vcbHir5wzPYZTScEFF5dX8X9D90v+R8D+06TEr6mGFbsK+qPbbJbDAOqXCqLKs5gnUE42y/bdKGwh/sfuB9nz5zB05/+tNrzN77xNQW89M7ZXDdJFZjlLR2LCxSLBMMCI3K7eWUIRdeAVaxn65/DNiLpXYBMuiJm52exuryq4H5ichKbGxu6F5raExSaGB9DLr+NRNyAHLvFXdx113E8xXti/5ydxmtvvIZLVy6h0+XuEMu0IpZQKNLF9PQkjiwex+TYDGKRNOKxNDqNLlZWV/HWz94UI6lcKcizKRILIhylJ1gQqUQGiWgGyeS4QD2VlcM44XOznDhGCJxvd7C5sylW5qVLl8xnrRZ28iUwUwG7U6VaM75iLbrYmTKgpxjHQJ6P5VKvVE29tAw1n4De2PgEdnM7qDSqePLJJ/H000/JfL9erwqQsQCW/A66NGo3iy7WE/3UeG6ei4A7wUIeI8mdz2QpPXeB8rU1B7Q0fY33tLq+IbZnq2kkGh1K3uBBo1ZGOpHA0089gWPHjiCVThgD/G4X29u7WN/cEftoZX0dF5YuKIMNfbTITGNZU1bH8YZMLN4jF4lk/vCzeo2pVttitvoCTPRg5cocVwICTTgWcexrN5qSTRJga2v+IPuvqTTQZszzwBekRLYj0IXjDAURZJCFg0GZ+MfjYSTiMUk7aUqfSaUlIaUBf7HIvuhFOpnVuZKpNCYnphBRxksfVtbWkc2O4dy5C/D6A/qdiUVY1uxTlCRSYkh2IkFBuyglI5MZDcuVkkDF+cUFgZVnzp3B1MyUwCt6s7H/+ENhnD59Gm+98aazsO0qkYAyj9ZqGk8JahFYrlYbmMyOSwbbrNVRq9QwMz2NsYkpneM//MV/wKOPfhzvnD6tzIsE9irFkjI+triJVG8gn9uRlxn7LOWFvkAUf/xHf4Qnn/iU+iPN3gkahmgoX6kKyOKrlyTEAlV6v6OFrls64mZguwO14cDmvY7F9vsHro9u14Vu8Ty/7ACWuw2MqjO3hPBGivjnDcDixt+oVy9A2we4fb8ArJsBr1zLyoFHeC8A1n7X3w/g+iAALHPt0R5Y3hFpHHX8bfLAUmzgYqUMj4PW6mO/NmT7j90QsH9bgMOu9yy40fvpsnBxf8brmHjNrAEMLsUYwQBb/e87cZVVdDiMLyWUooUL4zFm4FPc5Ur2wc1xJzYbuGdlFBxK9OXEjYwNyFy38aSSszjdyjK4LYBlMhVaxvbBAJbNQmgZVLqGPMGMDYESVTntwz67myJg68/M7SZhmY2RzPMZs3Zrb2OBKmviPnhsn6V2uwCsYQ+sXhZCxwOLANb1TNzrnZq8UemnawEs2n3IC5Ub1A7Axzoyr8F0Ze5+PdC2R4x7g8CtOd8dBtaNzHof4jG/6AAWQY5BhN/4lJBxZTNqceFMXx4GJ/QEsp3a+INwB72OcDCqYMcCWJaBZc3y7E6wNgNsblXLRbKZW11m5hqoPCa9KCVchVIRp069ga/+/d/Lk4W+NlzgP3T/g/j8Z7+gjsnsbvOz85KVWM8tLuCNDw4lfWScGACLQSUDxnDEsB8MDc0g/RrYnI7ebNQRi4RRLxfQqhdx9tRr+MevfxWzYxmMTWURiieZUw9jk/OYXTiKaCKDcCyDSISAAQmyzotsI+dXZx/FDCeaa52Jp0fhdVLnOtIcloB58bf+gsuwojwKEm2mLy7IKKcxYnSaFfpMwNw1WdIokRSLiN8LMsUgDdWZIa0tSQ/flwG8UsyajGwh+cPQHLiqhQGNpd9++228+sZPkS/nsL61An/IK0+scCSAQDSMra0tSe3q1TZS8Qw++uBjeOzRT2AyPYOgN4yQL2KM6x32lm1T7p92sr5d3X/U4qzRbCGWiAkgaXaa+Dd/+r/inTNvIxQLoOthdjsG6R7JzziB7+7tiskSjdAYugx/lzKnGNLZDHa2c1haWUMslsTO5g7+5b/8Y/kN/dm//3McPXYctXYTwWgE/kgQxYrxvaLkql4mq6YixptAspLJEhmOhMWAIguMbA4ytubmFwSy8EXQqV6r4fjdx/Huu+/i0598QmDIs88+K+AmEgjC6/GK4bO3k1c/5b0SlCWoQMC33TF1TRkTjdt5TjOJ+2Qqz/ZT2CvIbJ6yRQb9PNZmoqFfFFmPzN5GGSbbJP2P2FJ53kceewyZbEqZ8yZnJiWru7p0UQBWNBZEPBbC2toKjh05jl/9whfFfiKomE1n8F/+y3/F6vIykomEWC/BCI2/vShXigKcxyemEA+n0W15e7I1ltX83LzKjNnsuEorl4p6JrKSKCXczm0JPNgtFHDu4hKaRHbhlWn43t6edgblf9WkKXlHckPDyPKgVadfUhi7OzsyaeeO48bmBqZnZyX1W11dx+/8zq/j93//97G9vYlOi4CPGVMJ+IeD9E5rC4BgeyToI6S00zLG/hV6CppsM5TWsawpD+WuGuWdu/m8PA5SqaQyVVbKDTTIwHQAI0r1OFZlMin89m/+Mxw5vCAPJ16rVCnj7LnzuHjpqhiBy6srQMCj7HqUWRqQuqv2TsCIgxdlaHwpMUcwaOSVZJbKtJ39o4OWMiURRBO2pecjgKUya3O8J/Oso51cPicBOI559Ofz+MJiMxKsYp0yWUQ6lUA2mUI45EcqlUCUHn2cCwSqml1QyhubDXqjkalUkrfYzs6u2u3s/CJ8ngCi9GP0+rC1sytJ3k9efVUg1mc/+9mevDcaiMiLivfKtk+GG9lPk9PTyOV21EeL5T1Mzc5gaXkJZ86eVrksHDoklioli2wPiURcZfetb30TZ86dk9RUrEl5/oVQLlXEEKP0NpsZUxIB9k/eF5M+MEHAl77017hw/hIi0RjGxsbx+uuvY25uQQb/6+trAqaYdIMy40rZPHNhryJ/PiZk+L3f/T381q//hjJMsp0ySLGxXI8BTaaes5BlfWtXnfNvL125szHizEUHBfLvdWy+A2C91xK89vu3WqajvmeDmv0AjOsBWAeBX+bOP1wJ4T8VAGu/Or0dEsL96tbdsuwxw/dhGfTu4Nd9rG0Dt8rAGo4Vhu/1wwawemv6/bIBuArRAkJayQt8MWsku861AIye2WXq3gdmnB7jAFh83wJC+wNYRrKnLMhO1sBBAMtK7hwFjgNgMT7qA3fGZsXWhY01rHzPHOcwrGyMo4LxaP419983dbegEr0trWJkvyyEXDOZ77uf3XpGcd1hNsBHgVe2nE2520isf6/DAJZlpunnPibufVDv9jCwhgEsPo/bxJ3rQCo0xKyqmXWo28SdAJbWLfWKrGIIXnEdSgKEx0sCgyEU3CyANXpU7jdmG4d6zp8+ddCxt3+Gu3PGGy8BR2Q9jLzf+AmufyTTiN/ul3uQN6ndufttgg4FYU5mImWBoBeRy3COn7kZV5Ti2AFW4IbN1OAMcAzmNSD6/Q6Kba5BUMVdZsPlp6x5DkCz3yKGQQtf7LwER775za/hnXffRT6fkwTqM09/Bo+cfBTj2XHJKBhsCLRx/Kc0qLnSwPYHZEeK52TR0YDao1ragclopjUItpuIBH2oFXNYuXQO//jNZ9AoFbB4eF7Zzsamp9FoejC3eBxzi3fB44simcoqIx2Ny7XLwmx3LHfqzRW4mbSx3IlPJ1OSDtHHR5mjKFdpNLSTL5aY1waMJhOkGFUeiBlEoMAsEjxo0oi73tT56H1UKpTFnGBmM5rciw1GPx5myQpFdA2vn9GLkx3NpR83IIY1YGRcSvYIJw4GkT7d79nz7+L85dN449SrKNCnLBpEnYbxHnpvhdSO8vkS0vE0jizchUdPPoYTdz0ETzuA6bFpNBot+IIsB8NMGdXHLFBi+4idqGzd2AXAQX1oeCFuz8MJlgwsStJqjTL+r//7L/D9F57DPLPrNSqsNbGwyOCjJGxrZ0vPxaiPLAd/14OAz4d0ZhxXriyhWChr8tvbLeI//ae/wcLCEfwf//ZP8fIrPxGw1/V70PJ0QWtyZtar7hUxls0il8uJFWPlS3wegjBsP5TihSMRVCsVHD5yFGtrawI6yJihtJGTFEEi9ikGxplUEi+//LJhD7H9dLuolavyYqLHENlI9IkzIFVd7ZPMMIIqAZ/JCsfy6i8e+yxNu1tlpMUthENx3fv4eAb1Vk0ZFCenx8UOYvcJhM09NVo1TM1N4Z57jmFrex1Xly7JQykWDqs9zU5P4/77Tsh4fnx8DG+9+TN84xvfgM/rw8T4hMYXSholSw4aZlU+l0er5dFz8l4IKBHrfeSRR/Dxj3/cmM0HI8jndwR606ibN0WgiKye0+fOYyO3K9CJZugErra2diRXa7TbqJQqSMZNH2T/0TjoeIgRkNGiyONDs9NGtVZFNBrSuLS4uIB/9Sd/ooWF/OIoKqbZKncOm8xOSa8nH6r1Bjw+sh/D8pbK5ynbpXcTM33WNR7QN4mLEjKzyNDjuEGZruR5wRB4WwKManV0rUSRWS2DAfzzf/7fYWwsJe+x9a1NnD13DmfOn8fq6oZRDgQo+wsJkCG7Tgbi3JQggEXj9aBPoBWZknxfsjqZ0Zu/SR6ut5tKEtGocUe4a5i23IF1klN0Gx0ZzluAiskeyE7jTjAZfv6Q8aMiSMPKk2QuGEAyHgP9B8m00x5xp/X/s/ceQJKlZ5XoSW+rsrzvqvZubM9oRiM/GklokEXACq1AEixuiQW0y74N2CXY1W7oxb6INe/xViwPsysEPBYQkhAC9CQxEkia0Xjb093Tvrq8Te/di3P++2feysnqqukx0kBnREd1Zd28ee9/f/N95z/nfCD+xe8161cDwUAEgVAMyc2sihyoPaoNyQY98GPvgQPo7x8UUMYKoRxf/+//+hMxmo4eParKmLFQVGBaJBQ1/b1pwFD+PxgOaEwUK0WEQn709hvfs0uXL+pZsCohGb/0uGL7cX4gwE3D/bNnz0rSS8bYxMQE4nH2TcpW6R9Zxg3Hb9Q4iwXD8sAbHRnDhUuX8T9+59MYGBwyEmVAXmVc1zKZlOTb+2dmdO8sosJ2iMR6kc3mEQtHJDl877vfhY986McwMTqm+YL3lUmZAgR8UT5q5P5+VbnkeGey5I4B3HPpyxb37CLh22lOfyX+/kIYWNdyPZ2AQGfM5J6Dr+X8O31mt2DXdsd1A7A6AYwdIuCuf7bn6AaMbPnANubk7nih8wu23svW+Hu759EJIrTiCfqpOq9rakvHYmLb9nWNk27H7BbAMjF8W17WeS73M+vWXt2OFyDixIid8ZvmE64B9v4c5o3NJdrf4RQ1apJNtL0hf6e3Uat/dNHw6W8uBpb7OztlZm1go3sv3Wn+swys7Y7b6fNtYKaDQeWqbMf7MZKwtsF7Kw528reWZM1hYpnfTW7AV0th4sTZAa9Ha5ZRcnSBIJz244Zh69nz3Fsq1juVCOl16Vgs1FVMxhAAdAst4MjkVbbqvYc+wTyuVfnPMLjc48ycp12F0P7Ngn/yMnY8wez9tseiYWjRwsa8rAeW85vDvLLm8haUs2xk+qJaQMudN7afp7WGseez/XgrU9B9ze77MwwyFrEyzsj2dwtg6fcm2erOv1pZPrOmkFpZMQQBKwFY5aL8a/V7pbIFwLKsOSv0ao0b+8idn9vBEK15bps5bkcG1k4DYKcF6vrfX2QLvMoBLPfkbYAOZ9fV0fRySuKgsNWhTPWikmSC7oXZDRiwuqDRDNM3xJRDtxpiU+GBvKc2gu9+ArY/G+qqAZiu9uLOAivW0VD8/m9/C/c/8G2VlX/tnXfinre+FbFQDxLxBMIxGkMzSbRaZQMQdTNZNdfgUCAdCaFd2KwumvO6WaC9IAuL/sOol5BeX8J3/vY+XDp/Bv2JGHr7e5AYGEDTE8bI5DQmZw4jEO5FOBxXBS/J9Rx/qTAlOpQhVYmQ08DYh2adFcGKSiqY0HACIuOMnyP7iddKWR6lWouLi1heXdYEZmSQQQQiAcwvL+LKpVl95uD+Q2r7iZEJvP6u16nkejTECoE1OkALXJGZtD9oWCB+nwAsLhV2d4HPwywSRg5KiRG9yKI9piobgTPSWvPFLBaXZvHIEw+q3HypVkK5SuPnpthdfG40Ey7myyx2iNff+UbcdPgEjh66Gc0qxEQo01fGcgKcxcy9iHUDqF5YgNy9d7UDZFZq5GLbQLlewvkLZ/HP/vnP4YabjmA9vS65GhP0AM24vU2BCXxO6leNJnoozapTYhZHOp1DcjOF5GZajMT//F/+Kw4dOCKw7599/OMIxsKoNOsIxCNiY80vzGFyYBSTE2P45je/LV8lvkZGhsV4IRsok8qgr7/fJLuxGDKZrFgilB/u3TuDQqlgTLbDBACIZ3k0Nnj8H/7+76tpKeXiiKQsiz5kvN50JitGRyzWgzLli/IqqiOVTBpJcE+PxretiCLTbYeFZEFwgqXxqAFLyZaMxEJiWpHNQxCkUKGEOKT2zeTTWqgj0QBuv+1mJHP0qcrLDFzt2ahjfGIENx47IqnYd+5/QEzKvTN71WfJtiTQk83l1W8JmhkWE8GhICLhmCqPbhLUqlbxYz/2Uezfv099nQbeMYKHTiVV7lBRosXn4o9E8Nz5C/jWN78tWSUDLjIY11fX4Q+F4Pf4VfmO4BPBCjImOT9WSmX56JExxuMoi2RfXVxaw5Eje/HRj34EY6OjqiTIV4jgE0FBVq7UfqVXADcBLBtk0fA7ndwwUkJKVSsVyRr5bCgXTWVyqKjEchvsJRBB8I4yPEmJG3VUCkXUq0W8/R334MSJm7G8uiBA88Kli2JtUc4ajMTlrRCLRdHwGI8vLwGtgE/eYUH+DHgR8Jv5neNFu4GS+lHGyGIQdRTojchS3fCaOYmMMsnMm/LBIkDCdhno61WfJgONjE72QQJEZOvx90qpovbp6+kVG7RSLIshmEvnEY8ZMIeVG20gSuk4247jIZ7o1XMiEy0YCOv9jbWkTN1Z6fPOu+4Sc41AE1l1f/LZz4ohetttJ7B3alrAPiXAvE5KJDnvcSyOjo5geXVVcx8LGQTDQUTiEYGUBLLIimL/U8EFGucPD6lQBu/n+PHjuO++v8H937pfTNM9e2Y0tiYmp9ROK6vruPnGGxEPh9EX70WhVMHg4DB+67d+G6VSRfLElZU13Tfbf3VlFfF4VG2qqr/NKvrka8edWfrdsThGFKvLqxhI9OFDP/xB/OAP/KCqi3J8ELg2DE8CmlEkk2kBmzT+d8+32yXwLzKKet7Hd5vsv9Tf+0LP990EsNyx2wu97t0ev9vnsC3A0sUD64Wtz7uX8HW9hn/gAJar7NuWR+4GHdpxfHcAy92u3drYPT905gRuAIt/s/G9G8DqZF9t/Y5XN4DVvbajaaXd5e52o9wl/3MBeS0AxAVg2fhcf3MREJTbaaPZvSFhYoVOAMtP8QM3r+UB3DkGCQBq9jEMMbdTviMvtPfH7zLgj8m3tgJYtliIqcpurtdK+Ew8RK8Ck3e8cADLyAfb4M/WfmzaQX6cW0zc7bMxm3W2IqGbfcXjrYTQbqDb3OilBLCUc9L6QQx2k291AljKy1UNuqK4lhuiFsCiJ2epXhQbXZXlq0ZGyJ8qjKMUxUgJrwNYu10R/74d9yoHsCSfY1Uz7qA72mElUA51lbuwTJT4jz5XBvFlkmKOYUJsd0Y4ECgj5O68legpQbWVKjjwWxNUdwCrReRsVdfbOnl2AlrUBFNysri0hK9/4z48/vijOHLkEN72trdjiAbWsQH5+pgKg5TDGfkTE1HJI1xaXjuRm8nXTmSWoupM9Bzs1I1zbqEfC72sWJnLC/h9dZSzm3j2qcfx4Lf/DqEA0JswpsKhSC8GRqfEwEoMjCEQYPU6n1gjNNFm0mESe78xCPcwcfWJYcMEiZMtE2ruSPT2s7pVBidPP4vTZ05jdX0V83PzSGWT8PrpKVORGfF6agPBaFjMlsG+QYFQLLlOP56jB47h3d//Lhw5eASVfEmVrBKxBKIEAdIZefgQkOJEx0WYLCILQvJaDKBZM+CCwwDjhEm2ksCsWBw+XxOZ3DoWlxfw8KMP4+FHHkIqm0bfUAJeTwPJ1IaSJcpnYuEeDPWN4Y2vvRvHD99MK3f09w8ZDpwDprrBqjbA1EY4W7sBO+xKuqegbudx/50SOAEyqqhZknzqE5/8t3j0iYdww83HZDweigYxNjkm1kMqk27Rv1nFMZtKqurZzPR+PaPZ2Xl4Gl70xPvwK//qV7B//0El7n/6uc/hd3//07jlNbfh5PnTCMWjGB0bQcQbEmNq9soVJJNJ9QNWw5uYnMDK8gqGhkYE1GRTGRw4eFAm5ARfKOFkIkzD8oHBAbU15YessCZJ3oEDuPOOO/DcqdN47JFHUSfQwuqQyazAAia09I0qFkrI5HKSATJpX1tbRbVSQbynV3NBOBSSfNh4FLGiXHsu4TxBjzNWditVS5L5JTObAqwCIb/09wT+StUyRkaG5F+1sbmK9//g+7AwP4vnzp1BTyQhT6BoJCh/LE+jgkRfXLtN9A7iykvQgeMwlczgyaeeQTgcQjTaI1q09aYikBP0+WUyfuXKPN74xjfhh3/4h7GxuqbEnzKtxYU5Ma84svkcI9EoClz8WblxfROXr8zhqadPiv0UCtEkPoz1tXUFV35vQPLpWolzZVnAM9lvBBBMQQkD8DBEe9Ob3oDjx4+J6VMqFtTdCDCwLdsMrqaki5Rwe32UNHsNqyy1qX5ARhdf6xuslAeBJgQdWR2Q5vV2Z5vAHn0SBOQRcGSQUy5Lqnns6EHM7JtGOrOJ8xcv6ByUogbD9PMKKdgRK80Zg5QNRsJBATAMbglKqkhEk+zRuthDlAbaALnG7wwFBcZzXheARSN0p0Q32VRsJ7ZLoicu8ITs0DifQaMpQ/61zWX4vHyOUdTKNeRSGbGnyOLKpnO46fhNGBwYQTgUVYVTsq7oq+jz+CU/5phlX6NnmTwRG5DUUizIbF7MXVYF5ZxOoKmnL6F5nV5Y3/j61zExPi6mUiwS0/VZJhbHHKWBlPFSHsvUgN/DQgXxRI+krE8+/TTmrszJT7B3oB+pdBKDI8NiznKO5Lkpyz1/9izu//YDYk0mNOYK6B8aQiGXw/jgKF5z++1YXV3H4cOH8eijj4u5mcnkcPToMSwuLCDew2IKhZYsVv2PWk1WavQH0N9PBmdSa3U8TFZYBYsL83jD696AX/i5n8dtJ05g/sqCxkBvvBdLC4sacwRhwxG7Q21mxU4wa7cM1xca9u0WOHmh532pj38lAaxuCe/L3U67Pf93E8C66jW+AgCWG5Bz9y8lhi+SgbXdBu52QNLz+rfj4bVtGzn5y3bsq87PdYJZdtO723F8z8bRnXGWBbC6xWLu9rQMKF7fy8HA6myvl5qB1Q3A2h1wZa+sk7nTZmLZI1rsKodZthWgMnM2N5Q1d0t66FivyKrF2ai3JvxNw3I2sT7zHG4KuXMwFwtO3lZkSdncqN2algQgL2QHwNJ1MCxihT/HPIUbXUZe6ABUttq8VDJG99INwLJt2I2Bpe8Rg8kCWKayvGGrbgVpLaPKej+1vLlEtKA/MdvCqIe25LGOhNAys3YDYHXOE/b3Lc/P5Tkt+e0OAJZy2i4AlnL2WgXFqgGu6IHFnyQXcMOdMYnGp1OQZ9t1sQO77GRidfZlWyyg1Xt3MnF/YYPhpV6+r5/Pos8v13N4uSWEphKgmSzc0kELUlCeZ8ErU2XQTAbW3M4sUkSkSTk1IAcTYVVsEnvAnNtOFDbga01AHQBSh4Wca7pxAugORha/P5fLoFgu4itf+QpW11bw9rffg8nJSXn5jAyNwe9MjjVKxzkxkVWkcq3bA1g2aRNOlDlHAAAgAElEQVRri/eoyb8NuskcUQaIfK8J7Vh46iik1rBw+QK+9bf3MWVCOOKVL0ssMYxYYgijk/sxNrkXwWAM3mBYptKsMqXKcvWKGDycw+XJ5fOqepT1CyMDggvRgw8+iL/5+n1YWTMm3NUmJUQ5499F1EyVB+v0KUbd00TdU0dfT5/ud2ZmLzy1Bvrj/Zr43vjaN+H4kSNiPDF5jvhDiEejqJTItKMBu/ZwHPmMQ4t1gEuuQTynqm+x/5BRRZZGhMbn9GxKyaeGC2E2l8Xslct47Kkn8MzJJ1FvVjAzMyE2CZkTkXAUG2sZ3HzsBF5z6+tx/OgtiIRi8JER5iwedsK3SZM7aNpu/O0UgNs+0Nkf7eeiYUrMUgIhi9WCpG4rm8v4T//5/1C7BsN+FCklpGQpHBL7SbJLwoVNVnbMgzr2/fsO4MKFWSwtrmD/zAFsriXxa7/6b/HWt96DS5dn0dvXh0/+p/+Ic5fPY//xw9hQlcc0Ir6QGFIT4xO4cuWKxiLBWsqbZDRermF8fAKRYAhX5ubUj5h8EuSglJD+Xew/TGiLxYKYGwTWCPrWqjXsmdqDxx56GEvza4iEAwj5wgIr/R5TtY/V2ti3KOEiiEAQ2waf3NWxz0JjnGGJ47dmsl2gWm7IXDocC8sIn6DI4MggMoWcfIEosZ1fnEdPTwzBkA+ryyl837vfIMYYKyr6CFZ4PIiE/Rjoj2N9fRk+H+R7RRp3rVKXSfn6RhLJjZSkfQS2+BlKDVk5j88yXyih5EimGrUmNtc38IlPfAJBr2FARmJhpFNJxKMxLeqs7EcZGA3LWYWS/TOdy+Ghhx/DwuIyanV6vZXEICQwSSlub6JfLBo+L0oTyX6r1ZqSwXKTgKyw226/Fffee29LOmiDQ465WCQi5hHnWbYlq5TKNopUf7AqaE1sMT7bWr0m428CGeubmwIoKCn0+k31ST4b9g/K+ipFw0Tj5gLBGtoUFopZVe9jhUcCzZupTTE5/cGwWFWhsGE10VCdYIzmclbgC5LZ6VcRA0nVWAXHkYuSccfv9gaCAsvE22QlIYepyoIQnNs4i4R8nBcDWjfIwupLJBAO0+uKVQqNGb4MsmDYRHy21VJNhQ8IXA0PjeHNb3gL9u89KA89v49soSb8PhZ/CDiVcxsykS+UsgJRKUXkJgCBQY4JAlZk5l64eAFkt22KATWp4gDFcgHTM3uwOD+nMcfPMpClzNaujWQ8sjJocnNTJrmc+9aTa2KEjU9NIJ1O4dy581heWRFjbnBkCOl8VkzJnt642GgEABO9vZpvv/nNv8P84rIYlv3DwwKnbjx0VMf19Q/Ix2pqzx4sLizh1KkzkiFyvmF/4CuVSqs/ch2OREICtlmggZJZVvqknJ/sLTKx+gcGMHfpCvbN7MUvffyXMDkxIYP3eIy+hPSsDKkvdkpt3CCWfa4vRxS407z9cnzntZzzlQKwrnV9u5Z76gYq7HSe7Z7Xyy0h7HZdW+KCbTy07Oe6XffW964uIdyxrVp+ru0qfS+kLbsBWNu2dTfZ7QsEsLoBUd3ayg1ICRjp+G77ngoxuf7mBry4Nrn7tfs87fNbD6hXFsByQTFXfVw75X2dANZOxz//y54PYNk52D0XWymxddJ1S77F3nGq4ckl1/7fkRHyPPqWBj152xv1Rt3ZLqJknol1X7eeWG3wyoI4bjknj3YDWIwJTC5ocjCrIgFMMStbM4Fxp9qqCwOrBY6oQrsF9Jz80OmLFsBSpT0WnCLQ44Baut9O4oKTI7aLiNmKgga4YkyxRUboeHrZSuDuHNdciZVKPp9B2tnP7e+2z/OnZVxxDbb5104MLOZzVEQwRlfOXq+iXDdSQsaw3FyT9UQlLyUP8zVudFr5qWmXrRl45/R5HcDaafZ+tf19RwbWi7Ew4wB9eT2wbBDKnyZhNRI/Y1pL1JbVxyr6nQtOrWbADDtgmUQyYDaVBckUsCCWYWJYmmm7yqAzvF2VO/hOx7AxU4DHA2nIpa12m+y1llSxHLLZtKpEnTz5jJggR44eEXuEDAd609DIkcwrfQ+9t5jBNZkgGvqkvsvOyy0LW8fKViaD3Imgma2zmNhyr/TpahrzYe4f+FFHPrOO9PoqHn7gW0iuLaGnl4CeB9HeIQQivWJfjU8fQE9iWCa7YoY53lHcHaHEhL8nM0ljyFwso3+gXwnp/NwVXJqdxblzz+m+jxw/Iu8bj8+Dco1+UimsbW5gM5VUqXmyhVihkSAkvV743IYHhyXz2Tu9H/09vdhY2cQPvPd92L/ngAyZc6msASKaHkRiEU2ebBz2DUpRCLgRdCKrg0wxAmgyva6UkC3mdByrdFHWdvjgQURCYQGJTLRoJLi4OI8HHnoA586fRjjEymbc4W+KPRPy81gv3nb3O3HXXW9CLBhHf88gAg7N1y7Kto/aib4bGLrbBGg3ABalej2JXhTLeVQbFTGuTp15Fr/6b/8NhscG5FtFmu7g8ACWl5cl/SRbiRK4eI/xEiMLopyv4NSzZ9DXM4DUZhq/9f/8NibHp8RiC8Yi+NJX/gr/929+CnuPHsBGJoX+wX40ilUl82RP8T5XVlY0Wki7J3stlU6LkRWNxvXz8KFDGneUTi0tLiqR3tjYUKU5WzaXgCuT5EaVAGtUldmeeeJpzF+aRTTcg421NWSSeT0bJtv8XhrDEyAle4V9tpgvtUxGLWhNKRQDEtumBB9ln8ZduKBf9HX2095EHMVqRUk0GUOZbErMMJJmUulNeccdPXZQAFalUNX9pDZXcPDgPhB7ptcP5Y1BXwgbG2nMzS5p/kn0JWR6PTI6jOHRYZBoyWorKj5Axk4mJ8YPJcWXLlzCL/7iL+KNr309nn32JIIBv9hG7NuFYh79g30KfMIxVrSjebqpGJcvV/D0M6dw9txF1BiAw49cLm/mTsr+ig4Dy/HC4nxDUJosrLW1dXzgA+/DiRMn1DfYtmTLMEhj5UeCkJbJZpmtDY9HADGvnwEMASzeP78vFo9JzkgT8mw2J28lznOUENL0n2OzXqkIqOZ7DLZMlUpKLgsqqDAwSMZRTWALaeSRSMyZw1nJkmBlDaGgX59V8EqPPjJCHV8krhFmniaYbaoNafPCGxDLVYCZfLxYgdArMAr1muZM+l6xOi37cX+iH6VyBdWy8QAjMMlgemVpHrVqRaBauVhBJpXHzNQ03nr323HjsZswPrYHXoKtNV6aFz6vMcFnX5X018OdyJJAIF4b1zGCvLzmdDYjRitZgBxfp86dlhSPADznV85/LCSwsrKqccZxPJAYVL8lyFMpl3QusmgXl+YFzib6EypiwURhZHRUgNyjjz+GU8+dRg8liqzQGKEU2MgDgj4f9kxOob83YRh2+QIeevghrG5sOh5cEaSTGRw6fECVIuldxeCYQByPZ3+47+v3CTBle3MzgKb+hXwJo6PDatulpUVtPA0Pj6qSqGFdc4OJbVpGOV/C7/3PT2Pfnv1YuHxFc8gapYZkg5H169q4cSdN1wGsdtywXdi6kwXCtYa7u13frvX8rQhrl15k3ysAVud1WO/SbZ9Pl/t7IQDW1Z4D/8ZNrBfTlu7+s9Mz7/r3LlUU3cex0Ib75U6iu71vx/8WEGEXAJbawgUaKHZzAVju790KeL1yANYWgKZ181fPv3YCpNwA1k7Hdu+jba9d99zrZkV1ZfA0DePKfsYysFq/Nw1jviUddPpJC8ASAMNnxvypKaNvd/u0S06ZXFAVC518r93f6dNk2VxUvPBT5ncLYFmKXrPpVCl0qia6AawW4GVZYs4XCAztALD4JwP+2AqERnpHpY5yWAsoO+wxEjRNLutUg28phAyA1WRMIfWJYWHZvNeauHdjYJn10ilm5gCC3fp353udAJaARhbgcUkITaVmh1HmeGDRxN1KCC2AJUsPqkaaZtO4WCnL+4rxWqGcE4Al9ZKYjaaNTH5sxmmjYfod8/tur+1gidY92Gd03cT9xS7BL/PnX1YAi8BJN2jnxd2Te4HYTjpIVkKJlQvoYaLBbyiYks61qtExMQkpeWTSYqSIbarl1QAsgUYuI2hVnOvyokxFk25XAAtiXtGP59Kli1hdXVGiQsNtGuPKjFZmgayARY2IYYhwWtdkKsmTmTi7A1jWbLC98yDEWtfjQ527GUzeiGQ3GggHfWhUCijlUjj11BN44pEH0BM3ZtyRnn4EIgmEYv0Yn9qvioRkOajCn6epql5M6lbX1/DUs0/h5LPPYnVtHeGYqVLFZCNXyOp6WbadySnZZoMjI1jbXJU5NgECJjX5UlG78jQUp9EyEzS2AZPXkaFhJbtkWg30DyESCCESjAgkettb7sbRg0clo6I3FhPV2fnLSCU3lQStrqygWKR8KoC+vkHEe2OaEAmgcQPl7PmzuHDxIjK5jL5v7/RevPn1b8GhA4fEmKFn0cIiZXTnVWkun0/D4zVmhXwe8WgPUht5DA9N4t5734uZiX0Y7B1B2G9kqEzaeV5bbMCCrt0CA9vHdwoarnYcRx6TYT4bMl4a3gb8IR+SmQ0lt1/8yz/Hfd/4mqq4JQYSArmefvppmR8zIc7lsihWsqp6R/Qj0duPU8+cgbfhgxd+/JMf/wn86Id+FM+ePoWBkSHMLs/jM//r97GZz6BQpcwrj8FEH+L0vmp6xBohkERAze8LYnV11TBAkklEI3GBtgQMM9mMwBoev7SyjCNHDou9wyE2vW8ac3NXBE5xUWYFPUqVeqJxhP0RPPvUM1hYWEJPtEegI/sbTdJpOE6JZH9fv8YNvaZo4M2KiIadY2RuWkwdLywyfnLZPEZHR5FMb6KnN4psIYditYTBwX6EYjFRmn2BoDyicnlWTzTSsXe/515JHRdn59HX149CPqOEnGAGmWMEWBeXVtBscCfPyAgZcBHEOXBgGnsP7FGFPno6sUJpJBRBtVxFLlMgqiWT9FtvOYEfeM97NXexEAOrEVIeR0CcfZpAZE2ebSaYSWZzqNYa2GCFvoUVnDt/AYsLy5ie3qsxxSqQPbFeFR9IJ5OSczKQoUSYUjqe76d+6ic1dslOlAQSTYFx0VBE30GwV4EEvCjX6IFlACxOOgz/yPAio4fjnBJGY5vqQblSx8WLl5DNFxCKROUJRillIWPmDM7fnA85B3CeKZXygK+BweF+hML0yaponiGrS2WWydyq0HeKlf/MnM6NDJVxdnZxTTUc+tmF1YbavxXl3ZTJ5lpBaaVJXkhXp4k7zeW9iMfC8lgS06fZlPSPoDj4POFBNpUVuOJr+mVifuXyFVX2fN+734u3vOluDA+O6XcCVwQlycIjKMM2IajHPioJdtMUxuB1UhLHwI7zMWWGBDc5l3Ajg7R6BnKXZi9pTiYDNpnegMdPM3lWXQwjm8mgWq6rAiWlkPKhSyUxPDIiUDGXTyHeG1c1Vp6bTMhwIKwNiM1cGp/9wufhCXgxMjoidiXByngkogqRoyMjqNaqmNm7X5sYjzzxpHy0zp45JwZVNBIRyDs6PII901OYm5vDk08+6VQR5fWEcO4s2V6rOHLkCK7MzmN+dhbp1Ka8tJZWVmQqz4qWBGnp/ZVJk5lG8LAPYW8QH/vwR/D6u16P5SuLAlQpae1kKXcmtTvNr9caqeyUrF/reV/qz73cDKxu1/tKts1uv2u7415JBla3a/huAVituOIlArB28xxeLIC1Bdja5ro7v8Mk+TszsDrjLFvww37eAivunyZHeHkBrOe3WSfh4MUBWMwPtnu57327Yzrx1fb1ttvctr/7ORD0sMe6GVj2GOYKFsASqOP4ZloAy+zjN+BX/tUGsFoSS0cbY6rXGTN+Q5iy92vyNpJ4rYJC1+FI8qxksO1tZTywLN7aaeJuAabOfrRbAIsbcdbHWedwACxbREuyRscLy/Y783xMzsj4x9pj6P+Oibvd3GkpjFqMMdNvHc7DFjDR/bzc48feW+sZUfa5hYFFoMl4cFoTdwPKGYDOGrpz41H32qQHaUFxG/N4bh4zryeAxdiOeT0BcuY2tphQG8AyxbOuA1gvdcTwvXa+vwcAlkWmOQg5eIxRO4ErU3aTqC59bjTAnCoSTE4psWHSYCSDhmLJ5MMyZIROW4mhy4DbIEYOfVgl6tuvzoDYIr2dAJZdZphkk2lFeVUytYlQIIienqjKodOUltIUgldaCDjJwqukT5MEZX8OwsxAh3Nxu4i4c02qD2smPFM0g+wDMq+8ArAokWHy12zUEKVcrkHGTAYbywv48pc+B9TTGB4eQCDai3BsEA1PWF5YR4/fAn8wiGAoJJkSGRBnL5zF408+hstzs4jEY5Kz0FcnGAljZHRMhsqUIdEI21ShbchHaHbusmGOlItiX7H9QxHKE3NC1Mn04P1S8kQGDZMTVhkkQ4bl1FkmvpgrYHhgWMkgd/k9bDPUkUqvanJTZTq/XzKyKD29QjRD9hhj+WpZJvLPnHxGFbliCZplJyVDS4T70d87gImxcYyNj6m62Nz8ZczOXUKpmIYvQNNhVsyLCDRrNAh6VPDWu9+JN7/+bvQF+xALxVuVv3jbdtfDSFmfHyC4F/JrTbB4DvEHG0AsSjlYUQwhJsO8x2I5h4mZCfz3//4b+MKXPo/EYJ+ADnqT0R+IVc2K5Sx6EjH5R7Fde+IJVIo1TI1NwY+AWDL3vuP7ceDQQQyNDWF5fRWf//IXsZZJ4omTT6m/FglEhULoidP4PyyWHM36uQNEtheZFuz/ZGdwzNL7Z//+/WINra2viTJM2SC9bAia0GSanmmDgwMmkaf08NIsgv4gJkYnMDY0itlLs/jmN+/Xs6VErbeXrByvDKIpxeKcQODSAMS+1q6WdqrgFQuLDCLOEcnkJkZHh5TgDwz3q/0KlaIMrQOhkN6n9JLzB2WlHGfFYhbvetc7ceHCeWysrAigZrU5Aj0E0QL+IOYvL2D2SgbvuOcNuOnGm/G7/+N/Ym21iB/6kbuR6IvhwsUzYgLCRyAio/Znf+fnm1U+Wy9uO3EbDh84KC8i+pStrS5jdHxElZM2kxuIxcgILDr+dGGsrK+LgRqMxrCZzOCvv/wVrK9vItE3ICCQYF4sEldwUWRVQJ+pespggZ5VMzMz+Nl/+jMC+NbXVzWeBExEIgLYVEHGYSyRTZQv5dXnjGzTUOGzYmBtaM4Q6zVANhHDTi/On7+AZDoHXyCg6oScC/kcWA2T1+cPBw0IjCbypRxYYK4nEVV1RFM9lIEZmVd19QsCt2QdkkEqBiarmjbI0jVjrlInO45VKcPayOBUXinXJeNkYMg5hAwkskEZeBFQikYD6E1EECd4FQmpcqCkmAK6jEn6xkYK8/NLqBUb8FSCiIcTuPO1d+Led7xTpv2U5LKv0a+JTC3K8OwGi92QUAUir0+eXIYdTKNyA4KXSvQd8wqEzhcIStYkvSZ7anl1SZUCOW5YtKFUy0v6GqREkYU1vPQAC4kNZl4cE0HqxwWuZvIZyS5YIZRm/s0aAb4A6vTx6u3BM6dP4r6vf10+jVxvYgTC6BFXKmnTJZHoR4Zyw9ERPP7EE8ikc2LWZrMZjWuyvg4fPoS9e/dKFkhTL66BK8trDvOuiERvnwoaeFlwoFzEyWeexOraJoZHR3BxdhZ59jF/AMPDI0j09GHvnhnUSzVVPPy+t7wdd9x2O3wChautDR53Ymnn1N0kYNcaru0mYb/Wc7+Un3ulAaxXul12+33fTQDratf4cgNYboC3E4yxMYTtb9fSlrYcfWef7Uzk3ePTfaxkwF1erWuRTHurzG87IKvbcTZn6Ly3dgy2teqanTssgLXlWl2MIb4v/yTSqHV9L4+EsBuAtZUpdvXZYqf4shuAtfX8Oyl0dpKwtg3Z3QCIW0LI97mp6v47wQ1VoLPP3mEmSeUvZpO2+eFtbpUQMucxq575aQEsWQO0fIPbbLu2B5YDUDk2E9a0vc18MlYDbgBLBAiXhNA9vixwRHa56R/t5+RmYBlghm1kWEsEbUx1wjaBQvmq42nVBtaMgbvx53IKj7WALJ+R6lvyg3ONW0Gs3QFYdkx19kMrIXR7YKl9HADLgJIGtDJG9VsBLOP3zEJaOQFXFcoK6xXFspQQMialjYgp0lZTrm/apA0YK4RqSSu7j4NOJlbnfXguPPfsVXv4bifFl3LRvn4uVwvsCGCZ4X5tr5dfQsiJwO19xf8beYLp0JSfcWeYVaz44iCVfIcJpZInSuSMxMQi2PzJ3yWPo5TDAa/cCyDBEfdEzgpZIkkRIyNTyvndtls3Bpb01V6v/Es4gxGwYhKRkOF0UMANExyD/FszQEcG2NJBOxJCa2aoR2VYDQLfLIPLKTmra3akjWQaePxM2A0KTr+nBmmahQzQqOILf/pHKBXWMT42Al8ggnCsD4VKE9Heftx0y+0yaicyvrC0hAsXzkmK5ye7aXBAFa0IBMR6e+WRQoYVZWEEjcjAWU+uC9DYSCcxv3BFbce7JCuHxzDpJ6gVoR9VLie2RyLRq0p4/P/QwBDSqRSG+gcVJBB4GezrR3oj7fgLeSX5iSeiKORNZTsmmKz8RdaPNecnLZXeSpSEXbh4HhlKGr00lc5gZHgE/mYIAY9JshnsG1YeE3VWi8uhVjfm3mYV8qJBKZCXxwfw1je9A7cdPYHeSELAmRatpgGwOO9JChM01fVa/YQrmVZB49GzU4BhP2eP69wFCfoCGgtKWqsV7V5Q2ldrVpHOJvHgw9/Bv/zlX8XR43vhC/iVCGczWYSiYfT2xdD01JEvFJR459I5ZNIFHD9yFCMDI1hdWUc+k8OemT0IRiIYnRrD333nW1hhP4iGTCBRawi05HXQ141JMRkgZ04/p/5NBgX7AwFm9nOCkQSs+MxX19aUGMfiEZm2P/fcGYxOjCIap3dSGqFQENN7pvHFz38BNxy/USyq9GYaU5N7cOn8JVy5PCuTaY4vLngck2TmWDCTY5yG4ZRPSrLFnanWAmiCmL6+Ho0NygTpEeQnyOv3IZXNIBgOY3hkWF5RlGFFomHk8hn5XL3hjXfh/LmzKGZzGBsZg9/nR2pzEwFvEJkk5ZFp/MiHfwgnbj2BcrWK3/jUf0P/UB/e+757ZQR/5rmTAlpShQLDMJQLJXn81CumjeYuzeKX/vkvYf++fXjg/vtx4vZbVW1uc3NdHk9mV5G9w7QrxyLbNNbTiyzHYi6PjWQGp06fxdMnTwFNn3yKium8WGhkp5EZx+p3iUQflleWsXffND7ysY8iEo6IJcf+y75KULknygqeNQUYqtQHzmsZNP1N9T9KwDi3cRySqcadQY5Byu7ykgWGkE5nVYaaDKTL9EPz+TWGCWAR0PKHDZORyGyhnJfnWDQWliSWgRHZZwSt2FYWMBOw7+GmRkUyYT5TAlY8DxliDHAIwpPyT2CTAFTVJTGn3x7YHmE/+vt6MTCQkHSRwAt3T/liJc16pYlsNo+VlQ0B2TQUP7T/BhyYOIYTt9yBgwcOGNP0YFDAqAK3uqkwxOqSHLfs6/TrYr80wR6hOq5PQbHv2L6q1OchA60kaalko4Wc+h5l2gQ909kUTp48ieHxYdR99BfMSp7IfsDdWAav/D9Bd7LD+BkWNgiEyaJtipVFYIw0/YDHj+l9e5Er5uEPBZHJZ7GwvITz588jubGOcCCE6ckpDAz2672evn6MTU1qA4JG7qU8vQSzuHz5kgoGsN17e+MCsyST7x8UK+/pp09qnAb87AcZedtlUimMDQ5jeGQITzz5FALhEDL5nIDGixcvyvx9aXEZt998K/ZPH0Apm4e3Adx49AaZ4/fGexx2hcucxFk3CYy613OV++bS6Py8tninYx5/sSd5BT7/cgNYnSDhKx3v7/b7vlsA1rbf62S0lgGxXVfo9vmt710dQHi1AFjbPsdrBLDs+XYDYLm/u8U44dzcxTfLzinWDPofOoDl9iTq/gxNO3YCVvY9255SergqFep4B4QyZuFmLfZbmxQHwGo2jbqkdR6xr82GvgAubui7frc5ogWY3ACWZWDJxsXxwDKoV9vEXVwBAUJOMSDHP5PHbwdgmXZpj1MBdo7fFeMW68MmZhKBHgfA4hpmPbgYX5rvJenCADnmX1s2aCsSKt99EQCW+1nZdu0OYEnu5PLAYts7VZ7Jfqc9Ro1m7CYOItOKcUi1Wjb3j4aY5QSuxM6in2uVPlhF5fV87gS2GBcJ2GNbO2CctQJp5UddqsnybzsCWC9WQmgbxnaoLYmeGCXXBq60GtzWX3zZgoUX6wF1bff3Qm+na6LsLi/6Qk/oHP9iPbD4nLr1Afu+28TdVhsUUu0YwgmhFQPLtCMTHOt3ZbxvzMC3NFE3WGUnM/etd7ZTa1KSPtqwoGwgvBP4YI9jpTyanRcKed0rE3x6f9hEprPv83ooWeT7VhMtry3npaoacrUynlmUevBY7mgbxNuUj5X/ld+PcDSMfDEvvzCZ/vgaWFldwWOPPIQAE+AmqZgBeENBFItVSXwGBgeRKxRRrZLllBTgxMSSV0FGDatbsYIgL4u7DGvr6yrtTn8e+rGkc2ldw9zivAyHyYYxZvtVVQ/ki/JKJuFMeCgj5N8J+PH83HnnPc3smdR90di6Uiqqihrfp7Ey5XKsMEgNdalQRLFVyr5HvmdMrMjcqcGASc+cehZj4+PIpNMoVcroG+wHmn6Z6FP21WyQLWHAMtYhWViYlxSnUMgikRgwz8zjRblKH5wQbjp6I9782rsxOTqJwf4hFPJ5JHp6HbmnB/liQT5i5kE58wSp0FpfmXqbRbubD8nzzQqfP8/wHbFQ5DPGvu6TUTYNm2kyzuf/xFOP41//2q8g1huDP+hDtCcqA/CeRFx9goyj8YkJJelDg4Po7xvA8NAIFheXZJhMMJHsQUrMCH4tLC1iLbmJWE8UXo/fSJ8qVVN5cGJcfW90dAxXrsypzcmQYrsR4KA/2dDgCNbXNzAzPY1CsaA+w2bGPHoAACAASURBVGtl/yKTcnx8VMweAqd8b2p8Al/+8l9jaGgY03tmcPHCRZm/33PPPThz8gySqxtiyIT9xsSdQAiBHppBs3JeqVx1xoapNkNWFX9yYbSAh8/rzA8+oKaKdTUxGQlo8b5VlTAcgC/gRTweEQvmpptuwNrqOmrFGvLJLLwND6KhGNIbSeyd3of3vPfdiMZZwKCCRqCB3/ztT+HgkQO455634uyZM7h44QIqZA7SU67eRGYzjWqxgSCrW/b0y8/tV//1v8HI8BAeevhBBIM+jI4PS4q8Z3JcY4XjUXwljnNPA7VqGTQiZ1C2mc6gWK3j0pVFPPHUKWwkc2J39cZ6USsSXOG/uthHnIcy2SwOHDiIj330o6pmR2ZauUIJWbQ1d9r5iAwjSt/4PSyiQKYTQQkCIwSPWblwYXFJ0jWC9pFoTD5cZOuw/Wmav7a+ITCMEj3jiZZxAkDjUUdAkX02GPRKyscKkEury5KW0lCfXmu9sR7ksimBbD4f+yfBIzLlKMk2wQuZPko2mpAUz1DXTV8I+sk+I2Dep76m6kYEvPxB1KsNVd0rFyrIZXjtBWL+iMXier633HwCRw8dR2+kH9FgXHI9tqMCs1p7B5VD387v7nnernnGl8vM9XbN489WgE1QihUVnQq8NJbnBEI5+uz8FYzsGcH8gimOQACNACLvhZLRyalJgVsb62sCoFjsgJJtjnmyvBhMGvN3GtpzF9xUN+R8T6P4p55+Wu2lyoek+5dKmkMoOezpT6gSKDdROD/Tp+70qdMan/TQomRwcnICR44c1fQ3v7Cg5805Ixjyaw4ul2uIxxKqPstiDlxbCNwRCOdcsbS8jHwux2KNkmlXK1V46h6MDI1i/8xeHNx/QOxqymIzqbRhM/M5V6rOcwzoHgmkMtCucEOBLDcn5jCFSVjFanev3YIluzvbS3PUTgDVTt/yYj2wFA857WnjIXdf3k2MtNM1duYEuz2ex+34zDoa4HnHb9PA9rjdRu+t4zu8ltyrujsB3g482c29uz/b7f63vnd1D6wd26+Lh9VO7b7TNW25fpcHVtfPdWSoqm7a5bm3NwCfXyWvs38Zdo95SdHgMpp35ysm/raMEAeo6ZArup979378/Pbfsc27dAK7Ztj8pr2+bL9Javvb1daf3fS3qx3T2Rfda5z+7+Q45n0jFbSm4OY9KmvoEbqVqadjnX985tYjyZIxJFEUCaHV6gK0zL26tXOM/Rx7CUdCaKrA0/qBm9HcbKKqxXpGETTytygfzFfMGu9YvXSYjNv8rd0OBsyzAJaxHTExJ03MCetQ1cJrt57PpkM7TCsCZ7wHx6TdKoq4aWbuwwBrVkKoezEQnCFqOI4/djzY/rvdHGsZks97bk4/Z7vzb4Y5bySE5ndmXbwvstudfN1hl5E5zVifx9B+gv5Y8sRqsghb1RAOaJnQqKsyofVgNqCV+T6plMRcI+OeY8gx2XfiYXs/suQRgGoIKQb0M36tGjPXAaxXMYClkdedwrvbievFAlh2sbEDvL3QtJF7gTEMQKmLdYzu+LsGAam7Dg2ZA59JBJlXViZofK8sxdJ0Xvd3dA7g7QKuzoXLTFqGcbPTBM5rlTkdfaAaDTEEmNQzgNZ9k9ElRo65ZzPHPL8CSmutbt0DqwAWZchN0K7MClaVqvyNyLCg1xMBLEpOBkcHNDlupNdwefYyLs/PYd/MDEJKjuoylzYVBr2oVE01RyYPXl/AlJEfSLTasa/fVAw0uwfmasVuIJBYqyoZ3Uiu656ZpFPaw+taXl/W35jgMNkio4LJLz2a6J/CRIoeOFy0piYmtYtfq5QFzFCWRc+efCbreL2w/HxASWqpWpZMhm1aKVbE+CGox/PF472G/VAuY2F5UZXYmJzz90g8KobI4OCQARhzOQFnK8srqJYqqJbKArMomxKzh+BjJIrevgR6ehIYGxzH6+98A2676YQYSDFWiJN/kfHVIUsjXzLm2q3gXhtD1nlDU75TOrfTS85h3rXqPHefZ6qVsu6b59fY0K6TSda5MFBq9vFf+gWsbqygd6AH/UMDyNM7rlxQ8vaaO17DVRrVUklMHEqd6I3DBZGm46xSxvPunZkxnkceD/74s5/FoUOHEAjS4N4rAIttPj42hnKlKnnXrSduxde+dp/GI5lBCZpAV6vq88VCGTfccANWVpdw7uw5BRQHDh4w1TL9fnnEEZijBJF94NSpUy0gd2Z6r5hDlC0NilFUwPmz55QIq7peKCwW3tzsnBg0XNA1rpzxxKqCZMFwt4cMFO5v8O8EuwhOsCogk2fKyeKJuMCY9XQKw6ODku+RucLFdWbvtNiBj3z7EYwMjMJb9SK9lkZqdROf/9znMLFnAmcvnsZzl09hI7uKv/nbv8HU3nEcPnJIbXX65GmkMhkEKeUUSFJALBBHbj2Lgd4hjA6N4qd++qcFrtBQ/Ut//UUcPXoYsWhIgN/GmpE2krWkLkJqYKMiIItS0TLBw0IRy+tpzM4v45mTz2F1dQO+pgc94bgA8joBBZ9HgA29y1jY4F98/F8YIHAzqfYgMGzm5jaootmpWdPuYKFaAgF6jhOOfTLVCOSStclnTSN5zhWUo/JnOBLXfJJOZXU8QTWOffYh9lvuvtH/QhUu41EkEuwLBGbz6OmNmO/KZsRM4nznq3v1zAlSEAQX9V9zqWGiav6nsz7BEZZpps9UvWIq9wSAkaGEWGyU3sncHX75SGWSaWRTeSwvrSEeSWBybArHj92IW248genpaTGecpkcBhOjAnLsGmV98Iyxalu+6g7k3YCWwNKrAFgcx27ZoV3POKZSmSTOXDiNQ8ePIJVMGfZZhJsKTT0DrocCUasVpJIbAvgisZAAwvm5OfV/ApT0sqOMmPMy5YoE/8m6O3XmDJ559iTWN9dl8M4dVJ6PPohrG+u46cYbceTAIcMyJlNzakpSwG984xvyWaO33A3HbxIoxrn70uXL8jYbHBrS2OQY3tjMaS7m9xFs4t8ojeUaRjCOzzWXyWL+8jwGevsMsy8YRMhHsDKoKoV33HGnKpMSbCR4SAZhOV80mwTyGgvIk479L+AY/pMVqQ2TgOkbu3ldS2K5m/O+mGN2ij92Ovd1AGsHCdT3OIBlgQv3c+4GmnT7u3nvlQWwthtDnUBHK6F+iQCs9v079hxXMcd3A1id7daZB7gZXpaV1e1etru/bu1/LfOM7QevRgDLAAwmvlY1dUn1DMBgACyqFjrN/M3mrynD5QawTJ+2AJYFtow3lvHL0hGyiPEJ6DEFQ4y9jCoTK6AywAcBEBK8CGBpnRZw1AawGCebXHA3AJb5bgNgGamg7U8EcwjWmHyQEYmtSmilkIZpRWsPxS6OJ5a5RqpRbJ5r7qXtgWWum/mlflKD2VL3tAFYtUm3MeHk1vY6n//TGtJbJtZWAMtUVzRgVb3GgkWGaU62vgWw6qxuz41FR0LJTXgqOSirZJEvbTw2THvR7N8w5RwgWnGpAa35qrsIS+2NFKdvuczrbaXLlwTAcu/ctCYupzGvM7B2CkF29/dtd8K+ywCWQUPbuyKdAJbthEx6GHC6jxXF0EmqNYhdXlcWmGLwypdb/+tusW7t0u29zoVrCyBxlUdgr9cgy0UlbUyUuGPP4FwBJL2vnDhCiL2zK8/TMtHUtOueXGRIyF0BUmr9Oi/vj9Iei/hz0BPJDoYDCEZCArHOXTqPv/rrv0C2mMe97/p+DFMK6PdhmLvzuSIKxZISfiZ5TD57+/skzUxuJjXpUGbC+6C0y054vC6+x5eSK1Y8pCkzS9iXizoPtc6cfDZSSSWsuUJG4AQZQJRqpXMZHUcGD9lp9JzizkdfX6+RL8WiSm6YKLFqWCIeR7FQEP2UWS8lkmRPMLHhzj+vyYKdNLXm+wRPBAB6vJK8EYiggbap8JVQm5PhFQ5Gsby0jHyWcroMKoWSAQfLrJZRkeTT5/dLHhMOhnHjkZvwnne+G9MTUxgeGJKkjn5G9NehKTFZC65tILN4OKb8WlQ7NATt57w7ACsaCet++GJ/IquNC3U0HlOVx9m5i/h3n/wErsxfRv9Iv2O6XRWT5eDhgwIg2ZZkpo2NjWF1eQXr9KYqliT54TMYHR83jJyaWZyGRkfx0EMPYWx0HPmcqVLHZJTMj8nJaZw5c0YsCiau9MMi88KYOtYclgT9tuKS6LGSH/ssE1b2I8n4/D6di+8RTHvqqafEuOE5JiemdK8LC4uqQjY6MIrHH35YQYg25GoNSSS1c1ZvIBY18i3TrmQfGjCbCyGfJz3amFzTI0nHeGicTQCSc0sFPb1x1GCMwWmCTyDMF/TJI+qeu+/BQ996GGFfGIXNAsq5Mv7Lf/yvOHHrLapmOTo5gvNzz+Fv/vb/w+mLz+Lw8UMCAAjoPvrooygR7IvFZCRfzlUQC/SiXmigkqvhzW94Iz70oQ9jZHRI1Vm+et9X8PQzT+DGm45hfGQE6UxS0jiCVUECubWK6PVVyui8TYQiMSytrqBYa2JuYRmPPPoEQuEYKsUqNlc31K/p0VSpljRu87mC5pRP/odPSro1N7eg9iWQbeck7exxd5BjXr4FVeRJAadHXiqlMUz/OZqJJ1l9slAQgCXpYcnsxDVB1h43IzieyAIjaMmqgwSq6f9HAI6MSVbTDCMep3caxyCBUhZkoPFqA2sry2jQ78sTxPjwhFiEBGA5Vvmk5YnF68pmZFweDgXEQKLPGv026K/Gay1k0ojGIuiJEZRvYnlxCYvzK4qXE/FeHD5wTPLVg/sPyzOPVQjpz0cAm/5ZHlYncgqHmF1VVwVcpyqQO0C3waNdj3YCsMT67WDj2t85r545f0a+Vj2JRKvyX7wniitzc+hL9AgA9gf9kuQlBnqR3NzUPDE+MY4zZ57VOBcbTZJ7+n8l1L56jrk81tZXMb+8gJW1VYFZlMFybkln0ujvTyDgCeD4saN49uRpHDiwHzfffJvmgsceewLPPfccjh07JoB9ZGRE599YX1cbHTx4EGfPnkWxROlrXpsqB/bv16YHK5JyTRsZHgYZZzSGT64nNd9srK6LGUdpaKVcFft0fHxCEld65E3v2SNGVjGXx/jYOBrVOtZWV+XhxrWE4DTbjxsoWjf9uy9Ccy2J5e6is2s/6jqAdfW22/GZvcoZWBa4cLeCveft7n3r+999AGs7cMeux5054ZZ73SUDq/2Z7gDWlmu4SmXEzjzguw1g2fzI3p97Q95e63a5n/3s1TZQrn1mMp/s7IOdAAjjdwESOwBY9DdVvOxMeOb4Bnzy/jXrbgucohyRkYTjj2W+0wBYFvhotZeqEofkFWzayTCVaEdi1nLjM7WVgUUvGQNYWSDJruvtevVtCbtpAwc4c0A5A+w4hcccxhJBGt2Xpyk2kq3mZzIGA0TR7kRKAhdrrBPA6sbAonWGnrNsu9okju36Ruu5dWEfup+h8e9qVyKkhNDEO0bZ0wbrDEClaosEqlSIp6oYmwCWwCuSImjoTj8s+arWZN9hN+MNwGUlig5zzSU7tQb+5llYGkhbXmru2673hjDyogGszgHyvAa9RoCl9QCuSwhN0rxdtYlrbN/WorJdvcpdznx2ErUTWOdCzL9LPyvaYdvoz0x67PSkEJoKDNbryg1WmfLqWwftjn3OOaBzceh2SzsFkLx2ew9M0kzlLI8ALJautwlKqz0dxNvonN26aWPQLe8rB4jhZM4kigkeWVNMZMVwoX9KrYZILIzTZ07jwccexsOPPCgz9d7+XuzdN6NKgUcPHUI0EpJBtPWsIShDKR4TV147zbl5zZahwnbP5rJKBDRB1Rtib1CKxGfBpDQUDCAUibTM9TnX0zeMz4tgEZkBlI5VGlUsr61gdX1dgFYmm9Z1M0lmshFP9Ohnosf473C3gxPf8PCQWAU0DGbCVa4U5dWkCl4hI+Xh8QLWPD55a4npEYsimcmqfXhv/L5CqYzNVErSv1DAj0rJfI47GLOXLoLzI5OoSqkihkKpWBEDhMAKZWORcBTf95Z78P73vA+JWAKxUJQ6NAS8NM+nPJCePlvBKEOJdtiPLhPCrcGRmWBbAck2W+XlUlEJouRyLEerpMwjZgFZRivri/jEJ/+9jOlHJkfgDfhQqhQEKtKj6tix42JjGAZLQMwzemIRYOJzJ+DChFFyV4JksYiYOQ8++B14xYqjZxCPKYsZRTZbrCeOcCACb8CD1GZS1fZY5ZGgx5133IGl5UUtTtFoHBsbmwJASsWygo6DBw/II2t9fV2gGSv8pVJJzM8vSFo6d2UelXIZx47doIIGhVwewUAYuXQGly5cQm9PH5Ibm0hu5HD82CGkUukt7EZKTuVRJnNILrINMfn44u8Esui7xP6VzqXQ8DRVdEEga4T+b32YnJrApUsXcNuJ23H57Bw2l9axfGUDn/o/fx13v+6tqJZZrY5hVQUI1PGlr34Rpy88g8m9E8jmM6g1K2KVUfbZ8HlQZp8r1FEvNDHSO4Klyyv48I/8KN7znvfo+RcrOXi8DXzhLz6HfD6LA4f2g7JH+gIQ8OvpiaucDsFM+sGxf5ElefHKLKp8at4AvvXt++XfVMxXUMmX4PMGHfNyA7gQYGJ/++V/9cs4cPAgLl64pLmE8ypfDIAMHZ3MyyqK9IjjhoK3KVYUASz2A343ASyGDWRbFh3Td85bNJHPFwiS81wB+TMxtuO8yIIOkWhQ/Y2ACyuMEsgiIE4WDb2hWGWU10jJ+AqrV+4/ir0T+zE+NoHx0TF9PwMqzkNku9LPKZXelF8fmcas4sjKtR6/8ecicOate7C+toGN9U2BbUEfq58OYt/MAUxPTWNkeAyxcA8CPhrJc74Nqy9z94DSVZrtu1/uDRgFuI7fVbfEh3+3gJdda9xJh87lArh1786ureTxQT+CsSAuzV7E8uoa4nGC/8YIVXOgQ82/5dabJe+8cOmC/BfpXcZCGVwfVpaXxXzLFQvaIJicmtJcqfFAaWrAh6eeeRKLKytizHIThOD/0NAAksmUJJv9fQkMDgxrHqKH4Y033igwmUDY1772NW0gHD16VJJSHsNxTAkhZYWFYkW+ZLNXrsiMn3MS+531BaGceWh4SDLOSDCEQq4Ar8+PgNcnTzLe6/yVOT0PemqRmfULv/DzuPXGW3Dh7AXEIzGMDo+iXCpJJs3zE0gjUKa5dQf8ausavFvB2C6Dn5fgsJ3ij52+4joD69XPwLLP2B2vXg24+24AWLsB07oCWS52RbdzdCpAtpMQtsGU7b2tdIwLvOoGvrTPY1rd3eZkYO3mMzu1/9WeXbfcxX389xqA1ZnP2fZrrYcOgNX63QGy2lUKDbhlACwmRW2yg6rQbQGwdHYXg8tshlm2jX4q43JUR6pGbFjaFsCyhujSwWi6d6xcHMsWWyTMHk/LgRaZoeWX5RTlcgF4bXDF3I8Fr2xOK7BK/lF1NDxUTxigxj5bYXf0t6SnM+0StgWwyMTyb5EQ8vrcDCz39XbiAs/rey8AwDLP0FZtd6R++t2CV22WldQi9ZrY8ASwrLKKTKxKtSxgi+OJBu9kazFHsCwsglhtJVYdNQcos21sZYImhmmzs9rzJBf9lwnAck/GZoa4NonbdQBr61T3vQpgdU5o7gTAILlmB99Nt7Tv6xk7bCS3x5X9P8/lrsSwUzC3bRtd5YM7BZAWwOK1EhBgwM3/y/A3GkHN5Xei7u54SlizOlv2wvh+OwZcQtENeZaeU/SECYYiMveVyXIoiPOXL+JrX/8aHnjgAZy/dA7jE2MYnRyX9wn9dAYG+iVxCzoSCrLCKJ9jQsaS7ASaeL2USZEVRVlGxJE9UurlpirzOIJLBAMoO7TAi5g33CWhL49kRKw6aAAdGhITUMpJI91QhUIynlKZNLK5NNKpNDK5tPyxaMQYi0cxNTUpKSLPy0mRiROBwFIhh0rJVD3ji4wktjsTJfYd4+uSlXZ8aW1V/l2SpuQL2kkhSyhOw+NSGfksK4BB3jA0nO/v7RNYR28lJsg03KZfFs+RTaUQDUYwNjqGn/7oT2L/nr2IBWOIBaOqdsdNIatBp9bfUTUZJpCj6TdiwraPQjtA6mBg2T7YkXEQxGGbcqdClc/oQVQpCighuEGT7f/wv/97XLpyAQ06IJMhF/BieGhQ0h16fDFhDQYCkg8xOZc3UdiUqJeRtwdqfwIDZLlQfjMzM40vfOGLqFag/sF7JVuPVGqyzo4fOYZoTxyhQACnnjuNjdUlye44nw8PD4LAGwsAkPm3TD+j3gRGR0cUTCQSPQoKZMzOQgv1umRJExOTWniYfA4NDgsEJXDXqNYwObFHvltzl2cxPTWDtdU15LN5ecWRxajk31aycYo2cJeLoA/9n/h9LEbgCwZQKufV5+gXRtktZU/cuYv2RgRk0VuIFHRWeqPc78G/ewJ//JnP4DU334Hceg61YkUyRj6HhreKuZXLePjJB5AsbGAzu45gxI/l1WU9s1KtikbdA28tgGqugXAzjKGeYfzER34KB/YdVD+nvL/preDK4hV8+jO/i/HJMQwND6C3twce1AVAk4HI7ySgx2BocGRIHm4VT02A4yOPPY6nnnoGlWIduXRBwCNlcqbIAIERSrGbeNvb34G3vPnNAgyMh6ChrNt+TGaUDDfLZK9VBWBxPBuDch+yHL/ZrNh1ZGBlssZgXyqARgPlsvWH8slMnn2PUrYS+0OcrKiQWHHReEhgNac5jmvKeSkJo9SZsunXnLgNt9/8GsxMHUI83INQ0O8EfQSNm2r7AivclMnULGhuZMUbmr7S7Z/fy/PUSh61P4HL0ZExmYsPD5ItFESz5kFfol/zIQNGMfzkJ2sM2NkvCYLZHU0rVbfrkwWnui0fNj6xn90OwPL4TGVCe1xrTHIk+DzaBGC1QrKdCPoS/LWsAPr8GQ+yCO6443ZcvHxBf6N0+PKFi5jYMwl/wCNgUHM4ix6I1efDwFCfxgUruLJq6f3f+Q56Ej1gUdyLs5dVEENS9UAIm5sp/Z9zBr0B77jjDkkKp6amxM78q7/8S80td911Fy5dvKh5nEUbkgSXGYwHArh06RKeffZZzT30zgpFI2Jdcu5usuokvQSbXrGx+KzY14oFA7QRuOI8xQqYF85dxGCiD3e/+W789D/5KaTWkmIXhgNBxKOsvMiCA1XtnJv44epRwXUAa4f2ue6BtVNYqb+3EtGX2ANrN8BQ5wXuBKB0Ax22vckdPLBeyPW526j1fS8RgNU+d6eXkouBtg14tR0o5W6TbvLBzufeCuG2SLVenAdW54aJBbC262/ua7Zrjl1bLIjEn/a9XXXuF3hQC6ySlM/kBi1PImc+aQNYztihp5KrCqSVDdItShUgZSZeN9XYHcaVYQE5Vf5cLKwtl+szxbzI6DX3bWxoPJTowYNaSw1jGFfWxN16TdkNrHZ7bV1Qnt+nLYBlQR0rwWNVPt5jQwWYGGvb+MGcw+QJzCvoV2wBLF6TYVz5nDitE8ByJIQEsZy41/1st8t5W/GJ0z3dfWPr/w3IZtlWbgZW+31zr3oejnyS8QDjP1NhsKL4gJ8lgCXLGXq0EsASuEVGVhvAEhOrRtN32i9YSaYjNXVAZVsd1TLc7TPv5Nu85Aws+0Wthr0OYL3A6aH74a8GAMs94VtaKYNNC17Ze3Aj06ysJoTZNTgNI8sO6N1LBPj92yHSbtTavaDtBGDZScgmHlZOxUSBABbTuVYS40wWIlg5qDkTJdsuraXOAe2YeAaCBrzg3wiwXF6YxWc/92f41v3fVpLtCwXEuGKVsVqN1epM1Tr5HNGQ3JFlEqCil0wma3a6p6ZmFOQzgdu/dy+iEWO8TuCNu+jEoYxUy3i9MEnixE/min1eTEDJAuL8S08j0kNpkk4Mhp5THkoe/TRF5yRVRVW0WVbFyykJzhVz2ExuIpXaFLLP0u9M2uVtRdlPTy/q1TKadRqEUzoHAVpMnMUeirKaXUbJFQ2p+Qw2NjYQdHxiiqUCorGe1i4LpXM+j1/MAlZM4/3EIjHDECqVlfyQLcB7JUtgdXUZw6zElSvgA9//frz3ne9B1BdBX7wP+VQW0QjPbdYePk+FTuqOVNo7engXQ3RroOTsEHQyJ90AFj2jvD6kMka+Fwj5lfTxO3p6Y/Jq+r0//DQeevRhJAZ7tUCmcmlVKqQ/jYCqQBixMJkzTSRTDlOK0sqAX/fIfsJ2WphfwIFDB9W+NKfn+30DA/id3/49gVcHDx7G7OUr6IkljBHz1B5VIJyYHMPi4gLuv/9+jI0Pirlz8NABVOgjNTON4dEJLC4tiYnF7xsc7JfciNdDtgQXKVYVffqZkwIS6ZHG50jmB6+FC6CuKZfHyMAwLly4hELGtP3c3Bx64n0IeIzsze7auAM2jgeeg89ank21KgqVMiKREAaG++T/o00ULzA0NiS5Fg3dCQDT52ffnoO45fgteP/3vR/Ls8vYM7wH9XId+XQOQ8P9KFcLyFUyuO/bX8XFhXNoBupo+qtYT65hPUVZZk1ASdTfA389hOxKDj/6wY/i3W9/D3JZGuCHFdDkyhn87be/gS988XOSgtEX6uChfZienpTUjT5WHMMcV8aLKi4j9FwpJxYZGS5nnzuPfLaMudlFREJx1JzKrWZ+MUwoMtje9ra3YWJ8CoMDAwKw3POuMd8kikMD1gaypYKYQOrfDcqNNzTmOEHImLRak4SLMjHOHcFwTBJlSgjpa0dDd7I3CWD7Ah7UPfxMCdN794gRGPT59Hk/vAIiSvky7rr9TtzzlnvQFxtALNQn/yoF4x5TdYgMRNLTWbSiWMrI14xVDdOpTWxmaPqfEzDo84QQC/VjeGAcA4NDYgoRJOM90/ydXnYETlghsE5WZSCIECvbEuZ31hh6+Nkd3ufFLg6rr1syYINA97rVLYHgcLdriD22JT/gPOJ3Ks1Wazh56pTAoKGhQdH0xVit13H2SbodyQAAIABJREFU/FkxG2+48biALgb5lGTPzl5GvDemIN8ynDmW2A9i8R71exbc4ByeTG3iysIczp5/DvsP7BNITZP1hfnFlv8XGad8xrfccqsYUZIU0xdrdVUyYLGhm02BZJQOv+e97xWjldIBHksPwfPnz4mhy7G7vLaqccsiEtxQoM/VsaM3aJxS5kogi4Ap5wseTxYgqypurKwhn87jXe/8fvzER38c60sG6E7EE/Ljq1VqiIaNb+BOJu7/0AGs7QAI29fd3p2dMZJNhK8WwL4QBthO19Lte3b8zKtcQtgNJN8JvNjaJi+vhHA34I877u/8PyX99tXtWe6WgdUGTbayKN3ndJu1b/ed3a5hO/DKrolXvb8uHmQ79llXR3dLGLuNv245jXudsmN0uw2UF5t8bpdP2XuUsM+RA+o9h2lljdxt23kc0217PVyzdDw9shxgRM9YeIGVJDrAmApVGRlf2wvLnMnnbIZwvTJtYQAsev9qfdCmrJEWkq3FKsom3zTAV1spY2V5z88328/TAXsE4liGFRSvMR6RwJGbxg6AtbUPmmICjEm0Uebxq1CJroHeWI4HFjeQTWwSUJxi/87Ne7vBth2A1a3f2fx2K2jVluG2wUNz7Wx7857jVeV4mDEes0ClkQIypnIAO3pg0eLF2TBnBUL+ne3BGLJUM5tOfE9xfMPYCbHd+CIjy+acrf7hSBs7+7opetQGaF80gGUHTqujOglbK8lwqkq80IHUehjXJYQmh/4elRC6F1s7SGxHdlMt3YPO7khzoiHS6gas7HHuwdqt79j26DpoXW3llni429F+bicAS3CFQwU1lSYMwMMgnIa7pBi07s1W83HKpFrmiPXAsktva2x4mvAFIYlWtDeGx554HL/+qV/HZjqFPfumsbRG2Ycpu87KUTWVmTdgEk2SKfeizw29dJgET0/PqJoe5XOcCIu5goL9of4BJaUEhpgI0G+ETBy2Af1Q/AHHKNup7mWeI5lXPt1nLpeVPIXXz5/0nWICxeSqWKKJOxcMGmtXkC3kxCoji8If8uv/G5trkvmtrCxiYHBAwMbU+LieOyuvMfEk60o+THFT0VCVBstl/Z9JnSpReSmVKqs70MOF+fvGpgFO6GtDhlh//wDS6RSWFlckHUwl0wKgxDwql+VXRGaRDOMpB6XXV76Iw9MH8eEf+sc4NH0QEV9Y1enox2XQK4dq7jEyUDLY7E4R6KHjlIB9IYGL7dO8L163ZHGehiizZIc9d+E0/vwv/lzPfj25jrqXzBRW4iqbSidM9OkFValLTkSQiPcTI6PJYSqxn+UKOezdt0/vLa8sCizia31jA29681uQyRXwB3/wx6pgyIqOA32DSkpVuYWEL5qyx2Pqb2cvPIc3vO5OLC4vYXxyRIbKrAh24sQJbGyu4/z58+jrS2BmZq8SZgKPZFoRdFxaXlHSSyCRlRF5bibLqo5WKAhMpRzy/NkLeO7UGezfdwhXLl0WiMYqab6m1+jnnQpxCvxk7N5U4kypWrFUVLJOs2v6IrFPEvig7w9lo2Rg0Qi8UCFLr4GB/iGsLW3iX378f8MP3PsDqOfrCDaD8NV8SG+m5N3mC3qQym/goSfux9PnnoIv0kSumkImn0K6mEWxwgqlZfQG+tAoejA9tBc/+7F/ipmJfep7XLQr1SLmVhbwW7/7G8iUMgIcWKlxYmIUr3/da2TAPdg/jHisR75QBJFZmYWKv9WNJRl3Ly0v4eEHH8Pc3BI8CCDgjyGfMwbtZg02ABb7w+HDR3Drrbdh7969iMdYBIGAq3nZOdkU0KghW8jLR4hjiM+BMj3KWHMF46nl8wcEPK6vrRuJb9QUVaCnXMAfkNk2JaupbMr4ajVKMjM98ZpbJB9uVKuYn51HOBBCIVvETUdvwgd/8INIRBLweoLoCfeJZcfnR0aSYZMROCcNvSjfLLKG6o0K1jdWMbcwi1w2I/+m8bFpDCbGEQ7FRMuX8btkfwEFsQwQWcHbeBIyaDRsQAKXvAd5UYQ597VlDa11wWXM3rn+dK7FbkDVroH2PTJY3YmJfV9rZKOGYCSoeZXeUpRLc15jW990001is+oaAz4BV/SoYr9mFVLe2+LyAtLZDYyw8me2oHlkaHgYyeSG7pNFDMioJUDZPzgg6e/jTz0uFiKZUTTfpwz4kYcfFjLP9Y3+d5Sg3nbiNgWl9KDjOOaY/fznP68CBgRI6QH3wX/0QVWP/Mwf/gFuveUWDI+OChjnZgs9Bnmv+VJRzKyzz51DNp/DzMyM+sXg4LC+b3h0SJsd2hpvNHHuzHlEA0EV1bh08RLe8/Z34cc/+jF4asCZ02ewf2a/vN9YQVTG8bXKVUPL6wDW1WWT1wGs3WUm7jjX3adebBXCvw8A1hYQycVO0rrjqkJ/rQDW1hzDmmK3PYqUe27DvrKx0HZPeTvwyuYK9vPb3eOLNXF/tQFYW0EZI1Nn27RICRbAct6zcTIlhE4Eoh9aJxnJcjOtBVgZsJOeuOa9uqmc7oAoluW1xSvJb0Agy8BigmTID46tBKV72hxzmGIOnkprBR3nSAvba7QFsNpAllnT20Asr8NKCHm9hqRhABv2p1qjonax7CKBZ851eGGKEDHm4Xdy47KTgaW4y5EY8r70+/MKmdkn0b04lO2v/KZWezv5qRvMcntgmc/Y52kAOsukcwNYiiEdQ3faQzCWNPGkaRflKA6gZzbWKkap0DBxF+Me5o+SGTpyTCvFFExpPcXqdcXw7viK3szunP4lB7DswL8OYO1uYdztUd+rAFbn4LDglSoVyA+pXcnJTtY8xoIjlEl0874yKLnpvO5J050M2ISsWxva47Z09o5zqa/uYIvB89jJyiQ/BsAiqEIwgD446uut+dlWTHj+tbfIz5QQ0ljQ20C2kMbAaD9+7zOfxh/9yZ9gYHxYk9/c4hxm9u9T4h2LR7C5uaGEY3J8XJU+GLxPT+9BX/+ApHac6Jho9PUkUCqUNWES1KmVq5okUxtJAV+c0DYdI14+g1K1YiQ+tZram+fg7wR2CDBYtsDg4ICqWxXIvGotBkwCycyiqbOp1heOhuVJlM6kVDkvGAygUC4I7KDXS6lckjSKhuMEOxrViqSN9EXixMX/M+liZa2o076mqpzZueBPLhLcrecufh0egSNMwMkKITgmJkkyJf8ktjRZTXEavQNikvC5UXrFa2MfJcOHdkf3vO5uvP+d71OyNNo/qnLuYtARzJHs2pgomqDFmgua3Z3WctIBNO8EatHrZ2hkUAAegQSyVv7wj/4Af/nlL+Hg4UNitHj8wOLqohJ8Wm5xUt/YWBdYx+pcrDRHtpzaRwmv2X0ilZeyOrKACE7EE70CJwaG+sWyonRwaGhUQN0f/dGfYP5cCqN7+rU7hQZZcmwzD/bMTGNtzZjDc9GJxUKS4eVLOYyMD5lKoo0GRkeH1ba852RqA5OTU+qXvJbFpWVcvnzZYfMFZOAciYZN9ZJGDeMjo5ifW5QfEv20Hn/kcSR6EvK9IdNHAUqtLmN3Ozdw0FHeaha/hmFhhYJmBy7gl7yqWC4gGA3Jl4CVOFc2VsC+zGCDDJBquSHz9rtuex1+/md+HoFqALV8VXLSudkrCIUCCMX9mF+fxRf++s+wlltC3VeBNwyU62VspLJIJ3OIeePYmN/Ez33s5/Hmu+6WJxavP5vPiiXyqd/6b3j4sQcRjAWQzG5ianoKw0P9aDQrGBkZxsH9hzA8OIpoOGaMMqv0fAuj4eHuVlG+dUzan3z8JNbW0lhfTyPgDykAJHBDgEaSOA9lZGHceuJ27N+3H/v3HVDXZAAkkFRS6LI8pgguUI7K62ObEeQ21WXqWN/c1Hs0AifYQYYdmTTBUFSSRxNZAoVMDql0GpupTdQbZVRRFcBy8803SNa6mUwi4g9hbWkNNxy5ER/50McwNjCCaqmGqfG9qJUZ9DQV/JgKO8ZAtOmlN6IH/qAXOUqS00lsJtexvrkmUJBtNj05g6C/Fz44lXscI1cF0w0D6rFdtAZwuKpQhh9ExDiM+Va1Ri8ls9bYtcy9nmwN9sxf3Jsrbnmg+1g3gGXb3b1xYwJ1A1hTZshAT2M0Hsfy6oq+p5cMVT5TymJLeVUUPXBgH0ZGR/SsSpU8VjfW5K9Wq9Yl42SfFoMv0SN2HD/Lohoyvo+xamsRX/7qlzVOyfwcG5/Q/aRSGYFSfBF8ouSUvlccW8eOHtcx/AyLPxCIvvXWWzE8PCzQ+dd+7d+pgun0vn2ahzmHmfmnIlZw70AfZq/MSerNCoi815HhcWTzaQFrnIfZV4YHh7A4N49qsSIvwsxGSqbvH/rhD+Hed9yL3oipqtmoUbjtFYi30wJ+HcC6DmB1iw9boMguA/CXE8CyOZM7zrVzUbe4f2tM8coxsLoCUB2Vz7YCPS8dgGXnVgsY2XZpPReX0sH9SK8DWLvs4Nsc1plvuceB1jAr/7P+YTsAWNr8tQCWQC4Tu7XZPwYssiCWAbCsTM+ynqy3VFNFfRTvWS9aJ29kFUJnsTaxo5PHkYmteMjxXHYDWOZebSy/FcBqx/tbPbB4LuY+ktB5KMVzzNu1yWw2hex5xfymJQZzRgfAooTfDWBZBpaVOBoyQhvAaufFrYzjeU/OPQZ3A2AJgLTVIl0AlgGS2mbuFoCy5vTWG8uw+g04xeJK3EQmy0pMcRZvqxmPLCp0DNhpGOOVKq1kzEaem4HFuMjgB4axZW2GDLvtJQawthserYn3uoTwxc0gXT7tnlQ4YLYFt7YprbnllDsw3NyDQUj2lh2WNp3PTkoW8LCgD4/vdn02CSADy8rYOgErmwS80Aa8Wnt0nms7AMs9UVvgzV1JkSAB/xlz5DZYRbYIf3cjy72JXu1cM2GS51OpKOCr6Wug7q3ir77yV/js5/4UyUwKAyND8DD5DvsRY6W3kGHWEHwK09+E/ItAAP2JhDxzmCyEozHF8ZQJkoFF0IoJzcjIGII0cW4AlVJZLB1+hkwNSpXEUCmyCllNLDC+LzCL5umNpsAP/m4AMo8xeA8FW1RRJifFTMEBeMgYoTExvbQcD5tyFoFQSH5OXBdopn1l/opM62nKa7TQhslFFlYPPYzkjVKQ7M/SZ1lNL+D3CVBTf/J5dX25QpH8PSXifJ+LEoEvI4mMykR8I5kRsytC0+NIBJvJlO7PeL7Q7LuqaoS5jTRGEiP42Y/+JPaM7kGjXEd/YkBME4Ji7FM0j+dET1YYEUKCQPJ2cS3INhi1CTGPYVJK4IjfZ1l8lNzQ3JwAAmVANFBnAv87n/4dfPPb31Syyb8FojRfN7sWrPpI/59Y3MhBeS6a33NzSGb+fX2q6sV7IlODz5P9kwAo2zrWG0csFtX3kqXEBJTtRpZUvQZ89avfwNOPXURvfxi90QQadS/y+TKmJqf0bMi8oryLL/bhweEEhicGBMKyPZnwkq2nRN3rUSJMRgbbn0yPr3/960hnMmLTJXr7BERE45TKpZWQst+OjU4oGNhcTyK9kUK1UkOlVELAG1Cf5Y5PojchkJNty/Ygm84WDyAIQPkdAxuaVrOq48gEWWBrGJkYw8LSHPqHBnQNki4WSvDUPFhbWcdb7nwLPv4zH8dwYgTlXEm+VAFW7fM3kC5s4M/+8o+xnJ5HPVBGw19DtpjFyuomAp4IvBUv+sKD+OmP/CwGY0MYHZpAqVDC/OK8ZIy//pv/FxZXFzA8MWwke2RYBejd5JMkjuzJo0ePY3pyWjLMepW+Ujl4KavzQQwsziFz88s4feo5lCtM4v3IpjKaF2iITYkcq+tRsjc4MIoPfOADMkcnqMD+z+fCscfxNDgwaMCgRrVVyY19lOARd8fImJRXVq0uhtjC4hLOnTuHwUHjcxYMRsSGpKddcmMDhVJRLKl6s4KC5KVTAhspkZ2/soA3vvaN+Mf/6MMY6RtBs+pBX3xAfZMBJVl8CipZUY4lqBUMsQ8Zn6hcLoNiMS8AlW3JwgCUXkbDcQT9MRtbymOp/TL9lAA0z875iwA0+w/rbJAda7wyTIDc7WWTpk5wy873bvZEJ1DSWiefVwCio4oW55VySRVcFxf5jFMYGRvTsyYgr42eUECSVQL6ZDPy1T/Uj1DYj81sEmtry/LC41zNMUIGGvs3PcTon1Yo/f/svQeU5OldHXq7qivn6hwnpw2zQRuk1UqsAkggJCEBxiQJPRuMjvEzsv0MfhjsY3gSfnB4wMNwjJ9tCWlXaIUABbQKKO2uNofZMLOzsxN7ejqnyrnqnXu//9f175ruqZ5ZzUrCW3v2THf1P375d7977y8v+bayI9XqAhufe/55LK4saWFPSfXw0JAkhU899ZTmL/VdMigHBjAyMoLBwSGNX/TporE729ztt78OB/YfxBe/+EUZ6bPP89wqGcq+AIKRkLKZks3HzQ1uJJCty7GZbZGgPQE4b28PhgeH1M4yK6tIRhLyaGtWG1icXVAmwh956w/jfT//fmSXs5rnmJTDx7nN2em3C3vt8DpBg/XPvNT6odsGw+WuPS73+G4baJd7PTsXXcl5V3SO0763Ksftlu9Wx221lmsDF12eeosC3i6A1e35Na5cwiOrE0C51PW2AxBd/LZbS+o2awud93AXz3bu33lM199BNs3Gz4ZznDF7/TvH5Nt9hh2HzftsZLReVL6XaeLeadxuYxwTaBsQwn42Kx+xhJyPOz7q1m7c52xnfNqqH1xOrHOp+1zO9d2xEeM3Wz/63pq1OzdrM7M2SklN+TJ2dTLercvXHCNxbWQZcEvG7WJ6mUx3bsY018xGkucQCWwsxk0qKhScDU/jVcuPIxWkfI/WFMw4Lra1ke651RT2PW3ZmHcxawVtMjrzjI156f0paSSlc44Er13mjNw8khDKd9PJSkgrDd6Xdi/cNOJzmLnMPD83b/lpSwjN89u2ZrPyuTEBd9vbjoSw7TtmTdxtGTvAoWOybgEsMbMc37M2iOUAdwSj9O41mbMrxmsaMgvLTGUlBltdmRq1ge2QXWyZWcCSQJaNo7nhbPuisIUeyGLhZTOwtuoUrwJYV7Qc2NZJGxprF4lm14H0OwBg2YnSDvoWvHJPLu7B3S42BQwxURM7MFF012ShoWYr2WSXUrqc87oBWHYS4zX5XtbTyww6HmWxMwMawZi6FtQWeGGno6n2wuKiAopUOo2FZeMLMjg8iPmlBXz+K5/Dn3/0v2LfgX0YGhnGqTPGnDeeTonFxPOsHpnXJnWT58ciEYEGiVRKgQDZQgzICQww86Cy6bUYIPsQ8oWV9YlBB8EUBnG1WgW9lPWUSwiGwkY2lDdSNgJmS4uLWFslyymq9wv6AwJOKFczXkN1lItFRHz00zKAHYNhAiMMXOBldrOq5D7cDOGgTcowwQwGjdydJ9hBM2zLxqMHGH823juGCUIQj8/DKJWMAhoTM1BjZkK2GWZczOZzqNeaqNSNtpqyJ36KpaICr5m5eRTkLdQwWf6cNLb5YgH+YICkXmUza5VqeN3Nt+Otd70Fh/YcQi6TQyKRxuzMnEAsymjEUqnXJXW0g+ulFiN8Rr4HPxbMIsjC9hRPxtHqqePc1FnV/Z/91z/Fx+/5BA4cPCD2TUEm4WTfZNUm2PYoz+KHWR9p+NzT8iAcJJhQNGwNh6VGDygCQYloxGSGE8uuKgApnoiif4AsjjXRmdPpPmnyR4Ym8ZX7/h7PHHkerWYv/L0hrCyvod7okQE75U19/YNYWJoXe2t4rB9np0/g3e99J06dOiUAYnJyUtccGOzXc+Zyxvg/4A/ixRMvynhfbS1XQJTJC0IBMxk3Ccg1kFnJCJCqVZsCW2emZgVcTAyPG1lpsYRQIIDF+UXJkco1027ZJ8TOazbEsmMWR/r/jIwOitLMYY79LZlOqH2ybxEUjidSykwX7A3i4fsex8+/7x/j1z7068it5DGUGpCkjtkII/EAHnzim/jqg/ehjDxCySBypTyy2SJa1R5UsjWkQ334pz//S5gc3ok8v2+2lKntD/74D+RlNTIxjFKtqECfEkuawTOTHBlAZKvJB83nw9BgP8ZHRzA8OCB/iNWlZfU5jpXHjh7HQ48+irn5JUTCMclfeR+Z8JON1XTYRC3Tj+76gTfh8OHDAgdotE9Q1y68WCaU6lnvBrZPu0Ajc4qgKgEsPtfS0rIYNM2WR30sGAwLQCBA5G0BuVIB2ewqfH6vwDkagven+3D29FnEojH88gd+Gdcduh6NSguD6RGBE5Lwku0nRqqR55r5ymE4yly+JNBtZnYGi4sLiMbi2Llzh0As+l1xT5N9wH7a851JuqBFrOMVthkQxfi7W/Btz7Pzmft3+3MngLU+Jzry484pyy76eR7HPQJD9FScnp6WpO6m19yscb1UKsPjowdcXexVesWRnTs/v4AbbroO3gBfEqgUaaZf4Za4QHWCUgQX2ee5WCQzlkkh+EmkEjh75gw+/sm7JaceHh3RPDU6Nqashp/93GflT8hno1k7QWiywQhmESRn8oVvfetbAshfe+vrcNPNN+Mjv/MRgcaaX0CPrjr27N+HaJxA/ZpAykwuq3GO7D622WQ6qfknk1nRGMb+zfklGYsj7A8jn8sh6PFhbXkN89PzeO+734MPvO9/w8riiuY4mvj7OdY7m2QWsLK7uXbjaVuLqu/SQd/vANalPLC6rj1dZX45AJb72C2wZ1fcuDkD7WoCWO616ysJYF0JAHU5ANaVXL91FQEsO8a6u+5mPlidx7nfYzsAlhuw6VzrXW0A61LD0uXEOd2Gt0tdq/NvG8rvEgCWjQf5LxUdG85zbFnoLMtNYTNm22P4nQWunO8dSSHnEZMpT8YsBsxxFC3mZ0MmaDmAlGFhcxJ2vl//3QG86BvvAFjmX+O36q7zNoBljcZNFkI3gEUWO+MfGZsLaDPP3QaYzP0pWqS80Zq2k2FlASwjfeT/xsjdMLNMFumtACybnGdLANIx1V9fj7hkhFY+uDWA1TbYtwytNgvLvJ+RFrIsrME7ASr6XRlT95rD4LJAlgH7jIG7mFgEs1hejle2/q7rOqbxlgUmuxBDoJEXrrO2exXAcsl/unXyzf/eRYN2ZRftetZ2AcKui4grBLA2LCKc3Yo2MrvRU6Szc6kjOybtXADZn90Alj2n6/NvUlKXM7BvB8CygFsnQEcpHxF0IsF28cyxUj972NkMYMOMTJRtMXi/MDuNoaFhATh3f+oTeOjIQ/K4iSUTCvp8wYCol8wUx0CX3kNkVkh26fEK0KJpMgMEBimUYPJv6WRKnZvyq8mJHRgZGMTi4jIC/gBSiSRiYWaU88Mf9KFVNxRNMpl6PD4FGTqXTBef8Y8hw4UBBQcS+kyxnChHoQcRfbcGh4YkXyus5gRuCXhq1nRNr9+RxJTzogKTtUOpFzNi8UMJE++fL+QUZHLAYjBEYIfvQk8vnsOfGbAZFoJfQQ+lhmYwbqBQqhiJqgzDowKyKDf09Po1gBKY4/OTycB7rq5kxWxgGYf8QWQLeU1spNmmKL3MFEFjresPXIc3vfEuSaWGBkYlweRODiNFsrXILKExtG3Htn2YiXLjjpRla5RKRTEYLNinMi7lUaoWEIwFcfc9d+PTf/Vp7D+4T0y8Bkz9kvXG4HN6egq9LBcyHKoVtSG2LSIXZMgxe53xdUqagZ6UKgB+ZndjqkGy/8IBeP1eeVqxTZ0/P4XBwbTqfHBwFF70YufEbszNLuI3//UfIjkcRMgfQjAcQ6VMKVMAc3PziCZMZseR0QF4AnXEkkEFuQyUR8fHDTDl92NiYgKrawRC1lS3NIO+MGN8uAhe8BwCWGx39LwhGJxnxrFgECvLGbH0ilkCNE0sKdNhHCFfAEvLS0jE4us9n22JWcrIJqQvHb2AJJ2qm6yhlFCS2ci1AHeD+gcHJKsKBIOoNqoolSoY6htEfi2Hsyem8OHf+r/wrh95N2bOXkA8ElVWQ6+/hedPHMF93/wCcrUVhFIBcK8tt1rE0sIaIr1RJENJ/LMPfBCTI7uwtrKGc+emcM9f3o3zF6YRigXRoKGth8kaDPMvk8vAFzBA2+SOcUmEOakzmI+FQ4hHoxjuG1KZRMI0rfagVK3izNkzeOzJJ1SGudU8arU6fD4DBJbLJhudp+UTm4fnsG/8wF1vwg//8A9jcW5e/YoARSa/JtaU9SLg9aqVssqFu18EVWh6SuYmsxGynpaWVuV5RQArGo5IUmyyQ7Yk8+M7EByfHB/D9PnzCAdCYl7RvDvoDSEciKLV6IG3aRZ0tD4l2EgQgs/BcYhjBf+m/l8ooFwtqywpe9y1a7cM6s2uq0u6vQXbmOMDQTi7EWHHabGnyPpyFqybTbhaeK9LEgxA2Bmcytj8UgwMx+R3szmJ12e/YP+tlKtiJ7FPP/HUk2LpUaZHD8QLc9OIRqJYXl0WiExWLllps/OziKYiiEsuyMyj7K9hyU2ZrptlZHzLTNIKSpFXV1YQjoY1fhNQvuev7kX/QJ+AftY/NzzIuPr85z+rY1le3ES44447TZZDfwB79+3D2bNn8MD9D2Lf7n1485vejL50Pz70oX+F8YkJAZazC4vKUqtNhVoN+/fvl1ydfYFMuGA4gNnZWRy69pDab09PExemp9WmyPxCrSHwPNjrRzqWUqKNzFoWv/orH8IN198g4LJZaxqPaKeexKhbz4p1Zdmvuy68vsMH/EMEsK5kzbZdAKvzuCsBsDasXbvUZ7d34Rh0aYBj66x5nbfeDkB08eO2JVlbjWHu7zvvYbNmb1UMm73bpa53Uf1sA8DaWB+bm763n6PNwHKPu/r5MtlXPKcbgNUtDtngx7RFW7hUE7ucWMVe50rO6TZsbeeamwFZXL9bwEd15GJguQEs7bA5H3s8gQ+PGFhkRRvAwqyfzXxNJpM1FSdwJWuBdb8sc5zxQW2zktYlgA4ARIax1umOFM8C7pYB1dN0znUYUe2M4u33MsBEMxgrAAAgAElEQVSJlTmq1RgAq1ETk0rEBgJYYhjVDeOIbKymyT5sYgD+71XM1NPTqyyEtGThd/IV5u8OgGX8rwyAZd+N65QNccZ68rC2+mez+ulkYG1cqzjv1BGzmHozBusWVGxnKTT1Zf6vgyajMrBnTLSepZDvT2DLMXZ3AErrHUZigySCjuywzdRqGG8tqnIcnzFuhtn78bmszxZrXmVz8vjzVwWB2S7A0m3g3CgL6NYNr+Tvm5ugbf9KV6X41m9vUcfO59lu+XabgLuVr13EuwefzonDMlEs82qzCc4+73qHdAFYQpodLyn3uXYxuv26MEduZzBenwy2qL7NEHhbF/Z9W42GBkYZBpOF5OiHrc6bZtuxeEwZugo0S/Z6ZNrLzHzffuRhfOuBb2Epv4C9h/YpOGRn7e9PG6ZNxQBTXp/DJsobcIc73MzmRTCAHwbnDE7oZcJnnpmeURBAVk0+m8PE2Lh2+HsdnxVKehhkMiDmTr2vNwR/IKTBlIOHDfQoTSRYxuCVQaQYVrW6GBw0V6dnibfVg7CfKep7xWQiyERJlzLBlfLKrkg2Dv/1eA2aTyYTDb/ZVgRYEvTxmGC1xsGfWmmmYq2UdB8GQXwv3luMDSeTIsuYZUZZH9lF/f0DkgdKBkWT8pUVxOIJAYChcFQSG4JXCwuLah+UuPD63kBANOJKsSQmSToalydWOpHGjsld6EsP4MYbbkI0HEe1VEV/35Amm1KuKI8x7ibYNmcBLHf/sNkUCaoQgJGRfigk1hD9fSqtMv7Lf/0veOihh9E3mJbkjWAn/Wkon+L7sX7LNWZ+M35lZChxQswzmPUbzydKbqLRsGRGfOeavOVMADs0OCBWDOWfoWhIZWTaTkBMoF07dylozK7mpdGfGN8Fvy+Mj//FJ/HU4y+hUWsJpKL/USZbQCQSEyun3Kig2qJhf1XgyMzMNPbu3Yvde/fI7yoej6LMDHXFIgYG+jXJfe4LXzAZEJNJPQ89e9iWyagwTDuH9g2v2G61EuWuZeSzWfme8VwGtQzYbUZQSeT8AZUVGYACJ2ggXSqorAhkcUKd3LVD3lx8dko0yf5L9zEJQq8YfAQn64U6Mis5/M8/++/yQSNgS/YgzbKfeu5RnJo+gbPzJ9HorSKWiOPcmTn0tgJYml3Cz/zkz+KuO+7C8uIqCtki/uiP/whnz53GgWsOIldmRs5ljE+MyxeqUXM8iWpVBCN+DI30IxIJSu5JwDlAsMATkBn8jvFJZNbyOHvuHAaG+9HT68H9D98vSd/SIsFljwAQQ9M2/QINw4bJZHPqw/VGC9ddey1+4X2/oPIRCJiMKWMOvdLsWLuyvKyFly8YVHkXS0bqSwYjy3l2dkH90+8LGtC6RgCwjFCI/SuLaCgkMJ07avNz8/jxH/txvOfd78HKwqrYYf3pQSwvrKisOb4Q1CaAxQWS+nePYdLxnnwPJiHgvYsFI8UdHh5Reyfzi0BfU0DtxYO4Hb8FknFhTBNV7Wh6FLTYWX87AJadTyybwv27G8Byz7Xrx7iebbN5ifdnf6TEk+MRkylMz17A3933RbEur7nmoJPNddWAn0E/zl84r3G/iTrm5OnGzQuWLf2kgpIVU5JA0JxyQitdJtuPYOPa2jICoZAYoE8eeRpf/tpXxGZk/dKXkMxOgojHjh2TeTzHk8OHb9KmxnXXXY+R0VHV3QvHjmN5bhEHDhzAj77jXWrvjz/2hBiQI2NjusfA4KCy1FImyXmIYz3HhOmZKUmx+e4jo8MOm7SpbIQErjmejY+Mapwt50uYGJ3E/OycfNQ++M8+qPoM+0PKWsjxe8MY7JJ0d7K6L3ctcbWP/4cGYHVdb25RoNsBsDYFeLrhlK4C3vT8LhXc7X22ArA618tb/b7ZWrnbdxv/vrX8ebNXu+h9XKDPZs+41ftv9/tuDCx3FkJd07Gc2Qo421LuvQV4dRGg5sjVrXl7Zyxj1/gWfHGP2ZsDjO3yd8dq3drNevxxmSqTy4ltLmfs2uq67vhvs2OshHC9HF0eWBuBra0YWG3ASgCVwBSbhdAAVPLEWvfBst+ZjWJjobMhajTxnwMAGetLw2Syih8ebT2zPC0HABKwxAsZBpbJWmjAE3t9yz7i+dyYFwmAGykt+j7RCsV4OXGtaQAs884WmOLPnpbZWPJ5A4pbCGCRAMH5ug1g8Rhj7m5BKwtg2fi5/a9hn2/ZLjbpF+22aTyurI9kG1g0ZW7qdGM2QvcxKg/H7sF+z7UWN6RskiCzZjLXkMTSMX2XuXvTeFyx3qsOgCkwUJJCA2KZOraAmfEMFc5gNwZfBbC+9wGszkHWPfgxMN1qkN7WAHaZWR7dE4v9eTMAy3YoOwDaDqfBwwGsxEZxshDazmqv6T5/W+/hOuhyBvluDCz3hOZ+JosKWw8sS8cUM8DnMb4yHoiBEgj50fS0UCgVcfrsGXz163+P02dPYXzHBGLpiLLMjY6NoNcZNDmQzS8sKFgnsMLxlB4jJotgGOVaTV5PDCK8nh7tuCv4SCSE8HNgDQSZYSosdhSPo8eUjK5lxhuWgTZBkMG+EV2T8kC7Y893s8b6BAlskMZ7MEAi+MKscRpUydwq5rXLzkCf9Vmm9I1sqx5mmCSQkHcmgSaS8YTkWyxLacE9XidjRw88lBkywxmZILWyBjsGxwJoqmXJ3xj48334LHxepY2vlgVW8TwCaYFgWIbTjGtUf8oCQvPqmoJiMpgK2QJWyTBrAX2DAyhksmhUKxgbHDSgXbaAWDyJ/vQABvoHce3BG7Bn5x54mz4ZT5PBFaEXC/3COtgfauuOqskCggRrrHSQfyfTYnRyBB+953/gT//bn+C1r7sDL5w4hp07J7G4vCQGEXd1crksfJQEhUx90ieK5c+6I1uCZcFMcqRox2IRlQ93ghKxmECr7FoGoyPDYhpxoiXIxTohyyZEth8aiEaM9JQss0QkjmK+jJHhMUxO7sbzz7yAP/uz/4YXX1jA4EgchVJNtOBYNIlSlcbwIWTyDHAPo1whG6eOa689hDvecCeef+45sUpY5mNjoxgaGsLXvv417VLZLCucjBbmFxXAMpMcg1oezwx7lEm2avTT8UsCe35qyiwKCCp5jNTV+pgxiKXMSf5qTqKFSCwqkCubz6ueA0EvBof6xdTas3+vFss0VE+kYmob87MLOLB3P44eeQF33nYnPvLbH0ZuOYcYWVi1PB55/AHkahk8+vSDqPUayW52pYjsSkkSxF/8wD9FOt4vgOaeez6Bp58+gtGJUVS440QPs3wekzt2qB3QnDoUiaosE+k4BkeSCIV7EY74kYonEA3HkI72YWJwJ24+fAvy2RKOnziBUq0Af8iHpcw8nj32HE6fOif/K0ovuShgubKMKmW2A9atKQOf14/ZuQWMjY7gXe96J+58wxuwuDCHWquq/sA2yQylHK/4nIGwkXARwOKnUjHg6fT0nPqoPxAUqExWFMcgji2FHIETLw7sOYBnjhzBO9/xTvzQm9+KXo8fsQgNyZtiX9HXoe6wQIlh08fC0NDZLgw7l6A3GWSZTE7tIZFIKfEDzzVjhwH2qT29FItACyA55RmgnDvEXAzzd44rduG1VbCnRWeHwbv7dytTc8+Ldp4QKNgBrrnnJj4DwX+7WeEhc06JHPwaAx5+/BH0enuQoCdaq4ZCMQ+vv1dlk0zG5WFFGyhKA7mQZv0R2KG0NJVMYXFhUYC0JAp614bks+xza6urCERNls37vvJlHD36PAb6+5Ulln11bm4G+/btwyOPPIwnnnwSOyYp20xKUl0sFDRecQw8/dJpHDhwCG+4405kCzk88u1HcfylE8qkePTYMUydn8bhm25AMpXEHOe0VAIMQfh+lHKTfZbJrgqEnBibgD/gFZv0/Lmzkh2z3fo8vfDBJCfIr+bxUz/5U/iht/4Q/ExJ3uhRzGuDDbuYt+XcDcDabqB5uWuQ7R7/DwnAejlludW5blCgs0x1zqU0jGoMXRhKXSqq2zvZ6GGr4y5nbb7ZNbrdfzNA51LnXPS3DgBrO897Ode/EgDLff2L73VxvGOmgc3reatrbRfA6hz7O5vLKykhvJy4ZrvjjzuW3GoOdM9nncdwLt3wkZ1BW4HDvwkEsrI8p79ahpXN1GckhMY/qu1x1ZCPkslC6PZdcq4v+eFGAItJnQgq2/UlQRATbzoWNc7CXGt08ngtgGVfwnk+m9HYboaa+cXxc+sxwI/NnKdkLDIudwCadQDL/G7YVEa+7wawqILwOM/FOa4tITQyQ55j1UluAMvE0IxtTAb0repHsbezt+den6y/qmWVdRjrmzWRAY/aGSDbDDTFvk69kIFly8Ycz0zpLJuapIT6zgGw1hlYjok7ASy33VDNkSSyzri2tH/n8xrfLAJXHequVwGs718ASw3ZSbZw6UH/EsPZFQBYnYv+rQAsu/joRI0F8jggFhf4bnDL/aSXWrxcaoC+nIH+cgAs9z1tGTDwNbI7EygQNCBKTGYB2TTVRkVGtQSujjx/BHNLC2KecHc6kggjECVjxFyDpshMN9sgQJXPIRlPCoAg4FSrtYRMU7JIWiyPjyUSGhy4+C/kcmJMcD5hR6dc0Zq109B7cGAAff19Ytr09acN2OXxwdf0IhSMyevKTtYEgVgu9Jvq9fWKNcVr0YOKgavMm2mEnogKMGEQS+BA1NpWE6VySeALgRJr0qiMFBUjUSQLghMXr0kvGzJnCEaIjswYk4M+AzmfT1kYg8EQ6FSuALenx2TsyheMFJH3cwzSOZFQfsiyXVvNygieXk2lCp+3QXKYA9LVxSqgP9PS2pqCKz0TJx4+Uzyu9yagkkymZZI+2DeMa/cfxp7J/Qh4AzL+piEjg03bFmwf1K6JI4OyOnn6LdnBms+7c+dO3P2pv8Cf/8WfIz2clEk62wvlfmQOEfgRU8rjEZBJ82ZKwYjEkJk0NDAoICRfKeqcXoJSAT9qlYokQ2RjkAUXj0SwmlkRy2V0dFjHqO3E4ygUcijk17B/316sriwjEUuKsUeBOd85EAgr093Y6E585Hd/H1/64uMIx70YG5vA2anzGB4dw/LaItL9aU20TFaQ7qPh9zSuv+EG+SGxzRnpVUum8WQfUn60tLQiqRKlRxemLygLGsEoLiwJZpWLxgPtxaMvSHLn6/HKX6BcKuH8uQsYHx2UGXkwEDIAS6miAJ7ALr3euACJRmMKqplJkG0hk8+KfUUAjaDITbfdhEqjiFyRzC5m1oOyI6bjaTzz+LP449//Y9x2060o5dm+S3jymUfR42/gm498DT2BloDD7EIJ9XIT73n3j2PH2KTAtvu/8S18+tOfxi233aLMK2vZjNhTLKNRMiWZdU8SqVW0PF70D6cxsWsIkQg9sXwIEZj0BNGfGMZ1+25CMjKASDCu7C7HXjqKQnUN8YEITp87LVP3xx57XFlGw5GYJH1kJ1HiRzlxqWyYapKCBoOYvjCPWCyEO153B/7RP/oJ1Jpk9hljd4LCZAoSwIrEYmJeTl8wkk8CpmzLU1MXBACy3Ane+n1e40VXLEnO2qw20ajWccdtr8WPvfM9ysSo3DseAigEqihJJPjcK/N6ZcxkTgbHINVIbOvI5tawumZkpDxgsL8f0XjcJCyIRsDsPUrOEDCJHbb6cOHMJTaBe46bZM3SCJa/k91q/ZK2Wrzz2p1BzAYZYoeJ80XX2cTkeh1cQY+YRmwzXKAFmYG1kEe1UUffQB9m5mfw5a9+GUePH8P1N1yDHbt3yoCdGx5ktpKtR0k4gV2C2wTaKS33+3qRivXpuSPhKDJrGaTSKZRLZWTzWY0jmn/9HmQKGQyPj+Brf/9VfPZzn8OB/fskNSbbjUbuTIRw/PhxnDs75XzXJ9bk5MQkBvsHkc/kUS1V8JM/+VM6juxM9juC0i+eeklMzMefeAI9vV4B6wevu1bSZcoNLBOU7SeRiKFULkoanUgw22AB56fOI5/LY2TQeKYx+2BuNYedk7vw/ve9H4evOQxUmpJLsp7c3lfdgKv2Iv7qMui7BZLf7wBWJ0DbuUba7lqsG1DTed3137sAWKb3X/xZv18XBky35+oEsNxrAN51O4DQpdpit/u7Aaxux272PAT0t3v/K7n+dgGsdn1czNTh87Xbkcuf6BLssUuVuxu86iwT94a1FBBO5t7Nyo7Hci1hP+54ZTtltfG9Nh8pLtV/rjQ+2uxO2+mnnccIuHDit/XycRhYFsSy37sBrA3rZZeJu/l+I4hVEwhiGEHWC3jdE9jJ+scubMubSQa1weWYo3OeMRmYNwJYljDhbZlNrM7xxAJYAoEkIXR8t5wB2wJY3CSkskAG5TyGWQibxpzcAl4mvnW8rGjk7vUZBhaVO1oLebRJsxHAMj5Y/E7/OxJC+5za+NPGmgEAtqq/zQCs9vsasNGdybddN20Ay5I17Hmqd1seZGA5LDlb51ynM5GL6qllQLz1fx0gimwsI72sGgmpvLEaqIlhRe8sc161ZjZXLYClrM2OVFfg4qsA1vc2gGV3eDedfFwAlvvv2x081fK/wwCW+95uAMsOGAruOxhYbgBrs/O7LQI7/76dwXh90rkMCeFmZawsF/SScrycFAwWslhcWsBqbhVruQyWV1fQ6KkhU8iiXK/JI0iuMT0NVJoVZSJr0QcEPagUijKvnhwbx9L8EsbHJhSY+/whMbFq8mLqkQE7s1MxxTwN4enLRPkFGUsMPhhc0oidIAcBEQ06Qr4pNYtKVhYORhAPJARYkMljGVhk/3DAJGOsWq0L9CKIZAcaTigM/ggsMMMVA19KEC3VU2w0ou6NuoIUM8m34O1pKfgNBwkwtOSlw1To1niRkyEBMAbKNCuXfxFBGwClYl73j4RYDvT6Kup7MbAoQ5LXDX21mPHK7K7QH6xYNAwuyfPrzuDXhDHjp+9Os4n5hTmUSwX00UumWpa0Smb2FQKLfgT9UdRKdSSj/bjjljfg8IEbEPGHORUpuN50QeB8bXxl/ALbWO4ETvhe9Kb6Fx/6FVS8ZfQNp/Q884sLkqXRC0igQ8QE54VCWfLDxcUlsR5Gh0Zw4cKMjO6TA2mBZczkEQjQ+4hggDFzL5UpoQsJKEimEtixY1K+Y5RSDg4OIJmKo14pIZVKCrSgcTiBzVqlLhCvUqpjbn4BwUAM3t4Annz6OTz19HN45JsvIDrglydXKt2HXr9fQBXfMRhi0oE6BkeGBGBRNkvmFSVPfBdvby+efuoprGUyGBkelWyVYxDriGDGWiYr0IwsKj7XuVNn8Oyzz+LQ/v3IrK6pjzQF8ObFKqQ/FNsuQSGWIRceNNjnzhZlbMpwGTS+Wcz2yPIfGhnCqePn0DcWx/iuYeRKa2Islqpl9CX7lMHzzImz+Kn3/BR+7V/+WxSyOUyfn8KpcyfQNxTHV+7/MjKlFVX7yaNTeNOdb8Ub3vBGRIIRnDxxEr/7kY9g5+6dkidy3TK/tIiTJ0/jxhsPi9F38sQp1Ir0e/KgUm8gnoqK3ZZIB5Duj4ilmAglMDm8F4d23oBWLYBoMKEyOr9wBvPL0yg1M8hX8sgXa/jGN7+Fc+fOodnoURkVSxVEwhEtlHL5guRh+UxB/kkcS9i2KWO8/vpr8a73/Cj60ilHvgnkC4ZdGYrS36qg+jcMzoDKl1k9F5hNzusXUE0vo4a8s2oIeP3yEYsEQvjt//A7Kg+yY4YGhsUo5VgZCps6IEiuxSF3QCUd4ULRZCBku83lMspeR5ZSLBFDPBo34ywTU3Csgtdcx8+f3Z+NmXLZXpSHkLeQYztJWPS/6jGy6Q5zWfeV7FxkwRBDh7cLR2dn2QmA7ZzjXuTpWIdV2jl/a85rQd5vkmi3msrYSn86ZlUl0MRMg5V6WRK/b37r65hbnMPY+Ah2790lSR5ZtOxjZ6am0J/qw9DA0DpDjeXDcSKZSCGbyaqcKPHmJgQXipT1leW/FwKDhOGRYXz1K1/Bpz99Lw4c3CeweXh4SMDm9ddfj2efeRZPP/00ksk+I88tFPHmN96l+zZrLRw6dI3G7TNnzqndURI8MDSsdnTipePKevjQo5RJD8jMnXMIx24ytAi4cZNkYXFOY9QNN1wvdumLx4+rvs6ePmcSbcCLvr4BgVijw2P4lV/+IEZSwwj6jAej3SCwawz+a+vsctcQr9Tx/xABrM413HbKcrtr1ouOuwIAa8M1vgMAVmefdweUlwJSOstlszLoVi4WwOp2nL3XRcd1ZI3b6pmu9PrbAbDc1zYbsuZjg2l3eXJA0PeXKX209+gErzYbl+19LXu+c93vji+uNgNrs1jG/d1266VbH+wGlG02L6pcOpOUOAysTgBLFPiOehUA4WxerYNSgsQM+MF3Y6Y6N4Blx3ibnZALjLZPU0tWCZp3vU42eEYCIkw4BAMnS/xmAJbKcn08MasKrVE0RrT9ovi9vHVrxuPJDWAZA/PaBgDLvLYBmigV5AYeWemcs3p7A1qHuAEsA2RZDywDYCnjrut53ACWrbvNAEa3RYJt1+1+5dRJBwPL3McCWI5UUxkh2/6+6ww6gVSOzHD9GCb0cozYHQDLmL0bXzMTR9bFxCZQZcBAsy5RuZKB5bCzqK4hU1veYrTIeBXA6uzK/3ABrHbnu8Tw1QXA6kT53Y3YPcm4qYD2bvZcN3jF7yyqbCWEnQCWfe4rXYBeKYClwdiOYZzYyQaqGwqqfQeDRtvBmM7mBJWMZxU7G2mklGtR7pEvFQXwMDCm3GpuaV4eg76gX+CNP0j5CCVPJWVfalRr8o8ZSPehmC8hlUjIb4lsDQbmYhA0aaYegNcxdo9GCeg05UlFAMd6LJF5RBonwRMG+3xmmisvLS+jWqXnSkjyjEqhIvZKLJZAMhFTVih6sdAji8cEQ2RfVSWr41sTOPIFfMpat5pd0UCTSJqMVSuZNTGjGGhyAGSZMGbMZbMmM91AH1ZXl40k0Vk40TicwRX148VSQYyqXr9XOmqWIe9JqZsGOZpVe/1iqfEaqb6kjIbpMcb7M9AuV2vSlpMFsLKyqkCNDDbWGzPY2TZLpgLlWz29PfInW1tbFahULReNFA8tsbDKpSpZsgj1RtCqAOHeKO68/Y14/a2vFxPL7w+tp8S17Xi9jzipXyUnBTM/VgU2MaD+wz/6A8wsTKPpqyNbzul9CNowG9hqNqPnXM2sYmhgBAUysZTu12mHjkyUbbLeQ1AOxgw6GRcYoYC4XhdDg20gnU6gXCGQSD8nj9hErNv+fpo392NtdQV79+5GSww/Lxbm5tUeyS4MBsLo7fXTahuRCD3FynjyyWdw4uRpnDh1RkCmPxTC6NCwWCBkVWlnyU9wr6n2p4QGPQQsC5Il8f3YJs+fnVLQbaSxRo6ZSCYFelYrlJN5lWXv2SPPCMwiE4pIJM+NBcNYyzBLZ9CYivsNMEPJXDabUz9mHVJcpUbY0xLr7NzUORnHUy41MzuNaDqMQMiHYCSIeMJk6YvHksiv5BAPx/F7H/49DPcP4qUXT2B+6QImdo/hU5/5BF48dRz79x1As9qLaw9ej4P7DyjhwP/7J38iJuSNN94Ar98nYPDpI0ckHbz1lltFb19dXsNDDz4ooKzZ40XfUBqj4/1IpPyIxZhgIIBkpA/X7D6MgcQERvt2wuMJKCtgINaL5cwMjp48gkR/HGcvzOLC7CyeeOIJTJ2dUjlysZPPlyTTIxg+P7egdsXxIRyKoOyAw1wkkpX3xrveiB2Tkyp7AqEEscjSIXhBUJzLDo5DKseWB1PT0xqrMoWc/JeUWIE4ZK2B2XOz+Dcf+re44drDWpRFAlE9Nz3qmPWTIBjrgSAG21i9SuCeoJCZhzke5vJr8lGSLFnjxoDalpE1+9ReGvWWJG3Vsknq0F4cb5zrPGSOcTev0dSilokw2P8UALFZaIfdbAoYLy37b3vxajeRLBhi5xcrL3DPX+45keV2kUeWK+A2JvTmWQgucTyiYT1BXo4ZzJ5JL0ICTFMz53Dy9Ence++nMDc/g+GxUdVLX18CgRAzPvaLxZhOprFn125tZCTjZizYu2uPwD4+J1mSzE7I/un1edDwNOSDx3LnhsiTR47g2Wefxo6dO1SQBJZYf8xGODV1HqdOnRGTL5VKa9zbM7ETo6MT8mwz7LkWIuE4Zi7MKOtlOt2v+uofHhKz69HHHlOSilPnTuPU6dPYvXM3LszOOPJqKDPqxOSEvMDIPOV4NHfhAgqFElYXVpQJlmMhMxD+ws++D7dcf4vamMnWaxbNFsCydXGJ1c93/U+vAlimCrYbiL9cAOui868SgMV36lw7d3vP7waAxY3PzT6XA7xtHH837gh3A7DWAWbGIQIjLgY6bFk6LaUrgHWpZ79cAKtzY6KzrK62ift3G8Da7P5uwNZs3rti6A4Ay66FrczbPT/qOo6JuwWszPGG1SPJmQBLKyE0YEf72CbgaWcv5GYlASwbP3K+7/GaxB4EsMw83Vb/GAsUbniZ519vNx2guN7PeU5zDOcZKmJMciT5c1Hy1jLG5ARruKlulAcWiDVSPwFYPr9hiMH8TLkj1zU+sa0s64oSQsZRxuqA1gzuZ7TSQvtOG/tI+134jhvWJI6803znJETokFmbOrAZF60835SzvZZlZfUQoCKA1TCsLHuuNd1XxkDLwqLE0tkwbAOUZGE53sdOmXGdarIT1rXhxhhNbCwnYRl3LHkfzfVXi4FlO3o3KnfngPXKryi+twGszgHUvXhm2Vk5w1bltt2FwVbnu+/vBq/s9zZ9pnun0xxnJqNOwMqex/6oCd7ZP98KdOr2/ByALvXpBmYZsMV5Xo1TTZN+nTv3jNca0ABSpBcVPYISCQXHXJSjtwflegGlWh7zi4tYWl7Qjjs9S8i8YCBI4IDSJbIJ2JEJKJSKRaHMvl4vvL3MbOdHtUzgpRcDff1iP5GilYonxYIgiEJzbgJZlWoN0XBUEjOWOdrHmagAACAASURBVFkrRmLXVOCjAVWsk+C6IbtAhCbN1ZvKRMhrESxZy6wqkCGqzYGUAZwyujksDaZzJyPJmB975bVF2Q53DDghZPNriKfjyOYy8sphX/d7KYk0AzePkSG0zy+QjvI8glMmyADi0SRQ71EQS7CqUClJEusL+dHyGMCKLCMybWgazbquV+oKllk/vN9ydkUSRGVnbDYEbhCIYOC1tLKs5+C5lAwS7GB7YB0wC9vK6hKaPU1l4Dp/5iyKTEMPoN6oon+I7IOsArK52TmkEmmEe8PILxcwObQD7//Z94slk4r1Ix5NIJvJqW2wXRggjf5MftSaVUTjYaxll8WWGxhJ49sPPYBPfvITSA+lxdJL9KewML8gY0nuvJCdRPlisVwRs4j1KhCzx7RFGf63WmJlcceHjCcGfJRyskzoe8ZU96PDQ5psGZxGopR+0k+NiQUYlK7g9Xe+XmAf65vtZ352Bn6fB7lMVoDC6Ni4QAg6BtGTimSpUCiKwaExSZW++OUvYW5pUUBHf2pIHkjNehMH9h/E4NCwgnBKh6rNGsLxCE6dPoVwPK5yIjg2M31BjDF/rw/pvj7VyQsvvCCWDgEU+ujQA4leTJVCGQuzcxgZHpYkKuDxCbhktjYuXEQ/rtUQceqY0iP6urENcYFBgJc0ZB6jTJ+ATP/pucMsgASCR0ZHsLS8KBDntttei8/c+zn84R/8Z9x2y614/rln5DuQSMdw9z0fw+rakuSpu8f3YWJ8B8bHR/HkU0/iY5+4GwcO7MNg3wBCwSgW5hbx4gsv4ZqD1+Ad73iHwLKvf+PreOH4URRLRXh8AYFnI6NpjAyn0esFEpEY9u04hHR8CLvHDiESSKBSbhnJrqeGlew8Tp8/jkK9gHKzjnyljCNPPo3HHn5UwB/NzRcWl9CXTAtE9np8AvnIviIITukjpaQ0+WZbndwxKUnqD77thyRBJMjKvkuQiewdpixukLFTo9wtgLn5OdSrNbGEmCGT12YWz1a1hdXFNfzfv/O7CPkiCPT64esxElv3AosLE+tLRT+zGGW+1YqTyAICkzOZPJhRMpVIGQZYwGRZXF9XODbsNki0c5P7Plq4aoEpWqJYr5QgaxkmLyxrsMqMhpyQiHoq7836few9O+cR3k85kih3dhKQuOdAgSkE453MeByvzLO2zWF5DWZhMunATUIL+z58Wnl1eXq0kOOxnB/oH/jQww/hoYcfxsrKgplbClksLC6onq+99lrNGaOjI3jTm95sfMMo26av4tyMQOSDBw+iVCpoXO+N+LG4RC8twyKe2LkDf/M3n8FTzzytzIErK8sYHhtDo24Wu5FoDE8++SQGB4flo+X39OKGG28wde3zKUtkbi2HC1MXEPSHMdQ/oqyEmqsonQ8HUW1WhRP+7ec/i7W1DGYX5jEzMyOAlElPKJEmYHnTTTchnUqLoVUtljF99gyK9P9jvbWAPbv24Sff9Y/Rl2oDnIaFaWSqbv9GUXAFT240vd2SoSVGoHtt4XjsuL4y6/6NmTBfifVrtzXR1XqGTQGWLsvnzfqN+/k6LXRezrtd0bmbIIibxSSbjQPuMWe79+48ju1xw/0cj5eL69BKmbp7PW0o3y3k1etj8iYKhM3ef6v3cwNUm7aPDkCq873MOe2Ng85rdM4d6zGIexO5CwBqr7HZ83E02Ox9zRSxdXIQ+x7uNrD5u11C3kVplOseG/vKduPSS0ugL2pvHYCtOz7vduzm48rFz7leR9YwX5v+GwERzZ9Osh0Lhqyft55p0GFf6Xfzs/3XAlkkD7QcH2jDhDJzJadTvRs3rJotMfJNojCTvZiWBmJAydrAsozsvN/O/mcsUKypvGUgGRKDFCfaDjMJrqznk1G6mMzntn41vysmcu5LwMrDeTng2KqYbPaSF8rcnZtBXLcadjHtStyAuFUx2TrZap1i/UHddeLuD1wP2TWT7YuWPddu29Z3qqMcjM7GkVe6WVtmI6ntn8X1ebtuJLMkEOnEwwQpGXfabNjKakgf10ZNm/7c/DbrqbpTzq712dUGsLoBCNsZbK/WhGyuu92BYqunuLoeClsBWHYAeCUALHeD7xzkLIDVOZBbAMstF7QsJpW6x5mQv8sAllgFNl3oOgOLi3WDeNsdXbIaOB5zx98wWXxAbxO5ygq++e2v4/HHn0Crp4mRiTGkB/rlQ8TgenF5XtIV+kZRPkcmUiwW1QBL3xjenQE953Ci732pPg1klWJF/0YjMQV2lNpVSmUBB/T4sSwwMakIUCnAIQhlZDhiNdXrGjAJvAnoovyO2SCqDQVDNPSuoKpMX6YMWmLjSNrnNe9PLy4OxhxA+B2lYJRosQy4k54prKFSpUk0DagjCIUiChJ4LdZ3sZDXcylVbMCHoN8nlhqvS9CuWqhJ6sXJwEsJnA8Crcg64OBIKUkP2UcUkJBNUWkaEIubL14vUoNpMUJodl6p1cS64rNS9tgb9CNI8IyDY4WSrRaWFhbF3OA7hemt5POqHJotrwCgaMKwlaZmpgVssP9RBkifl1atqSx1YV8Yr7v5tfjxd/0EhtNjKGSK6Ovrx9LSkqQzbNIqMw7uHvqRZRBJBLBn9yT+4pMfxWf+9l4cOrQPM3MzqLRMXeRzBTHFSqWKw+jqFYPhwoV5XcsYdHvh81N6xfbpQTAYQK1akokzQb6FxUVMjk8IxCMwFItHMTs3g5XlJRw6uF9AWmZlFfFEREypZB89bkI4ceIEwpSp+noxff6Mgubbb71N7A2+P4GaxfkVrGayGBmdwOzMgjIz0iR9tZBRUF7KlbG6sIa+ZL/e5dgLL8rLh8FqemQAuWIeEzsmBYJQTnbNNddicX4B8zOz8nkjIMvA+vTpMxgdHcfq6prJStfyYn5+DouzC+orrAcaPxfW8gJFCZAxKGedsr+sLq/omcnaU5ZJlllvr/FCIxOyTFksWXkhtc9SuaYFCNtbOhXHjp07BWLxbwyiCa78/u/9Hl44dhQ9PU0Egj587GP/A+enTuPAvoPYNbkX1157Haamp3DPX35CbMwdO3ZhYmwHcit5zF5YwNzMIt79jnfh1ttvR61exH1fuQ/PPvckgtEwStWGQNvh4T7s2jmOaDiIeDiGPWP7kIoNYSg5jv6+UVTKDbNA6m0gGO3FCyefw2pxGQ1vE08ceRprqxnJF8lMKRUr8DNTIz31BJpAWfwsAEpAiiBuNlcQcEe21mtecyPGxsZwxx13iAHHhAlk6xDc4M8+P1ldebXDlZUVB5DwOYbiCZRzZclsB5OD+NVf+ZdIR/u1a1gv22w8ZsdP40yPyeyj+cBhU5Jxyfoql0tYW8uh3miqTim7lcegh4w+spWMapdgttJwdxisd87SboDLLtTMWNeWqHAc4fhqr8/2oMDGAcC4SDU7me5AS0PQOoClazrAl9mYMXOH/dAHzH1/m66bC2R5SDhrMp7L/423kNllZP/Wgg8NtUlKYim95QJ5fmkOD377AV2boPTJk6ewc+cOvPe979UcwLmFYNXA4ADWVtfw91//ilirnJ8OXntQIGU0Fcfy0hLS/X1iY3GT4Wtf/7pArOuuu0674Bx3CJhXnCQS7EP0ECQQyJ9/4r3vFfBEr6w7X/t65DJ5LFxYQLA3JDBpeGAY8VRCoDNlkfF0Arv37Maxo8fwN5//nMDr++67Dy2PB5M7J7G8uIJoLCaZ8w3X34CdE+M4fuwops6e4uyC8bExVLIV3HjNLXj3u35MbZ7A3eDg4DrAz2BAQZKrUVgAy37VGSCvH3qR+ffmAFa3DbSrsXbdCky4GvdyX3NTgOIyAKxNz+8gAL2cd7uic68QwOoERbZ774uOc23A6m9bms6/MgBW5/N1vmdnG3v5ANbGBrDV/S/aSH8ZABaBKYIYGo83Adi2MnjvHDO2+r3r2OIcwHe6cgCrzRTeLAvvZs+2WSx+qflze7G7FfBvzpxrg0MbJWnuePFigMh6LNXMXOgweMTMcqxQjL+S2bhsKHNhQ3MiYx8rTdRcynWDJIVtAIu/c743zKa2NG/zPrwRwLJxkozbtRhxwBWxiLh5Yt6TfqU1JhPqACi5bjfSQTKvetHbEzTsK8cLi+s2PpfZ/N8awFr39LLZ+DqsDGz9uz2w7GaN+z07DVDaBvour7l1RpYBsizAxXfn+1lZoKlT8/4WSLTSSzGxHCDTMKUd5pYjESXjSrYu/F7rnpqxkpH0kGwsp67ZFgiGOXYOV52Btb1OYIp7u5PAd3ai/t4HsNzl4h7ILahwqfL4Tpape9Cx1yWy6kZs289nGrvpjIa26Ub7LYDVdE3gm7WVbs/fbQF5We1vHcBydsRhFuf80LOFnYpgEoMI/nvy9Et49MgDKJTz2s2OJWMCa+g5xQHM09uDXkpDalV1ODKuKBVR4GYHHkDG0vUqO3BVZtKUQfUwu2lPjzx+7IAr9ojXJzaJAcO864wpBu8EkBi02HbB63HH3Mr1SIyi6TqDRf6NQFKtp6Eg1AZXDFJNtjwCal4FLQYI8Ijlw8Cf/jkMYlutGvxBv5Bx7hBYhhNBNg4+em7tgsBouEn9ZHtBQz43WfrlRGLaIZFJX8ua99XBeJKsAA5WBNTIRGK2RLLHyPIp5ItiXnEiyBXyCjb5bKwveo7V6g0FaQziCQrxefrTKawsr2igTERjzk69AUDIGOLkQv+vUCyCtewqeukxVjJG02QVFLMFlDNlVPMV+OHH+37m/bjjljtk8M7Ajm2Vdcb6ZAa9gaE+vSu9ZpbX5nD/g1/H2enT6B9IKsvizMKMKM4EEggWEWRZy+Rl3r+8sibmGs2qSYvmdfncmUxWEyUlkpFIGJVyQXXDv/MalGrR4yoRi8qEvy+ZwIXZaUyMjynbHpkoBC0OHNgvyedzzx3F0MgIVpYX0Wo25IPFdp5MJrCyvIxUsk9lQ+N0ny+o9lSr0ai/oj5B2dPAwCD8ngAmxnbiqUefwvnzMxgbHUM0GRco6Y8EcOS5Z8AsIwJO43EQ+EajKeCRstOVtTW1l71792tRMj+/IPbI4sIynnvmWbG7eM3zZ4wZeilXwtjYCBZWlgRWsewFujb4bGWVCfsJy4W/t8hkaTSUnY3MSEMDb4hRxv5K+rfH08Lo6KgWRpTFkcnHOt+3bw8OX38dDt9wPdCq4xN3/wWq5QJGhkfQlxxE/8AA7r//m3j62WO48eZDopePDI1hdSkjL61qpYl//sv/HLt270KpnMMX7vsCjh1/BqPjYyhWG8gwE2I8jMmJEaQScflw7RzaJQBruH8H+pPDqNeaAlabvU2kBqJ48JFvotpTRk/Ag3PT55DP5uT3dvfHP42BgRQ8PT6Vmd358/mMhxX7ZtPxBiILi+BUXzqtsieAeN1112BgcFDgJBMHMJvomTNnBCRp/KYUtFAQ+0YLNZZpqg9zU7My9X77W96Om667Ca1KS6bb8UjMyRKoGd7M8/LNMLOWWdRwvDDJGNh26b1HqSPN/DnWihHGdNXNhoArgV/0QiMd3gF83HOgO+iy8j/7nQWI7FzGRagYppaB5ejItfBzshZyB9AAUBsBLLtmaQcBDnvXSX9tF+bmOPOElonFejFzk91dNIGcfT73vMUEDPwwuyvbLIFr/pvJZQTmEmjkPEtfKo6BlA+SfcQxnuMhZZ5kyfKdKRl98cXj+Mu//EsEwgHcePON6B/pF/Nxx+4dmrfozRhLJvHn/9+fC2weGh2Wlxrrg5slbEekIy7OLcrHjow5mtGTPcV+HQmG8WPv+DFkljKYm57XGE9sj/54ZJNGk1Gs5TMaY4aHR1TH56am8KUvfQkPP/aY2KM333wLpi5MIxQKoLfHg9fd8VoxNYP+XgMwM/ir1rF3dD/e/ta3OXJnYz6/srSsf709JnGGKUuH3ba+zjQZKc1c3P6sh2FdstfZM66GBPBS6znb5rodczX+vtlarGsSwC5JDr5fGVjfKQCr8/3dhsob6/p/bQCrc3xvZx28tASycwOjk1XlcQEMmwFXW8Uf7vlkO8ds1h9fSQBrqzhoKwBr+3GT3Zhpx++dfcPEhxuzx1kgRACVw3Byx5HGV8kAWDaLnRvAWgdAeC6BFGUCNPI9ATXOwEyFjebdnl6tPS0xgfMvYynN+xs+GxmOtv2sgzbO/GEBLMnmuJZ0Mu9ZAIdrdOuz6768BbAoG3QDWFRccM3KzVbGG2KEA/D1GimhZWBpBeH4SG+IpzdZB9n1hh1HLhfAsueZ+myz6NZxABeAZb9zA1iGYdcG+AxW4GQTtMbuLRMnsry44d0JYDELJRUW1uxdnK9mU98xNnwVwPo+YGBtBWDZgPlqLFY6r+l+hnZjZePcSL90A1i8htXqugEsPbfDwHIDWOuLQhfN9ZUEsDYONEZCSFYKvaOMwXgD5UpZO9onT5/CM88/jUZPWUAV5S4yJu6hZIvgENkBPfD4e+U5wp+5c87yIRur1agp6KDUjwvzMoGWYknG6OFgWOCF0Hjqo+XTQv+psgANlqWVBMlLK0SpTi/iyQRCwZC8bjh+y0+lx4NcoWCkQM2mvHDC4agBQ3K59Qx1NqU8r238REyWKIIx9B2hHIvPzl3u2bk5ybqiMT6noeCaQdUrgMpkkDBeZ/Tb4oDMwIoBFSUwvAcDE8oYFxYWJEk0E4UxMg6G/AKcKGeib4oNQimlJLBg09dyMqJXDoNzmgby/Tz0rapU5T2kqahFFlkR0WAYCwuLGHGy9xHIy2Yyen4G8AS8eDxZCE1PSxr2QMQvvyS+HzNDlgtlZFeyCs7rpRrGByfxMz/xszh8/WGUi8a7Rh5WGaaFh7x8zp0/hzNTL+HC7BQqjRL8QbIraFpYEkBWrTVQKJYlUWWQlcsXEY8lBDTwe0poyIKplKvrYDDrhxMdsxbSrH2dneXzCQBgWcejUczNzyIaCSPg71U90vSZ2dzI3CArjIbp9LxMplNo1KuaRJKJOOLRiLyxzp+bwsjouEDRWTLB6k0BSzfefKsYDwQ5KAuKhGPoaXjw1/f+Nb7x1UfwyU9+HDfdfLOAIoJXlIa+ePI47v3Mp1FvtRAKhyVbHB4aUv2fOnVKgTg9j9g2Kf8bHBrSu1AWNT09jWq5ivnZWXiaPQJ4xTSqGOCVTLrVNdOuUjGyRCpqSywn9g+y03zBoNg99HminJRDDNsNs+xRbrWcWVY5jo4MShYn2S3B5XAU83Pzusd/+I+/iXDIj/sf+AYeuP8bOHTwWjCzMuWfzzz3NCZ3TShzWy5XQDgUQyFbwoUzF5BODeAX/8kvycupXCnis1/4a8zOn8foxCiKFZr3zyMU7MXo2CCG+voxMjiMwcQIov4E9u++Ab1gH+iVtxyTQdRRxt/+3afRN5JC31AKa7lVUeJnZi7gnnvuVQZOsvnKJZOEgGMLA3qCwGxH8oqoM9PdgOSALKd4LI7RsVF9/7a3/aDaBEFqZothJjllrozFtDDkuEApMYEGIs396T5JB+ORBH76vT+FyfGdiAUiiIaiKOZKhhrvMKVYppa5RACd/Y8ZIln2ZGUSoCUjin1yHTTTSWaesdJhSQElC2xT4O1iU4fbHTonY40dowxAZAAlIwDgLq0jLaNsTCi78cRyZzfiNXWuw9yyc4WeyctTzEJbi0ZKFRwJCoEWMw45O5odnpN2p9Vmc7Pzp30XzhvcUKA/H+eXOin1gNo0Ay4CRmyrlHsTrOnvNwwkbkRQRu319mBhYV6MS77nhQvT6OtL65injzyJb3z7m7jjzttx62234fiJ4/CHA5INhqNRRBIRfOzjH5NX1bWHr1d7YJKJSDymPkHW1MLsgu6j/tTbi4mJnXjo/gfx+tvvxLvf+R48++QzSlXOrISDQ4OIRKOS1xM8494t2ykTmHAHlmPG0aPH8Kd/+qd4/ugLYmANDg9oHiETjIHC2Nio2mImn0EpU8Ce0d24Zv9BRJmQJJ4QsEUvujhli0zaYdOkKyMuuVvmYxnM8kFxTfzivbmYMN0CuVcBrCtbfa6v6zoQsG7rvUvd7YrO3QYDy90G3GOMDfDc/3Yrjc5n3ArAsve045iRGbcTVFx0nS5Swa3W851ZyrY6bkuQBu0sfJsCnF0lhNtjYHWW8aUArK2eYzNJoAWw7N+6vYO7fOyc8r0MYG3VHjvnmc7juo177ePbANZW/cENYNljLGi1GYClvzm+V5ylJR3U75t4YTkyNtlIOJn/dD+HDW1N5gUC9frXZfwmHvXC68wPZkOp/Va239nYww1gsa3Ye/C+YiKJgWVUHvzIC6teV1zi/rQ9uAhMedcZWG4ASx6yDjPMDWAZwKoNYNnNrvW1ySZ+fqJKuMzXO/uRm4Flnr3NvHKvo9qm7m0gUn9XJsg2u84yrizbytRv27vMKLYsiEWz9rqUDdaknR7IrG/ji1VVjjnGBRbAYnzNazPGJWj4KoD1PQ5guRfK7gZrG+X2B5puU+vWf9/sXnYAcksxbEcyVzIdweiOjV/RhmeVjKTtgbXVANptUfJyGVhaqzpSkc5nsKAVOw0NdZkeNV/J4aVTL+H0mdOo1kvw+mkCntOimpIsouqra6vyvCKDiAykKCWDAn/sDnpQgZjJokUTczOw8kNzYsNeoim5H9FwTH9nAEtKKv2uGLww4FO2wSoDmpZAMoJhvB8ZJ7wafZiYhp6m1txtYLZCnkND3Gwuq4CH/xJQ4LMaaaTZAeDz8Hfujk9MTAjcIBODzAsCTqS9Mv27hyHk+sBJxhSpvabeeS0+XyDgk5k0pYb0CeOzcjeEIBElVzRS1qBP8z7LeKM5OAOzfF6SSbYfSagYYnp7nCA6ox2UQDAsg2gymQg+MFLL5ouo1Roo5YsYHRnD6uIyqqUy0ok0Xnz+mKRS1xw8hJMnT6osCQ5Sg02JW6VehcfXgx4fkBpIafAkw6BSrsEvjWML0WAUmcU1vP62O/GWN/0gUskkgjQ+r5REL1leXsQTTz+GbHYV1UYZfYMpzMydw2p2GYNDfSgUM6jUa2A0R7BPz1CuyvOJ8rkdkzv0/ARD+Df6ePFD9gvLwgSnXmQzRjLJOmN74v+UDfkcCjLLeGRkyHiE1asCsTiB0JScDKNYMq5Mc+PjYwgFGQhnEQz4sWvXLtTKPD6ExYUlTJ27gEQ6hVg0iWCAUlSPyorslWK+iONHT2Dq1DnceN1r8Nu//TuaaNkOKvUK6Al35OgRAS21RgsPPPCAQFG2L8pp55eWlPmOwTEZQWQIjoyNG6YV+0y9oUyATzz+uPoDwUQyFjnxEVzLZQx4xXZCEJjnsXxkZo+mWHuUJhFQoyyNiw6OKwakrch/LRwLIx4LCyyk9JJtniBAg55SkbBM8X/mZ38a+/buwqlTL+Hhb9+vfl0tE+A5h4XFWew/tF/sISZAaDV6kVnNY3VhFa+99Q786I+8S9fN5lbwyU/dDSqQk/1pLK2uYm5hDolESPU0OTaGXeO7BF71IoSDe69HtUT2ZlAS3Kanjgvz5/Cpv74b1910CCNjA1hbW5YUjGXxzLPP4+lnnsWF6VnJWVU+2YJ2IMnQoqcZ2wI92wiIkXG4sLiGwYEU+vrTkmBxfHnDXW9Qm6LskmD14tKiypTjBQEVZrekN1y12kDAFxTAWMiV8PP/6Ofw5je+GaHeAArZAnqaTBvtVQ45O4/YRSHBsaanqYyjhUJe4xTbRCLJhBJJs/NIDyltADoAls1iKwYWl0ttds1GAMvK9zYuyDSH0jOjaYBkT69Pmw5aKXFOku0/F1GWIrbRC8kd7xqgw/hUGZutdpZCXoWLMf5L9p+uqpM7PbB8OtcOoe4NIF6PYLTxHeyRBJzjOYF/+pkp+2aTY6HxAOSxZGGxDK3vFdu4GYP9elZjhG8yOOYKGRw/dRwPPfpt7N2/D3v27lGWUmYmzOUzoIUuwcW//uzfCthif+a4zeQEvCYBI44LZlFuxryB9ADmZuYwPjSGX/vXv45SvozCWlH9kuewf5TrJaT701heWcHk6Jhq0LLHhkdH5Zn1mb/5Wzz+5BOGATYyIvBrfHJcrDhKHAeHh3Hu9DkEGx685vobMTY6inqlqs2faCii8Zrtjsw5u26inES+lkoDbmZ7srs21unGVUD39dXVtZDYbFXWbU105Su9S5+5aXB/BQKGDdd5uQCWq/K+U+Wy1XW2Aq86g8JLleL3GoC13hE6HnrbANkrBGC5n8edgdBton6p+jd9fpO+2gEw2GvYfzv7/+UCXBtjoovHlqstIdysLXYb07qBWxuvuRHAcvcFd1m6DcDN2qud1U+/0wTcMRg3dWWYNoZ1tTWAZcGTKtcSMnh3suU5XnLWj1drHS669IBmTvD2GgaWkqlwpnDZEdi1Cg+3gJVOdSYOC2CZjSfLIndMyp3Y1wBqJj5yuTY5aiRKGpk1nN6RRjZIBhbXaVQOkLjA83p5jBji7ayENpZen9dc7KuL6tZ5Xvf7uOvPSmjb7Xrjeql9nptB1062IADLDRg6MkILYKn8XACW2FOSehogi0nAuI4339e0ZuoEsOQn1qg6jHsLYFFu+AoAWN0mU3eBf6cmoG737BhGLu/wi46++gsY92BqG+1WDfJlvsymp7vv5UakjcdHG+G1g7Wp03a5WPbVZgCWZWB1G1S3eq+XC2BZD7R1JNrusNO4uNVEoZRDNBERq2ZmcUbZBNfyK/J/4mZ9tUafIBPkMDC2DCEttCnrKBalb2ZZ8WfuCivYCBpDcZuVj4wUAjaU+bHDEp1nEEKKDNlPqVS/AkvuWPO6ZEEwaOA1yDhh4G/qBgoUeC7rjX8XiyrdJ7YMGQ5kfDAzoA24mJbeBjYsDzKl+IxkQfDeBHeYvXBtlSwVAgeUhvolGQwFAgLNNEg7WaBYDqpPgnfhsAAgLpR43UKBxvBmMOKgFElEsbS0rHdIxhNiH3GSIAOJQR/lWWSSMYjL5NZkDE4pisDEfB71KiVAXpRlmEipZwiFUhlrykTX/tatSgAAIABJREFUI8+kYqGEVDSJeCiKZ588gje98S78H//q38j/gIyc+bk5lefs/LyM38+cP4NHn3oUXh8ZdD0IxUIqNz5jOp7Ewsw8gr1BNMoN1AoNfOhf/qpMv0lfpgF630A//u6Ln9X7xeNh9HibWFyZl/F3s6eGfDkjORABrwaZGwym5TFGMAs4evQFAUqUJXIHRhnZmK3NlcGTYB/BHQWSZFcFgzh3fgrjo2NqC/x7MpFAX3+f46VjQDpmTkmlU1icW0A0HpN0j/5TDH45cUxOjAnoKpdKktvRg40SpS996e8lmfOQEXV+BrFYUm1kenYGi3NLCPlCmLuwiH//735T0spjR49iYnJSBu4Esf6fP/kjSX9+6YO/jK9+9csIBpkZso5CtSJA9NTJk8jk8xgdH1fmOy4yDl57jfoL3/H0qdPyt/J7fZJnVktV7JgcF/DVrFUFtLLfMFBmu2d/Y39iZjX+ni0WVCYEYZgFj2ysfKGAgD9oJFmoI5MlI88rwHVlJSsz9mIub/pRC5iemcMf/P6HMTI6gE98/GMoFQvIF8pYXFyQ7CqZTgrwE/BTqKOYLWPu/AL+6Qd+CbffdrtYXNMXzsgra3zHmDzJFlZWcfrsKUQiAbHeJscmsG/XXiTCacSCKYwP7UKzRjlkSACrNwAcfel5fOlrn8cdd94Kr6eOUMSHs+fOYnRsEmfOT+H0mXO4/4EH0ePxKUGC3x9EowasLK8KOE/FUgKcmA2SIBoBQ4KmAwP9uPXWW3DipRN4y1vfjLHxMZDCzfKn7IzjCI3nDUhqMs1R2kjgOBIIo1Fr4Qfvegve8gNvhafOlNFeAb3ymVD/r8kzwRqbk9FarDJba17edQTGWD/MjslsivTrYxvj+ML/yO60jBrl9VSm2I6NkXWJmF2IdQBYNIdzjuFPSobhLDjXF+7O1GXqve1ddRF4pQmvDeDr+KbZrDELN7PY4nhpN3IIZhk5hcP0aRG8N+O4kh05SJZNK27nXrZltivrJaHj1c5b69/zHgwEWL4sa81JykYa1thF5iHBbSZ14CeeiqHWqmB69jy++KX7sGffbgyPDMsTkd59Pkr+CIzXiviTP/tTsVsTqbhM/TkPaZxv9eLUmdPKMMt+yQQSB/cewH2fvw+/9X/+Bxw+dANmzs+gLz2As6dPK6NqLBFDpVnF4sI8PM0WDh06tO5JwjmDz797115d98GHvo3//tH/iV179mBi1w6EImEcvvFGbVhEgyFk5pcwkErihutvRMjnF4gVCUTQYiITspVVtk5wojmJWSgdGWvLAIsbOVimLuyn+5r06q//Otc+3Z/paqwCN7f46CYhdD/Jps/9fQJgtYHljRKj7bcTJ3buAFG+2xLCTgBrq7a15fevIIDlBq7a5d7OjLZVq7fP7mZZ2fokA2srzyu7fu7WhruV2VaxDb9/JQGs7cZYNsa08+SlR5OLAazO88wc1q4nuz7T3Mh8VZwnneyB9lwLYFFGaMzbDauKTCDD4DHeSPTOJXun6kgH143DHbbWug8lN5GcjXLxrR1GFoEhravXsxQ6nsjc0yLs1GIdNUTK1u+c/Jy5XebtAmAMiKO52TK/lF24nRVXnG6XlJ0SQsZ4FsAiE13lDu8GAIvrfz2fA2CRyOAGsOxaY33t0snCukwAaz0zoVPpNkZkua6vm1z1aUzcHR9PZ2wzAKX1PjV1Z383dWe/M76uXEPZ8uN6k+eT2MA4RGyrJuvX/GwlhLKceRXA0gr0Zc72V38B890GsCwyzk5iOww7q/GXaO+suxHhdb8Tx8zb3elU4M7C353Fd7sDrLvCXi6AZRevvLfK2Zr7Olmgmp4Gqo0KLixO4/yFcyg1y6AnSaHMjHxLAgfIouK5ZBhZ4KlULCubHIEBSniYtYv3EBvB61WARnCo1zGRtzvmFMko8PYbuSFBGv5LbyylZG+Z8qZkigwTAl/1ekXH0fDc4zFZvxgImhTuPTI053dketDIl8/P3Xxet1woirklOSNN1oNhDRysLwIgDPJnLlxQEJtIMa25T/5V1GhHwhF5TPGdyMRRtXIQ1m5Hr77jLgQ9tuhzxGcgoMAPpS0EzmbnZpFIpZCIJhRsL88vSgLFeSDgD+C5558TkNY/1CfgqlSrKKAiO4A7F9xxpx9TnmCOtNINZPMlVGt1hAIh1MrmX0+thZeOvYgf/sG343f/04dx/ux5TRSU3jBQJ/uDAOOOXZM4duIYPnb3R7GcWxFYmexLCKwgG4zluTA9K3ZJPBzH4uwy3vH2H8Wv//qvI5NZw0B/H146/RJeeOF5pNIJeLwtnDt/Gv2DaSyvGRDLH6SPywISiTSWV9fkV8QP3yedTIkFxA9NkTNrlGpGVe40omc9WKYcy5/1SSCRMlSycCg5XFpeUqDKOjQG8OYcmWGTgeH3ig1IaWmMbC0CLqWSQJ2JiTEZ9ZNdx0B3oJ/srSD+7u++iInxSTQbXAj4sLS0ItDD+AR5kBHT6E588Bd/GUMDowIcVjNryjpWrhfx0z/z00j1p/HGH3gjfvhH3o6/uvcz2HtwL5bX1jC/vIihoWGcPHNKppv0d7OLhPFxShj9eObIMyhTYutz/H8yGeTW1gSOkEURCgT13uwDauuzixgbH1ZCAPYFrjt8fj73kqRJXFDwvekTxbZYJ9ukSnlqVe2ebYH9JhlPyeCaBuezM+cFGv+L//2DOPr8c8rqNnV+2hiZC7wKIhqNoFisoFZpIruSw9piFr/x6/8ehw4cEkBx6vRxfOGLn8O+A3sEjC+ureCZZ59FKOjD0PAAxoZHsWNsJ5LhNMaHd8gHyyxyAsgVsghG/Lj/kW/gkScfxtvefheK+WWEw35lE83mCzK9fP6FFzEzO4tnnzuGUoFeXik0ay0Uc0U0qk1lCvWTIVUowss+Jc8wI1UbGhrErl07kS1k8Za3vAXBCFk9ebz44ovyw6s7PoBciKysrEkCSxbWQKpP/SEcCGFyZAL9qT689U1vlU8RpdAEgmyGOI5/HGorjTJqrRKW15YxOzOjemN2u3g8pvGFzC6CYMzEw3qmoT8rTvOQ44ElszyXgXp7bjDzspUBWnmfO/Dh2s5kczXBuZ2/3LR7t/n6xXR7OFJxA5DwGlbiaBZxFsBqA1RaxlvGl567neZa7+UsRyxwxdTa7LPK0lM147IFwwh48xzONZatRXYt5bg8n6C/2Zgwz1YsFQQ8cpHK67COWz11RONRZaR97InH9Gx9QwMaI7hp0xvsxcDIIL792EN49JFHkS3lMTIxqvZFQJsAPBN3TE9PIRaLGFPdSh0z5+fwo297B9730x/A6ROnEApEsLayiuWVZQUb+WIO/YP9YlNy7CnkCgJIR4dGNd5RSsx5JRCK4P6HH8Rf/+3fCHDtHx7Grt07cdMtt2Jxbhb9iTgKmQx279qDneMTaJQrYEwdcLI8WQCLBav1BQFP+qJooe8RU9UCk6b+Hc8UZ124hTLLtQS5+uu/zgXq9yOAteUz/y8OYIkS6HxURq+wifv3G4DljoXMGqGdKMPdT9zHaSx2Bdfu46wD0qVArM0CxM7rdztms7+/kgDW5cRW3wkAq7Mu3Ew5u9EtcEQG7C5jcKc/WGaVAaoc83aXjNACWAbIqMu70YBVjkeSA3QZ4MtmRTcSclqPWIWIp9WrzMScCyzAZYAkqoNMPEiQjAAWn8kmAdE7UPnSqArA4jtwbWQZV9bbkvO2iZuddYqz4WaAKDLTOT+bTIRaGqBHUnwSBDhHUzlj1gXm+cjQcquZuBZfj7s2kRC6LQ82G4PdDCzz9zbjnPe1sb+Rcm40dlf/c4z129e29ekAWM55rC93PUteSalg3WR+Z/9rNKraMLUAFq17tJ5wgEL6jhEwNM9knueqSwg367ju79wd67szMb8KYHWro8sFsAzIZVOOGqNUu+i297IeWDSo3qo9dHsuddwuW4DdBm6TXWp9CbHeycjIIN6bK2Zx9MXnsFZkJrkgirWSTNvrLYIC9GnKr+9oM+Mdd6XJmOE7G4lfQ8wpBl4czPgdvXACfmM43mrSPNoEQOysDGhMhjT6O+UFUK3KMNlk5+M1wmEaaZNtwmyBBngzcqwYAoGwfmemQAYv9OMiIMAg1KQk1Sa0gAcBHKWyAnqewzpKpyiD9MoAnAAGQTLuJBDw4jMxyCe4RmYEZRoMTvnRAO6kyiVApqwavR4TeFUq64wv7jSQCcSBL5FISb5IRsfCzALyuSJ2jE7gukOHtSM/d2EOvT4PpmemsbC0ILkRsR4OcvCYtOwM2My9jeE+PYUqVWYA7JFcql5vobflxUtHT+ADP/N+/JNf+ADWFlYQ8BhzRJbT0sqKJJo0Xaffki/oR6lRwG/99m+h6W0gEPYDvS3Vw+LcvCaYtcVVJGNpoObB8tIKPvzhD+MH7noj5mYu4Lnnn0E0FsHS6oJ2mFLpKJ468gT8ATrTN5R9cGiwHwuLS/AHQkgmUqrP2dl5sYES8YSkWix7MaBicbFNaDZPIJTlxT4Zi0RQLtewurImhgUzjc3OzIqNdPvtt2NpdQXPPfcc4tG4Mf33eMTIWl1Z1fOxnDK5vL6j7w0/6XRKpsxjI6PyuKEs76WXTqruC/QAyxZUt5Qt0WesVGH2vjRmzs7id/7j7+CH7nq7MpAR9FKbTMbx0b/4KO65925J9X7u534O73znj2J2dg4nTr2EtWIe+UpBZvEPPPiAMkre+cY3CFjke3Bio6yNHm5sS1Nnp/DS8RMCOWjYzrqYPjeFof5BMajYZulDRb8esbIadbVnUp1p0E62FI3oKWXi2BBw6Ntnp89ieGgQlaqR3JLOTWPx8eExJFNJzM3MIhYP48zp8/jZn/sJ7Noxjr/6zL0Cwgis0ijb6/NgbmFRzI+QP4ITx04iGenHb/y738Dk6LgAQgJYDzx0P3buHkc4HsHcwjyeeOYppJMJ7N+7V6BAMp5GsCeMneN7kIwOiNlEEKdYLSEUC+Dev/kUnnvhGbznvT+CWmkVlSpBOD+S/SmcnT6PlWwWK2tZPPHkU/IqYx/Ir+YRDkblR5TP5uHzBMTqa/m8kqSRecZ+xPc/fPiwFgq3vOYW7D24z2SXO3dW5UgPO3pVSfIViaDIrJk9HvWndLoPlXxJmQWzKxm85sab8fYffJvARV8vveSM+RTrlGNCvlxApZ7D7MI0ps6egy8QxI6JCQG5zYYHyWQKyVgSQV8IwUAYHhDE6pEsUR5YDmBudmbbiyu3HK8bgMWFqznXYBraFRUo2wa12C9suun1mcIJiAiYtzMCQVJJN0tZP9tF3DrdwmFxaGHqNdmMyCZz5NjW6F0Luzp9wnzrm0UEc6sVgtJ1zQ1cAAbDYVRKzEYaUJIGlgs9+ch04i/0yiNTVuNmsyH2UorZVmtkYjWFAXKcYpKAI88eweLyAnbu3oVmj9n9rKOGXXt34fFnnsLdf3kPas2qZH2UszdbHmVvlVy31dJ4wbHbDx+ioRh+8Rd+EYlQUmOkjG5VXl6cmTqLmfkZyWr379+Hc+emtJkSDUflAUe/QsqYU6k0+gYGceL0KXz4P39EniLMFJtIJ5VYIRml9DeK3FoGfYkkDu07hJ5W0yTacBjMdoHPFyV4pc0WJ526nxINgVXu1OkSHjpV3W19+CqAtZ112vczgLVZjNL5PtuNXTqPsxmb2yvQtjxnY7leHQ8sN4B1qXfY6m+vVBZCjdGOjHy9P28DwLJl2A3AskF05/huGSibtXE+kx3rt/q7+1k7j/leAbA6QcGrAWC5CQ2bAVjr8/cmAJYBPuouBpaTxY4sH2Wn4+ZOTQASJYeSpvF7sbeMVYRhXRk/SjGavNwY88u7tU28MHY3qjNnJ4lzlmGAtf3n1FY0zxr5IGMpsbFckkEb/1oAyyZtsYzxzQAsrvE571CRwPXeZgAWPWEtiUTrki4Alt2MszHaRW3wIlDq0gCW+zoGGHYkmxu87tqsK9OvrBy07ZVFAIvnF8kGJwNLfp78jlvJ9MByTPAJCorhVtc6iQoSrZdsErSTx59/5Wfg7cx4r9gx3RYo3R7k6hZfNwBmuxNnt7fY6u9uFNYgyWbBz8bG/7l43/zT3tG2g7h7YNQutHpDZyLPy33S7dXf+sDkMsLknbgDTMCIC2MGmEK5e3tQrBRQLOXwwksvYGltCS1fCz0+Ttd1VOpFSQgN4t5QwCaGUoyZ4Ywvld25F5OIfiUOc4SyMII/Mr5WhrSCA1gZAGu9vluGiVUsUz63KgkbP4btZHYQyCjhdSkHpHSJi/1YJK7BenBgQFIs7m4vLC5qEKZkzBcgqEW/p5oMdQNek6KdwT59qnhdHr8wP6/gggPv2uoKEsnU/8/ed4DJeZbXnt2dXnba9qJVl9VcZFs2NgYMbvSSQi4mlEDIDem5JCEkhBtCwk3ASchNJYBJwqVjMJjigGMsF7lLsnov28vMTtvpO3Ofc77/35ltWsk0J/H40bPe2Sn//9X3Pd8555X5vNgrFgJOGUmRCSwrvrlcqlbIBwEgJlhzJshW+VSCNGRUUPbV1cnKfSWkEmmMT0xKgnb9zuuw88prJc+j/5KbzCkOj6YaMjMZxNNTeOjRh3DizAmEwgFMZ4ysj8yRZqdLCfCpU6fh8ftVMY/X62pxY/jsEG678Ta8+xd/CShXgfIsvE6PBRB6dc8EC00lQw+Ks0XEuqL44w//MQ4c3YdQLITeVT14+umnUCzkkUllJO0MeFtRqzRj8Nwwdl59JX7t138NkxOjSgYJEFVmjeE/E3QCAjMzaW5zqFRLaq+J+KSuzz5RYaUvjkX2A32HPG6PTn98XsrtWIWuIMYb+4vvIcDCcUavIzIb2N+rVq1GR0enzLl5XwSruDEy4aPZOJlcAnSqVfkfZXP5ObkdN2GxX5pZ0TCPVatWyRPrqSf3YM2qNaL+ptJZVYOUiXNrWBt4YiqBzmgX/vj9H8JA9wCK+TIi4TaBSDSCft8fvE8AXkd3B+644yMa0+yz4eFh+MOtOHbqhAKQmWJBnmT0BtNYpQ+a2yXfKppAc9zQA+jc2XMaR6xiNjkyhkqRJuVB4wHGRN7h0FxmG9nm2Pw8rtQEYOnjYzZ/4/eWz+cQjLQiHp8SRZ3X1kqp6HgC4Va/WGj0ZqtUCmLZrVmzCi++4TocPnxIfej1exCJhEw1w1mCTS7kMkUMnh7E9k2X4bd/63fQFo7JD+3Y8YO47/7vYud1V8Hrd2NwZBiPP/W4TPdXr16Njesugdflk4Rwde8aNMONSCgmlmE6m4av1YPPf+VzeHLvY3j7O96Mlmoew8OUD/YiNZNFk4MgaTOe2b8fZwaHkJ3J4+CBo4i0RuBociGZSKOl1oRYtAOD54bQRH+6QECG7GKZjY3I8NsX8GL9+vV42c0vU58kU0nJVIdGhi3pcQ1pSng5jhxOdHZ0wuNwyvA95A0IPKBv2VWXXy0m26r+Abg9XoGoThe9ynLIZlPIlaZx4vQxpJJJRKNtKkJBya+jxY2Otk70dq9GW7QNrf6IGbtVpxhT9ApkjEkA3yIxzZXV5hpqe0rYgbF9AqhTO8szgj8pQTbzj/saAy8jd+D4amQN60TWOik2+xkPApqRV4EOnpiak1FWSJUc2LoG4z/llgyasmfOb4a+fJ5FH3Q9Lc0o5llR1ZT6LhXJiLPW+BanwG1K81QdFs1iJ5GN6XS1qEpkk6o0MoimHNkEgwT67OqJ/CkTeUrdOQlUGNZ4gdF3gocKktx6nLrGp/c+jXNDg+jq75BxfJOrGQ6PE06PAwcOH8DnvvgFbNy0HtPJNDck7Xmco0ePHNa65nG4MB1Pg+fL737nr2D9wHpk0zmBxZOTcfkU8pDjib1P6uTc5fWgIxrTtfPQgmOEksD4JEGstZIxRmPtODcyhG99+zt45sB+PUfJbSjsFwDWEYtJvh3ytaKvu1vSQDJ4ycbinLcl2uwjMmk7OrtVkIT+eCzooapUc96PNRU/Mafipt9N9csGu4Sa8WJcyABpjNfs119sRPOjjuku9nrs1y91XUudH17M9S+S0C24uKXasLGNmRyd72EDEI3xnx2P2snYsuCMtVac9/4XSgJXpuyZsNd6nc3omHtumaoAjQyWxvttjBkb28pe95bLH+a+v0EuvVQ7LgRwFgF3DRLCC22nxs+4UA+rub5qALHMWm6lEcuYxS/HrLKvlYLiizVwn98G588/7P1mqbZtBLAWrhu2Mmhh+9dfZ2xazO8/vBx0pXxz0X3YVfyWHbf2tdUJDfbYVDs2VCdUH/Msh+wmS4Jmy/MkQbMYWIbZbPyuDDhiitJwLzF+S2Rj8W9k+Ri5IQ/PbKsXG8DSHgujajExQSOYZUkJ55jU9eu34wfmC8qFmg2BwDDADKhpS+Lqc9J8njkgM/s8mWA8wDLPUR1hfjcqHQNUkYElAogVj5i1i15ZBmwzKhuznjTGNnbsIqNza5LMgYSN1Y6tg7p6v9bHkg3Qmnyv/jm2LNPGBtj+6kvLSseWfM7FXPIIsw8ZDZilf7OzivX1/wSuLM8z9hkBLPM6Fnix+lTxmfFYZsV6sd2eB7AuDABZfpP84S0eyy1y59ugLyZYeDaBy0IAy54MtoTQpkY2fnbjotoIWj0XAKyFbcCTafoeqbKbmzIcyiqqKJRmcPLsCZwZPIPZ5ll5IeWKGeQJItTIappRAKsqb24XKgUzAZm4sNqg3+NXUk6vGYfTKakbFy2BDtRftxhfLFbysz2tCKIYKZ9bhuFkoTBJpMcRqxNqkS4bxhZPkVlGlOwcMmGYlPd09UlqSP8PJkfDQ0PIZmZ0si6jdhqnl3JabFixkEwKMpAogWTfkGHE7zAAQEGvCwRajfm3l6bYvD4mkPQXMrJDJVwsq84HEzHLX2U6kdBnRqKm4hWlRWJf0JhYQNMpJTUTw+O47dZX4sYbXirmUXmmpKTS1cR2oPySpsQVlGoVrFrdi0PHD+PzX/qs+oyLHOWdDprJkxWVTMr3R9Tecg2pRBKVcgV/8LvvwzVXXYNCKodqaRY+l0feWEysE9NJgSTcILTAo4bUTBrhthAOnzyEj9/5D/CHfXC4mhFPTOHE8RNYt3oNkskUjh05CVezGwOrVusaf+qnX4++3h74/B7E4xPw+lwYGj2nxZ8JW740g2Ihh5m86S+2XSadtTY+w9Bjgks2DBkNNAPnWCAAWi1XBDIQsLMN3OkTxspy3BApJ2QiTIN1Jsenz5yW/JPjJRKJYXxyUsbYXd3dSMQTYjgwqQ61htV2/FwmnzTzj0TCYtOcPXsWU5NxAQtTE1Niig0NDYtJQa4JWXmhUBB7nj6AX/3Fd+HWm16OzkiPQL1kIoVVAwO4f9f38Wf/50OKx668egfe/4H3o1QuYmR0RNI1nqt19HThy1/5Krp7ujBTyOPJJ59EMmO8xMiaou8SWSeTk1OSC5KJtu/pPfobQZPiTF5Am8/nF5OFYAsZVGzfXCGvdqV/D/uX5uP0wCJoxe+32W4sJJAvmPkXag3AH2hV242PjKsPIqEwisU8Zkl5bqrhxpe8CIGADw88+H309nXLYJ2yXjMvgdniLOIT03jdy38Kb3rj7QK5U6lp7D+wB0/tfQxX7rwCTk8LJqen8NDDDyEciWDT+k1YvWotnC0uRPxt6OtaBY8rqD6mJNYf9GOmlMVH/+qjODdxBr/x678MJwrIpBNaY2i47vC4UKiUMDFFqaobhw4dxd49++Bs8SI+kdC1OZqcSMZT6O7uQ7ZIJhrlfabqC1k9TPDpm7Rx40bsvO4aPTcxPqbnWaCCDwJ6qSyN4FtkgE8GHEFX9g+B10wiLuYW5YoEvnq6egSSkwJPdp4JeCrI5ePgsYDJPwjAGIq/x+WH2+XTmtbZ3odYuF0yNHeLV1JC+sY5WeG1zOqfdQNWYw5aP6GzZQG2h0Pj+t9MiGVRGe16MGgHhDIX1WEN/dHc+mmMRqtoYUENBssVS7LIjL5qV2Wlb9esACYFfQSOKNUs5JRytIYCYrARhGPAyoCP4I2qwFZmBWpxDeRPeR9yjSJ4N1uTIT8l32SI1r2zTEDdKEvSnivFXD3RmTO6rdV0+BENhUTnJ5OqNRxEKBzE0ePH5D/lbfXKC7Ctu52mZmjrjOJv/u5vMDw8goF1q7XW8CAi0t6GkZER7X3hQCuKuSKmp1J45c2vwouvewnKee4RTZJ68xoJ/o0nJpEt5cTuI9tqYnRMvnvd7Z04dfyUgHzKlrlWutwe9PT2aX3ctetB3PPt70jS7/a70dffjY5YG9asXiOvx6ZKFdFwWAdKAV8rCvRW42FLsah1lcBUlsUWBKgyETDFVlj5yRQxsYqqWH4nEnaIoVeXe7KNjX/LfADlohPAJYKyH3VM92ziwEbQpfH9PyiA1QjgLHVddlssbBO7nVcCsJZ737x7OE8Fv8b+XBLA+xEDWPXvXNp7qy5Zmt96FwpgLWfi3pgUn6+tGhlY9utWaqdnA2DNjYMGAMt83+J2afz8/wwA1sI1w/xe91qy23X+6/5zAFj1MTHfA2sOWG5Q6qg3FwBYZhwbllWjmbvUKrWqxbqyWFhUmNQIZlnSs2pJLOKFMYEBmcwBEdncRgFTP7Cal8vC5AUGgJnPymZ/yHTcKgxirtHs/TbLrA4eWfYqTSbuNwBTi/YcG8BqBKp4WLcUgGXn0LaU0I5vFubfcyCb5YFlA2kLgS65Gcxbwy4OwLI/b24ftOSUtkm7WUcsBtacsb5VlXC2qvaz/T5tEIu+ZwKtLPBRhWhY1ZG+WHy+QUr4PID1HPfAWikg+lEHO40DXymGXS3PQpztoG7xdZqJYNMd7b/Pve4nxMBauMky0SVLyeWlmW9VVeLKtTLGxkfx9DNPooISXH6X6KiJZAJNjia4vKzoVlYyTHCIVdsE5FWrqsTFe271B2UozYB7tlKVWTQBAtIfzUJltMvpVGrO24SG4kzyOPnxNEVaAAAgAElEQVQJ+vDn2NiEPHm8AWNSTVaRkHdqo5ubBYxRL00Ag5Xr6DU1eG4QM+ms1fY0ZTdJNxMpl4fAWQUdXZ060bdLmtpV7OjjxZNrfgevk68RY4WeNazyZIEqlPfYSDxpoCqDWqsiEY/reZY5pVSS/kFsgw5KvKanMTI8rnb63r9/Fz/9+p/G29/yLgS8ASX8rGbXXGuBx8Fy8bP6vlCwVUALk9SJ6XH0reqVx9Qdf3UHwtEQcsU8mskCCAaQmE4gGIzg4MGDaG/rwOZNW/DqV70GGzdsRDaekul5tDUKv9srRg8TRSYsZDmxP5jAC7wrF+XPE4614rff+5vI5JPYsn0zkulpMUyY9F1++RXYsG4jdj/4KB5+5FG86xffgauuvgrFwoxYSRwvrExHqaPXS/+ilDyqqPNmHxA8oaQza5mEMxkVq84yYK6USwJXqN9ne7JPuzo7EQ7HBL6QCTc1PqFAJ51Mo6urG22d7QI+WW2PiRqlYZXZquQ7yTRf04PBwSGNu3A4KoArk8maPvV4JB8k6Mo1xePzitFVppG802Ul+szYoD71B0KIRcPyVSOD4aUvfBl2XHYVrty+E84WDzDbLH+tf/m3f8FnPvtviMaiePNb3iRGDx9HDh82nmKOFlXvZCXJb3zr6+ju7cUzBw/In2tkfFSJLcc1x+Pg0CAGz56VJ9rkxATik1OSxM0QSLGMmgNeM0/kA9YaQp5gAeWxzc0oiG1CnzdTQIHMI57aEZwgC4RgCMGx5qYaEtMpzem2cJskhQQ7yUwrFLICfjdfsgGvfe1r8MCD98Mf9CGTTauqWlsshkKxjFQ8K5npb/3q7+ClL74J+UwWuZkMHn7kAQyOnMbV1+yAw9OMeCqB737vu+jo7MS2rZehq6MbjpoLsUgnuqI9ks/xhLBYLgkkS2QSuOOvP4rhqWG85jW34fqdl+PUiSPa7GOdMTFDKY+kz9D4+KTm7pEjx/UZ04k0jh46gVCgFW6PXz5o9LAiXZ7XzECDYBPlpqlMHldcsQ1btm/Fzquvlkk8xw5BblXFJNjpciCZTmJg7YCA+31796K3pxv9Pb3I57KqWErmEAF2euuRmSbfITFdCLo64XSQCepGM8HGmRzKJc4XH/zeVrQ0OdHS7EF3Rw86Yj0I+SPweYOgbwUBVPq+VWv0FjT7jL1X2Sd89t5oB3MLk1FT3ZBBs3062qxqf3xwPRO7QaehlqcfTXerZrwwiCK7j8xPrnWUt/B6eGLK750tm8C5Ui7KH40XSRYpP5/MWcr6stm02mVsjEURWsX+JDOKbcv1lhI9MizzM/SEM0b2rEbKwwPKf3V6Tbf8ZrvGkWFHC1yxWGZ2QK2bmvPXsUC+qpGas0+N7yILRmThcDnkg5eeSeGRRx/BsdNHse2yrejs64bb45Rf3J986ENIZlLYvPkShKJRzZtoWwTHjx/XHhQLxdAZ64HP4cMbXvfTQKVZyQmlEYnUtF5PRlgil8bxUydV7IP7RHd7u64hO01gLaxiHvTz6+2lFx7l9EkMrF4tT7jPfPYz+N6u76F/Va/2QDIIN67foDXUS/amw4loJCw2IJnKHBdk0JKpnCQ71B/ATJYyfAKDVYG4XP/JcNNhkwogmArAc4zquQDCYmQ1AFgrxWpLATTnA20u9PU/rtctCUwscf57MTHpSgCWDaQ0/pwHqEgwe3GHyI3XZ3u4LtcPPw4Aa157LWCy1Bk48++xEdhbOO7O97dF7WiX42xogPkA0/yEdmE7XQiAdf7PO//nL4zXG2WE5m//uQGsenW6essuBWAtXlt++ADWs1q/VmBg1e+q3k826GH2qgXeShaAZVg5drVow7axZYSNhuDm/ylNp4TQAjkaACyyrvg3Sv3rtjYsrGLZ2vBgwvK/MkBWXVFk9s7GQ4u637M9jxg6zMuJRSk1vWrAZQOAzRULsySAthl7HcCygDQ4dLgjgI1EB+v1djVCPm9yMwOC2Uwsbe8N1Qjtdpeb13kYWFSS/CAAln1/5lCsbuhus+RMOy0EsBgblUXAoFzQBvsaWViyLmhg05XFsqN80NgQ2F5YzwNYz3EA68cVnCz3PUsBWDYibSZoXQI4fwG0TqSXK/H5EwSwGicsGUNMQMnkobdVvpzDyXPHcfj4IcTTcVVjoqEtWSO5Yg6xWBv8fh/y2RycHhqaM+miTMSDoN8niQ5PpWOhqCYmjY/5u8ymXcaAWowQq/oF24yyJzKmmNhR1pCYntZpMReors5uvd6uamiSK2NgzgSHSd7atet0Yk8JBUuYi1VAc12PR95BreGAQBOyVGjEnstlRcOkfwpLySbTKYFxYlNZRsHsV7KtKL9gQikZi8evhIevI+jBanf05ZpOGf8knkSwHUw1RlsS40ZyKoFHH30U/d19qvjX39sv4/ObX3ozpkYThsJba5KxNBMFMg6YVJJ5RlYHq6+FIyEl8WipahH76te+in/7f/+K6cw0wtGIqglSLnfFjisln7zppluw44orZVxdzOUV57A6VTad0Wk8Ny3eE5NJjgcCZpTIkQ3h83sxkZhAMBLAE3sew5/f8We4+eU3iYW164FdAun4+NAH/xQtDhc+feed8naiiffUxKhYfDTlZnLNhbZYysskmUuNAE+Ok+k4UhlzLfYpk6nOOCvTZXrUsCocmV7JZBzt7Z2WiXtRr49PxdERa1dCz7HCym30QGOCx/4UpZlqyXIF+WJJkhuyvQYHR3SfZM319fZhKm6YckzyKO1jEsnfacDe3tYmDyV+ZizSZgDLKiRpLRZKphBAS1Vm3ccOHsfLb34FbnnJy5GazqEj1oWJqUn86Yf/DA8+/ACu2HEFPvrXfymGHllbg4PnsGfvXmzaslXJKf3Mjp88gX0H92NiclxsvuGxUQG23Lx6e3uwYcMGPPLgg5K40huIfVqYyaOzo0PSUVKvmXBOTUwoiaWPG9mRfNCbh+1GUI+AK+fawMAAMtmMGF4sKFAo5eF2OQ1DYyaHoD+EsgoEzKh9uro6kUhMojpbRiqVxa+8+x2SGp89d0YG05lMCt1dXahWgJPHz2K2UMX73/sBXHX5Tn1OqVTAN++5C+mZaVx1zeXwBFwyML/n299CX+8qXHrpFSpm4Ghyo6etH9FwBz1JVYSAq2kmn0WmkMGd/3angKxXv/oWXLF9M06dPILpVALtXe1ihnJdojH36dNnkM5mcOzYcUxPZ3HyxGlUyjWs6luNffsOSq5HPzsCxbY03LAqHRidGMPatWsFYF1//fWqEjk2Pi5ZKJlVYlE1QcDsJVs2YToRx/DwkIoYbNqwHl2d7fIi4ucND7EIhAFGWcXUyIaa4fM7EWn1oGZ5VTAYEo2fIJeD1QdZVa6GaLQT7ZF2REIdCAeiAnFY+IB9QqmXCZ4Y0JuAsXEfaqS7z0t8LVlYoweiCQBN+MlgzHgt0CPKBIGqRiSvQCOZJjiYK7FfS5IOErzSqS6aBOpy/Y/FYpKmMhiLRMOSRuzbvxdPPv0kRsdH9fqhwUH09q1Ce1tUjNo1qwdUdZaG/qw+JHYlHPIuI3AX9AdRqzaLydXcQg+OxuTAXKsd2M5LFqzkeE5KUYOAH5qrc957fW6xftkG3ONoUMvDmv0Hn8G3vvdN9K/uk4F6oZxHV28PPvXpT2JkbBT9A5SHOuFwO81hRXsnjh0+jpnpLLZesh233HgbSgWCebOIRmLyquO/alMTxpOTyJfyYoWSDV1mNdlKBddcfQ0mxsaRmk6qb+nxtW3bpVgzsAa5nJEJcx4/8cxT+NznPyfGaKwtKv+7dWvXIpVM6ZrWDazB+rXrkJ+ZQQsrA0uWQeNec3ClAwzbPzFnJPBkCHN8S2LcQlYW+9VpZJkN0i8lOLYXxxIGus82drsYAOjZfsezed+PAsBaSULY6DFkj+W5a58De5YHsBqTt4XgDT+PieBy7T0P/G2Q/S1cR873+3LtPPedCylsFoPBfl/92hYmmsv34PnuZ9G7FgBYC9+7qM0bPkDyPzuOn/f80qDU0kDWygDWvPc1VFUzX/lfD8Ay93V+ZZDJu+ryvGczn+33LAdcXQigZRchmauEseBC6p8x3wB8bl+SFLABxKoZ9pL9b65KoQVU2SwsG9Ay7B0DXhGoEkuHAFbVyAjF3iKjR8xsCxCrVVTtj3svWc1q7TlbgbqMsJHJbPsU2NdtrAYoy7eYXIwPLGBl/ty182P7kMzECASw+J0LASyyy1cCsBoZY/ZhVaPdQeM6R4Zx42OO+Wbn5SsAWLxG8556tWW7v8zabEstbX8r05c2+GiDWnOsbwuwskFIqjkY39uAl5EGmv6iDzVzNMPIMpJRxmB8bcXy3noewHoewDrv2rcQwGqcnI3I8uLFsA5g2QvEvC/6MQJYS52imWun68+szMaz+QzS+SRGJofwxDOPY3DsHFpjrSgUZ+BwMili4uJQcN5ca8Lk+KQkeR6fC5mZrPaSoM+nhJ8LVE9ntxB0Stgky2MlLctUnQbY9kJIPxgygQRKxONKIMgMoXzCDrC5MPK9ZN3wFJoPpnkEsdpjnapyePrUGbFl6CVF4CcznbaSKZ7ku9HWFsHo+JjYFsFQwMgki0WZnTMhYAJPY2V+V6sq2LUIGCHbhZI1LiStobBQc14jfyf7gkBIOp2Ez+/X7/QlYvLP7iVYQDNhmoifOXUWrmYnLr/0ctz00pchFAxjtjQLj9Onu6HUkomgkkBuBpbUMhjg56bEDqBnExNy+g25vS7s2/+M2Fhk67CtCa5dc/W16O7u0on64OAwfB6vwMNykeb3Pn02wYxMhn5FRPmrcHs9LCemfiDgRwCLi2ezC0ikpvB7f/i7cLhbcN0LX6CqdQ/s2iU55PXXXYef+dmfFZNobGxY4BcBDlbrpXcX5ZqUOdI3ifJUJrM0pGe7c3O1wxSOK1viRF8f9pff79VzJ0+eRCwaEYOAwAHbm/fp81CG1aJ7of8T+02S00wa+VJRiS/HJwGKcmUW/mBYDJpEIi2PIXoqMQkXw8rtUqEBVt5j3xPAoazHbFRN6O8fwPjohMCZ8bEJrZjJRBKRWAT/4/afFVD6mTs/i1tf9gq85Y1vRzpJvxsPHtn9GP78I3+BWEcM111/HW5/y+3yBnt6zx7cdddd8Pl92LZ1O17xyleqGqUv4MdDj+3WPZw8c0bSzkQqISnjJZdcgm3btmFidFSg08MPP2zmhD8IRxOT0ApGhkfUL5zvBLHImiILkuNKFTod5lSLAKuYhW6XfJ4mpybVYfHpSbTFoqZyI70D6KQjyVZVSXWQZtGZNFpbfRg8N4l3vvON6O7twH333ycZmfkelyR6Rw8dx6ru1fjg+/8Ua/rWoJQvKMD66l2fR6VawNZLN8HlcyA1k8S3770XqwfWYvMl2+Bx+uH1BLGqcxWCAfpWOcXm4fhJpKeRyCbxd//4t2hyNuMP/+j3kIyPIRLyY2RsCNOJKa1lxXLeyNWaIakU5WaP7H5C9zM5NS0ZKOV5gaBhOdELi9UeWcCArEn6U5FdxLH2ile9GldfdRUGh4a0PrGtyEAkc2t4eBCdPZ3o6enG2bOn0d/bJYCGzLxNmzYILGDwyMqPfFBmR583A5K3IBJqhYu+gqWCAHqyADkXCHTU6HFFoAEuGbizXVp9YXl3tfpDktbRlF5lsBWxWVI5y4y7HsTVTdobA7u5PYnGqRZ7S5wqglQ6VTWFLghWyTjU2if4PKV2rBSaSEypnSWJIyDnpY9gEEFfQGsm2WccS9onvE4kklPY9dCDePChXWJjtbW1GbZcqYTurh5k0imtW5s2bYLP45e8LRppw4a1mySlZP+VS7M6lSWIx+sySQwDTPuk2KrSaDPSmGPOnTEtThbtvjCeHFQJMoCmb1RJBx0en1tr37nhs/jmvd/AuvXr0NXfI5bWzEwGd99zNw4cOYibb3oZEslpMTcJ+nCduHzbVeiItGPrpm3yhMukcyr4QKYuHzxlPTsyKDk4GV9kHcenJsUA7O/vR9DHueARm/bJx55SJaYXv+hFAsEUxDtaMJ1O4+iJ4/j8F7+gYgqsKEspNf3kyNJ0OVtw1ZVXIhYKqeiI1+VGjWuoP6i57CVQVzaBshjOBFrLNe0Fkm22OAVmcU2k5NQGNWS+rX5fOtGcA7qeBbD13wnAqi4o4rMwGDVy3cXVr8zmuXICvzD2s9vW/vlcA7AYkS6VcC7FMrsQgG1+Mr1EqN8AYC017uoMsPp75/lxPQsAa/73rMDwWijRXAS41aVpS93rc11CuBQDy9zH8gBWnaG18vg/b3LXoKhpfN2FAFdzbW0bUC7jgdUIYNn7b+McrFqyuzkQy5K02QAWJfd8fb2KnTFzNxI1w74SgCVWtDkwnq1QecDD4LLiEapl+FPyQss/y2ZguehDaRm067os9rJRDtXZS41MLAE0s+JzoWbZwdBPsi5VNLPV3OfyAJZR4hgga07CyOM7MrAsggMLURnLGRv4sphX1vPGcsGoZew4prGdydxaaj2ZY2s9SwDLjp8Wr99kzpkqgXzYskrFVZYc1GZcEawigMU+LFv9wudo5F5if9IvWMb4CwAsC8SS//TzHljPbQ+slRagH/ffF5+iLG4/s2jNB7DmEgZ7YjdZZTAxHyG++PtZuf+WD2KqMmynaXcyG8eRk4ex9/AeTOfigLOKUo0MnWYBWFpA0Aw/vaxqDpmXBwJ+zFQKArfECJEpfBWUMTFQN6a7TWIfiFnAqn9lY8BNrxD+pJ+JvXiTfcXgnYk3PavIPiIIRDCLbBc+mOAxoKYhLtfHfI6n/zVdT7lQlrk4Kxwy+N+4boOYK08/9YQWcZpNx5MJ+TFxgSFQUGtxarFoDbUK4CErg8kXWVEmqTGeXrwHYwqekPyN44CMl8nEpBLe1hATgoz8hcSaoil3LodEPIXRwRG0Rdrwi+94p6pElXJFtAaCOHdmUGbrTPqY+NvBEs39+PlMGmR2zLLnYDUt+r64lOhQIjewph9NDp6kFwT6NJM5FJ8WEEdpJUuk88HrzNOLzOEQKGg2mhrC9OeiwS+ZIYUS2qJRMZuY8Pl8blSaZiXR+fZ938Kd//IpbL10K978ptvxj//49xg8OyRK68/d/nPo6u7Q91Rmi8hmkwIOuLmmM0klerYBIll8oxMTYlSwf3lvlAqaINoY6ft9ZMXQZL2CsbFRyWJSqRS6OjoEMLA/+NzgmXP6jFhrWKDD2GRcIBqTXHpa0Uif4FUyacZQrdaMiakEhkfGVEFuYNUaAUNd7V1qE7KMCOTx/ymrI9Mwnc4K3OTnp6bTkuRQBsbrJhvhFa+6DQOrewRq3PuN7+GS9VvxK+/8daDqELjwp3/257jv/u9JavbRO+7A+s0bMT09hXvu+aakRhxzTARvvfU2dPd0gyWRKSd8Ys/T2H/wAE6fOWMq+01OSFZ05ZVXor+3R+3wxBNPCOhNJqxqhRVjls3VYHJiEhWyzogkVmtiWBn5X0FzLhQO6R5YBEBGns4WsZcIdhFgm5iYMGbiuaIALM43LmeUfPFzmptrmMnmcdPLrsetr7gFd9/9NbHNKPEj8OpoduHIwRN48QtehA+874Pwu32S9FJe+p1774HTWcPaDavg9DQjlUvhoUcfwcCqtRjoWwtnswetwShWdQ/A5w7A4/JKFsqkPJlNYCI+hb/5h48h2tmG3/5fv46hMyfgdjsQDgcwMjqoIgGkbTHwY9sRLI0nk6qGOj5Bv63HMDEZRzOlblXII4iszVi0TUbqkrEyWXe0iAn6sptvwUtvvFFz/szp0zh67LhliN2CoeFh9PZ0oqOzA8ePH8badWsxk0li9eo+9PZ2Y2JiXEbjnG9kB7LNE4mUZGH054pFIqhVinA6msV24t8Z0JAVSfCHzBcaz/M6S8VZSVPJwAr4A2IesmBF0BtRews4dJhgUOtwxewvlJop4LRPTG0GjfU6421l1jqC+mJZySMDkovLh4GmopWiZH+J6bjmDRlpw2NDMgH3eFzyXKLZf1skhtZgSGsoQWYdAFEql5jC0RNHMTQ8KDCSRTdYSIMBM6+bElKuoxyjkXBYDNrZ8izyM0V0tHWhs70HvV198PlC8kTjusmcQQUdKA+3wBU737ODYrF9rSrAqq5oBZUqwlJlWxu5uApssO9bCExlBfR3drYhlU0jk0th1epVOHzsEO762pfQO9CPrdu3ql32H9yHfQf3auy3d8TEGO3p6UUpX8HUeBwvvOYGbFx7iSTFLIpAnzpWWeKcKsyy+qUDR44dxfjUmOTUHT2d2kc4B3kQ097RIf84VTZsYdXZGfR09eLS7ZdqTaAwhNUwDxw+hK/e/VV56HV2d6ggR0dHO8ZGhrB582a85IXXo5TLw0d/Kwa+NTOvTd+aE3+uFTO5PNKpjBjN3PPpyUVJIa9bSQLXVw4Oiylgkd/mhS2NMdLFJINzSeEFGoFffKz0g71jKYDjB/XAWomBZR+g2knZvDu4CABrIXD1XASwdE0LgID6dS8NdZyvfersicX9PteXS0gIG8fhwj5fZCZ/gQDW4rxh7lvmLm7J8dVozr6k3PE/N4DFdWrpeb9cXmW/utG8/eIktI2jYeH6dLHr1cUwsBrn8Ny4tllRNgurAcCy58MiAIuAlsCrOoBlFAcEqghmlSwGFoEssrNYMZ45BQEsw+CxQR96djbGByZPtVjcNVOt0DxXVxrZXljmHljZlnYu9TxO92lJCBsBLPOddQaWLQG0GVX6u/JE/rSAK5m8zwewxNxqYaxj9qHlACzli5bk0G57u90vFMCq99l8Bhaf53UxlrNtgsy4MgCWnf/LTN8ygW8EsGyA0lSOrMnjypaNCnS0+pJxIQEseWBV2Z80cTeeZ+rH5wGslQGQ82/7z37x+MHCiZ/MuxdvaOY6Fi98yzOwzML04wGwlmNfmfuooVDOIV/K4fjZY3h8z6M4O34avphPzKpELm6YG82A1+VFOV/SiX/YGxYjRqyjmRRcXhdmi5aRORc9Cj4crGxHI27DXrJPVJiIMhj2WNKxs2cHFbAz4aHc0LwWcBO8sZIKfg/BA/6N181kzVRIakFhpqxTeTJE8pkctl1Cz5prEfD4dOJcKZdx4MB+7Nu3B5deth1ur1PV0rjQlKs1zJK9UmtGa2sIwVZWUfTr+8mCoPcIr82Yz88qwWSSEQgGtCEQNCpXixgfG5VcK18sKgGjzIgm7elkCpHWGF5xy2246cab0cKS65kcWDioVqYsrA8FfubMjN7He3J7DEBiPt8jFhjljbwOSgN5Qk6zdlZKm4xPyn/G5XaofSg9JKoXCgSV7FAaIyNEtpV05c0qIU9WGdtxgtUVI2EBPMVcAQGfX4mLkP0mA2D6Wz04cvwQ/uiDfyS56Lt/+X+iu6cHv/ue34U/4MW6javR3duJ7du3Y2x8GLFIGPHEhHyqunro55JRsk7fqLODZ+H1BxCNROBwuSTDI2OtkCcgl9H9upyUkjaLgUXmFr1aCJTKVy0UkhySnjWsNEigs2m2pj6bmJzCTCFnJGGlormnYhm5Qhnr1q3H6OgERsbGmZpjOpFSwsvEmVUNxSBpbkFrJCy2DJk2oXBU/UB2F5+LhmMYGRySUTI/e6B/AOs2rMHBI3tw+eWXYeT0GLzOAN76pl9ES5MbqekM3vv771MRgg2bNuKP/+SDKod74uQxfPaznxX4VimVxWRct3YdwrEodly5A30DAzh07AhGxoZx/wMPIDOTxqWXXiqWBQGNjraoZEr0tzp69CiGhkaVNK9ds0YgspL5piYcOXBQEluOC1Zo9Lpdum4xHFkUweMReEnjc/qnsTKaNtJyUUw3MmJSqYyAJxZGoLyVJ3+OliYBk6npGXR1BfG7v/972LPnCTz8yMOSsQo4qTZh6MwQ3vamX8Cb3/hW+XTlM3mkk3F8f9d30eKsYu26AXiCLsTTkzh05DAGBjYgEorC0exBW6gLPV39GsNNVQMoEezIFrIYGR/Bl+7+El7wouuxc+cOFHMZ7HrwPlx15Q5MTdJofVrgKwsJZHMZgSeRWAzHT57BucFhVGstGB0fx8joBA4ePIW1q3rFwrMloQSfeR+lkgHk6W/06le/Gn5/UKDjgQMHNS7YVgTFQ0E/YjECvxNo74hI/nrpZVv1/VwXKCVmwMEiFDOZHNIa534VKCAwT5aWy9EiBpthdhUFRPL1Ctx4Qlk1fkQM6uih5Gh2qz9YBTTka4PHRYDBa3na0bPIyBA5DghgWTuU+dEgA+M9NDsJMBnAnIzMYrmAfDGHYrmo39OZlKR0HIdT03FMTU7IvN4AQ+SvluHzehANRSVj4+EFQQ7bHJnjjPJOBmQESgtFw8qkypvBNMERyv0IypFtxLnIOUkihsdFL7AgmmqsEliTLDfoCxvmpcen1zjpE2ZVUDIBYkNcYIEscwGuJYWcqxKkMtZFAdfaK0q8FxaRcKBSKso7kWtPoVKQjJ6AXr44g6/fczd8AR/WblyLSKwVx08cxV1fuwvbLtum4JXzq7e7H8mpNLpi3dh6yWXqw1Mnz2o9oa8YwTJeB+ff2rVrcG7oLJ7au0dS63gqqbVe5cRdLnlWyZstm9M8CltVLQkUkhU8Mj6BWFsbhsaHcNfXv4aTZ04JCKcEm3t3pDWMa6+8Ep3RKMijwmxZhR84ZmpOI4NQ21WhfYjsXH4XC0e0BkLaB/ld8n1TtSiHAHzuUdzrGx8L46OLTQgbk7yfTIS3/Lf+JAAs+2qW+m7lb1Yct9xVNwI8S7XtT9oDq3E9MoH00l5XS0nl7LjbzPvFechyANa8116UB9YSINoFAFjLgVd8vpGgeD4Ai95XSz1sQG2573iuM7DOB2CZ9jHry+J15IcPYD2rtWoFBpbdZwurRc4BKZaJuw1o2PNhjpG1QHJm+ymZ6oOLASzJzCQpNAwsG8AyTB5zaEPww94Tm5asBmqFCtbhktp/jjYJaJ4AACAASURBVEllfjPXT3ldE2rN9Qq1dl+pUp6qytc9sAxAZQAsWrfYLC+7wmCjp5Uk6/Q6bgCwGqWDhm1lmFp82Oyr+WCSAbAWrhP2uBKItYKJO99rSwjtz7aJBvydeaINhgkIrNHawxTD4vM20CRgywIp6/JPHhhWpOqZkxHK48ow6eSJRSuH2ZL+ToIAvUcFcFlVCp8HsJ6XEF5UnNS4UZjgYPHbzUI4/w+LgKQfGoA1t0QuuBCz8DO4pxzGDl6Y0NkbPhOXeGoCo1OjePixB3Hi3EkEIh6UUESuPINILCRDbwaurf6AKikxcG0Pt0syImaVTH/J8sjDYxm+EkihBw/BL7FVaL7rcRtmA0/DLRZLOkWGC43UWe0vYLx3sll9H9k4PG2mLwgnPINmfyAooIG+VGIOwIGZVBHx8QTWr9mALVs2Y9uWbUr2SrmSgI1cJoNoLIKP/MWH5T8UiwS0MEQjIbRTtlIswd8akdn3uXNkFdVU7p7gmcAfBz1ACAKZUuv819nRhdHRURSKlP3lZbJODxOCTQcOHVRJ9e6ObrzwhdfjhutvwPrV6zA2Mi52mNftE7jGRJ9AlMvjnZPhcGF3uZ3GpK9cFmPN0dJszJJhGDQEaNgWdjvx5J9tyL/T14QyTnpz8Xef2yTBfBDBp9yOJ/R8rkhw0OWUrxbvlyfpvH6vk1XGmiXtaXFxY6pKQvORv/wLPPbEY9h57VV47etfi10PPID/+P730NkdQ1t7BOvXr0NbWxTxxKSkN/RSSmenxWjg9Y9PjOs6N2zcgCmy2PJ5MRVmLWYb75vSSBpZE/Tyed3IW5UuaZg/k85oXKjqV6Eoc3OyoViJLT2dFCuEGykTW24arNqVL9Bs24vZWg2FQgljE1OqKsiEMJOeEYhEthLHGhl3Q6Mjkv4RYKXPlH3KwwSb0jsmzGTL0TvrRdffgE/96yexeftaXLJ5Ew7vP4bkRBrvfc/7MdC3Dp/853/Bv37mM/Iyesvb34KXv/w2SbIeeOgBfPZz/w9r16zFk48/oTnEcb/z2msFbly582rc/tafx+5Hd+Pw0aPYtWuXvMVCoVbN26n4JKLRqEAvmrofPXJMY4EG9fSY4rV3tbfj3NmzamOyqk6fPIlIOKQqjARX2c8ca+wXygjJTKHnF9ufppz0VopG2yXfpByM83h4aFR/l4G5o0kstmCrF297+1sUMN19992IRNvkJ0XTbfpfffD9H8Jlmy+TxJH9PD42gvsf+C4q1TzWrF+NUNSPeHIC54YGsXpgAzxuSuLc6GzrQUdbD5pq9OtxyQNrOjWNXGkGe/fvxTe+fQ9+9Td+DX19PXjiiQfxrW/ejde/4bUK2Hx+MjPLAls5bznWWTygNUL56giS6RkB1/HENI4dO4HpySRqs03yV6MUmevQ9HTKqoDpRSAUxM033YxINIJ4IoWh4SFVoKO/Fufmpdu2oFzKa53o7ulAOBJEKOSXqT0BAnrkETQsFPKSGHMf6OzuRjDo13z1uz3agTVPWdVntqx5zn+UX5OFxAIYLJRB1hElxgTTGej6XEE4qh54nEFVSSWwyfWBwKUpmmFYXCbwY8BnB6bWaSkF1M01lMiuyueQzqXlzTSVmNQ4y+ayKhLBayKASB8rgV4Ow9ji4azPQ4PvmhixlBCqMIQMWM0prkDRUlHrJ0ErMUodvFcITCdbNtDKSpOmuAeZZzwk8bho6N6MYmEW4Vb6KfLU1QCajha3xrvL4ZGcnab2Zn9ltTwDYtn7NNfKOR8KrqMt0LWQGdrMaqe5gvYfgm7cZwhm8pMI/PIjOVc8XpfYaRVWdSIY6fPi29/5Jpocs1i3aa0YZcdPHsP999+HK6++WkBQLBKDq8WLrs5ebN60FYnJFJ5+ah/aOzrhdLnEKCTLsZkHBaUiXB4n3F4vTp05g/t33S/pKwFNVte8/PLLVRyBBx0BNyXntP1qlvcjq64SXBKb0uUUWPiFr3wZB48cwqrVA2JhMQKI+gN46UtvRJhFVYolOK1S56UqgUgG+QaQkpNaFZLBZ8heLZQE3nNP87JgSoth+7FvyBRWZchGlsiCgGjppNAkP8s9lkrkLypIW+HFksg+i3PXnwSAtVxbqF0Vyy0vwrqQ9v1JA1hz97egUxbf99JSO3uNsV+/EPRYKAFc9LkXCGAt284rAFjn+/4LAbCY3J7v8V8VwGpk0i4NYNmt8iwmckODLg+QXciKw8Mfy/x2xQVlaWCWcboBoywWrHWYYIMdnOONgIcNYNmSQAOQ0Ly9orzGBrAMMGKkhAJEyMqSzJDFpiqK97nf8mDIjg9sZq2AmKr5XnpELnyozXTjTYpF5ozMVUzG7PvaSysEymyFEbU4xiSeBzO2ibtdfGgOxLLYXwSwbJCKLDH+zhi8buJuYho+v5wPloClFUzcfxgAlg2eGQaVYUYxJ7bbwa4yyIJUTMWptCAgbSSEZRm5sx3tccD+kZeZfpo+NabuJHBY/mjWmPkvAWAtt8nNobzL+BAY5NBoXW2A40I2vfqCMn8DfTYI9oUsE8/l16wUbP2o24QyGemfuRDZ1SS4KFraXk54h7NZ8jOefFNGR9kAQYJCNYeR+JAMallhjmbu9C2qtUCG3VzsmISRvWNOWk3VByYF/MmFw+/1yBjcJAo1sTOYONGniCCQqSxngIdIJKzXTUzFlaDxhJfMBibFTHx42s3v0MI5p3lmlbUZfZaTVbeqlP5llJy3VB2oZZtw2ZYrsOOKy8Ua4ck2F18zniFAhhXBvvn1r2L3Q99HKOCB1wGs7u9FJBbF+EwGHX0DqMKJJ554BoePnkK1uUXSscnJCeQLabQ0E3iiFwjBNDIvZmWwzMpxTBY7OzsExnR0dKCvt1ceLuvWrFVVO3pKVUqzOt0X04cGzTQxJFWWCL1lmGzPKc3JFpq6Ey8xwBXZGWQ02BIhe3PjwsnEUoGQypwbLThBS3s+G5Nea3O0TrJ46mU2KSZlNMQ3p+p8mLFkJCb6/FIR0VgYu5/YjQ/+6Qewal0ffuU33q1qlZ/+9KcMA8PvwZVX7YCHpv70tCmX4PW4kctnVIGNCY8BtnJiFvBUgWw7Vusis4BsE1bHCkfC+s6J8XEl7EyamPzzWglWjY6MoKu7W0bPvFf6vaTTcTGRyNIj44/Mmc7OLklLmWGLMeByYXR4FMl0Rn5I7EcBFvQoK5tqdR0d3agUZpGcpvyzhFisXWOR42lsbAxen1+gaFskije/6S24buf1eP//fi+m81P4udvfiP17D+Lc6WG857fei/VrNuKP/+hD+OY37xUr5dOf/rTYOk5nC377t39TcioaRpOdxXnob20V+yszk4O3NYD/8eY34+qrd+Lc4Fl89a6vStq2fuM6HDt6TFJVVm/k/Nm45RJkUxlVhiSVOZufEYhhQAQGJ7M4c+q02IxTk1NGJlaZlS/a2Ni4jKoJ4nEcZPI5/c6ZQ/CHbDeCipyjBFpYaMGWIFKa2tXRjsOHT+Knfu4VWDXQjy988Uvo6OyWN0KlVEUmnsZf/fkd2LhmvVgfNJGenBjFo08/jnhyEtuu2CYD7nRmEtlUCv19a1Eus3BBG7o7+uH1BuByeg3To1pBoZAT0PLI7t2qsvnGN70RW7ZuxLfv/Rru/vqXsW37ZqxfvwbRtpCKBrhdDo03einRI46BWDqXl49WKptFqTqLJ598CqPnxhEMhAScjY2OIRKJiY1DfzKC1B2dXbjxxhfLf2xoaAS7HnpY72fbUiJ47dVXwOUihFNFX68BpuhnxAfbm5UZCTywqivB5kg0hGDIr2IGA/19aKlQDkezbJd1Yme8+Qhs8nSP7ERD/6+JBcS+5XzVP3jQUnYBs2QtEkAKwuliEQKu+S6xXMkoYtTENYysWKeDXlmm/Db/sa+5niYScUzEJzA5MS5j/ZlcVoAVi2swViWwKUaQ2yugRfLqWhVedwvcToepXtncIjYa5xbXkfaOdsmpdThheQpy3RMQXShiOpnS50SiMQFXBIu4chGQIRu0BbxeSs2dmBXjx0gHWT2PADWN3P0uAoZRBYalIs1pSTAy7eX3erW+zeRYvCOocUEQmYUwnnzqMTHqHA4vLtm4GZdfvgOFfBG1WbJxw8jPFIz3YbGi63Ko3dinTdpPGVT++79/C+5As8zdWSH1K1/5soz+r73mWknlg8EQ2tq6sHr1egXsBw8dRTqThZ+sM1airFVVJZCmuwz26RHI+csqqpQQf/nLX0Yml0VXbzd27Nih6+F90duqrb0N3W2dCPpCCAfJSquJgcr1hp5a//Dxj4tJ19nbI+86VlYgS3Ggtxd+t0vfLaN9K9C2kxjubyp8USB7uYJsekagKf3iyLLzUE5cJVBopJ/1vM3ac62S6vYh2cITcRPL1T3LFlgeXXSoVxe21D+58UOWlPg1wGe2h9dKMfRKF7ZSHDiXbi888VT8zX+LpWDz7mPZhlo5gT/fvS06WF3mRpf/jJVapv73JQHAOQbZ4kPf5XKSeZ+zLDNp+XY5X18tBGMbqwwu+b5ao7SqrqxYrr+XA8IaAbh5/b6MR9fctTRMADsObLxOm4FlwwhL3QNf0/i8DQqa9l8MoF3oWDf3cX6FTyMDa6n+XglgWulalnp/45inB/D8h2nQxXnbxSmVLjTvM7G5XW3QyLh5T0YiaA51dI+2V5aAC3OQruqDlum3qRpMEMswd7inqIgS2TtkU1f4PIETA5QIflIewINvUzxmXvtb0jy7LWyWUeNr+F7uyzYjy6z5du5hYgZlMJQpWtUV5etpgVP8LNqemMMw/jOyQOUw3FskV2eeyRTUqEzMa2j+btkeWHmKDWzNXa/FQCeAteRctK7TlkgunH/cHxe+z7zGPG+3X6VivW4u5zKHfHrtHFnEqjTIvZb5Iz2yKuw75oRk+hsAi4x39jn9RglglcnCsszbSUAwVQlNn9vX+98ewKprVOdP47kGWkKjXJ+c9sK32O/pwre1/9yvvNAF9Edxl8Zsl0guVwfDwKHkRIuMZczHCZqdScmo2uFpkY8JmVe5wgxODZ7Cd3ffi9ODJ+FxOwVgcYKw8pI8lXhQzgWUC6Y1KZko0UBXix8no5gLeZnCkilCwIEbYmsgoNLwDMzJHiEIRQmTCZCNpJDJe1dHNzLZnFVZ0ClAiH4xlMowkCYjh8wIA6o0i22Smk5pkYsEY3jDbT+DrlgnouGImCR8D/vEpqCSDeb3eXD0wDP41099HJddshapqXG4moGu3nZU3E6UW1x40UtuQ6S9D2jyIp7MiP01OTWOdCqOfD6FfG7GbARlbiouJSehcAx9/f1ob2tXFTx5ipTJoCiikDMJPwEaLXgWwERggQ+erIlmusCk1UbzG8cLk0FzT/XTDf7emBwsFxw2nlDam1Dj5sr2MqCZRQO2vpjMBj5YDfDIsSPo7e/BR/76L/DU/sdx7Q1X4x2//A7c++/fwl1f+hxeftutYozRJ8frdeu+yc0lg0rsB1QR8FF2WRbDoy3WJtAqlZqGswnyEDLyTANW2VRhnfBblSmZsFM2SfN1MslYgXBqegpnz53Uhkwgxu32iXnCTSURT9LmH96AX7Kdp/fsQzgUUrJOUI3SGwKzI+PjMsQeH5uE1xVEOBDB2NiU2CQHDxzStazbuAFelwcTY1N43+//Ia7ecRWqxRr+7h8+hvsfvw9vfuvtmI4n8ciDu/H61/0Mrr3yOvzee34fDz64G2/5+bfgve99r5F3ooaXv+JmtUl/f69OVJhsnjo1gbf/8ptpk4MHH3oEW7Zvxy/8wi8gGApjanwMn/jEJ9DSVJX3FwsRTLMKYimPn3/bWzFbqoop9R/f/776q6OLpuI9asvRsTElqWSlUMp78ugxmdVTWsr5QkYgDe/puUQGJf3UjBcSmVnGL41tRgCmki+q/QtZVpRModXnRyaXwaq1ffif7/6f+MQnP4XZWjMqxVmkEilcd9V1+KPf/wM0sxgBPZzyOUwnp/D43qeRSE9h49ZNAlKK2YRkat1d/aiUmxAKdqKzowdeL9cA9iULOLQgl89ifHwMe/bsEYD3yle+AqFIAMn0OP7+H/9G0q5QLIAdOy4XeEVDa5pME8ygJJBglIdeen4fDp04IhP448dOIpWYwdC5MflIlctVVCg7zRUkZ2xxNGE6mcTP//ybccWVOzA4OIhHH3tcY4lLrsvTgisu3w6nAwgEffJKI9vtmp07Jal96OFHcOTocfkZ+QJegSgulwOtET8KhawYYrFgCG6HU6byBFq5jnPNLBdp7FkRxb3EYKZcEoAnmajTMJUo6w572giJa72vMNmhd5/WaJ98vBQASxJMpg2HPPdsQ0fnPxYr4Nzj5xM452voAVcoF8TOJBOTH8trIku1WT5wblX15LhyENz3eBQ803eMrCLKnPk7AWiz1pGp4xCgxEMIgeOq8kp2q1snkkrjyeaxDl7cDprXU9babEzE3T7JDni4ySDZ6XarzVhVMhpuF0uPhx62cTzXX1bd8wcC2utc7mZkC2mMjo/god0P4oknH9W60+qPinW1Zct2vPTGmxFujSGbJiu4SezFYKBVICDZu5y/FSsZcLEPfC6cOHNEbDuulvRbfOCBXaoA+IIXXC+Arm/VKnS0d6OruwdPPL0HZ84MioFHFinn8/DQOQN6WtVPud/yIMTl8eD06dP4+D//M44cP4w3velNOqm1K7WyX7dv2YpStgS3wy3PSeNpVUVrOKQ14rNf/ILkhP0D/RqbrAx768tehkqxoAMpgnEL4zzlSrOzxti9UlUREp6c+71+yQnJ+OI+zP90OKIT+Dr40AgYKaFedHjamBAbVusP8rhYAGshrLGUh9eSCc8KF7lSHLjsZ1oAll3EZNmvWVCdr/66/+wA1koMo8X39+MAsOYSWnkqmsdzGcCam8cN7FOtvRZgSgBruTH6XAKwFrbzSgDWha4djevQcwnAssEOG8TiZisQowHAEqNnAYBlA191AMuAHgStjA+WAbAYQJTLpoAODePrUjZ6ETu0/tqeV/O9rYxssDFnULtZJxa6boFSho0l50zliPWiMfy9SjsBHhrZ1gUsrsQ8xjqk5wEx81YTqxggzY7/6YVFooByAtknOI2lQgOApatsYGbZfWtXIV4OwLIlkUsB+Po+634ax9dCAIt/46GaSfBs4K4BwLLKpBlQql5pUr9bJvyzs6z8S/uGWR362eAUcwPbH4uHcIZJRw8zsujqhx3PA1gN2talFrjzI8nPA1grBS4XisRf6EI8b0LxZJwILk3vZLEukubcZqsFROBTFQ6PQwnQTD6Ncq2MU6dP4uGnHsKpoWOoOmtiBqiEerWqgJol0ol8i1lFv6hSWSfRnGQMsvUPzQIMWCadSRj9Ykj35Jrl87hlJMvkjQF5E2U6lMVZpoFceJgg03Cb/y9GgcOl014mSAS6cukZmUVzYWWZdpZRn55iyXMfrrn2Wtxw7Q0IOFsFLlCqZjMVzGJoGGFM4AnOlXNZ/P3H/hKxoAvFbAqzxRzaOqLwxCKYSGVx7fUvxdoNW1Guukk1QGsoIklSc/OsTq95Ak+vGiZPhSJPTMziynvQ9yjoLyug54JKpgT/0ZheC+7cwmyF3BYraiGAtfCkw9B8zQmNDVjNIfwWy8Pe9Buft9lY7C+zvtZZWY2bkp2wkJWn6yS7jn1rnZiQzUXwMzOTwtP7n8Lffvxj8Ic9ePdv/gq+dveXMXzuNG562Y1i6NDwn4OGgAjlbBMTYwJCp5MJASYEEqYmKdljhcmcGHduR4skOnyQacT307Cf49ZmhTG55ga2emAAU/G4PLza2tsxMjyM8clxSZKYEBrDamPsT6CCcpfpxDR6evtw6sRpJKYT8FkVC2PRGM6NDKGjqwO5QhGHDhyDz81KbxGcPT2M06fP4XWvfz2uvmonHnv8cdz77XtxxWU78E//9HGMnBtCR7QTD+/ehTs/989w+10YHhqTFG10eBJvvf0t+M63vqvv/L8f+1u87nWvw/jYGJ566il8+MMfwqZLNoqF9dAjT6KrN4x3/tK70NHbi8lkAl+562uYmp4W4+cFL7wON734RlUt/MTH/xHdXZ0It8XUNqfPnMTk5BTe9rZf0Ljbs3cvDhw4gC3btqotGSQQ1Nu3Zx9maRrucqrSJGnkBQJSZFdks2J1sNoh5yY9ugR4sOKoy1Th5HrAcVwm+6ytDYnJuMaJ1+lCeiYFX8CF3/hfv4Xv3PvvGBkaF2tqdHQMr7r5lXjfb/+ejKObyPQrFjCTy+DxvU8hNZPCwLrVaGqpoJJPIcuKdLEuAVjh1i60t3XB52uF02F8uYxEOYtz587i0KFDqtC2c+dOU8K8uYRvfOtr2LvvKRTKM1i/cQ22bttsFZYgZdsUQ+B9JLNp+Fv9ChJSOVajLOLQ/uN4Zu8hkHYqT7Q850uTpKIcjwSVfuM3f12sKLYpx0JiOokTJ04g1BrEG97watSqZSTjrCRnZM9ky6xft0HrFBlb9//Hf6i4g4pBzBYQibTC53cL7A4H/WIXet0Byawpn1NCUaXwi2y2ktZRzgECMYXcDN0UxFAkcNRcdYix5PP6QX0cGXDVmgHyuTbxoWqj8rSitx7X8BLKJTK7SvB4yFg1TFlWQSR7lieEphJlRTJphnP6vGJJoIZZWyxvCVLhFXxxrWwS8Mv7IBDGscSCAQycCS75vT6zTpfp52XWfIK0BLwZF9MviwEt9xoC6LyebIYVVp1wEaCmD2OlKlkb13iy9LKpPHwsguFwSf4b9AXVjxznjM7pl8exw7Fy+MQhnD13GsEI5epG+sb9qy3WgcmJOPr7V2H1qrUKymlIz/lMHz5WXiWzSYUmvB6B9PyOyakxSRHJdEpMxa2903jThcNRsdFYLIAFISKxNpw6fQbHT5zQ/3Md7OzqQmswIICPzCtVrS0UBUZRVsmx63A78ejuR/DFL34RV1x5OcKRCIqVEk4dP4FLNl6CLZs2q+8ZsNsekTwyWL1mDU6dPSNg++m9T+G6F1yHarWE7Zu3yEfP53Lr8ykHbdw37CTGSEjIyJ0Vm9vZzP4LCMDSXmZ5CErOau0vS8c6KwAsz0EAa6WYbqlY7ULfs/B1LD+wOEmqP9PgnbwMiPI8gHWx/bFcXzU+f7EA1tx7LWsQ+5oW9fcyks+571vA0Gv0vlrq+uz0be5vCxhpNoDVfJ7CCDaAxc+wY8P69fx4GVjL5UHPNo9a7n3280sxsJZ+z4+GgWXH7o0AlvIJC8ASCEmzbst8nblYIwOr2mRMvo29CcErY+Auv6RZ7t3MSwyAxYMs7ol8LX8aIIhMJ/sYwKhf6uPMsKMWHnzPjQ0LwOKQtgGs6qzlp2gBpjzUVExp+2bZAJalAiEoJQBKXlctMnC34wtdXwuLW5FBbgNY5nooOTTXZgNehuk1B2BZVYjlx3m+R8OJi+7LOihYeLBRb5M6A8v0jfXh1v2wgqD2U+tkxm7PRgCrDl4ZqaABsEzFwaUALObvjQCW8nrbu+y/gon7Sgvy+SaxaYelJ6e9oDUmwPMXZpNc2I9nu8icf4Q9/9fztQAHtxYAGepRSmb8JYhXkDVVrhTgC1JGk0Ymn1Lyc/zUMex+7GGcGjwJb9gFd9ClAJqMGVYcJANKlNNq1arKZQAGgg6U1rGf5bPi9ki6xCpxSlZCIQEWttTNlCg3umfMUk9NHTMr4vEEmAm2FzPFvBBlljulV46olGUyu8ooZIsoFcry4iCA1d3VJ5P2TZs2y8SbDAS3w2O00bp/i00kDTYkvaMUZYZ+NM4WPPzAfdj13W8iEvTBrcPfMnyxCODxoqdvHW657XVIzlTQ1OI21ToEHLFSFisyYc77Y5bJJU8eLDCO7cHEzJbrqbqeBRxxgdb8tAILG1hqBKoaN42FJwL2Z9pznH+3E47G5xrnpVn4DftCHmSSCtvleOtgGJ9jnygBtdqOrDldw6wFyhWLOtHPFbIYT4zhY39/B8KdIeTKOYxPDGN1fzecjhYxCGgmz3shG4VjiR9DPyyOLVYb5PUykWeiT8+wUDgIZ1OT2ES8XoJ9ZNuQNUFWH6VG9IEh8EVwk4kuX0cZIuVhbJuxiXFjLtzCsVMR84rjvzUcVSIcCkeQnE5igpX5KhX4/ExeXapASf8sKtBZSKCro0d+alPjKbgcXmzfdgV+/Td+UyygX/21X8MDu3bhsm3b8b/f/wG0RdtRypcwlRjHP336HwRK5GbycLa4BZplkllkpjPIZHJ4w+vfgI0bN2Lblq348Ic/rOSWXm27Hvw+Lr/icrzn938HHr8XH/6Lj2D1xnWqkjg4Mox0OoPeVX246SUvxUte8iJ84XOfw549T0uGG09OIxwJCSjiPCRA5vH58OCDD+LRxx7FVfThqdXUzhNjk5LCckNOJabl7XTowBFEwkF43R6rYICREtEPi8wZmruzMANNxllJk2BfpWC8mVKpNKKtIYEuk1MTiLa14h2/+A7s2bMPx46dhM8XRGI8gbfe/lb89GtejxoZYAQ5SiXk8mk8tvcpFY3oWdUDh6OGUj6psRIMxjBbaUJbtA+xaCd83pD6if1NVifHEb+PwBHbc/369eq/QjGDr33zq/jSlz+PYiWHQMiH177+1SomwMp4BCqGh4fR1dkhrzrGarHOiMZNYjqF0ZE4zp0bwUwmL0CrmC8jOZ1SVUJKVtu7OvE773kPJuNTMsX++j3fkKSUss0N69fghhe+ADWr0h3XC7L7brrpVoQCrTJrf2bfftzzrW+ju7MTXr9X5uhiW9BTabaMWCikMe+gObuDJtkOrYW2RwTHOEFlvp4sIFaUJNPRBKAKCwUaEfzhb1pLdH5oPI3YZ2SOcj4RVCYQRkCJa2WtWoLf64DbyaqwXrGrjKG3qfbqcHl1oEBGF09py1ybK4aNSwkZHwSO+eA6ki/kkUpOCwDl2KPKnGuJXY2Q5b25TtKL3NC5ggAAIABJREFUjesiAZcmBtA6gLECV+seCLpy7WIBAYJnFF9rPMiTg3dNEM0h9hWvmbLFUoFsQ/o+yt16TiY9Oj5sJISVAkbHhhEIB3RtY6OjWms2b9osj0JKEwP+sEAmfofH7ZNsYffuR1Xau7OjQ5LL9vYObNqwHtsvu1SgeTptKksODQ3LXJ/AIf0N16xdK8YZwS/2Icfyk08/NceM4/0REOI6FY5G1I6SYUZjOpSy91G2DytgPvzIQzh37hzWrV87d5ixbfNWAZi8f+55a9eulRF8NpdDb38/ppIJfOrOT2oeXHbZZfC1ONDf14f2cETAHvfrRtZUvVqlxdigET5BSwKKLq/aRL5q8lzkIZHZeRr3s/nxynMXwJIMZMHlXSgQtTAmu9D3nQ/AWuozFgJYdsJb//7nAayl4uPz9cdSf1sSHDKp5dzHL/mZFuNkLv5qkKQt/T1LI7bPFsDiWjvvYcWZdoJrf+7CNH4O2KKNRQNosTD+XOjlu3j8nT8/a6xet9QrLxS/XgmIerZZIr0N5+evCzmdc3+9qK+4mFzYxPMWcGQxsGw/JDvWX46BRQCLQNVCAIugVSMbayGAxc+XfE9AjxXzS7lTv00+bw7Nzd68aGwoVjCVAHnopdijakAwe3xVqoYhxVxJTDKruqA9jugdKslgs/nJfc/4Z9q+nWaPcdAKhFYLlscWYyQbwLLzHXONpv9sJYsNYC3bH0sAWHr/AiZjfX5apu1WMzUCWOaejLSzEcBamoFl5IELASzKBvkQA4vKG8oL+TqBkiZPex7AshrfJLXLz8uVASx12YIF4KLm+fMv/gFbgH1kn4Y3Ss14Gi7iYpOhH07Gx1WyPj49hUee3I0TJ44jFAvC6WuCw9sCF9kHTFxdBLMo3anA4XabEt6WrxSTIJo0c3FgYs+Egsk0kycyOWywhbckrW+looSZkhLqrMm4YZImOWGhpOQhW5xRUsbE3+f2ojhTkkSQ5dNr5SpKuTLWrd2IbZu2oa9nFdqjMbS2RnTiTiN0k7hRKmROIbT4WNIZ/T+akMumEfC7UZrJ4BN//zE0VfLwu52SNK3dshE1pwdDw1N43c+8Cd196zFTKCsJZHCPpll9tqHfygVMi3FTM08ORMw2zCtV3LDprKbyH9tDf7PYVsbczwT70nxbi60NYDXON3uBt73FFgW+y1TesT/fXsBNJRCz+djXYX+PvTlZN6YfgqSZoFrVOWiin0hOKwGcba7gk//6T3jw8V0IRoOItYUkSQJN8ZmUuh3yTKPfD0EJGggX8jPqoxwNm91u9K9aJcCT908frJlUUkk1f0+lEvIDYul4yksJUnGDi8Zikr5RykYzYz4fj0+rfePxpKQ4/OyJ8UmNAUoCS5WKmFxMBulLc+rkaUkXJ6fiMmEfn5pAV3cnjpw8AofLjVq5Cal4Dg54cGDfEXzgj/4El19xlWRL//zxT8iPhh41d3zko9i8/hIBa8dPHMOf//WHEQjSPNsjECsWaRMbo7O9S75GZFpQikhJExM/SsuOHTuOULgV//SJj6NvTS++eNeXcfc99+C6F92gtt53YD8GB0fgDfgQDbXilltuQdDnx333fdewkYpFsab4YHJPeeBlO64QgHz3N74uwOeSzfSEWo/xsXGMDY/iyEFeQw7tbR3yemK30auJoCHntQIHl5EfE/itNRsQIhggmF3hNLDYhkCZMk6XRxXlSrMl/MEfshLhfhw6dFQ+Yc3VZnz8Hz+OttYoP0xwQ6VYlD/e7id3SwLX1dcFh6sJucyU6O4uF316nOjqXI1wqA1+H4EdAioQQMAqlfF4AmNjo6oq2dXVJVkevbE+9+XPYNcju1As53D8zBn09UZx7Qt24sYX3yAZGecvAdRAwCfWWKE0g1AkhEKxjHgig8OHj2Pv0/sEXvX2DIh919XZjeGhYXT39eKNb/xZgajss4cffkgG3pkMKzV24TWvug2uFofkZpS2Vis1XHvNCwRyZrN5PP74Hkwnkti2eTu8foI6NXkcZTNJE5xYlVXFfGF818K1w20qrToo5faIYUiwStU1i3kUS2SzZdX+LQ4C7oYpy9fx4CFXILuK8mSIMcc5Ifmhtf7QwNuYolbRNFuAx2Wq+tFfioASKzXy/91Or1imTjeZUfVqhmTf2oEn1+B8vqiIj+sG13IukTz5JZDCddPjYcXRgpiYDJg5j/gcwTX6TYl5a63ZXBMbQXoCaWYtNO3Ducq53tTconvMZYpahwkUcT3jIQhliQTKFOhVq5hOTqJUKYFaViZ8ZZ5Oo4rWoF9rCT26KDvm99J7jGw7eqdx7aZskp5T+w8c1Jp+7PhxrVs8WLn1lluxZfNlAozjE3Hth0PnhsW0Y4GSLKt59vQI3A9HOX5C+O5375Usmh5WBIPpVcb7V2EJerMVS/ICZNLANY/7KiWWrNbKNfHJJ5/A9+77nsC9DRs2qG22b9uOzs5OMZd5P2JO1oDe/j7J1EcmxvH5L3wWV12xA+tWrVaBjYg/qAMpt88UcZCkw2LpmkTE2gdqZAAbAEvjkQwsAqxKaui3aJUzXyKOWbifLRnqLONh9AOGRXNvX8oDq/GzG/P/CwWhlrq2C33vxQJYlOUu99nm+ecBrIvtj/MBWIv75/wAFpmy9kPvtQCR5fvsRwdgETSwmSPnA7AaKxPacaZ9vT9pAGsh0LDUdc2bv8v4O1/o+mEDWPXv/ckAWDYDS963AoCMsbvdPwSwzOGU5aek35nfLQawxNZZICGU6XsDA4tAi/ZZsrusvMW0Qd0DrC6zM4CS/j7nccV1x4Bbtr8Vr4+AlblOs3+QgaXvsRhYNYrXG/YZMq5tAGtOWsiDdasKoeQ8KkbWImUHmcDKnywPrEYGlq1QMfdjpIa2x2EdgJvv9TXHPmvYCJRTW8vqHIBoSQDtcUXwz/SNtT43+F3pPdbrFzOwjH+Z7WFmPLCWYWCxciTtHhoALCplbAmhcr3/7gysRvbV+TbhRgS23ql2ymu69WJQ5wtdYJ5/3flbQPRKy0fJBnAIAnAG0iSO7Bb6w4zFx3DgyH7sO7AXk/FJeHwemQk7PE0yB+YpPlF7O+g0UkJjlk3JR7FoEGMuLGRfcNxQYkJ5mdvrFtuGJ8ncHJnccAWz/ai4wHEB4gk+K+MRxGKVIyYTnKD0WmFwTBHk9FRKFefCwQg627qwce0lGOhdje4OVp1yy3/DRRPAJgMOMYHm52iJlCdYnX3EpJzX3kJpFGbhxCx2/cd38PTju+Fzkp2UQ7Ajip7+1RgZi2PL9qvw4pe9HKMTCTS30BOnLJYH+QxMhA0oxOpLrBbGjQSSkwhtV1UJq0IEF3KVrTUAmz137ISqcVO2qzg1gltzm1bDybb9Xnuz0eYwawzYG+ejPQeXem7hxs/7oWRFbC1WBrM8E/heCVK1AZikOj49iTUbV+PBR7+PP/zg+7Dl8s1wuSn3ySsRDAWCaA35xNA7fvyoZF41lLWB0AxcZv4uY4RPjxj6z9AXiicL2VTaJJ8OB9wehwBUglpknFBuaANvPd3dSuxPnT6NtmibGA+5fAlbt24V4+HYsWOSn/H9NEhft26dqgmyL2imz0SXRu9Mdts6O5BKJzGdmRYwNj2ZwUDfBhzcdwyR1k78zcf+HonprJJtsq/e9a53ob+3D3d+8pOSrA6s6sff/u3fYtdjD6jgAauOtbaGMDE6Jr+v0ydPyVDe7XKju7sX+/c9Iy8utujguXN429vfjnf80jvhCXjwne99G39xx19ixzVXy3OoUC6pEh7lS5T+8Z5vvOGFYmV99e6vynNt5wuuxegYgUJTsY73umpgAF29PbjzzjuxZs1amdyHgiGxgr759XuMSXulhva2Nl1fOplCqNWvZJgdzVM0gjCUbqWzKVWsJChGwIpzj/Mh4A8o0XazGt5sBdPpNN75zp9HOj2D/Xv2IxGfxuYNm/HR/3MHZMNJM1AydXI5TE2NY/dTuxFpi6Ktqx0OZw3p5JhOH5ub3PIsW9W3AYFARAAWE2UC5uy/eGJKjCheAyteRqNtaKEMDLP4q//7l3jsid0ozhZQbakgm0ujp7tLYOgbf/qn0N/Xg8TkuNbCSLgV/hArdSaQZeVUdxBj45PY/fBjGJ+YRG/3AJLJjIDI48dOoaunG6957Wtk6k4D/ePHD+Pk6ZM4eeoYElMTeNvttwvMO3nihAzfPQ4POtu7sW3LpTh14iz+/d77cOUVV2PbtsssxpExbGaQyfllQJJZ+TCpWIOYRvQCNCCWgj9Ju2flTcVTVTKpKG9MphMYnTzNT5Ofltvr0mtU5KIww2NIgRkGGTMnmvTgM4cPDAabEA76WH8PLrcPQT+liK1obuLhABlcxDUNK4wrLEEerg2cp5Qack7z/2kAXyjl5YEl4MXj1P5DwIXPUeJAAI1MMN6H4C1WNiyZCnizlVm4nA61Mb2vOB7I7iWwRLBbIF4LD1joA2FYwZSe86PcTgJrxvuR+SMr0PLkmAwvjhveJwElArLZTEpyP5rpF4ozGB0fFegciYbV1ix0wjbie7gncX2dmjDSUH5fImGYxtxzR0fGMDY2if6e1dh8yTbcdsut2LBuk4Cu0eExbN68FefOnNG6dNWOK8W8m07GJc8n+/OJx5+Q3JeSyHyuoCqSgWBA96bDI4cTHe0d2tN432x37jVkR5OJeNeXv4JSuSiJK+c5y42vXbdO0klj4u9EMplCT38vYm1teOihB3Dm1BlsWLcO6wZWo0hAXaZo9DWjb5p9om0xfO3y4paXJgEs9gErP4qBZSUz9I6zY8jGvedC47YVi3dd6Act87qVACybGb0cCHKhMe0PA8Bq3PfnEiXNKfNYGnhZmcNyPgBsMWCxdEMu/xkX3kHP5vrPBzZZAcuSF3C+/mj82yLAyjrRn3ueJzfna/8lAKzzf/ePBsCqSwXrvleNY4YwwELgqvG+Gq/ZPkCwRt2i9r3QsW5ywuUAIfOxC1vDHo+NIIf5nKVVQivNzxXXpEUmePNN3Ov3+qORENpxus3AagSw6n9baOJuZIRLmbgvlBCK6V0pSpJYB7DMobrlGTMn97crBtr5is3MMlmAyX3OB2Dxem0Aq5GBxc/jOYUB5kwcor6nSb1deIrVCS1vrHmMLBip/0oA1kKpow1g2d7DCwEse26oGJkG2PyDAHtY2Dm1Smo1sH3s0WCb1tvSQxuItAEsO2+rSwgNMLkcgEXfUwFaFgNLVSP1elOFUDmmzdZ7HsAyAedym7fdyfUBXffRsSdX47qy0mJy4Vvd86+8sBZgZmMxpFRBjh5TtHCioW8ZxXIB8eQUStUijp08gkceexhDY5RTtKI1HBR4wKSWDwbpmiRlepmYhYrSL2ulUTJD1JvJmkAZJh7VCjwBv0AkAgMMvFnxjO8vl0pKUJgQ01i4Wp5V6XpWYCJ7gif3BEYcLqcMp1V1q1RGPpuXj8mmjZuxdmAd2sMdSp6dTZQtNKtKFINpll1nBT6P3yXvHocFMHEjMIwDs1BQnsMKgsVCDijnMT50Bt/42ldQLeVUPS9XzGLztu0olGpodgbw0ltfheYWL5osPyXJXGy2k04rmtFEeY11QsAkooXmx2KuGP8rlRm3ypRTjiXgq2HRtlF5zqalAKz5AUR98+b7bACL/cL25nc1emTZVTXsaoI2uGmPp8a5rA3H8uya81KwXkgAi9fN6nFurweFUg6e4P9n7zvgLCvrs5+5c3u/09vuzPbGLh1EOiwtgBhBjY0ExRoblogaIQm2EDUaTTGG+GlQlAgKGqV31mUR2AJsnd2dnV5u7/37Pf/3vPeemZ3Z2aUkonv94c7cuffcc8952/95n+JAETn8563fw/O7XkBHZ4tE9dptjcLeayTjYyosHjv0cKJ8tVouY2HfQtnlHxocknmivaNdJqsDAwOSdpdIROVTyUqwNbJQZiqlMm+kbxJZCaQV9/X1YWJySor3FctXor9/H2LxJPp6FyMSiSIWi8Ib8MqxeHwmyvGa8XMoDyJ4xglnYnJCpDZTBEUmRxEKNmFiJIJ8pooD/eP41Cc/j+PWnoRiibJRJ3771FP47Gc/i0Ixi6/f/DWcf865Qgn54Ac/gHg2JuwKmkfTlL67s1sK1x3btwt4xMmfDByCWPREIsDD/y6+5BLc9JWbULGUcd9D9+Ej130cl1x+GYZGhtHS1gaf3yfG45Qc9vR0o5hVIBXb8649u4Vh1tfbh3giIQwN3u+zzj4bx590Eu6//3786le/knvwhsvfKL5CI4PD2Ld3L3bv3IV4NCbAVHh8XOjnUgjbbGDSCaVG7N+xRFz6L42exZvIYhMwicAFmSHVYhWFUg6Fch5XXPEGkeo+9vATyCQom7wK73jL28VcWhYC1TKSyTjGx8fx7JbfYeGiBXLNypUskslJaRuVMhMjnehbuBxutwGkSHKdAhL279+HkZFhkQ4THKW0jHJoej3c9rPbcP/D90m6If2NWJD7vB5hKwU8Hlx+2aVYsXQJMqm4sJZcbjumwpMyBsaSaTHqngpH8dyzm7Ft6w40NBBE9QqLhqEBH/noRyRVk0A9zb89Xge2bH0WlWIRZ51xOiiNcznIYLIjOhlBX+9SLFu8Aj/4f7ch5GvBn1x8Obq7FyqqvXgIqrGaQBQ9QBUYrRJmiDWRQcpjaQ84BfiUhDnE8Y3ALv3PwtER7BvcKd5flLbx70pDVxUpuMhx3ZR8WWGzO4Tpw80DkXIrDo2AjBxZ6TnWFGpDKNQqBvDVIhlOgM3mlvOmjIx9nGO+Bq4Y/MDz4mKN8w6BmZHREQkNYSAIJcJMJ+Q9ooegP0C/NbajrKQwEhRLJ9M15qwaqxi/XYSFY7rVJnMQAaX6Jo3yadGpQwWajRdL0j5lPJM5h+mLKpCE4A8lfQyNcLpsSGWSCrBptGB0YlSuN9N5yfDjfEQWG43tI9GoAENsf2T+tba1I5XKwOsLYmhoCB0d3ZgaDyObLmLfvgEsX7ocJx53Mt75jqsxPDiMyYkIQsGQsGxTyZQA3mQ8MhjE7rQjFo9hcGhYzN2j0QRy2Qza2tsFsBewHRYZA/jdKbnkd87lc/C63YglYuju6sJtP/0xhkeHpf8E/UEB8oUdRg+xRs7PFQRDTXKtmpqa8OTjTyA8NYnXn3yqwZAuyBrBYieoqRjDmrmr5wmChLyuMueKlIPtSoGXUiRUaQc/vegzz1/ak3Ou9Qw3nl7Nx0sBsGYW84dzfodb1B/0upnpX7WJevZgpJmpcIfzuUcBrOl3cC4Aa9bnDxPAqgNe0wvdmW3nlU4h1BLCGjg1g9Goz0tZi8z+MAMl5s1W9ep5TPTn6RxHAmDNBK946JkbuzM/br6acy6AtnZdDrJIqjNRdf2rPvN/D8AS0MPEwJJ1/zQPLAVoCIhlJNnJ+kFS65SvUrmSR4XhL2L+TT8sw8CdDB76YWkPpQatHKknEao2oL2v1PiufjcDWPp6KAZWDahhrWdiYBHQkvvIzSWRxGlZopaoG6FNNUmgQRQwJIWUANYALM5RhsUJk9wVaKWOxznOPHfVfjYYYHNhGGJvM8ujxmQUQOngzYOZrUH5yKm+r5lyql+p5+om93UAi5tN5WpJagm1hi+ixKRIel7NAWBJgqGJeftHz8AyDzCzTXS6aK4jmOpmHgWwDmdZ82q/hnHWKmKUCC87gMocrQjgwOKfKWex9BSe2PgkBoYG0NHVLgtoemJxN9dpc6KQK4ghMO8x2VPc+eZuq0gFxCeJC1W1m59NZ1UiICsWMpwsZUkv4+8sCghUMaWMi3a2kXwmLxKw3gV9IofoautBe3ubMLBIjSQYQTkO+2Qw0IT21lZhs7gdXgG5KEcqM/mPhZaV8d9qh5oeWpQiEZEuVgripseFvPpPUVvFBJlgCJkalZIkD06ND+LXd92J8PgIPB5KBCvwhYIow4pAqB2nnXk+gs3tmIomEAq2SAEkBZsRZ6vGDnVs6QOVkoAt/P7CugKLPpvcePGf0tIMw4OqBl4Zsj6tta5PKHW/Kt169I4Fr7vsTpgYdxook0GeLCemgxnnIgwyw8DavBCQHRHD94BMB9kRkIGT1FeDxWYwsAhAsaAuV4uIpaPwhlz411u+gz0H+tHe0YxcNiWmwJQHUc7F9EmHw4aJyXF0dLSJkTFBUYJLBJAo4+N1YsIWJTBkY7G4ZPQvGTOVEkESm0hmItGwkRgYQFtLq3yX7dt3iJwrFAiJHJDAByUulM74/T5E4mG5DuvWrUVCwJ0KhgYHhTVBU3B6KJ199tmSukdTd04s45OTaPK1IRUrIOhpw59ddTWsjW6ZbCnnYvLfte95j6RsfvhDH5LURU5gN9zwBQyMDqK3bwEyqbTIJclsGh0dgdflljZNAJcFJUFcSl8J4G7Zsg3XXfcJvO+D70cJBWx8diO+9o1vwOn3iHySLCp+H3buAwMHMDQwIIlsBCsVgwVy/vSs6l3YKxJJ9i0mj6077nisv+AC/OjHPxKT9rPOOFvSA112siQb8N8/uR2TE5Pweb2YGB9DIavAD/EsooRKFkEESfIieaJfHceGYoETb1UKeoIilMfZ7I2IRRO4/q8+LqAcWV5McPvYBz+G977nfYiGI1LAs4/w/o+MjWDbC1uwatUKATiyBaZ9RoQ9VCpaRKa2qHcFnE6fMIHYh3nt0umUmLdPTU1JkR4KhQTAks0zSxm/eeDX+P4Pvo9yQ0kk0wQxef70LHLb7CI7LedzOOfss0RKnC9kEAz5EU/GYXM5ZIxkX6UR/333PYimkAIrWKjH4ym8+93XoqenS5hFu/Zsx9j4ELbv2IaFCzpx3DHHiMSMbNVYOIaWllZUSw0YOTCBeCyHc8+8AMetO0nGMAIrKoFVbTKI6XZtd9lEbaecU4ByLgaVrx8XoGTx0IydSZ6jI8MYGRtCrhhFpUH9LV/MosFSFSkvMYViKSugKccnD1NiXR7xMaIpOgEJLkztVSW587j9kqzqtHLsdwgjjuwrjrfc/ZRFnGH+SlaVyMrpm2a3iLeYlj2kUgkBaWjMT2YYkybJzqK5qcvjEPCQymuCjzyDRCxZa3sEtdi+2c8J7hEQK+RzIunjg+2OLC3KzRWIZofH55V7p9N3C1llSE+pAdmgHDMZPpDOZUTWTPCKgC3HO/YnHjuTy8pCkmzbbDYlzELOK4ODA2KM7/X7sa9/QIGNRtojgTK211QyA3ujAyNDo2gKNeP8s9fjLVe9HcPDYwKmkYHJzRb2P0oDOaYR6O/uWYA9+/qlHzMwJDI1JUAb75E/4BcWJ9ln7JcE44L+gIzPxZKSGCYTSZFEbnpmE+5/6AF0t3XKfM4E0kWLFkmxwWPn8yX4gn60t7XDYbPjicceRZM/iFXLV2Fw6IAw0ci+oiTZZlNzi/m/cslY6xmeiDp9kBJTkXdWdIFT90kxF41HAazpa8C5ACz9qjoQchTAmq1wPOi5OSSohwL25gOwpr33CAEslqqHerwaANY0ZtVLBLBmrg9nq+8OaqOHUd7MB2CJn6LBgvh9ALA0C+ng7/rqAFi6Pet1Hes5M4Cl78NcEkJ6tNVM3A0AS0AsAlgkMRRo4K6Yz3ytgClMJBR5omJDcz62NKiaRT+UZFCDQnUQS4A82cxQ5BcymPQ5qjpCG8HzyFVRq1RZJ5YqypqCgJJhsG4gQ8YGfx2A0p5ZAkqZJISSWsznaLMwA8CSWtU4rt7kl/YkRDNDTWKQCMxjyMz7Xau5jNR4JfGbG8DSY4WSTBo+YAYAqYEm/kvgiQ8er8bAEk8r1gYawDKbuNPUnYb8dQaWmLlX1fs1sPwHAWAdesCcb4fr0B1TF8/6JtZuWA3BPYxRzHjJfGj54R/pD+eVc+0QTB9MpjPfzIMMJXJMIeICnT4p1HTT5DebT2Hfgf1IpGN48qknxQ+r3MBd9Bz8oYCAT5RfOGFH0N+EpuYmBGiw7fLWTLF5r1m8yj0vQYpXFtaUhrA4zpVykoyVNUy4OcDQG4hJcTw2C0ivx4/e3oXo7VkkxRR3ygVUKbMYVoWJSpSoSxg46Mhnko0giD0HMuWDwopPDzoclAWMEYmg8YIaFVRdMzJVvG4XspmUeL2Ucmk8+sA92Lr5GbS3+JFKRSWtrb17IWLpApYsX4PTTj8XsUQGdjvT8LQYuj4Qiu5ba6CZUMiKhL7nRlqgAEwGYMXrXF8M1PebNVLP1Ebz4kEPwub3mAfQ2oRmDKp8/UzwS++AS8FTLEoRxJ81GDcd9FJSTF5AYXxos8ZyVaRp9MBioWpzNCJTTCNfyeDvvnojig0lhJp8KBUzAjxRAhQJT0nxRWZbLBJGZ2eHSGYKTHAzvicXeEoSWJbrTikof2cKZjQakdfT32dqfByhUEB80ro626VY3b1ntxSQEiBgdyKboSypKgbbIsMqFrCwt0eAVM0cYvofH5TA8n0EwgjGTE2F0WBrZOOT0ACCVz5nCOeeeSFWLj0WkUgSNqsLTS2tkvB3/fV/hWgkgksvuxSf++z14rHzz//ybTzw0INoaW8RBmAsEUU+k0OpkEf/nr1obg4JE5FsGkpkCRRQLsTC+jvf+RecdOrJaHQ2YNNzm3DTl7+EBYv6kEglsGjpEgGjyJJi39jy3LMYHhwScJnyPnpW0ZvL4/Ugl82hu7sHU1OTyBeVaf0br3wTWlra8NBDD2F8bEISyFavXIlJviaTw2OPPoZ9e/aitb0FsckJ8Sxze1wiPeP1oFE8vcyYIMq2zPZBjyQCkJQsqvbaIEygVCyLj1/3fiQTafzPL36FXKaAr/zdl3De2esFVCjm8wKkkz1C6dPu/p1YtmwJnB4HkskIMjkyvfKoVhoRCrSjo70bHk9QwBNeNxbx9Ix6/LHHZYHw+te/XkAijgn0wNq970Xc+pMfSiHvcDsEmPAH/QLqEwhf2tuHLZu34IzTTsMbLr8ULz6/ReTTCuQpo2qtIplKiFwKGv35AAAgAElEQVSzUCjjwQcfQSqdE15SU6gV257fjnVrj8V73vtuxKJh5PNpbNn2LJKpCFasXAKP2yFsogpBdi7mSkAuXUQxU0HA14aL1l8Ki8UJKxmkhn9DvT+rcAdFJ1c7kdIHGTvNPiJRzopFRBNWgiwESpm8GZ6ckmAFX4CpfxaR6nEsTmViIpUsc8CuViRNkiwmAqf0hlPyQaeMreViFY5Gl4qotjoFxKJ0kwwsm4XhGLYau4YgjKTWUXVGYI3eDKWC+KbJmcrgXBF2GQGtaDSMSHQKuXyKOUhIJMIolGlW7pNjUELJ80qnMvL9WIRRIkfppLBIKQtvYFItfb4siIbDCEcixkaJVbGBnU74A0HZcCEYJmxZQ1peLfN4LhTyardZFoKUYIKsXAXUcCFdbbCI75zNYUVTUwjDY0Ow8vuhjGQqKUzjkbFR8aSjmT2B287uHkQno5LcycV8KpFGU7BZggBGh8dxzZ9fiwvPvVACJRobyGyyoWCY3fct6MWzzz2DlStXggy2fYP7YHeQHWcVD7/2jk5MjE8IMM3wCUlndDlVMqHXKym3/C4yhqOCfLmAcCyMRx54UL5nT0+PzK8cE3jcTDavxoieHridLvk5MjGJoM8v95HpshkC2B6PJCySBc1rQ3CP8zP/VQtvtTgX3ysDPBT5RZVyTYJZTLPka4x2bKkXNny/AKYmI+Da/PYyGVjzMay0B8pcgMahgI7Z1mDyXUyyg7rE5PDWpDM/r5ZCOK+Wcvo6fuY6fOZ5mc/mSL/74YI/6jMOLXGc7apMP379ex3Z5xpHNgE2s73f/Nxsfzevlcx/1/eYDJeZj2nHNEkI1eU4MgbWtPXcLGDcQe1lZkqh0W50kqBuRtqjp/68us76eenTh/BRrX/ufPXjfO3+4PrS3H/mE8DOVTPq52e7Z+a+oNfWM8+y9n6Tibt6zZF7YB3qHOcbX3T70wAW1wNSGxgMLF1TkIElbcWYa4X5LOl0CqhSG0hkXyn/K0kerDDYg7YDZF2R/aTADw2iSPow2e8GSKN8ewlk6ZrCYGKJ36EYQhiG7hLhoUgCDA4Tjys1RxCgUpv7zO2i/6kVRXo4lfR6ZrpViQY4awwpqlmMVELzdaVUXQNYQrSgobv4eKq60YxTaDmhupv1lEJzu9AMM23CPvMe8nqbX1/rp0Z7UcYYisxQ70t1j7J6v1aMLJ0uqOs+YdCV+fqySgA3GHZUMwkBocIU6bSspwjyKglhGTR5n1bvvdY9sObrIPMNL/NRI3XDmDlh1i/i/J+gX3EUwDr4Ws0HYPE6mxd+0mdqE48yqRNTuGrF8P6JYyKs/F7GJ0fx3NZnMDw6BH9TUHnGNAAtLc3CYuls64StYoPP5RdGA4EOl8MjhSoHMulIUhSQ6aU6qo5MF4latYRIKiqMALKoRLJnoQTJJQlg9ARioc/df/pmUZJEKYoMOA1kzpSF2VUbvEwJe2owVGkSM9tgbXFhLKjVQDXT0FSdL/XDfH25SCaJHZZyHvv37sZv7voFSsUUbI2UoBSwet3xgNWJbLGKCy++AhabW86XEjK961Cf4NSkTuCswUhqnA/Aqt15s1GuYRY4bUAyFvlztYuZCzINYM1sJ+aFEQs9LafRDK46s5ImvWUppuR+G+w6m0Wl+nGnI5lOwet3o4gCRiYP4Is3/x2CbUGR1LmcjZI6yMKK7AuylAh+EBsiI0qM7CknZYKgtUEkaNxBoe8NC0pKtbjoY5sL+H3CIpmanBBZItlZlN1Q7heOxKQYpSyHUtSOtnYMDo4iHE0I46+jvUMKUzJQ6GlDMJdFPX2xmFo4NjaBY45ZB4/TLawhtvcdu3bBYnfA5fKJhHDtiuPxhkuuQnQqDYfdg0yaMcRV+AIB/OVffhCbfvc0Llh/Pv7mhhvFnHrf/v341Gc+hfaudgwODKCtrQVrVq7Gli3PISkSvLy0exo07987gCVLl2NkeAQOhxt33XW3FPSwU5dTxcWX/glOPf31aG1vxfPbXxS/MLLXyNBbtnQZ7r3nHiloKdFiYe7zeTE8MiH+TsFgUPWpxkaMT06JHPALX7gBL+7YIQlqNGK/8k1vknvkp4fO+ISYrJ986kkC6Ozcvl3GD5qSZ4X5kpTrRzkSQUwCDAQ/VFIpAbiMeBTx/o6Pj+GKKy5HfCqOTRs2YmFnL27591tgt9iRTtMgmx5mJUxMjmFiahIjI4NobadfmA9oKCGWmJDPsDY60dLUidaWTrkfBLDY/9PptARO3H333bjo4vVYs3qdfF+y7qoNJdz8j1/GHXfdha4FzeJdd8zaFSLD4gJj9Yo1GBkYlQTCv73hRowMHxAAf+eu7WhqDWEqPCYMOAJh9B/au3cvnn32Oezc1Y+Ar1nal8cXwM4de/CZ6z+NM884HU88+YgAbx4fgSumuFlRKOYEUBXWTyqH0eEJdDQtwOtOOQM9nUvo0ERnKDWGkr1pmLGyj3K8NI/paizUu7Al8Rnk9ed4Tpk2gTYy0gg+8H7Ql4vgi8VSEX+nVCYuHmDsm0zHlPHCAklsZVKlw+qSxSjHX8qgK2XKsrmTaoXH5ReprctO6RploypiWyRiXEBXyoZ5qk65ZZqiYqMKC0BAJxkZhSnEvjwwsFeYWNUGSlWzSGVSKFVVvDcXZZTvEngiWEJmFNud3UlGmEcALdkhtjaIdyLZgOHwlFwvygaZwklglOxDMpSYcMr7IIvSCmRMEY8xIxGW7FyywQSYAj/HBReZTkkmhiZkwc8xyeNziQSTTCyCZjYJ87AikUxLAIPN7kI8Qdl7XjZzvC6PpCFm0zlwoV0pNeCc08/GW696uzDvJibCMu6UGGhQhYDnbG/dC7oxNjUqkmb2cTIMBw8MobOrWyS59Cfk96ZHH4sLsld9Hq+MqQSxKE+3uQlkuzE2MoZf3X0XouGoeGGxn5PJSZP80bFxmR0X9fYJm25seATlQlHALspOWIuoXeGijBEEpvm7ZvNOn4P1nMxd+ekAlm7H2uR9WnFprB9mFp4vV0I4H4B1KFzo5aydzWuQw18BH7yTfxTA+v0BsHT7NReurwUAy2zYbm7vBKvmArAOBV6Zr8PhhAQcuv3/7wFYs9WZc/Xx1wqAVds4mAXAkhS7Cv0Rlf2AGcAisMVNIgJa6nkFZKmUPCVB5M9mAEvXBqr9a0YT1wAayNKBHVyg6HWLAvTZixXYpuo5spX17/y8ItdrBOYMgFCbvJsTDuWeMFCEayBDAaJrQ7URpBhYAmCJD6dN5jOd2Kz7rZ6v+Hn8O1+viQH1NqLN5KfL32t/P0wAS6c21hhYxvU1A1j8WQNY+n5qAIsbZSp8TW0Q5Yo54/qpBGnxMDP8zshg08fR3/U1z8B6OZPw4Uy8M0GnmUDWkYBSR/Lawzm3P4TXaAR+ru9SBxrqMaa6cyiAR0nqpENQ5pWIyn/jE2N4/sVtsjvLnXkauZLR0t7ZKbuxlAw0+ZoQcrfA3mhXxYyg8+pMlOeF2k01P9Q9VIwnJmDY3XYxldPJCmTiyAK7WEIup9BkQdllZ4HDlWJUCa2Txyeyb9pV0rv5td0GGXwMlNvYrVXnoM5VSRQ43JkBLH4JIyHDkNOJMbCVxVoBDeUCfvKjH2Jgzw4E3A0CejR3dMEbbEYZdlxw8aWwuwKoVBpVbDt3jw3KLM9Pg+/Ez5m2qCivM/T6NcmhAXaJyXx9MtcLCAIUB6H/pgF35g7SzP5uBrDMCy/dRnhs7qKzjbBINBcj6r1qUU1pDf+lpIbvoVG5tM1yGalMWoo6m9uKfUO78aGPfwC9y/rg9bvgsFGqxF3+jABHzaGQMCwIFnKC5fPNLU2YGBuT3yn9I6uCxyajwOZ0iqn4VHgKU2SWRMPw+7xoaW1GLBYR4/RgIIChYeVX097WgdHRCfHAGhgYxKOPbUA2n8fJJ54ogFUqFUdTSxAej0tkTNlMRgCuztYOtLZ2oJCn5NMlhsyU65WqQEtzJ2JTKZx28plwwINkPIdQsBWFfFkAX7IT3/Xn78IjjzyCN1x+Gb79nW9janxSrtkHP/JBHBg8gPa2VmF9WaoNAtCxcY6PjyIeIajnEj+uSCSCaCyBt73tHfj85z+PeDKGUkMJE5EJ/MM3vg5/U0iZX1MOGVQBCpQe8bitTW3ih/X8889LAc77xgmO4CRZkkuXLRdT+0Zro4C2La1t8hmbN2/BL3/5SyxetARvetObpNANBYIIT03hJz+5TSSbkcgUhkeGBRTjOELPMzJ+ZCFiJHuybSnWh2K6cLwIBPxiJH/RBevhd/nx67t/hfZgO26/7XZJJyPAQqYmWaH06pmcHEcul4LbowzKmWAZT4UFEHO7fehoXyDAET2wRAKVzgm4/PgTj2Hz5s14y1veLF4+NMMnOJHJpnDT39+AXft2SJiEpdGKUFMILqcH3Z09KOcrOG7tcbjovAslYIIgj5eg28Qwtr6wGb2LFiAmn5+QhEFeVxr2k7U2MRVB0N+C8cmYAA8Xnn8hzjqHRvphMYCfmBhGV0+7MMiYrihJehYuqGw4sH8Ey5ccg3PPWg8rPGioUmplNbwi9AYEr6QapQgS86E2ItR4Ios+2Uktyk4cQwl4LUUGZyFLrkkBnITHhLVVFcAonUkgmY4hmY4ilSUQa5dFESXQBGvoJ8j0PuUvRaCPyYVqs8BhdQp4SKYOEwjJeiST1oCwDB8NMrCYEsQRtwGFEv3h1RguRrEGS4tjKs8pFldtq1CmVA3CxiOgRQCOkjnKk9mG6YtFhp7ybQrK8ZOZhHxmV2eXnBOPzQS9fKFQa/tMOiQARCaXy+kW0JXgF3dYCTCR9ctrKRJ0u7rOBGj4HxfZ2VwBdpdL2hlDHWiETxYfgSxJfBJD1bKkS/bv34/9AweE3RjwB8UzbmJiTCSKk2OTiIZjWLt6HXZu34N8uoi3XPVWXHvN+1DMVyR1dyocQSlfRsAfkL4aaOJ83IINv30Ci/oWy3lTDsz2xnmRTEjeJ8oFyTijFxbBOvYdOxM6LVW5t5Rvt7W0o1IqYuOGjeLRxX7idLvQ2tmBplBIUls5NjQHm9EaasHI8JAct7WtBV6/R+ZrAoi8TvSrU5Jsv7ALxUNN+5AZkx/HRZnXy5zvlUcZxwuep8zphkxdy09l1SCTzfQ49v8LAOvlrJlfznunAwNqVTUfADcXgHAk5zHXa4/0+dnO/7XOwNJr25l1Te15MllnPKZtIh4BA0u972AmXe2zXwIDi9Yh5vsyG2DL4+s19kxm1lx1R/07vnYYWLPdp9lqzmmbw78HDCy1Wa8AnpkSQvW3uom7TiHUJu7KA0sxsJQHFjdsCF4pAEsxsLQvlgKtNIhSZ2DV09G1WTlBIcXGItnAkBM2kNSgkwd1XVgfzxWIpp7n3Ko+R23YHQRgaRKG4QGogSoNYOmBUXv6kgghHo1QwBoBLG7yisjQkBOqNqt+13WRzEcGo0u3D/1ZSsmjAazpkm3WdbqekuNKyqCJL2jUbZLAKCE5BnPOuF+1VEljHqwzsHSKZFkYWJQQqhpPMfGpZlLzglIocaOP6w/xx+K/pPibHkcBrLlGMOP5aZ19Jn3VpF+e5zC1xnA4r/tjf83MhYX+fea9UCCFKiy5K085ANkyE5Oj2NO/W8xoGRff1NIiRtD0Cwk1NcHnD8h7WoOtqObIAlADk0LM6x5IPL6WENQApWmTcBXJbEp2zImM1yR0TLSrKNM+7cFkqXJgUQi+sLiK6rPsLL6EeU2ttDFZGmOjmB1XlO8Ti2A5ByNpUBTWjIoXAEwzsMyEZEVlZXEl3lH0bamWUSzkYLMAT214HNue2Yhiago2WwPz2dHU3gGby4+1x50kUsJKlclWardBAD0ZbNVgZSwb5LNlh2KmVNAEVunz1gOiXnDoCUsPqLXJygALOBBr9sC0Qct07JkAlnnQ1e2G98DMwNKgqZoc1AQj7DwTgOW0Kc8kMqfcXg/S2SRgqyKeCeN9H34vWrtb0doRRCOZHzRAtkDYIH6PRxgBNhagqYRI6yjZIuvH6/FICAABrLa2NuXpZNCBaYBOI+VMJi3vY6F+yimnoiUUQiQaR7GgkgQdDo/83Nu7CP37BrDluRcQicewZNEiMWnu7GwTthh3ZzZvflZYhS3NbfC43PB5AwKq0qiaDB4SM9o6ezA6MonersU4bs0JmByNIuhrRiFXlqKYrBWmdP7D17+GX/36V1i6eAm+/e1vS3v3BXx4butz+MCH3i+myrzGLgf9omg6bxH5GxkTLNTJ8HA43SLL+8xnrsdll10Gt9cNb8iL9//lBzA6MY4lK5eLR85UNCLm14v7FqOrsw2pRBJr1x6LJx5/QgptFrnbNm1Hc09QEjsJ5tAnx+mhh1arsGK279yNc849F2eddZaAIA8/+AiOXbsWJxx/olybeDSOkdFh7N+7B0NDA9j09NNy/z1ulwAKdEwgOYjnTqCRYJkATUyKc5CdqNgq9CE79eQTsWrpKtzx0//GKceejG9941uSJk75EsEw+u0RoOzv3yXJla1tzQKMlks5xFMxpDMZhAJN6OxcCK87IBJCjhOUlMbjCTzwwH3CmDvuuGPR1tYqjE6CBs9ueQY33XwDJqZG4fZ64fX5BFhbtHAROtt6sGzJUqw/+yLEIhEpxmlQT3bqyPgwfvrft+Gc884U/7KBwb1o72hBPBYVL6m77/4l9u0/gMWLViAcTQngQ2DiggvOR4OljFiMiYj0PutCtpxCNEIvtoqwbSglmxyLYNXydThm9fGwwi3gFb2C1KJMgdiSmMqFXpEefcp/QhaAMmYpuS/7iWL5pCWdUo/HZDjynhCoo0eVGh8JIBWQK6SQzDDBMizXnc8z/U+/lwtTjrvs+2TREeBhsh8qKmWO/lL0SnLa3eLfRDabUPUFrOAiuSTjndrYINWdxucEuQwWj5Gio7Te4syIgQN7BVSzOhTAnEonYHVYpW8y0ZJAp0ggMylk8mSNlZEv5OX7U+pJPzz6NFI20NneKaBKJp1BV1cnnB6yArPSxpPxlIDEPDe/Txmf82cJuigVkEjEhVXldpGFZkEml5MQCIfTJePX2Ni47HhyERkKBuHxU86cUambdicODA8KAC2hBlYrxibGYad/X7kiSYdOmx2R8Rg8Lg/isRTS8QzOP+cCfPyjn0A8kkS+UEI+QyYaw04cSGZS6O5pl+PueHE7TjjhRDQ3NWFP/175LgTKeG3E87HBImAkP5f3RPlUNiKeTgiolYzFZUzivdu+/QUBu8sNQFtHG/oWL5Z7RUYXP7ervROZZEY2CCjz8Ae8Mi6zf1CyzHvEvs4QAP5Ldi5N3nkdrTbl96jkrbxcak7XceaU0wuYpb1LjEAYM4Cl5yhZz5iLgpew8JsPAJpZ0B8J8DPb6bzS75/v/F8KgGU+x0NtkB4FsOp3+NUEsKZf54MZZ0cBrLk7/lykB/38XLWSGayY7Wf9HOuK6Y//XQlhvRaoA1hKDqgkg/MBWDUGlngrEZwqKhkhjdtFQkhiw+wAFudZApr8V19PzcTlOkHVBxq8omyf4VSKfFCtqA1v7S+lz7VcMZQcFX3uxmacpLbTI0sRI2rfy/CnMgNYBoIj/+ggGxUeMgPAYmAYRYpWfa58Rx3A4m9ch8s6wGBi6XtdZ2Sp7yf2B+a6aiZuOwuAZT5PMqnM30sDWPr+au8qzbSiAoWbdQp0VCE4XP/Rj1PAMFm30YyfRvyKrc6EQs675kTEowDWS1g0vNS3zDUYvdTj/SG+b+aArHcyNRNnJohF9gk7YyIRk+j0bD6LrVs3Y3h4CL19fcK6auvoVLu5jXYx6iWyzs5B6UMxWxSZHwcmWVjOQLC1T5UBrBs7SPXeLQOBpPApIESBRRBzeC56KYGRjlhWA4RYW7HDGswBSkFk8BCAyEiYMozP2alJmzQDWHrxy39Vxye4pHH0gwEscsXY6QWFr1YEvMplksgk4/jdhkfR/8LTKBazCDQ3iw9WJJWG19+KP3vb1eKD1cCYcAJYAl5xsFNoPM2i5V6IVHo6O04GLaN4qk2UM6SgCnycjvrrnRE+r5lSmgFjvu8z+9HMY5n/rqUgfA2PpQ3gBbQyAVhkE/F9vF/8lxJCKahLJfG1mopOolDNYzI+hr/9yo0ItgZRrubQ2sr21CCSvkgsjHw2g54FjHVXHklkUoyOj4gHzJIlixQvrqEBvQsXIhqLoWBo4+kvRFZgqZBDMhUXv7WTTzoRI6OjmBifEuYWiyur1SmG2e1tXXjw4Uext39I2jTTzTo6WtHa2gSrjW2xjP69u6VYpXG1z+NDd9dCZLN5ZHNFAXx6FizG+HgEBwZG8Lar3oFyrgKvi6BQFnYyahyUiRGEceDX9/4G3/zHb0rR/fWvfx19C/ukvdJA+5HHH8aXbvoili1fjuhURKRz9Mtqb2/Hrh17hbGydu3qmvzp7e98J971rndJEt6X/v7LGBgaxPJVK5Ap5gSABpMYyyU4nXYs6OpGV0enyIu2v/ACRofHcMY5Z4uU74EHHkBDiaBJENF4QoDkvsVLZUfI5faIdOiyyy7Hqa87FU9t2Ci+WmedcY4AAplUBj6/B/v6d4sh+G83bsQ2+kOxOGd/tjVKW2ATIeOJgCILeZEZuzzIFSn5Unr8tStXo72pHXff8Qt86W++iLe9+c+QTqSlYLe5bBgeGUK+VMBjjz0sktCVK5ZKMiG9wpiSmssX0Nrchq7OXjFvF1kpGhCJhAXwe+SRh8VPbfXq1WL8z77BNvCNf/oaHnzsAZQa8jKeBEMh+Nz0Cari7Nefg4vXXwS3wydtj4yUEsrIlzL46R0/xQvbt+B1p5+G445dh6HB/fAG3MIO8/jdePihhzEyOo58roxSuRF79uxFV8cCXH/99UjGoyiVsxgaOoCWNj/K1QJiiYh4QZT5fRudCE/EcMoJp2H1inUol6jPsgEVJviQdao2HDicyNheKilTc8NjSANZBDDJCOPYKWbv4hGlpI4EnWQzoGqBg35WVVL2uSAqoljJIZtLIhaPiJxQ7ejRU0MtIGWJxyAIA4CipxpXT5QLUoJqzAACxDJZkcCNk95ZDNCg8E5Yr+pBXpOkCtG/0NhJ5YJYrQMJqPG8yxibHMaBwQEUyir5lemk9F3SCap8nZM+XV63pASSrUcQ2BdQcjlKk7mg9ns9RtpjIwq5orQdsh0pK25uYeJoFdFIVH1Ppv+lUgIStrW2icyZLLxyqahCSTg+Fbg4VAEQHFsmwpOIETRNxgUgJTjG86KZPA3SCRxTLk/5ID8jEiODkqwiyG5wtVRGPBzFwp5e8XhMJzOYHJ3ClW96My675Arx3ivkShLmMDwyLkEKDFvp7V2A22+/HYsXLZWkVafLjaHBYdmBZYqgWpargoGbEfy+BK0khdahPCot1Sr69+xBe2sbWlub8dhjj0taYTKTRocYuy8WUDwZSwrQ1dO1QK7/2PiIHL8pGFIMTEnHZFgAAeu09HHaCHCmYvsjq4vXT/Z1hFCiPAzFr9LY7RaPLMNUV7IuKfNg2zE23KSwaFA740fqITVzzSfnYXpypmDJDGDJdZpxgCPx4JkL5DiSdehBBfecFrRzMV+mM25mevbMtn48UqDqUCDdwX97bXtgzQWA1NgWBwEc02Wg9OSc9pjhgXXw9aqv+8xrQxkxXwIDi6ll5odu7+bPFaDBRDYwSwvnarv197+2GFiztX9zzXDw+PH7BWDN9MDSdQ5N3GX8FOVJPYWwKgwr5aGkAKs6iCXPV1l7lQw2lpIQylGEKaRAF73Ro0EUbpLqGkRts5GFpRhZDC5hrTgTwNLrFgJY8rMhISTBgGM851l+ZolThbHWkXPQtZMhHdTAkubKcB7huWgASzOquKnGgCUzgKVBMJ2my/fRI0sfU9dFNQaWodKZ6cMl863R7OcMZTCUK7U+LBs6ZhaWTiRU940m7pppJ/dvBoCliAQlZLmBp8yfZRNTA1i1hEJtvaXv3WvdA2u+yfNQk9F8732l/34UwDr0FZ3tXvGaKZNfA6E3PJL0IJDOZqVgCIcnkUjGYbVbMTY2IrvNa9euFZkPJVNc3BNBp5SJLIVcJodqpQK7VVFElQSu3glZqHC3nQWtCPIo4+PLRAWgzOokjaJMppWaRBVartgDZBbwIQwsBf2ggbuzNPPm86So2pTMQyZvY8TS5uiqraiBVkn0uCthOEaIJ5dKIFSvM+Q4Zimi6LJVcaU0xpQrAgGygSYn4HbYsOmJh/D8poeFCeLweNDU0Qm3vwmpXBGXXHIFnO4A+DUaJKHD0GYrt3hULcbEx23uGquibtjO76GNbfV3qw2cpkRCxWSoP8wsrNquhOnvs4FXM5lb5vfpJEI9uNbNdhWAxcGb14cAlvJWMYrcKhPgCvC4XIgnE2LiHmjx43/uuws3f/OrWLp6GeyuBoSCHmSzSSxevEgotsV8TgzBc+k0nC67eEFxZ1/kKq2t6GhtFY8lfhZDA1gEk0bb379HzJpTSfpT+bBm9WqEyWyp0Acpg0K2gEAgxHlcACnKm275/g9haXBi5arVyKTTWLlqOQq5jDCxpiKT0i/4GQsWLITNYhcGVDgcQ0dbFxYuXITv/ccPcNtt9+CyS9fjs5/6LOjX2tnajVgkIRJAKbCrVQRDATzw8EP4yw9/GD09C/Ctb30LK5evFDNtu8uKUGsIn/vMZ3HnnXdixbIV2Lt3H/7u7/4WZ55xJjY/uwVf/eqXa7s7ZLrR/+lLX/oilq9cgc/f8AVseX4rnF4X9g8fkOS/YHOTTFy8Rn0LFkrfeXrjU+jo7IDX7ZNjtXd3S7rek488hg2PPIOWTr+wK8PRGHp6F8IfCAiTY/ny5bjyzW8R0+Z77r0HPo8f69evl/5PQMpmUclm+/buw89/foeAkJR3NTB5UkA0JQ+SZDahiKsxotFug8/rF/nWujXHoJIv47f3PYNbbvk2Tjv5NCTjCSBR7MQAACAASURBVHQxGCEVQyQWEbPpX//P3WjvaMPSRSzwCyjks8Ke4/dpa+5EZ2ePAFj0neOYQr+n0dFRPP/8NuTzGZx//nosWLBAxgwa4n/hb/8aW7dvhjfoEy+iU046Rb7XquUr8edvuwZ2ataKalwj62x0alQ8g+596B5s3vYsrv/c9SjligLctbaHRO7mdNsFQL31xz+Fw+ZGPEFGUCOKubL4iuWzaQSb/Ni65Rl0draIEfzQ8H7kskVJiiQLKxlL49yzLsCS3pUoFTmwUj5I8EqND9I/jXFEmKtGZLIs8EqUXtMrKi3MIl5ztkMCsQSuCKqqHUeb7CpSsqh3TWn8WamShZVBPBkVJhZT9cRrm32TnadSru1qKu87tXtJCaQA2saw5rDTD5Fgph1up1vYXrZGsm8oEVPpQIotZkgKDI8LLjDJ3NEAFhfUlDLs3P0i9g30S39xuaxiUkrWqgYwmIRH+R5ZVnlDFpeIx+XvTKwkcCrzSYNFAFUu9KeiYWQzaQFuye6kfxeBHYYbMLSBoO/E+LgB/DSKLxSTDDWAJSw0l0uYgjw+x2KOPzwuP5f+WgSruCkUag4ik6X0MI/hkUFMTU4hkU6jiAb4/EH4vG4kYlF00ouPLKZ4ShnUZ4vobOtC38LFuPDCS0WuPzoyhcVLliEajaJYzqO5KYT9+w9IQuqK5avEm4rXeWJiCsViWUzc6SspVgHFkoCYQT89La3gfRofG0dPR6ewzIYGDwi7ld9n34F92LVnN7LFAvp6FwkDu1wsC6Ozs71LZIgc4wls+b0++P1elIoFmeupguamGD8zm1MMNzI9CWDxc1XRYzU83YhHq7lYFwMsPGQ9wHWHzPvqPVqy/koAWJq9dCgAS/LbTQ/zbCtzomnX/aWsd490ff1KA1g60GYucE1d89lBiCN93rxOq1+rowDWtHYzD4A1Wwph7d69ygAWz1OvH/V6cK6a7LUKYJnvRR2EObhn6+9N5sz0x/8NA2suE/dan6NFjOGdORPAojm7tpAxA1h8XqSEJcXkITtL7qtsPhim8MYgqkAeVW+RsV3fOOfGifKkamxkGJGRPltVig3NwOJ5igWCAWCVDAYWwS85JtnbYpFgeDbrmrYmSVfjiKw9TfMIN5Y0gCXziLFJwrmLIT9ch2h5uwaqNIAlx6O9waweWNprS0nfzd9DXj8PgDUTbCYoOBuARe8xDWDxX23WLvLBmm8Z26C6Llz7KAaWsjqYDmDR91WP5UaoylEA66WBKi9lsj8KYM1+1Q61CNLghBkEkQ5RYqoS49MLKJQKIlEiY4G72F6vimtn3Dw7fcCn2FfUI1NCS88Tpk6R4VEopmoeUzpdT8nSWPiRulg2NvnoB6KAItWJCKjRXNeHYl4lPMnOvpEiQRkMf5dkKA46UAbyLOIIPNHMvVguSmFZq5rk8tTj5LUeXIM8MiFpdpPIV3hudQBLvLmM/k1pWg3AokSGn0J/Hyt37zOwWxrw4tansWXjg8gmIygQsHB7sGrd8cgVq2hu7cLrTjsbmSwZYgTmDJaVfPey+H+J2VOZFFn1ofo8hYUm16IuAdTTovm7mBfQM8Eqfd9nAlyz9SE1MNZ17OZjifzESIjSE7oGPznwiwyIr6F8RIAKxSyjlxOLG7/XK+bbgZAPbd2t+M53v4Xvfv9fsOb4Y9DT2wFLAz2UJoXV0xQKClhVpOwpmYDdbkUhn0Pfol7kMlnxWOloaUU8kUA2ncHSZUvBiW58ahKTE+Mif8uIjDCF1atWYWh4CNEo/YUcwsgK+JsEwAkGmjE+PoFf/+YB+L1tsDTaZfept69H2nQg4MXuXTsFQGttbsHixUvEgyaZzOKM08/Giy/sxI9/9FP09x9AINCM89dfjCuvuAoehxt2ONDS1IxCnjRstSPSvaATm373O7z3/e+VCfwrX/kqzj7zbCTTSWFgEcy8+xd3479+eKv41Gzd+jz+5Tv/jPPOOw+FQhH33PNr/NVnPo0lS5bIpNTd3YlPfuqT6Fu8CP/+H9/Dj2//KfqW9IkciH3E7fMil89IMe52OJBOpWRLi/crlSBzyoe+JUuwoLMLC7t68PSmTXjwoYcxOhJBsNUPfzAgDKymlmZJNiOQ/Z53v0d8pJ54bAPe8Y53iHcA+7fDYRPgm7LNRx5+CC+8SI8tSjizIovMFjOyOOJnc+eNRuH0/iEQ4Pb4JNlwSe9iWKuN2LzpWXzqw5/ANVdfIxJFsntSuQwKpSK27diKBx+8D+ecfQYCfg8q9HbKpIXFQpP5ttYutLV1wOcl44RysgySyRQGBvZh795+Sac799yz0dzcLODlvn37cMsPbsH2/p1yTgTverspQfTg4x/5GLwOH9LxNILeALKZrIAahWoBz257Gt/9z3/FG978Rpx6yil46L5H8LWv/yNuuPHT6FvSJb5alDkeGBrBPb++H6k0v7tbAKx3vvNd8Lic6Ohsw/jYIApFenfZsXdfP1KJFIKBEPKZPFwOL845cz187hAhFzRUyOJUsmp5yBii/qMHFI3lFUuVxp2Um6aMRD2C/hZ4PG4BZwjs6b6t03cIYKn+XxJWKIM1aJZO8IoSwkh0QskROF5zzNLjhOxZcJxXXlYqWY4UfYMlRl9Ei1X5YjkpV3QLoMd5hLuw9DbifNAoGAbl3GqBKvu1BMYlSUktrMn0S6SieGH7VuzZu0u8vYJNARkz6GclfliFvCzeggG2Xx+i8Sj27dsr7YD3nD5vwjgi2Ma0pEarpOyxrRJU5VjFa6MSFz0C4PCeE/wjiy88NaHeb1MpuH63Bx6/T6SZdhvN4iHgjIR20Ow9lxNmHL9LOBqRz4nGY3KusVgUU5OTqDB1stGO3Xv3CeupLONeEm2tzVixbLmAo/27+5HPl+B2eHDeeRfB72F4QBQLuvskTCWTzcr95+f+dsNGdLR3IiiMslY5L4ZP8Hz5XYjIp5MpOb+WpiYxaCcmSY+weDgiABYZZAw+YPAF2aOpbAbPbn1OrvPKVavQ3tKOqckwirmipJySfc1xmYUBxwLxsGQRQV/LCtsSPdgyIukUbxGrmsfFF4vt0Qgl0O2SG1oy/zUY3mwV47UCftbBFJ0Opeetl7KefKkAlnm9NR+ANdemoj7fVx7Amo/xMsPzSOQvpg1AvRFo/KstBma7vkcBrBm+pdOuo7FhrBeUpgs4rf0cAQNLve/g+/tyACzKisxrQr1m1m1C9zntgfXHAGDNV2ea//77AGBpZo4AQgazR6cQzgdgcYeOYJQGsJREzfDFqhaF7cy6R3ktGYmaRtCKskcx+oBYsygQRtWWBb1YkSUDCQ0EsDj3izfWLAAW36c9sLiuVyBYHcBSdYdS6ihjcpIS1NjFjWJZGmmwyZD+idcmN0xhrE+Mv1MqL8CVNnc3WNUc79RaVVVcGvDSqYP6M/R8RWZZ/TkFnkktZwKw9HMinTQk7wSwFIBnzGk6eMcw29f1m058JANLAVwGE62kv7+q47UyqVDKy+YmKSJcC3INVaCKiSCkif5eY8+91gGs+Trry1kgmCdG8wQ432fOtRh5qe97KYub18p75ltEaF8pM4osSC1TmwoFWcxOhqeEScVdbbKqaMpKhJpFj6J9UsLC6FEHrA2NKBbZkQhc5GCzE5hRYJR0OoPaz+snn20gvtJhmOwmzsPcfWUBZEWpUBGPFA4YemdABgRjBBDWlLDIFMhC6QsHGH5vFm0Wi9L7ihk7aaSm+V2uTUX5mAhwJYNcXa53MIDFgYeyLo4m9IWhFEsxuMhCy+UyKAsoo5LRwqMD+O2Dv8SuFzfDG/ALIOULheDxhWB1+nDJpW9CQ6MTVTAqnhIggmJGxFWDYaYnEoqDASx+Z5Fa6IWkMTib+wD/xsFJD4TafJDXT13LujZ9rvasPcamM7fkDqiB2NixkMnFYLPp3RUmAkq8reGBxdfSvFu/j4lUfNgcNoa9yn+3/exWPLLhIXT0tCHQ5EFba1BkQQSeyLZiIcvfXfQ+SsSFjUVAi0UoPzcZjYnUi6lhHJQTmbQM6gQ5KRXihMO2xqI9mUxifHxSgAGvz49ivgq324+Wpjbce/8DGB4eRyjQhkgkgTXHrEQul5YijGlpiXgMixctEsCLiZv0TVq2dBWeeWYrPv+5v0dPd0iYF+lMER63D//0jX/C8euORyFTQD6bh9POFLwqrHab/Ld95w585vrrMTw8jM997vN44xv/VFg/JCHwXO+55ze49dYfiV8Rk/n+7V/+XSRvbONkMf7sjtvx3e/+m3gxWW0WvPu91+DKq67C7Xf8DD+89VaRVIUTMbkWDrdbQCq2H3qQ8ZqOjIxg2eIlGBwcQnd3l9yXE044AcVcAd1d3dLH//Gb3xLD+7GJKSxZugSegE+Mmz1eL7q7e3DNNe/BIw8+IlKqU048WSRRTocdTo9T5Hx33nkHntzwhBTjo2PD4j9kd6rroLzwmJJSgM2ufJIoT2LTb2ttR2dzOzY+ugF+pw8//q8fCcOD4ABfS/ngD269BY8/8Tg++IFr4XRYxBuNBv+jo+PiUUYAq7W1HX5fSAD2WCyGTIYpdvux7fltOOXkE9GzsAdtLa0CNPzg+/8Pd9x1J0qWClraW6Ugp/fQdR/5GI5ZeQzikTjam9rkGBwTZYfMWsVDjz+IBx69F3/5sY+Ij9CHP/BRNNoa4PHacdkVl2DlqiUC2EaiEfzu6efE0D+TLWJyNIIzzzoTb37zm5HNJAUQoR9WvpRCJDwlCXRM8YtOxdHXs1gYWNkMvdAcsNDEXfqjHrvUeCG+VTKWZ2tBHGw/bPccJwjCELgjw4jpsDSqF1NsSekxzOCpltOLqEaOpTR/L0oSIf8LRyaQL2RkvCM7l2M9GXeNDZAUPqYQKg8sgyljUPZVnWWBw0rPMxdcdrfMH3arSwBlMsBkYWmlIbzaGVULcGNnUxamFTFOpyl4I7XbDWVMhSeQyiZl04QbL1xU06CeABEXb1JQWMoqnMDtxIsvvogDBw6gtaUVCxcuRD6bg9PhEBkdwUZKQ8m2nJyYlHmFgQt6HCULsVQoS58ji4kgenhySqSZNM53OmywOhzo6OoUfz0u1HmteRyyo3wBv/QVsk+50s8VCsIanopMYd+efhTKQCyVlYCJSHQSS5f0obOrA9lMAtHJSRy77lhl1FqoIhnLoKOjB8euPUkSNrds3oa+3sWyQdDe3ib9moyxoZERrFlzDHL5IlasWIF4PIlEPCXjI9ur2iFXYwpl0Wxz2VRGvOtamoPCdB0ZGRb2KeWHBPliqQS2vfC8bAJwrFi8eClSBEnzOXhdPvlO+ZxKP/L7PDLeEGh3umj4T1A1IyCXFDcVpg9XZGwiWKg3nPROt5jBF8hLI3Clxg6uDwjQSVGhw1zIUJaCYD7A5tArOS0hnFOJNwsD60gArJnr55e7hp35fQ/2wDqc66HWa7rwMq/Ta2DIUQBLjbGm9jVbWzNv/OmWpgtNGc/mA7D08blBYcgNZ/vM+nOvPIBlbgcaANGf98cEYE0D8gwgYuY9n9l/tafQTCnuwaPOnCPMNABxZp083/hmbmtq/hTdSc1PWLVh7goYErRpEkIG7XAs0AwsnWanJIVV0NCdMjT6lZbEEFwBqNrOhXO+VRJ9Va2h2iZ9EXXdKXWIgC0kJHBzQwNYiuQgQBB3ejg3CKtKJQ2KpYLUfMorkcFCAoQZgBlrN/6d/6sZvhsKGzKzldeW2kDidZENEW5eGdJ0ztHcjGLqrzDS6dkl75sOYPE9qnZWTCz9MG8EavaVmYV1uABWbYw5BIAl86YBYAloJ0w1fT/LMp/LdSNbnR6iFqaHlpHN0fe0LDUi19DSlgwmhDbj/730wJqr0b+cyXPmxPZyjnXoJcXcf/2/+MyXeq6v5vvM91f7QNSkcrowMXkmqUGurp3n4KJMlOkPRVZEDvlsVopVshlous2Obp7ANbW/lhqj6FA1v5LD+b4sjpSwr/6glO/lPuS4AjgZ5ISXe0C1tJP/p9xBpBelihgF69j6crGAcj6Dp594EI89fA9amwMgGczn9cAfDKFYteL8iy6HK9iBbIFbzk6UWeRJhHsGbSG/SC/IzuJVma3PSoFnDMB1FF+dl369vv8ySBu7BmwLfL1mTs12Oeo7adOlpfI85ZZlwyPMaDdsJ0riWZek8oLbHJTQ5CTdi4MnWVM0SeYEwQKTxbXb60KpkgMaS/j53T/FYxsewso1S2WCpESVrCuaj1utFpEb+QIKfCLYScYCd/oZB09WDxlVLL5okkxvGd6TRCKKRgE1G2RgJ/hF0IFFVGRyCq1t7ZgcDyPU0gEXJWYuLzZufEakeiF/CM1NzXK8XTt34ITjjxfPo4AvIAU3DYuXLFmGXKGK3/zmXvzwv26Dzx+Cx+0VeQ5fs6+/H1+/+Wu47NLLMTk+JQWykqErs2JKZ5hk+NGPfhSbfvc0brjhBvGwItOhUizJ99s3sBfveNfbYZUUThu+9MUv4phjjhHJDsEfsqmu++R12L1nD9xeJ7oXdONzX/gcnt38LL7/wx9IGtju3buRydM0ndJVSqwaEY8lBKzWnjI0zF/Q0y0sFrYPGj2fesqp8Ll8+PmdP8f4yJgwL1hs9y5eDF+TH72L+tC/bz/e/74PoK21FRuffBrHrlkr7SFXyCOeiqM5FMT9D9yHDRsex9jEKLrb2zEyNoRQMGCkslG65FHMFILlhSKcbg/IuaGky+/xY7B/AIN7x3DF5Zfhb274Wym2Y8kofvrfP8GjjzwAj8+Ja999NZzORmTScZH4RSNJ+LwhrFy5Co0WG5pbOsS4PZPJIzwVkWtCT7+LL74YK9esgI/eP5Uy/uaGG7H5+efg8hPocMtC5szTzsTbrny7GJAzhCCbycPpdkg75hhJKdt3/+O7UrB//LqP4zf3/AY3/s1NOPW0E0TKRX+s91x7jTAGwxOT2LtvHx598FGR/8VjSSzq68OVV16J1o42kWhH45OIJEalz4wNTSHkb0d0IokLzrkIfQuWIJVIw2Z4C9YKCoI9jZQNqpAL9gkCBtxtSySSMq7z7+wjXKDRmJ7XWxZufC+357hQM8AwegvWmJ9V/qyiqBm6QOCIoHAkNoVsLgWH0wqbg54U3F1V7RoN9CkkI1aB1ZqGLyxZLqrKVWECOZ0e2G1O2OwEeFQ6IX2xKDnzerw1DyT6o5HtKB5WPnqnZeWcZMNDwjlp7E6GKse3BgkeoXH+M88+hUw+DZeH3nM0WE/D7/MLw5htgMchk5iy11AgIKBsa3MIyVRMfNUIyDBQgONWsDkk149TAH28CJ6QwcUgBy50Y9EYEtGYYq02QsxR6YlHXzVZwBsMWk6O/FwC+Gq3uCohBgx1IIM0nS1g7/5hYZQeONAPp8uKQimNgN8t17tvwQJhrtlsTrjsAUSmkmhq6sKx604Sf7VdL+7G8gW9KtHR0gCH14HfPfcMrA473B4Pmlva0drSjsgEfb0g7Ch6cvE7Dg+PoKOjHS2BFhljCHbyOLynuWwWY2OjsoFFEIvXjCzI3f17hE1GYJ2+YJTSkzlJMJAPfkeXwyXfn+2Q4CkfhWJOZLuScCUmwYr1wfaoCwYNVsncxrZdoJcWGdYOw7vQJv1bxZprsFO1t9nmToF7DyHvM+JUlJxfSNhHJpObOafOV2jq189XEB/ucWrHm6MuNgMQB3+22sjjd58rdW62NcOsa5Sap8qRXb/a+c3vQj+PhLHOvJhZo0hBP6MNzPwOc6275rpf5rWX/GxKGXzpx6rfj7nah3n9LqtT43txXaoe9es/exua/nf9GnOzn6vtmT/bfE2liJ8jRGE2qeP0NqWTvutr7UOtU2f7m4w5c/3BeH7+mnE6KHFQv54bdzK9VN+/2U9mrnOobRwd4jscqg1LfWCyExGW9DQfJaXk0IoJLUdTVg4Ei0qwUA1S1Qbu3FRXLB/ldVVBUTav+FrljSXtzFI3UWfYxsz2QaBLb4iL7K9UV3gQ8FLrDcMuRTyGxX9GZILC625Qm/qcs7g+4c/K+0odh2sKgl1kXdEDVw8higigPIYlrd6qACw+1HpBg1EWWRsJC8tilZ9JpiBYRdsDaVflsgK87DSeV0btMmcZISN6HOCGm17z1GsqdV/kd9mQ00mFpsZkANe8D6r36muqgCl9/XgM2XSS669IBBL4I6/hPVJSTq73ReopRBECfiVRKBGA5LXiz2LvYvhE1+rJ30cG1lwD0fydee6eZJ4cXs5x5hlvDvnn/6vPfTnn/Gq813x/5wOwdEczD2wyqNT+UwUMF7VS9NgVVV9LDJVM7FAD8+Hs+L0aV+GVOuahZygpFg29tQaF+MnyXCmPkf4d+PnPfoxqMQ2nrYK21hYw5asEK4454TSsWHcKcmU7Ko1OFEpl2MQMvghbA6NNyUZxyw7CbAtOfe/M33S2PqB3AfVgrRlSevJSA3h9EJ2+GJpuBi+v466MQdXlQKyKBFUwczDWoBrT/MSrSyaAihT6DoddpDw09KX3S3NzAJPhSVQtRcBSxDXveycuuvBcNDoo28kJoMHiiefkdNtU3D1K4l/ESaSltVnMlH1un6TykVnT1dUlRROZIuHwuBS2TqdbGDucA5mOlkknkEgk4Ghk4EAZvX2LJfFsciqBWDKPe+59QJ5rDviRiMXhcZINAByz6hgMD4/Cikacd9752LVjD57a9Dvs2b0Pu/un8MY3XiJgTjqdFVBpfHRE2B3XvudarD9/vXjUsM9kkmkF4uVZhNllQvn0pz+Nx554HNdeey0+/NEPixF6pVAW/53RiVHc/T934c6f3yk+Pm9961vxpj/9U0n3IguITJGnnn4KX/ryl9G7pBdnn3cWHG6nGOT/dtMG9O/ZLQXn7r39sggg84xFIWE0N1PN4jS2z6OtOaQ8CkoEZ1wINrfC7w/ghNXH47v/9q9oC7ZJsUk2l8vrhtXtwOVXXAa3zw+vxyceO8VsCVNjU1i1ahVe3Pki7E4rli5dKimB3/n2txFLhGFv5JhCdg4lqGri533S44mMW9UKIokEurp6JD1woH8/rBU7YtEonnj0SZF/feRjH0YsFkalmkff4h685co3wEZFXbmAWCyOcs6C5qZ2LFjQK55awVCr3PdUKiem1Fu2bJXr94Y3Xo7unk4BGXbu3I6vfOUrSOcSkoxJhl1roA0XnH8xzj39PFSKVTjtLpHfUUbnCxKYqGLT757C9275d1z9rndh9cpVuOlLX8QTGzdgzbrVWL1mBSLxsPgbXf0XV6OrvU3koL/8xS/FAJ9JrevWrcP56y9Ac2uTlBtbtz8HWPOYmBhDOW/BwJ4xvOHiq3DmaedgaP8I/F6/eE7JziaZoVwYcrHHJFbD5LScL4pZNsErAQctFulPXq9HfI/Y9rQc2Sw/1mMK+53ydFJedlz88HUKfM5I4h/T5uiJVa4QfORCkMwCdU/tdrcsNPUYxOPJgouyA5Efq51Lgg/CwHIwrY67nioBKOQNCnvH7fYK04bhAvyZQHYsGpfvIpibjF8cq9TiWJnYAw6XDelsCpu3bMLw6CC8fhdimYh8/3whJ0AV2VDJRBrhSEQAXRqsh4J+8Wxy2LmAbRRfPfYRpl4y9VRvAnBR3Ne7RIzI6Y9GBhLT/BKRuCyKs4UcBkcGBfghEE7vNV5P/k6AmvdZj5f8WZiIhuGs3e6C2xcSdtTOndvw8KMPYnJyCKe97iRJg5RET4dLUjtz6RLWHnMiJsZjcDv96OlZhEK6gJ2bn8cJ69YhVykgkorCHfBhZGJM2jkVGA6rCwF/CBNjE+js7BZgiUysdCYli+ug14/eBX0IT4Xl3Ag4R2hkL8wpMqwdwpTiuRPE3bx1i4QznHzyyTKeJCJRMXAn8CjtR6TKaldbPbiTXjI8VOgLRjZWThbfMl9ZyOy21XzFdKFQKSqmGHe+ZfPESLhUYTHKw1LmtVkKdymsjU+fa82ot81EVjHH40jApMN97VwAhbk/HsnKZi78Z7b1xGznqKVhh/P5swI0RwGs2u16aQDW9Pb3+w5gzVyLvnwA69Dr7/lqvt8PAOvQPfblAFjzjU06vdcMXqk5uK7MUICI4YGlAS4DwGoQo3bNmNLG7PxX/cxQDpVEqFhZiiVoECIqah1AOZwCQhVbSsvceB66ztTrAw328NVK/tdAkYwCpRjrLauCRtnsIfClGFcmAMtQ4pD1TWCmIN9HtSEF+qjNe60cQaOhbuEaVCcKGsnCTP2loshpd8h8wjUJN6okMMQIqdL+WNorcCaApTZUdKpy/W6ZASw+WyeAqNfoVm8GsNR9M6SBhme1/l4KwFL3RANY+joTgCSARZCKz5WFmU/pINlzZOMVUSirtEKlAKo//ugYWEcyub7Sr51vMHulP+/39XhHCmDJ0GIUFhqMqVOfldeEOUrUfPzZrvn05/6wASwzCKQGojoDqqFawsTgXjx4792YGB5ALhtDd0erpMfZXD40OoM47ZyLYPWEUChbZcAmU8lFllJKmU9bGm01AMu86JRFuMnzY7aFjUbn9S6NGcDSz2lmnnmQ1W2B/+odbH18NcirIdb895keCHwFF//8j+bJ+VxW0H/6RxGY43snw+PYsmUzfEEPehf14IGH7sXw+H4sWrwAExNDIjFhYctCSHxlgiy6nZgKjwntmOCMnnj590g4Il4uZGbQm4nmxfxc1jQEa/IseBqVaXgmnZJzCI9PCkOsr28xYrEMLFY3LDYnHt/wlAAeHgYUlMvwMn2uUkEiHEdzSwted+LrcP/9D+L+ezfA7mAMvBPlhka8653vwp7+/bj3vvvQ29uLeEQVfmRffeiDH5JUSblu1QYpwLTXEJMIP/e5z+He++/D+eefj6/e/FVkCYI53FJMEoz62HUfxj33PoKWNi8+9clPik9WKNik2EpOFxKpBK7/7PUYHh/BV/7+y/CH/Igl49izZxd29++W4pCm0ZRMS0Q+pwAAIABJREFUpVIZlEpVhMMRMaGPReLCSqFHEJl/DCGQNtJol2teLQAjQ0PwOb3yvGTNWAC7x4m+JYvxutNOR1t7OywWG5YsXIz+XfuEiVFGEU9t2ihsi6amIO6842eYmBrF+MgIvF4nJiYnJdWRBuJkdtFgX0ATu03kn2RZ+H0BnHH6ORgdHMb2LTuQSWdxzdXvxlObfouR0RHxjJqaGsbCvm68+8/fjmIpi0IuJQubdKyMzo4edHR0C6jJoAkCVpFoHJs3b8XTTz8tAQGX/Mkl0jYDoRBuv/0n+P73/xPN9B1qKIqpdV/3Ylz1xrdg7cq14snHtRqLa3pCNVgJ7uTxwx/9AINDw7jmPX8hi5x3v+fdElt80SUXIZ2JY9XaVdizZyeSmRRuuvFGDB44gJHBUfz0tp+gKdgkgNt1n7gOoZYQcoUcdu/biUpDVpiC+/tH0FBy4iPv+wQaq3bkUgVhs1TEG1CBNbIYlL06+vdxgVdBIZuR42rZIEFVgscEM5VEqy4D1uOJWdbEn/Wmhfho1RJMVapNKpNCWqSEDPmIyP2228kCI2RNQJI7lgeD47UdRMqKyWAts4/aJAhBPk+cYDkeOkTCxnZOXzS2W6/Xj+ZQi5iY1wzTDQDLHAHNxRivo+wgV/N44OF7YbFVwODX0dFhdHR1IJPNoNHwqBoYGEQ6nRIWGkFitvvOjjYVFFKpiESS93x8TLEQu7rakUpm0NzUJBJHsvLa29phI/MwlVHm9S47YvFoTTJB83eCbpTwUj7I45LxVypy8a92gQkiEYjxeH0iQczl8mhvbxV20gvPbxZAc//AXpz6ulMQnphCZ2eXnIfHE0RzU4uw2Xbv7seyvmWwVhpRzBfRaG+U/uoMePDkkxvQ3NqOFStWITqZEAArPBGRfyU92O+RwAtuQCTjKfT2LBSAnPJK7kaz/bAPsU1x84DBE6l0WiSoTDndvmOHsEa7OjuRSaXE64yMVN4rAnhibm9zKMlgiTIVyBjNRTWZgkwkFY8UCeatA1gCtBqx6LL7LuwSpg0qAItzhZKGGHJaUUTUC+DZQJv5CRRzS7KOZP13FMA6ysB6tQAsfdzZ1oD/WwwsXUMcPoCl28N89cFRAOtwxhlz3WG+F1yXm9fzdSBLAR712k8BWvp3xfhhQg0BLCUBVKCVBr8Uw6dB2FScXxVLSzGcpvvo8T3c8JZVI9OSUZe48Rx0zalrkto6xACfhOtlAFjKV0ttS5SKipE1E8AS9lWJcrkKM3Zq9jVm1pJmXHHTT3+u1DbcMzEALBfZ4BarCcCywuV0KaCLycAiMWSQl0q8laqIUkODySVrBvo6GjYr6uIayh3NwNI1o4mJpQEsJjtr5qQ2cdcAllxTAwCUNYRcfxILjOcNBpaAk3L/ilL/yHsa1LxLAIvXUQNYQmyotQHD8/gPnYF1qCL6cDreK/maowCWuppHAmDpzsv36cHEDFaIoZ4J4NKv16CWZvPo+3jwPZhvgnolW8CrcazDn0D1oKKBLNJvp4YH8MxTj+PFrc+gUiYgYUV3Tzd8wWYUqlYce8o5WLh4JSLJPKw2ynossFkbUMplwDhijqiagTV9AFaD5rRJZ6ZRoZEwOfPezLaQ0oCYfq25DWjKqv5e5t0CSvhEltTQIKwCTnLcmScrxOa0I1tMw+6wyaRGpgZNH2lOHp6aFEBl+/YX8dyWzWhqDaK9oxkrVi5BMkM2B5kAHhQLlPrlYbcKmVmKSsp6WHy7nA4xAh4bHRPpDRlbhTxNnSnf44BeEj8yynTITGm0Erwi0BWWQIKAPwCHxMa3YHx8Cp3dvWKq/6vf3A+Pv0kK5LamZmPPp1HkMl6HF4sWL8Fdd/wCG554Ht1dITicHkRiceSzRay/8EKcu/48fPGmL4vkkelbwyNDOPesc3HzzTdL2qEwGi1WYRCJfxwAr9+LG2+8ET+78w4xRf/Bf/1ApIoEKVgkNrU14/N//Vnc/eu7cd655+K4447DCccdh0W9iyWdjrI4Fsa3/uhW8W4iM+n1Z7weA4P7MTJKMNCGHbt2iD/Pi9u3YyocEV+etrYuNDe3CFDEtDEa21Oy2RwMIkrPsaoFHR2dGBkYQldbJyLhqDLmr5Sl+Ie9UZhix558Ij720Y8jHk1i2ZJlSEZTct+K1SL27d8rup98IYtNmzZix84XUC2VJLUtk6VRPVlxDIEowe32KIC0sUHAH3HCszrQ1dWNbCKL2ERMkkn7X9iHUEcAnd0dYi4djo3h9NNPwaWXrEcyHYXXacfkZBhuezO6O3rR17cILpdX7ilBhP0Dg9i8+Tls27YN5557noABLS1N4qVE9tXTT28SAKtqKQtAsWbFOlx5xZvR3tIhwQos9MkicnkciKcSSKSj+Kd/+hZWrVmDs885S1hV37vle2hqacGixb1Y0NuNJL9rtYTNm58VWeZfXH01RgdH8MD9D2DXjl3SP+iD5g34xJ/gwOh+JDMRAXQ2PvEs/vSyt+DMU8/HQP8QFi9cJgBntUyZt2icBKDg+ohAeCGvfAzp1UZjboJEBK8oyaXsSjwexHesDmDNNnpyfNcgkQBkJgCLr2ciIfsxQZp4IopMjt+RoJoCY5hqqL0szOOQAucVe1WuZbHuJUhWj15XiFSMPm1VCHDl91KKbRfpHFlE9KDSC8rauCtrSeV1x+9I5pvHY8emZzdg557taO1oxuatz8Ef9Cv5JNnFLjci0aiMX8NDQ8Ks42fR9JzyYR6HXm42uxUTUxMCdLW2tsgONAE2JnY20TQ+V4DX7YLP6xWAh9+NyZhMqyXATsNyAeociv0mLMxCAfmCCinhczREz+dotmqR8+JrfH4lP6QnCcHeJ558XIBoLqgX9i6Qz6EkksARx2uC++MjE0CxAc1NbWjraEO2lJOk3qHhEbzw/Ha8/rSzYKnakIqn4fMGhTXKBFMWBJQx8r7Hown5fgSj2X4yKUovVVIp/z4xMSnjDosG8QhrbcaBwUHs3LkTbe1taAqEBGBnsiSZXWS/qhRhdW8Yqa4W+PTlKKGYz8s4wee5O0xGX0OjakvyOkPaqtMGuRvP3W+mSRG8IohV9xppQKNRMMxW3OtC4dCrhunrl8MFomYe83DfN9d5zpyXD3el80oxsA7n/GcFaI4ysGq36tUAsMztYLbjs/A3qoJDnketUDaBGGS51Lkg0+uK2drjbJ9vZkDOfq7z1QeHv/6erU/8sTCwzHXXNEDTYOrUwKqajPBgAMt8Twme0PtKAKyaIboCe9Tvyg/LQjsR/XvNA4tH0soNU3K6ADL8naBVXQonAAvZVLK7ayTCGxYlHL/qABY/X50lzdqV9FD9pySEZF3RrkCxtbhWIYClGeCqjiFjvR4GJu6l3IQ0NkY0m9tO71a7QxQa/JchYZyDNIDFeUjY64Z3FkEsNUGr1+n7UffIMgzcZwBYtftmeHse3IaN62jywNJ1oBnAKvI+GUnNNf8rw9Cd13V2AIvgpGJgKQbXdABLav0/VgBrJiJ8uBPuy3ndUQDLmKpMxpLzSQi1FEKGHFPanEaNlbme6nz6X/06vlezenTxMFsHfDn39P/+vfPv0ZrbuhlkauRORCmHJx65H48+eA9am7wo51MC9HgDITS1daN3+bE45bRzMDJJeYpbrnM+l4bLptI16CGldhnqAz6vSf3+1A0TNYBmpshqgHEmuKbPebZ+agazNMOME04N7DQPtjTIlwLaSJWUKF3lldNgLcPhtmNgqF+xNKYmxFTf5XVhZHRY/KvIltr2wjYpNlesXIZkMopSOSdJbfzOyQQNhH1wuxyIxCIqap1eOzYbwpEwMvmMeFpR3sPdpebmVimAMqksgkE/7DQqLxTkOrIAo+RkeGRUzNLF76jAFKw81h5zHGKJDBLxHPbsPYADI+Po7OhGlQaUpTJCgZDIjI5dcyz++2d3Ij6VQHf3QiTiaQHIyBwZGhrBBRddiHdefbXIAWlu7XV5xED65BNOxk033QS3g8bZTpEQynU22Ckspr/2tX/ALd//viR83frjW+WaGvECyBay+MRfXYfHHtyI62/4uDAV1qw6Biccd6KYLdNcmebr3/nnf8YvfnUXli5fjre89So0t9GjJo5cnj41eTzy6CPIF7MCePFaNjW3IZvJiS/W9u3bDTlVTJgvAhw63JgYnUBzsAUFFudGMiDbhcvjRa6cF9AkVyjiqqvejJXLVmHFspVw2tzY078X3QvaMTB4AAP790lqI6nXv934BCbGx5DJJEXGReYFFxxer2IEWSmppBy10SKyz6VLl8s5bt+6Cy6rFaFAsyT/8eFyOdDV04HBwb0448xT8eYrL8eBob1oqJSl3STDFbS2dGHVytXiVUTgIZnMYOPGp7BlyxYMj4zgne98B1avWS3pjQcO7MfnP/95AQSsjkZpq8uXrcDrT349Tn/dWagUKrA2qF02JoWW6HFiAba+sBk/uf0nOPOsM8Sb7MYbbpCEN16bi//kYqSzafiDXoSjU9i65VkMHAjj5i//NdatWYu9e/rxrW9+U+77xX9yEVraW8Qs/XfPbELFUhL52tD+cfz529+HlUvXoZwD7BangABiCGTsegre/f/Z+xIwucoy61P7vnZX752kOxtbSAKBQAg7qCxuoPiPM4w6uIzOOI67IuIyKgq44Iq4oYwCKso2CrIjOyEQyJ50et+Xqq6uvaq7/ue8371VtyvV6U4ARaWeJ0+S7qpb9373u9/3vuc957xmNtuYRjKREQAlmZgCja8ZbLErH5lX+vqgM4v0tcS4f+r/rmz0QEmw/jvxWDDNiKSUQFYyRZldDPH4hIARNPim5I7BYUmeqPlfcD3R1zEpnEg1mPsM36v7YCiPO3YNjUYn5fe1oRr4fAG4nR5hSNJbSmSIReXlwcoo7w2p+2R/8lmjvJHNRHi3fnfrzejq74LP70Yqr+TJDN6kA18yKZ5mvb3dGBsfRcAfFDlebW1EXbMZMkf8Aa94f5HFSaYZ52rIT5+uaaTiKSxZskjYR5Td9fb1iuyOHTDpX5dKsusmQ3Llf0VpHceGzCR+B59JjgUbPahOStPiU0Z5pc8flGBd+W7R6N6CJ558QszmY9ExhMIBeH0uWK0mMZtnJ9VigUCUA4vbFgkAHxPvQCv+/NBjAsQefeQx0gTA6w2KpxqBL8qZCRpxvWfjAoLWXAsOX3mYeKWNjY0KqE22K2WTlG1Tismx1hllIyPDGBwcEvCXXRtpqCsAV0ixvPg5rse6NxrXbkmyyEYrsDthRirEIkExqf1Ejz/Ke5eqhJtMSuJKAEv+yP+Vt4hlDv9IPV6p5vE0V8yxEBDnxX72lQZg6V1FK69LP89qibPxvaVOjnOY6c81pqXj/8N7YB1YQnigOSkxX+nj1T2wyvdx/06TBwtg6ffdeE6vAljzZzBz5a1Gcsj8R5n9jtI9MABY8jNtwSvnKZpvlCYpNOaBhJTMUIVgHfyR3E/khZpHlthTqX/PMnDXpGg6a0udz/4SQmlCQgm55Bf7A1y6hJv+V3o3PZVrKACrwPMR2SBKvlcioSuomKJQVHYKJabXNBm/LIgwxuDeos5fd0vTYyOH0yFWAGQK06ZDmFYsKInnIpnAtEdQ9gtGdZI6tnqvxDem2Qws/V6zS7cxz6qcA/TOknuheY4JIb2STad3h9Y8sJin6OCVYrWpmEIHsPSGXmRgsUBE30oa6vPesQBlnB/6PPiHALD0iy1dtMEY8cVs+gf70L4KYKkRm7WB0EtG82gqJRHag8DxUr5F+4M0ZbBKHdMIivD/unZ5Pg+s+c0aD/Yu/6XfPz+ApY+PDuzp408Ay+ey49lNj+MPt90CSzGH6UJSmEUerx++UB3CdS045cxzkcmbYaaswgSkU6xyu5VHjFZR1o9t9K/SwSV9ITQCkPoiqiegOlrPc9UrBPyZ7r+ib2h6Uqnfb7VZKKNEua4SeKUYDrl8Vqr2XGrjU1FhWtE7hgysyWQU+3p2YmhsEKGgD96AW6Qi9D4i8yUaiwqbguwFdgSjrMdut8FknkFaTJZ9SKdoNFiQxE4l6GoDFZlOLi2SFRrB0wg5EAgK+4uACBP1eDwGE0FWsxVu+gUxqZ2eQTKZwmQsppglNFkEO4Z5MRFlpzITxifiSGamMTWVEBP1xroGDA+N4tSNp+KBBx7Gnt2daG9pByVH4XCtSLTIVBoeHsZZrz0Ln/rUJ/Hhj34M/QM98Lk9GBwcxNrVa3HNNdfAZXcpqm9BddpS7YMtCIWD+MUNN+Cqb1yNxoZGfOd730Y4XCOdvSjZmTFN43XnnYOJ2Cj+4wPvFzYZwbe3XHARbJTOmJSZ/a2334qrv341/MEgLv/8ZWhZ1CTyto6uPQiE/Ljz/25DIp1ATU1IuqfFpwjaTaG5qRV793Sgra0Njz72GMZowGy1CaPEQZNopwc7tu5GU2ODsNiCoSC6+7sFoOCmORlPiIzx9ee9AUcctgpti9owMj4uHkkenwddnZ1y78m869i3Bz3dXeK1xfWDbDvKpAiw0LeMklPKqxxueusUBZxkl7x8OoexwTEBK1qbWzE4NAi/3yOdKDPZODaesgFrjj4M2VwCkbAfYyNx2BBEXW0Lli9fLuwuJtK7d+/GfffdLwAW/Xo+9KEPYsXKZQiHQ7jzzjvx7e98C5FIRBo0tC1ZKl5eJ6zbgLZFSzCdKYgcVTo40qzcykam0/jhj34gIONFF71VjvvTH/8YQyOjuOii/4eTTt6Au+/9E5a0tWLnbrLfRtHb2YWTTjoR77j4nchnsrj91lvx+OOP4e0X/xNO2rgBXT2d2LZzGxKZuLSOHh2M4dyz34AT1p0Ky4wDyamMqgqK17Iy65yRlgAm5HIEvRJIxBPS4tpK3yuXS1g86jlSQRavQS9gVEqFSwm+ZhKqg9dk8Oj7hrCz7JSF5cR/i0FRNDYu95jAJBmIPCOzVflHEOzhi2b3inVFxp1b32DUOiNrjB7cmTFTVO8lwEOGVHR8UrpJLm1fBq/bj3AgLGArgQtWXqU5gsbU4ZrF+8ug3e2xi7xxX/du3HzLTYhOjsMb9KnGHjSyRVFYb/Qz43pCA3KuTeyiSKyNbFhf0ItIXQTBADt4Kqbs6OgoPG4nrDwOiuKVR9al1+OWYJfrUUdHB2pqa7B06VLxvLPZbeL1NUKAqWhShvBQkmJ9vZV1waraavO5yqSzcLl9wIwZFqtd1p2pZApul1M6FA4O9yMWG5NOqXUNYfT1dmNJezuKJgu6uvoEQD3++BOEiRidiGFsOIboWBwtdYuw9uhj0bmvT8B0gmrslOj2ucWc3Wa1iVfb+Pi4rP/tS9rE3JbsUY6zGnuz3BsyrPSgngkAWVhjo2NoamqUFunpTBo+TbrKdVfeqxdnplWSpAaA/oc5AUWnTQWZW2o/mg1iyd6lMUwIYpUALC3ZEHYW9ystZKgGuhglhtUii/kAgoXGnAuNg1/pANaBzq/aNb4KYGndpCvicn2uGces6vhVeLBVvmeueaX/fKEAVqXJuwKvZBcoPRbVvstYAK+8Jokv5wify8d6lYH1YgCsamta6d5L18GyhFDdznLDLt47adyqeWDpAImeRzDO5r7Gv9XPlMxQGFQCalFCqJmFa/JCxv3qegxyRPmMZkZuBGH0YhblfhqAUjo+QSgWNlkkI5NKA7D0PEQArGnKBNnVUIFYAlRpHljS/Zwm7mRylQgA9IdSz2MpvzXp5ujq/PTfOZxkYJEl7ZAGUQSwpPmNxg4niEVwSwewdE9HXvssQEsk7upPufAiFvJVAawSaCkLpxpr/THU74+RgcWrExY7uy5q41gC6zRPMuUTRsUAY0QRkYqEkA1sGG9LbigApJofswqZ/wgMLF73fAtpteDgpf7ZQoOJl/p7X2nHM96LhTCwjItgZUVNT3L04FIHNowPY+X1z1eVe6WN14HP58AAVuUGoi9AkvAVCZ7MYGpiBA/dexeef+5JuB1m1NaE4fX5kc7NwOOvwYkbz0LDonakc0wIKaUis02FDtR5674eOguLx+Z95YKqOkWW5YTG+6QbzOvApf474/+rgZr6Iq6ea838UF9HNVPColbJyeXJImBHLiawGbA5pcNhlS5qI+ODGBzvBayUl6jEddv252W4vX6aL5uxfNky6cxH2QwNEtOphAA2lCNRhkMGRHR8TD4TCAWF5UGPJlJ2PR4nYlPsopcRfxgZC4vyTFHJlRN2DmQRwhZKJDMiK6PnFZEjSu/YXY4MAofdDbPJgZHRGPbs6xFZYFNjC8aGh6QCUx9pkq51d9/1gHQgDHjCUvknyCVgocUqXlkevwfXXvt9XHfddbjt9luxbOkydOzrkET7Jz/5MVoaW8VEPOD1S5LG/Yn3s6Y2jPvuvx+fuvTTAixddvllWLt2rVw3A4gde3fiE5/8GCYTMZxzzuuweNESYRO9+Q0XwOPywlwkm80vIBpNwn0BP6648grYRApUxFQ6jr6+LnR07kZH117xo+JGVlNTJ0m030+GWRz1dY14/LHHMDg0JHr6DL1uYnEMDExgafsSqXTt2dMp3jQEJPmKT6Zgc9IzZwarj16NRc1LsGLpSukiOBGPYdnK5UhMTmLnru145ulNWLy4Bd09XZiY4H1loKPYF+zeR5SS4CS7twnLCTMCTHIv3rtjLxxmG+pqGmR+8TP0ByMrJl9IYsPG43DyhvWYLuYwk88iNjEFO2qwcsXRIvcigEUmye2334Gt27ZpMqcI/vtDH8KixS0yj75/7Q/w4EP3i+cPveqOPGIVlrUvwzGrj5UudTZQoqQS6XSBHTSd2LlnB35w3fdx3PrjcNJJJ+Eb37gK/b19iMWn8KEPfVi6tj71zNNYd/wxePTxR/HCC8+KX9Lw4CC+9uUr0NLcLEypT3/qk7jwogtw3uvPxabNT2MqNYmO7n1wu/3YubUDb7vwYqw/5hQkYmnYLE4B8pggkPauWGysqlE6mEEylZV7Z7NaQC8Hdp0jeMX1XF8v9Ge/cr02rmki7dLYnwKUa117Sj8TAy51DxkUEXjmvKRxPMFtBkkEnRVoxnWKdP8Z6XJJwIaG3joAXwLiDT2zEqkpBWqb2GBhDD1dvcjnptHevlQaBvg9PnhdPgFYCV4xThY5AM1fp4vC1qJPF8UElCY3NEbw+KbH8fMbforxySgcTqdIA4VZZgY8PhdcPg8mYxPCBCMYGI3G4XSygyWfeY73jICdtTUhjIyMyJfazCbUhmtQEwwgl81J58eacFDYkV379iKZSSMUCsPPjqluZaAvgWNBsZjFrJbjXJhRkmcyrWgY71Rm73zu2N3UYXPBZqdEMSCdQNmNkeA3gSsyK59+5nEBM1kksJDFazaJZ9+mZzcjk87g5I2niMx6YiSO2OgkDlt6BF579uuxd+c+WevHJ2JSDKD8m4Exva0IvoX8QZEssqiwYsUKRMcm5FliJbs2Uoueri65l3xm+DldCsm1j7E456BimpFp6RP2nBRoyJzioGoSEE4l1q75O3YwzUN19ywnHZqHoFb5VnNVsQJ1EEvvZKXmgaar1WJUcceqUrA7VCbWQmPOf1wAq+wJWi3Omi9vWMh9OfAxVCJdSgwNuYrEaK/4LoQHZmAZAaTKa+T+XQagDszAmgvAolen/loogKXng9XGV2cA7X+suYCsVyWEB8pPqt0T4890AEsHP0r3Uou5CDgZ8wrdQ1L/mepiqAFXBvmhzvBhACtm4ZQbynOmr6/6/Sx3PlTnVQbUdCBGGEAFg4k8Y4k82URlZlBOsxrQyRi0a+JnaIPFw7IwqcAt1WlcCBYzbBLE+Fl4TBIjlZhnLKxJo6BKU3S1H4vSg/mBxQaX2wW71Qa7RfPDkqYzSu5PhYSxyQjHgP6Z0kFXOiZWAlgKuCIz2Bj36HtY+WHTGVf7A1g6mKg/Z7wmHcAqM7DUtRamVVGM91AHsPhI6wwsxmxGAIt7sXEd+YdjYFU+bAvduF8KUGOhwcRL8V2v5GMcDIA1C3CZJQ9RSaWe7BhZO/piqAMplWPxjwhg6QH2LCaDaIoLKGRT2P78Jtzzh9sR8DlRnMnD7w8il5uBLxzBqrXH4/gTTsHQeFSkbjSwZtIiqL7G0DGCTkYAS+8sVsmk0pNsBYYp1oQxMZVFa1pVtvUAr9qcNjKvykmEktMQy6dchR44TOo8Hpd4tIyPD6G7uwvD0SE4fGQMAMNj/eKrsn3HC8LEaGtbgpHhYfF4aWpsFq8nSrtSUwl4fW5h40xNxkWyoq5dscUGR4dU175pSv9SsDqsGB0dRkNTo8xXymkUEyslJsR2K31WCiKV40bX3dOnkjSLRRhObFfPSovF7IDJbENXVz/27OuCw+FTG5iWYB195Brcduv/YWBgBJFQHVxOH0ZHRkWy2N3VI6wFq9WCqeQkbrzxV+jv78Oll12KlqZWOd/tW7fjC1/4Ai668CJJUNndhPeY5sZM5IPhIDZv3oz//K8Pir/Xhz78X3jd684RZgO70j386MP4+Kc+KrKac887B6edSjbYgzj79LOw4cSNSE2x66EXd//pbnzs4x/HqtWr8JWvfkUS2aKZJps5/O7W3wCmApxuO1hholdYJsuEkqwTmkt7MNDbL/OCmzJleoN9A7JZM4nv3NclAAk9utLZrCSu7BBHJt3evR2IRhMo5Iuor4sIiHX0mrVYumI5Ort7EPB6MBmfxJNPPC5+V729Pairi6Crq1OADf4skZgCGV0MiPg3ARCPl5JLF7weP/bu2I2gJ4ixkTHpvma1mGRTJrjgcJqxYeMJWLG0FVa7GR6nHfFYCsW8BydvOEPr/ObE6OgYrvn2NcIgGRjol85/73nvu8X/qrO7C9d855sYHhqUuXbYYUdgefsKHLbiCKw/7kS5Z6YZk7BqHG4H7E4bcoUM7iY4vf15rFm7Rjot3nfffejrHcaaNatw1VVX45bf/Q679+7GWa85Aw9vf/+wAAAgAElEQVT++SH09vXIvB4dHsQl73w31h93LAq5HB599M+Ymoph3QnHYmC4X8BK+msNDY1h57Z9+Nh/X4ojlq+FadqKQk5JyYjsEbRlNZTMoVQmKwAK7xOlg6wcslsdmU46sKuvBca1QV8H9i9mlANc+VzFekGGk6xTQkvPlqAnPocEGekZRekqmYTTmrxYTFylapgXEITBm/hl6d3myIhiUKx1FaQv2fjYGFKprDAod+zYKUDPqSefjkhtvch7A96wBItkKIlTEgPZAlcNBptKPuj02BCLT8BsLWLTc8/gd7+/BePxqADpeUoenVZhlIVqAgIC0mid0lUGygxKOV7soBqsCSLg84iMUFiifI5dTuWVZbZKIwRK7ygxdNqsqI/UoqOrC+PjY+KfR6CH17140WLkCThmeF1FYWKR8UQ5MLstEribzufk+2mwnkxnxCss4A/D7fEKo5RrC8fO63FheGwYDQ0RDI0O4dZbb4HX50GgPoix2JhItQcGBtHX3Y/zz309jjn6eDz+yBMw520469TXwmn3IpPJIZfPI5lOIzYZQ7AmJGtvMkUT/SC8Hi869uyV+7R29Rp5DmjmrrxBlLeVMqBXsora2hokkim8sG2rVK4Jbk1NxeX6Q6GQNGPge/ks0Oid8mLeNyZNSlqSR7aYRX46q7GzVDDPREQv4OgWBsrDRJefqmq5dCSkaXDRsPdpm1xlrLgQoKRaIr/QmHOhcXDl++YDWOaLQ1+sB5ZRQljtGuaL9fT1Yj6gaq68YSH35VUAqxzD6WMhMfohAFj653UG1sEAWPsBaFUAwlcBrP2f2LnWEON4zvWcGwvWOqBh/FvWUkPHuhK4aACjFCCigCYdwNJ/pgAsnbWlQColIVSdC4vCkNI/qwBhFqzKrzLja38ASwFjOmOI67ocn8CLNHbJK8bQzAxy0wXZMwXoInhF9hWl5mReiXm5MnOfEZN37hFsjgLk6ZMlAFbZgkXOQ+tGSIaX6oKrG89Pi/G6siphx0ErPB63yAnZwEQkhJpflpNsdjFzV16WOiAl7Ha7ylt0ppWeRyubhNkAlsq/yo1u5B6pto3lsTVICNX9UMw0ffzEw4qstZLVjPo97VQk19PumQyPMNpo4s6ivwZgkWZOqb4B0Oe4mfbseKF0Nxe62c23Kb2Sfj/vBjaH9n2h18DBPtC4vdxjWrmIzBdgLPS6Xur3GTeul+KeVBvXamCHcTxe7nvxUo3ZfOMz+3sWJiGsdm7U/3MR9rsd2PbCM3j4gT9hcmwIPo/Wvt5khtsbROOidpyw4TSk80X4QmFMpWm2q1WOybaqQOsr77UOaOkbgU5hFe8nrYOWXqnTwaxSJcLQNdF4DfpiTOkOEwAmEyV/llxGmAE0a7Y5KMvLiZ8Rvau4CL6w9TlZeGvrg8jOpJGfSWN3x24MDvYJgLVu3bEiK+nr65fENhJpEKCHMhmTJh9hEiibAmWKuazIU8gKmoiNo6WlRYzR6cHC7hvJ5JSwBoLBkHRDY1LH5I/HYzIrpsQ2lzAgnnn2eTicLrgcDkzFE/BqbIjUVBahmgge/fOTsNhcMJntIrtKTMbFC8vr9OL6n98EL02VrU4B28KhiHjwUF5DGWFDYz1GR4fwne9+G62LWoTZk6X/kM2B2EQUZ5xxJj7/2c8LgEV7NJFgWRRbjJ4zXV1deP9/fECO9+nPfBoXXnghJuNxhGtD+NXNv8L/fPmLqGuswZpj1uDMs87Ec5u34KjDV+GsM86C3epEZ1cn/vM/Poju7h4cc9xafPJTn4TP71L+RMkY7rn/bjhdVoQjfmRzWfGgIQPF46EkyiGGzAN9g5J8+n2U203DabGhvqEJA/0D+MNddyORTOP0MxUgxGSZyfbKlSuxd+9eMcLfvo0+WlPYt7sfRx9zlHQnPPLIo0QyyrHasuVZDA4MiuG+mETHY8ISotcNN1Mao4upNs2ep3Pif0NpZDAQxpMPP4PWpnrEJmLSFXJsfFw6VUYiNcjmpnDq6SejrbUZNZEg8tkk0sk8nNZarDvmRJk/fD3yyCO49bbbkMtmMTQ6iJNPPgUXXfQW1NSE8fCfH8KPf/zjUieaU04+FbXBCM4+87Woq22QYKSQLQjAmC1kYHGYhSl43fXXyfxbsXI5Hnn4YXR07BOPnze+8c34l4vfgZ9d/xN4/T5pVPD4k48LIy/o8yM6NoZLP3UpVixfJpIvmuc/9OB9aG1rFobi1h3bBCgeG4uhq6Mfb7/oXVh79Iko5s2YKZhE2kkTd0rNGITRK4rgA1mbkjjOFEWyRQBLXwc4BnqwpQe/1dau8hpZYWKtBzgGc2wt9ipVV1XApExeE8lJDdzKCXOS912xN1WXIAZYfNGLgZ/jnBBQxmoT5g47SlKCSJB3eHhU/qYnU19PPyI1ERx37Ho0N7Yi4A3JOmWz2OVZEAuOIhl9Zgl83R4nZkx5JFJxeLwuZPIZbHnhOdz7wAO4594/oaWtFYuWLMbezt2ob6yDP0CAKgGbRT2bZJWRTUagiIAaASGCMRxbAmjdnZ0I+P0iGSZbqaWlGYVcVjrKMsqlHxulhAzI/cEA3PS+MpkQCtWAhrHsbMnzJJDPdY26RQLIPAfOXa4ZZG5SvguzVYzcuW5S4sC9wmaxwWp3CGMqUluLgcFBPP7UI+gf74YnyDXLjN7+AekqmIin8K5/fRe8Nj969w3gtJPOhGnGLmw1rpU8RmdXlzQT4LzmeVGe0NzcLCA0gSu/x4tIpE4lChqTis9FOpUSHzQ2yAgEg9JesK+3D/HkpIBKBPz4fs6F1qZWAcA5DiwiEJTkc+Ow2pXZez6DzExaPLlU5Z0Jjp6IqPkiAJjNps1pMtkYLyoAi0wszJCBW8UioQKIrYzr5pIWVov/ygle+VnR90/92TpYAEf/3Hwx1VzHLX2v4dIP9hxkfI2p6AFi+bnPY/bYH+h857uWQxvLspSp2jpn/M5q338wv9fBAeP3FOmRWPE6uDEoAwAq0S0z2qrF3qW5WEqAS6NWNXwuH0PlWcbYkh9g/HSg+V3ZxEkfA/04c8ba8yKT+0sYDxT/z/WcvJQm7pXxsVzrIaYH8z3Xpee/CjFNvx/G+TBrzhmeU753NoClPQ8agKXfL7W2ll8ESCRnINZj6Ewnvpfa7/hLehgSHFIv/W9D4wD6TBkkhOXvKzOfpBQurCkakat1XQeolF+k2mOk2Qk7IbP4JT6JeeQLBKqU5xWLVdKlkE2GxCReyf/5eyNAV2J+TSufVR6Lsac+nrKnWJXPLplXLOyy4MtiIAs1/Jt/lIk7FR92KcIIMGVREkJ2ppanh92VycjSPLH4HbI3ad6MtKPQx9coNdQN2UvPuybJLO9/imXG3ysGFoE9I4Clrpl5G9lX+hhIZ3iRXmoMLQMAqa/3+t4lf78KYM2ncT7QslT9dwt9+A/+yPN/oloAM/+nXv53GDee+QCaahvoQsb0VQDr4O8j29zTKyWfieOO3/8aI/09YozIDnq8D25PAL5ADTaefjb84Tpk8kXYaY6tLdROSmy0R+hAwTMXv2oAlnHhrBZc6B5m+kY3+wpJgVXJQCqdFNCKbelpnB2fiolh8FQiKkBWbHIC3T0dkrDSQJiyrtHxIZgdRezu2AWH04ptO7ZhaKhf/Ii4GREQy+WmEY8nccJxJ8qGEfKH0NfXI+3o6TPjdtmRSaeFvTAxOSnVHX6Og8J29k6vWzZUr88rlOOJiQnURmrE5JxMFNZAFrUukY1sdCKK57ZslQ5gZPU0NjQgNj4hTK2WpkXgHrZ58/Nwun0oFi3iNdPd0YmGSD2WLV2On//8l3DaXHCLZMmL7p4e8dcKh8JIpdk5K4OhoQl8/gufxNv+30X47w99GHv3dYpcJh6LY8mSxbjiS19FMBgUAItjQN8ZPleBUABbt27FZz57GZ5//nl87gufw8UXXyySQMrbvnzlV/Cd716Lo9Yshz/kw9lnnS0eUD53AO9+17uxZ08HPviBDyKTzcBmt6OvZxC/ve1mUOJZWx/G0FAvrr/hp1h19OHCiCM5oba2FnV19ZiMs1taAYMDQyKNUkFpEcXpaTTVNUint3gqhbv/dK8cOxaP47TTThFJ16KWZpEpNtY3SZK9Z/c+hEIR7N61BzdefzsWLW/G6845FyeeeCLuuOMOAbx4b3bu3ClBCeW0HAcalYdCQQkk2OWNjKEZJv4eJ+inw/GOjU5gbGgcDbV1Ja8DJv+cfzTMf81rz4LVPIP169cB03k8++xWLFu6CquPPhZ1NRGpOP3qf/8Xd99zj8yhkZEhnHveebjwrReibfEifOazn8ETTzwu85sg6THHrENdqAFnnHa2sJ0IEhDUpGzM5XHCZCli646tuPm3N2Hp8qXSue6xRx7F0NCwSDy/dsWVAnRc/4ufiTl2U0sjtmx9XuY3Db6PPupofPTDH8HI4IB0s7PZzdi2bQtgZfc1GuNn0D/YL4DgyEAUF77x7dhwwhmIjSfgtLMBwbTIlBmkSFvkXBrJdFbG02qxiwSNAZeLTELN74rPud5V8CUDsEQ3UE6ApDqrVT0ZPPH+kJ1F0DSVSQkziYAbx4/nk8wk5f9WG32yVPMGdihk0JjKJAVE4VwR3yWTBdFYDB179iGRSIrX2upVx6CpoRk2sws+t0+e+VwmL+CwxaqaETicNjmPODuYelzStXRyKiZNAu65/z786d4/YWJyAuG6kDSQYJOJlYctg9frRDqdVEGmuYjR8QlEImH5PwElsowIYGXSvK4k0om0AEhNDY1obmqC067aNBCEHx4dFVmiLs9welxoEBDKLpJyUkSnYlOyBAtQbieQ6xCWE9ma+lpOgDuRSYuktaGhWTzD6uobxc+O10wmaWNDE+KpKB54/I8YHOmTZhdcd+jZlc/msXXLNvzbxe/FcavXw233wWX1oFCgLxV9u7Iiddy5excmohOorY/IORFQa2pqkvHcvXMX1q1bJ0CaMK8ylBNaJPDnfSKbiubzTpfqAsux5nNDRh7nJOcBr83j9ApYPc2upJRFJrNikEsTe6fHgex0WgBPjrcuk5VERxgDmvRYSzYUG0uZt6tGAPSIs5eyTGP8Yqw06/uice+rBmDNBzxUS9qNgEO16GGhoM3BRx7qE8YEe67vOtDP/9YBrGoerAczDn9JAKv6eb04AEuXEM4/DhWFCr2jtYG9WC3+rLaHzAWwzPr83yiAVZknvdIBLGPMz/HX60+6r1UZnFTAkQ5i6gwfY+6h3qt7XmksIAFKNZmgBmBRlqi/RDSoxQKln+nd8YqKic1z0j2VZV0X4IUMK32d19hWBLBoPC4AVh6ZPD148wJeEbAii1ksTzRJIX/GvZDH0vdcdY3lZ4pADmML/tFltDqDmIwr5iRkUwuY5VAMLO5xZGHphu5SQOG+awSwtK6EdrNN4hpdmcP3yPFNChjmPqWPe5mlpRhYugJKjZ8OxOt+ZGVQTsZDY5Hp16liMBYRlXzQCGAJ4KXtoWSgqTmiNdXRQPISiPWPAGDNt7Ef6uZr/NxCAJaX4nsWcgzj9b5SzutgAKzyQlJh2FbFG6Latc4FkL1SxmIh95DvMVac5v7MIZZYtANK5biQhd9jxwP3/RHPb3oSNnrCsHUrIOyWyXga6zecjONPOg0DY1E4vD4kGMA7XbBqTIpKgElfYPSf68mNVMOl+qz8sfQF0whw6QujvmAaAw59MVWnbyp5NJESS/8pt4ddsrLw+Nzo6tqN3Xt2CJBFZgO9r3x+j0irpHNJsSBJ4d59e+DyOPDAg/cjXBPCYYcdhjQ72vn8GBwcweann8HbLno7lixuw96dO1Hf0CCMAbI0WNEga4sgBj1cCI4JkJZlop5FIp0SE3nVrWNagDXK0WRRzxfg89BzxieeQGQgDA6NihFzPJ6Q6kpNMISx0XGsWbUW27fvwu49nfB4AyCGw6JUPpPHxg0bZaP5+tXfFfYcGViU3SWmEjJK7G5H431SjskGO++8c/HZyy/DF//nS7jzj3+URDM+GZeN6qorrpLEj46TBBJokk6GBZM0JsT/9d8fEiDrny9+Oz7+8U9It0Dq1a/57rfw69/9GieddqIk9aecdgpWLF2OsZGoJL3XXnudgCv0lxmPToiH03ve9x4sbmvFWHQYjzzyEEZGB7B8RRsamuowFZ8UqerixYuFBbd7125Jklubm0WSxkYDTOKK+WkBHB0eLz556aUYH49i/YknYunSNukC6bTbEPR70dzQLPdkaGAEK1ceAa8/gKefehY33fRb9O4YxUcu/yDWrTsON990s3Q71Jl2wuAoTmvsPrWZcl7ymslEsXts4qdUE65DNpHGnh174KSpvMMlwQu/0+dziffS0mVLcPbpp6F96WLM5PPYs2cvGhvbsG7dCRJsUMp09ZVXiZcak2rK9S655N3YsHGDMEE+/JEPYXRsAg31tTj5lFOE4XTkYUeD8lG/169kaVqFMBTyY2R8GA888hAe+vP9aFnUgscfe1y6zFEa9frz34R3X3KJnPttd9yKMBsVeJ3ScXNifBy7d+3CR/77Izj7zLMwLIy0tFxDT89ejMfH5Bpe2PoCJqJjyGZn0N87iovffgnWrFqPeDQDrzsgII3dapHnkh5IBHCzGbLYZqRLXzAUEvkc57nuh8dnX8mrFOA916uUeM+z/DHuqSxslIJiKC8/yl6V7ECxJTlvKDsmIORw2MT8Xq+A6gEvZaU2gpP0RrNb5H7J2JuKSKUyGB0ZQV/vAKbzM1h/3AloX7IcfncQIX8YpiIBkJx44LEKKhJAB8EsCHhKvzyuITTpJxjmDwXx9OZN+OWNvxQGFgHfdDaFxvoaOOzk0RYQDIdECmmx2QQ457mJlNRBoNAlgDvXgNGhUQEMySA7ds1qhAM+pNNTis6fz2Pfvk643G7UN9SLNM/LTqiFAiLhOvFpm8lz3eJ9tUpgzjVYBdQWAbT4bFJySBCZwBYlhfT/ampajNaWxUgmshgdm4QJVkQawnD6ge17tmDzc89gaGRIJJDpRApDgyOwWxy48I1vw9knvwZ2MzsK5oXhReaSzepALD4pXnUUc7JpA8FngsxkRw0MDQoISACurr5OWJWsQhOUYvdLsjsJZBHAIhjN7+3u6UaKsm+bVUBBSlwJiNEnjN5lPo9fwEf+OznFZiduZKYpM1RrAgEsyorJ4tMNhcnc0+WEOvNY7XlWufcWk03rblnpOaLNW705SZUHQfZYA9PwQHHFXPHXXJ95uYGrUoynSUYWcu6V75EEy/DDQ4vz/7oMLCNwM9+YV/v9XwrAmvvcFgZgGe+drL8aA4vyaPVvrQlPhV9xOQYu/16Pjfk3WZHVXvPNBf338xXTS9XZhQbtc7zv5WJg6dKual8r7JcSM+bgLmChuVI1nM8Yr1c7TmXOZnx/pbm60aDdeAU6S0lXA4r1d0lKqEAsvji3dEBIB7KM91TF5ca5VZa9lTrPilKFYFa5MKFAKf3/NB0nQzlTBrDyefk3O+uxAE0pfkE+o3UklC6ERZgslKZrxy+BNeVzzuXps6Vk+vqLYyr7LUErm032d1qRUNXBGFsKNWZl6E6cSrc+0PMpMrL0fMxlYyxQtnBRIJdF7CiMLz1PI3tYnkltX+Lex/HTGeoy5kZjfs3DTK7fANRJ3im+ZMrDrBLAKrOademkJv/UvMH+YQCsg13cDu4xn8Nw86/U5bBykzAu9Ad7XS/1+xcSQM23gR9oMaz8XbXK4kIX5Zf62hcanB3a+b04AIvdt+jHhOkshgc68YdbfwunFSJxoodPY10zEpkcWhcvx+mvOQfx7DTMTM7FANDCJmdSUpi9CZSfCxXYqyCeL/3fOoClSwb1QMVIJ+Zn9IXbmITqixcXP3bNkgXdQUAsC5OFVN4kGlsi+NVNNwCmvLSNZxLtdNngD/pEEsZKf246j4mJUel+x85vz255FhtO3ijn2T84pJKk2BTa2pYh4PFLt6tcOiPsrbHRUYTCXjEe7+zuQGNjk3SxYpJCc3dK63ht9ECif9HQyLAAWZRRxWITYrzISr7X5Uc6m4fXF0T/4DC2bd+JppZWVZGh6brLhUwqi2VLluKZZ55DLJaAxxdUQEBuBqOD4/jAv/+HAG3f/Na3EAnXSvveXC4v7ANutNFoVMC15uYm2eRovn7116/C7265BZd//ovS/Y2JEJP0j33443jTm96E8ZExAW2U0bQPU8kp2Sg//NGPYNOmp3H8Cevxla98RaRysVgU733/e9A73ItvfucbuP3/bkNvfx/OPvtsTI5P4qgjV+FHP/yJSDJp6hydnJT58Ja3XYDjTjgOyVQcjz7yECL1teKBVRsJiTynpqZWvpvj9uADD6K+rk6qYaFQQNhZBLlssGLZsmWIJZLCVHlh2w64Az4EfV40NTfCZbVh2dJ2GcsAwbNxmkBTypSBxx3A8PAEnt28BXfd/QAuvvht2HDiBunkuGv7Djz7zDZE6kPiL8CAgT4HPG92PyNgsXhJK/LFLHL5HELBWjgtdgz3DWJkcBw14RphvfGEV6xYjp6efQIAvf+9l8j/B/p6sHXrNpx8yhlYddTR8PsD+MUvfo5bbrkFkfp67Ny5BzVhPy5597/hggsuwG9/+1vcdudtSManEAgHsX7d8cLgeNMb3oLacB3sZtUZkedFJks2m0I0NoFf/uaXwh6jZO6JJ57EdI7G1Db84HvXilR2156d+OXN/4tFi1qxaPEi8dmihxMN3L/3nR8gm07hzw89jOaGOtTV16K7by/6Brpw2JGHYcfOreIvxk6kW1/Yg/98/8dQG2yCzeKG1eRQpqUz7JYZRzIRF1q4yOisVgFhvR6feD3oHXJKQanWEedA+8GLAbD0IEskBnqLbf4bM+LTRYlZLB4V0I3yQKfTrkmBExKEEQgmgKW6jzrFjJysH8Z8HP90LiPP9tDAMAaHhrGoeTGWta9AS0OrAHtWduWE8lVS3YlUwMoKKo8r/nj5vMgHvL4AopMxkaLS7P3/7roTTzz5KPoGehEIebFiWZv4yLUtbZN5uOX551DX2CDsJD5PfO7ZvbC+vkGAGPp+ZVMZ6fS36sgjUBP0inE9AV2awG/atFl88hoalGcfWXIEogiWtjQ1o6GhXoAgroM0suX1m6TiCwFZCVISOCKQRuA5k8qJnHliYgorlh+BhvpmeD0BDA6Oivw2V0ygubVO/NTufehedHZ1SDGAjFa7xY6B7mFc9qnPY2X74UjFaT5vFgkmO5NG6uswPDqIru4udU/sBNwpx3SjsalJgGiu2a0trTLHOKZsHMAdkwBWMpkWOR/XGIeHku2YFDTiU5OytvD9XPPoAxj0hqTrIztLMmmm+bowQU3TIqNVgCulhArEYsMCJjwK8NSqx5qcUAG0lHSQgbU/gGVMVKRcr72qJd06gFUZY1S+d77Yqlrs+FLEQfN9bzWGSLUEd644/m8dwNIT7fnuX2nNqnjjyw1gzXX/yj8vx37GGK0yHqw8fyOApYCGcqJq/KzODFFG3OVngb6XEk/mFVBRCURVe1aMz9HfK4BVmUP8rQNYOoikdwnU76ERwJJ7aWAtqfmjGLBl/M4IdPLfav7Qy7IEfBmkhooppNhEKk5QTWDUewlm0VMzpxmz6wwsNoXJC7DFvYMAFuN/NiXJEsQiCFZQhu4EdFgcpYVAGXijH5Y6H/376Rklflviz6mBOFrDGQJTLHKxKMMiILsO0pNVJIRkYHFPJIDFgo/GshJwSisY8vodVod4atEiQ8A+s+b3KQUW9dLzLbES0YEt7VHUu0RWA7DkfKWBDxlp1QEs9UiToaXGmhJCGWtNQqhLgPV5baa9sRYfynn9vTOw5toYXorNuXLhnBV4VAQdL9X3LWSje7m+68UcdyEA1lybdLXvPRSw51A+82KueSGfrQwQDv4cXwyAZYLV5kBhOovM1CTs1mnc8fsbMdTbBbu5CLtmdtvU1AqTzY1Vx6xH/eJ2ZIsWWN0exKKTcIkPVHmRMwYJ/LcOQunov8660qU4OnClj4NRUqhvUtXBK3n6pIsHk6zY5DjqG0IYHRuE01nEro7teOLJh7FsRRucLruYuBOoik5MyGJODx76xlCOxcp7fCoKjz8oHirZHE3LI9i2dQfqI81405svxK6tO+RalixuxcT4GGprQ+jp7kD/cBf8oQAK2RwsdhocJzSDRTfGx0YRCAbEPH58gl3DTFKlob+RGB8HA3AwGZtKwxcMoW9gEDt27kEwXCMsiXAoJJ4tPrcXxfwM9nZ0wiyUXycm6RWTyCE5kcYnP34pxsbHcNlllyEUUPIhm40yyrhsbjzvXEZVcZhUnnnmmfj2Nddg566d+MhHPybSNSZCTNzPfe15uPTSS5GMq+6FBBzk3mk+P9+85lu48cYbsf7E4/GNq78pmybNzd9wwXmwex34+f/+DD/86XXY19WJSy75N9kgh4dG8MA9D2DLlhcEqOkfGoDT5cKqtUeJ3GnRkhbs2rEdM6ZptLQ2weGirt+N1tYWFPIF6cLY29ONZe1LkEmrrmMWc1GS3MaaZgHqApFa/OgnP0Xv0CCaF7eKUfXU5ASa6hvQ0liPYmFaQKWJaAx2h4t1HMBkx0zBLEy1W2+9DVu3dOKtbz1f5Hkd7GQI4KmnnhZmCc2ei2QL2e1wOdkMwITunl6EG7xi9j4xPon21iUYHxpHd2c33C6vBDcEPJj079vXBbvDhBVL2/EfH3gfRoYGBax6y0VvxWte8zphy3z4wx8R4I6gF7vM0ZfqPe99L04/7VR88L/+S0AJgnDty9pRG46gsbERF7zxrSJfLOTyIJzMhJ0ACP909XTjhht/IVKpnv5eJJMp9HT2YM2qNfjSF64QIPD5bc9h85ansWz5UvFamJiMCUsr4A/ilA0bMTk5iR989/v413/+JzQ21aG7jwCDGYn0FIZG+qVRAZPxXTu68L5L/hMuR7Q6jWwAACAASURBVA3sVnokWVDIsXpIUC2JxFRcAkDKs3z+AJwOjxaIqC44EkxqSYweoBxoPygBWKVNd7bEpFplWH1m9nrJIJRBICNdAg7TIACewdj4CMbGR0XSR6YNmzGoQFI1EOD7CRIT1JDzNZvgC/qRSk4hkUrKPCFYGovGkE6msWRxOw5fdqR06XM5PAKE8PP6tXJd4HPrdmnd8PIzAmARPLI7nPL8kWVKZlgmn0ZXdwdSqTjaFi1CpLZGwCvK8O6+50/o7uuByWbC6OiIgDoE1dhVkcAmv4NgWyI+hZpQEEtamlBPoCuTQ21dLUbGxrB121a5VnrH8f1ci7hmsaK7eFGLVHmpeeZ9zE8rxhmDZqeboCX9Pgoi5aW3XjKRxsy0CdHoJPr6BnH4iqPQ0NAkz8dkgkwoh5i6L17aipHoMJ594Sns3rtLWFIct2LOhKMOPxoXv+2dcFq8yGXYCdEkrC5pk24tioyQ8zBJcMpqFq8NgluJZELGmFLt1WtWC3tsbGRUecTxepxuAbzEI8RJOYZZwMdobBxjY8Mi95agmserrceS1jbYzPQws4udChlakmCXpCnc8JSUMJujoT0bAGhtxDUPEwJpknhI4xJ+p5M2/uWOTxVBQykeMABZxrizGoA1H2hk3KMrE/+FxCwH8575zqUSwKoWDx0IRHlpAKwDd7KrjGlmX//+FiTzgz7lI/wtAlizr+/ADKxqhWQdvJJ5rK39CwWw9CRe70bGPUb/t/E+6c19WBCofJUa/xi+v7zXzGEpM6+k8MBPxVxx/Yv1wKpkYP0tA1j6vVX3QgEZRmBKjfDsroFkyhvv+2wmFl2nZntkqbVTdQPk2BmlirpHVtlQXWc9aQCW+DUpcEyY+ZQHSvFeAVgsfpFxZQSw6DHLwmI2N61MyfOMCQlKqWNULOtyKQXp2Kx8FckQk38z0eG5W/SOyQSirFI8Ez8si1X2aRZmKB+kLQzjVAK9SkKo+y4q5pb4L9Jv1GJVihiTVQBiPktkZPH9pdCKjGGTYsXre49Ji6NKyhkd7DMwsASII9hXmAa7NBrlg8ozMg+Tmb6QioE1G8DS318GqIUFpjVyK/ku/yMBWPNtpgezMVe+9+CBhxfzbeXPGq/pr3UOC7mShQJY5Y3k0DaEA33qrzE+hzLnDu48Dx3A4vJeoIG42QSrqUBnFjzz1J9x/113IuBxAQVlMt7Q2IzstAlHrT0ex244DUOxKVicHqrMYKHkR0PpjeCTXlVQciuVqOlsLN6jkpeMJhXi4sbr1hlZKnGgRG/2QmqcR1IcMVPbDeTyKdgdgMNpQjTWj1vv/A1qan3S2ctut4rMhr4pTFgomzJbldHw2Ijq6DYaZdv1DLJkFTjZ/S4PmGxiRNy2ZKl0A/S43chn2X2LFocz2PzsU7C5CALSiDmnmC+ZnGZcSGCNcj6rVOS52fT398pYNDY1or+vD7WRCMwzViRSaUQnpzAWjYknDs+Nchgyjmi67Ha6sHfPXowOj8FuJ3hiRTKdw2QsBVPOju99+wci9zn/vNcjHA4K8ycUDJVkT5TtFaeLAkYwId648RR85UtflmTr0s98Bjt27YDT7sTAwADaF7fj+9//vngyMfHVASy9a8lVX78a119/PY46+ij85Ec/QV2oVvyi3vW+dwK2Iu784x24467bcfU3vo6PfOwjOO7Y4/HUk5swPjqOn/70ZwJ21NVHsHv7PqzbuBati5pB3+c9e3ajZRENzkNoa1ssGyw3Y3ZQe/KJJ7B8aTtcLpt0tfMF3KCOh2PjtHrhD4RgdblwxdVXwRsKiak8fZw2bFiPydFxAbDqa2vFMJzzZWhkBE63R2SbLrtXzO57envx5BNP4tb/vRevfdPJ+Je3X4w/P/Iofv+7W2V+1NZEBATifSRDamR0BDU1IUxlp9DYWI/x0Qn43T54HV5semoLQsGAbMj08BodG5U5RxZXfCyFk08/Vroebtr8ND7xqU/grDPPwE033YTb77wDHso1NSNLBt8feP8HpBpFBlZnZ6ck9uvXrxf5Hbuu/es/v0s6mdHHjPeYcTa7zxE0u/LrV+K5F7bIkrhrz255fy6dxw+++0McdcRqYQN2du3GXff9AYcfvhI1tREBA7Zv34kzTjsThx92GG6+8de490934X3veTfa2lsRjY8hGPRieHwQ23e9ALbBZke6TKKA8897Kxrr2pFNT8NmZiOBhCTx+Ry7/GXkPHw+r3Q4pQcWGzCwGngoe+mhAFjqe5RUS3/pHS3JviKYRaCbMsCJ6CiGhgeF4UNAwuawwh/wSXBHTyWCcezIR9CQYIjZZpb1ZYYQWCEHmE1yr/K5aWXoXtsg3SI9ToJXAQS9QQF++D4yHWl2z+My4JQ1UEANM4qFojAGKcnjsSlXdLntAnR6PW4BQusj9ZiciiOVTSJcG8aXv/YlmClrzGcEiHH7PMLCpJyQ3nLSvagI5LIZ1NeGsKi1VdYcgmSsgEajMQHEyaZigFsXqUNxekbOramxXhpLWGGC1x8Uk1odFCRopwBzDewjUwkW1NZGhC04NjaBmbxqJ06WlN8XRj4zLSb0dq8F8ewkArVePPjwfejo2ougP4g4/dX6xnHe2a/Hmaedg+gIO786ZdyFIeW1I51Nyxj29vUik2VjBYihfWtrq7AluZaS8XrEEUcgk0xjZGhYGi8QtLOY6WlWlDWaTQ8oH6Sz7djEGHbt2inP8GQsLkDlySedBpfVCb8vgEScPm9sUqAAKr6P8kmOIRMhysfznAcyr8jSpNxE7WeqCk4GFpMLTwnAEjCzwjqgtKcuAMA6UKwxH0PlUOKUhcZqB4rJ5vPA0gtc1Y4hY274xYGuYe7fzQY4Dv4YLw7AeqVLCI3jUX1sFg5gGYGrUnI8j4RQf18lA0v3iCtqEsJKoIzPNF8sGla+/p4BLOO1ckz+FhhYRtWF8X4LoKVJ1PR8wugPJfORLCbjGlAJcGm/M+YNEgVoMYB4YRq6FKo1TYEnRvN3nYGlg2piNG4AlsS0Pcf8gaCWzsDKIZ3NqU6+6TwyjBvYoZBSwoL6DoJZxvPhebLoyVhEyewIlClDc2Ec0d5FA5m4h3C/UQAU/XhdoojgnCcjWprjaOwrSv71vadcQDEJC1yAMLOKw3QAy8rnUmM8Su6mSQfLTCjljavvASzsGfcD/Z6KNcM0uzQqPzEBtUqdCJljqfWjEsDSmVhSpNK+R52Hit90D8h/CAbWoW7OB9p4D/S7gwMgDvVb1Ocqr+0v+d0Hc+YHA2CVF7HZXXOqfh/dphf4qjo2xf0rNAs83ILe9mLm3sLu5YsDsHL5GVht1EtTRZjE2MA+3PvH25FJxDGTS0tl3e3xY9psx5Llh2P9KWcjZ7IiZ7JId7gZJm+6oWaFR5kEmGT/GFqXc9Hnz43AlD6PK69X//z+AYjeFpcLuk02IJu9iKnkBHwBO5565iF09+zC4iVNSOfiWLK4RRKS/oEB+ANBDSRTCzClUjVhZdTdPzSEbGEa/mANRkejyGYKWLbicBx5xNHIk2FlZtKXht1qwubNm8Dc2+oCEsm4VPOZyNEsUe9E1t7erhgPuRzymazIFZn41tXXCxOMLKR8ltukGeOxmMjgHA63JGFc5AlgedlpMB5Hb3ef1tadhos2mK02DPVPwGEO4rrv/1RYLv/yL/8iQAE189wsPB4vxscnRAJHKrUYPnoCqK+vwxc//z9YurwdV3z1y/jVzTdiefty8ZiibOezn/0s1q09VkyN2Y1MggdTUQyhv/LVK/CLX9wgbI3rrv0hGmsasWv3Trz/g++FJ+jBnXfficeefhRfu/JK3PDLX6CrswcTY1Fsee556bDX09MryStNngkAnXTyiYhOTmAiNoFj161FT08nVq06SqRJYmQ+MIg9e/ZgzeqjkE4n4HRY4fU64LRbUVtTh2xyGj5/GLBZ0dnXgxt/e4t4ObUtacXgwAC8djuaGupgt5hRGw6jfelKDA4Pw2SxYHqGjjaqOyRN7MOhGlx95TcEeFh1xGqcfsZZktx+4hOfhcttRUNjI0ZHx1EXiSBTyGB8YgyugEs6v7lcXqQmk1jctBhbnn1eGFJStbJa0NPTIybpBDZoak7g4PAVyxGqCaCptRHBkB/33HMP1hy7VqQUBETk/jfUSUc7JsGRujpJyh979FHNsNMlgBXbM7c0tuKN578RRxx2hMxtepb19PbgU5/+JE4+ZaOAV729fSIzPXzF4fjZj3+OQq4oQOzjTzyIbbufl+SeHR+nEpQexnDOa85Bf/8Avvo/XxG20T9d9FYcc+zRcLit6BvohNkO9PV1o5BLYXRkAhaTCxtPOhutjcvFE6tYMAuANRllEwUyVUxwu51iYs57Swo/x5bzWF8jq7FB5loD9wOw9EVCq5TPXTCvWC81hiGfQhqHmrifmIFkeko8yEbGRjE2PiSm3v6AV+auCsRmBNQg04ym4mTvmKwEsxUTiaal0pkoW5B7yApnQ10TakMRBP01AmRR4UCTUgI/DDQl2CtMSwMFVohZoXXY3QJ0cE1xup3SXdJqNcnfXJMCbj+yWXpm2ZHIpuDxe/Dc1s248htXoqY2iPEp+s2FpMseAVQGwASGhXGWyyMZn0RDXQRHrlol3SLJTPUF/BgaHMT9Dz2AcDAoPlh+r08AYL/Xg0DADx/XO7MVTS3NsDs94o9HgJ2MTHYLlApv0SRgGbtOJqdiwhikJxzv3WQ0hkCgFq31yzA4NAKr2wQ4pzGVi6F9+SLc+OtfSudQyi6ziQJcFh/e+2/vRyqWh88VwOQE/Q5d5MvJvampIbsyir7+fthdDgHxfX6fVLhZROju6sbq1auF1cqug3w/z5esTM7DZCqBGfM0LFaTmOSzWk4mGIG86FhMAKslS9pxwroT4feyUJEVJhYBLP6RBMPMwgz3FQbkZOupVuv8wwRHnzeSiMj72J3RDbNJdYHiH4KExjlfCeAY57UcZ4EeWHMBWHMFMdWeyWrvfTHxjez783hg/SMBWNXiXuOYVxvr+QCmys/s9/95uhBWJv77z4GDA7D2n1d6Erx/HK+DFlqmU/pqo5TQbPjYQufiIQFYFfvLgoJ/w5vm2sfmy17mzwFm72f7xdCHmB7M/73q4l4qDyydfa0/7zqoxKKADnqob1QjVumBpQMhei5RArxmMbAqWNoE+Eq+WUYml/LD1Nlcemc93bSd36EDWHo3PsYOUqjQ5H7CyKJkneyrfE4ArHSWRQ0yqmaQI4Al+4buIaXyIv5RfltkXZHNpYAfXq9ieisAi4UWKYJYmAOpfcPjLANY5AWzwMUCDX2ydABrNgO4DGDpjXNYcJIiWoWk0MjA4vWbTWqf0s+ZQJtx/eLep99THcDS75ncTzbPEdaV1tXRwMBSgJa6Zpljwrwqq3zUvqfNv793BtZci9pCN+j5Fioe50AP+0IXgvm+Z75Ao7S+GkCEA23+h/p9h/q5uQAsI4o737GrjWURCvldyOuVCGDNNw/nnz+HuENJCqPMZMkMLeSzMBXzyCWi2Pb8JuzYshkzhQymCTREIrA7vUhPA2uOOxlr1m/EZLogi7ODFWed7muoEssio3W0OBCAxSRNvVdbyDWUXv+stkyVJBbGRZKbDxN2f8iLiegw3B4rdux+Fpufewyti+oAE5OlaanQi8Gh2wOb0yWyHo/bL1WODBOXmWkMDg4jnkjCSrDHxNby9BSaRjBci1NPOU0SFmrFCaI8+8xTCIWD6O/vRjITw8rDV0piRqkbO36RucSW9bm8qh5w46EpNoGS6Tw3spRI/WgiTJBphN3ropNIpVW1xuZwSbLHz9GUva+7S7ysaIpN76upJE2Ci9j+fCc+/dHLccGb3oaurk5c/fWrcd9996KtrU08v7gJmGaYRLrknOi3Q/YLfcOuvuoqHHPssXj8ycfwn//5AaxYsUJkbOxU9q53vhP/9La3I0OjfocDoyNj4o9jsVrxm9/8Bl++4sviQUWg69yzz8G1P/whPvv5L+LSz30UF19yMR56+AEkskkceeSRco2x8Rjy+Wl873vfEyBF1+5z/FsWN8PtZUczC7x+D3x+Nw47fKVIDckS2bZtG7xul7DoXA47PB47/NLZsSAS1qCnBi2L2sFwY9vunbjnwfsRqAnC5/OIXKhYKODYtWvgsFkRqY3I5sxz4YtSL68nKMAjgTuvx4/7H3gYzzyzGeFALZYvX4Hly1dKJ8fPfeELSMazWLXmcOm86PF5hCpO82eRxXn94j2WT+WQSqQQn0oIU4PYLruyEdggiENPKIfdisa6BtTW1yCemIDdaRdwJ5PPYSoWl8ScHSh5z2w2C2rr62SeNzc1Cri2ecuz2Ll9lyTmTc2LYJoxI+jzo76+HosXLcKJGzbg9ttvQzgURO9AP37/+z/A67aL/8KnP3k53nT+mzE8NIq6ulo88PDdGBwZwNKlS0uMPRplNzY04nvf+R6effoZvOH1r8e///t7MTzSrxoipCeRysTF/y0U9mGgfwD5rAUnrD8NHkcQNptPPJZyuYKMBYNBj8uJUDgsQZZKIMi2JNuFlT717Bv3AqOcsNravlAAy7gHqrVWrZf65xmYSRAmlVsFXonHBZTvxORkFD39Xejv76dTA4KUBHs9AlQQFM6l6e9ngd9PLzsyO5WUkJ1JuT6xox6vdyqelGpnS+Mi1IQi4uPEaikTeFkfaWvOgJTsVGGJkcXEILcoTM7JySmREDKgF/+tmZxUXJOTaQGJhEFksyKWiAoL67GnHsU3vvV1NC+qF2nuVCoh4Mx0cVoYowyMfV4PCmSBFYtY0t4un69riMDtdQnwTRZjPD6F6XxOTOD9Hq8wCWtDNWhva5PzNVusIoUWOXeuKN5fqVRW1qtwqFYZvFvMAqKzUyzl3rxejnVyKotIYBFMZiumTTm4AnYk8nHp7FffWIsHH3wIuVQOmLFgpHcMbzz/zYgEm8Q/zGl3y7PAsWDHzXSWwJ5VpNq8t+wCNZViQUDJGqVLZDIl/nOU/HZ07JN1iOMsLOFsRpIB+tQRrHe5HRiJjqCjs0OYqyMjoxjsG8JHP/QxuJ1eeBxe8RKT7k7a/OUcUvOKHSGV/EU6HlJiopkASzJSep8JdptL9mCrLuWgP5YmKTTudTJR2EnTkIOVA3mVSBzo9UoFsOZiiOjXo3sgVbs2KXAZfnGgMaj+Oz12+utJCI2m1XNd46x5UPGmvzaAVWavaJGagZVRuabrxs/G9bc8bavPX30fMJgZyReJ3Ek+rLgYs8Gu8vpe7b7/PQNYlXngK70LoREEMU5tfV7J7w2sKvUe7tVc86YlRiy9yOYR2yt2ClToGgF+FobI2eHfxpdqIFDuQlieK2VvTJ1xJdJ4g2m7DmDpc5qyP7KilbcVPZ1o4K5M3LnfpdNkYxHk4vtY3OKeoPk9aSAVQSvpUqjJ8ejbWi58qPiIDGojgMVuyCyc8CmgQsTjcqtiCGaEKU1rAzLF7QS86I2lSdh131G+UwposhdSGKikgmzOxWsW1pZVsYZlD9H2IX6fUVEjYk3D+Ms+p7GTxcdLY12VAC/d00tj2Mn46uws3TS/qEA7vhYEYB0oUDzg7ljxy8rN8sA763wY9DzfXIVBM99mfjDX8mLfOz8Asf83HMz4Ga/1UL7rxV7ffJ+fL6iY75yr/f5gxme+83u5fr/wObg/AKWDPzy3hR+n+pXMN1ZcNLl40AeE5YB8No0921/AM088jGI+hVR8FMGgT5I2m8uHlrYjcNzGs5CdtsNscyjPHt0DhJI+zTXRUgpkNC07W4azBb2m6eZ1ERjgBsMlSj3GDPyN12yS93CzYtChKhFkFqnW5wQ7Jqcm4HCZMTk1gu07n0P/wD6EatxisB6PTwhwVbRAEioyP+w2gh+qgkFvFAJS9L2695570b50ucgK6VcUqolI1ymaATO5ZxJJCda+jg50dXdKR66RkSHEE1FE6muEIUHfJsp89BcTS/GbIaAxOSngEduwE1CjPIZJFcc+EAzisceehtvjxeQkjYXNCEfCcu6FPI2L8wLGkN0wM2NCZ0cXIrVNiE+kcMk7PoCL3vJ2kcV9+tJP46mnn5JW8KTg0hhR0iGLRVhdNHakBJFJ8ec+dznOP/88PPfcFlx++WfF8JtJOK/tEx//BF732tdJYGinXEc2RNVp7IEHHsDHP/lxFC0zuPTSz+CCCy/CV792Ja677jpc/sXL8M5L3oHf/f63Ipd83bnnyvxNat0Qv3XNtzAyREbLmCT4lPFQWtO6uBVWl1UkarX1IQSCXixqbREvntRUAg2ROvEbIKhCjyACR4nkFNxON6wzZgH7rC4Hegf6kMhn8cd77hZT6kyWQJ8JrS0t8DocwiRZvrQNhVwWfb290gmRyXMmlxVDd7PJht7efuzr6MbYeBTxySTa2pbihBNOxEMPPognnnxS5l1TYyNikxMiGZ3OTotEsD5SJ0wcp8OFhsYGPPPMs2huahY51ujQOPxhDxw2O0b6JuCvcUjnxGQqiVBtAImpKXh9XknC49EYvD4GHpTD2lVbaRM9zaxY0taKo49eJSDJ3j27BVywmilrZcdMr3Swi9SGEY2Oo7amVhlZb9+BP911L9LpAurCjbju2p8gEm5EMpGB0+XE5heexPPbnscxa1fL+JCRSCDsuU1b8OubbkZDfQO++IXPy9ygHM3ncyI/wy5zUQwMdmOmmJeGBjXhBhy/7iQkkwTofJiZMaOrs1fM88PhgAC7Mo8oO7bYNON2SpgPbf8vAViMqYwxbGUsUpEXVfJtyTgyJj8qoGbAlZeAl3LMZDqB/sFeMU6HZQb19RFZD0WmMmNRXhbsNkf2Dr2f7MoXS766SGN3ZXiOGZOAV7XhWlgtNjEHJxhjLGIoUEIHJMoUfQaOBD5m7QkM0GGGi8ysdEYYWrz3BECtdjOu+9G1uOOP/4em1nqk82kxSic7zMourJQjmsk/tMLtcguYH6wJCTvTF/AJO290fAw93d2ljkcET2gWGw6GUFMTEZ85l8uKEDsgptkh0IpQsAax8UlherLhQE1tnQBHXIM433jGIsE2mZBIZGCeccDMTkpOhwCEHHefzy2G+BPjE+jYuw99PX0IBSMI+2twysbTJBmgIT2fN5rKqm6ISpYujT0kYaAfSU4AJDLjmKmwyYbL58KixUvEF5GgJO8V5d8+h1e8SsjaDAT9cHic6OzbC6vHgi3bnlNA1ngc6487Ca899XVw2zywiofe9H4ekCI90dq3ixltUbVTJwMzP52TPVC/5/x+njc7Lipjd3H3KCUSXHflpSVk+vRWQBaZsQuNYAxzaQEfma+wVu33hxSrVDOBmeP85oslF3BZB4ynDun8q3zpwZ2n3n6+OoCzUIBqrvcZiwLGtaMkXTQoGPRjLGQcSve/omhZeYwyAFU9ljX+nudXGe9X/r4yJta9eFiCqBYvl67FgPzOWu9nQaDlm7mQMVjIfNOvySiFK/1M23sOdBwBLbRYelaBR0P+KNJe6GshuVS5sDP7uEbWm/H7Xuw4GQHMyrlTBkBnd6iU9VUDUuhtWr7vujl7+W8VXpT/X/mc8HpZrirPEzVPdRCJ+7hqyKEYQXw/f1diYOXpk6VyHPpQis8VQSsWxykZnKHUkEX0jFhWEMCSQmdeAVwEbQSkEoZuQeSClOPxeyRuzyhvTGNBj+CT6miril4cCu7lLBKxazJ/xlxBCkyMI+30WiwDWNxz5HeaYoR2DroXpy5vJw2c38mSmjCDrboHlpLIG3NUNWfUzxVzXHVnJICVZv5i6Eoo/zbEfIw79CnMsZBrNXSGFHBOA7F4J3XgjHEk78EsCWG1B2E+gGG+z8w7wQ9CAlb1QX0VwCoNy6Hcq4Uufi/F++adCwv4klf6NeqXsPBr/WsCWPS/0hYCiwM0tSJLZGSwFw/f9yf07N0KmyUDl50t0tn2vAUOTwTHnXQGvKFmpLLTsDm5gFIEp66DVTHZdLWB0CspRZMCUrg4qe5Nir7KLjIEu4pSSiGApQciynCZYAsZM2QRcUwJotAskUlbZ/de6Tq4a+9WmK2sXmQEvLI5gN0dOwR4Y2WBxyBLwkbWgy+AZCIpYJJU1keHhSFDCczw8KhsGGTT0DeKTCaeA6UnvKbxiXGMjozIdTBJIoji8bvhdjkxHh1TSauADarSwZ8PDY8o+q/JJkAF5X/ieTNDj5y4AH5s5c6uXMPD47IBtC9bLhucbAiYFjP4fCYj3eRM0yaEQ/UwFZjoOnDlFd/GVDwtAMPlX/g8nnrqKeSLBekOx+6C3DB57mSCkEpMVhmv/5pvXYMzzjhDElICUn/+88OS+NqdDgFQbrj+BkmjMknFMsgm2d0ugPsffBCXXf5p1Dc2YNnKFXjHOy/Bj3/yU9z6u9vwnR9+C6vXrML1P79eGEevf8P5wg7p7+uXvwcGB3DdtdfJOHCG0J+Gbeon4zEEa/xoWtyA1WuORMuSJmzfvg35XEaS5Xw6g2PXrhMjaUqDamtqpFMY2UyNtfWYKeRFPkVZYiw1hY7OLrywYztc3gAcdocAVU6bXaRSlH8SEOOcpkTJ7ffCZmdXORval67Aww8+hk2btkhzg4AvJMb5bUvasHbNWmzatAmbNz8j94UyqnhsUkzqxXuKgZAEGkUxgafckNJHzinOlelCTu47vQo4xyjza2tfIp5T4UhI/K18Xp8Apeyqxu6TZ551Onr7ezA02Ccsl8HBPpxx1qnYsHEDurr2CYBmLjqwefOzOOqowxGPx+Bw2qSbXX9vv7AA/V4/PJ4g/njn3airacaX/udr6O3sR02oDuSCPLX5cekYuWb10dJxMBadEKbhH+64C137OvHOd7wT5513Pgb6e1Xnx6lx6fZpsRbR3bMP2VwCbi/Bs2msXL4KLmcAo6Mx+ZPOZIVpSKDD7/Wq5GSGMluLyCu5ZHDMDuUlQJO2dL44AEuvu2uI8gAAIABJREFU3quzUACWVoEtFoT1xK58Q0P9GBwdQCo9Jcap7PZjp+neDNlSFikRUjqmAk8VYKqgUHUonM6pIDTsDyMcrqkAsGaPgIxTCcRSv9s/uOfFE9JS4A2Bbt6fVCKJqcSkdCCkNPeW3/0GN/32ZrQvb8NkahKJVBwtS1rEz621uZm9EOVc2fBBXZcLDpcdNTVhCXwFbM6kkZhKlrwrHFYbmlta0Vhfh2DALfJCglQOOzurWoVZFvSHRbLK02tqbkUoFMTY+LgwpEKhsEhq2RgBRXYOzMHpdMDvo/8b/T/yAt7yGYmORRGPJzHQ14+xsSjOed15SrpO3yp2WnV4pE25zuTlPqQCZjU+mVxGgCyOCbs5zphmEGmIoKG+DjaHXa57YiKKSKAOqfgUfJ4Aenu7RRqczMcxlhjF01uehsvjwvDIKEa7R/DFz34ZXpsfhcyMMnSXHGm23QHXdd5HAUJn1DURvGKlnuy+MgCkAnTpDGW2yfhxryKwqSrp3EnLkgmdgjUbwCp31Zr7WXoVwDI+R9XGaeEx29yjfHDglZzRrOe78sgvFsA60PHUt+tG1fuvMXNdpfGcjCbaxvfr75kPwKocr/n+X3kPjQBWtbF/+QEsPX6fex+TZN/g5aTvMwvJZXQQRwex9DHWAaWXCsAqr0daHG/wiFrIPDiUPVzdS/2Ts0Gq/eft7OJN6b5q3kvV5p4syxUFssrniXmHLmMr7f8agKI3WCixreRkFbCjZH7T4l0p3yMMrDzyGrjFmE/+SCfCgnjq0n+WZu4CcOVyIi1kgYOMLBb69OPqhW3OD+lubPSA0jwyCViZLfRsVAxyxmyM75mncT9nXM89xWpVJu5k/TNvoVWBDmCpgpRT2L8lCbvm0UipIo8rBcdZAJYu5dNHvMxoNwJVNG7n//OaOkcHAPXr1J/jMpCujrcfiEWDFYOsnvGznKvO2jdKCA9lEh7oIdSDwQMe91UAa87hWcj4zdpMKjyIDuV+/qU+s9BgoXJhrTy/hWwCf6lrmmsRPfD3v/wA1txjXRR2jwAsViemcwVB6gvZJB5/6H48+vDdCLjp08FFBFjUtgzpvBWrj92II9duwFgsDjMZTqYZAaEEuNI2JB3A0jcQMh30pFPOhwCWRXUqEwaWaJwZqyt0X4kDKOnIwuXylJL+ZDIOh9MqUpZcPikMKKsDGBzsBqx5wJxFT2+HJNjssibtY6WDBiv1gNNOOc4klrYvw1g0iu07dqKrpxdHHXUUuru68PgTT4jUTJcWBcMBkdedeOKJiMUm0LFvrzCtuPDyOPw3zRLjiUkBaVRCOaM6f+XzmIrHZcENBmvR19cHvy8o3ldTkwlh4HCDYufCoaExLF7SDo/bh9GxMWHUBENBRKOj0m3P56LPzBRQMCMcqsP48ATOP/fNeOsFF6O7qx8rV67AF770RVx33Y/g8infKrfHI5241DNigtflER8tGo5//3vfl26ENNj+yc9+gltvvRUti5okwezs2odvf/PbOHnjyWIizXs0kyugtbUZW55/Ae9+3yUi+3N5PXjjm96Mn9/wC3T3duO+++/Dzl3b8Ysbfo6NJ2/E6WecJjIfsho4NvQJe/rJp8SwXCWY6uV021HXGEHb8sUwWWbQ0FQr85CgIutENJQ8Zu2xwvShrp9t76cScZFQjY+OyKa8+pg1eO6F59HRvQ+nnnEG7vzjXXjo4UfQ2roYsWgcLS3NWHXkEbDbzFjS0iJ+ZoND/Uhl0giFaxClB1a4Hvfd8wDMVgfcLp/MFybhPd09OOmkjQJAPfnE4+jp6UKQMrFUBj63vwTO8T6TVZNMp0R+2NHRIddAcNFUpCfUFArZvBhKs1pGnwCyzwgcjgyPCKuHr1h0XNhpZFw9/fRTcHucIjFsbG6QRHzdurVYtLhVPkMpFYODnt5uqchFIjUit4zUReT76N+zcuXhSCVzsMCOdWuOh9XqxOLWNgyPjOGpZ54S9t6KZcvElyAUDOKmG2/Ek088jbbFi/GZT39Gus8FAwR+E8hmp2C3WZAvZLB7z3ZMxidQV1eHXLaItqWHSQfCfZ0DAjrXRRokqKJ012nXzNpntIoeOwDR9+AQ96yXCsDSJUxqSZotJeIzTtN0dlwkm3NiMoqJ6AgS6YQAhbyvVCVYrQ6N/aPaPzMqtzKYlA6Fymy8WDBJ4Op3+0VKTMDU7w0IYKEH8dX2coO1xCz2SGlftCgTeHYrJbjPZ4HyYZq72hw28cP7wQ+/jyc2PYHmRY1IppMYGB0QhiKBSHbSIxBqs1rE7J3XlcmmBaAL11DmnBSPP0pCydDj98Yn1Zym9xu7IBIMonSQktnoeBT1dQ3CNBseHhEJs4PeHF6CTvQLTMp6yP8zkM7lCPSoucDiidWipAuUPJBpS7kz138eq7enH4etOBzBYI18hmua1WxX1XGNhaUnIWTu0tOLmwrvSYpM26lJxJNTAmjRd66pqVECZgJouWQe5qIJfo9fwMrR2CjMTmAsOQqL04yuvm7s3LkL0cEo1h5xDC751/chn8zDzs2HhCvNw6NkMmvWJRassqukhbISskelOk3gwsRESCVAHD8CWOweKwComexLwvxa5yd9vZzl8aYzsP6yAFblPF1oLFc1Dvo7Y2DNNRZz/7w6A3U+4EofS/19c71/vntzsABW5fFeKQCW0YOnahz+sjGwXl4AS2f96Ota5TP0UgNYxu/hWlaNefX/2fsO8Eiv8uozvc9ouqRVWW0v7t0GN0wwGHBCKM5PDKGGlhAgmEAIBAgtkAAOgVBiDCGkEFro7jbuXrf19l1t0apLI43K9Kb/Oe/97sxodqTRenfBBI8fP9JqZr5yv1ve99xzztuqTx1PvvV0AawqfFK/QDZRrCwFoOp7IPuKL/VvLQGvzecyVxOwMjydNEijAKyibJ4K8MJKewJgqfmda74AVWRkVcoCYHHjMp8rC3hF1j//FxCr6o+oNrn0d/Xvmo2lWFeKCaVZSVKgStQsZom19MYZ13NhYjmUPJCbUfwOvbA061dsC8yKjUUQq/48lCrqe5XvGYBZDUxT+ZwullA/H5F5pYErHqPahmwzwwNZ9yut2GlkYWlvRLKX9T3zHLxmkTUaG1UtGVjH0xmfFpjwOw5gnSgAdaLfP57n+3Q+25gUNB7j6UyGT6ufPZ2LP4HvrPy+Ti2A1ewWatdGmMio/mdzSbJAoYrNYsahPdtx712/QHLiKHwehwA2lI0U4MDqdafh+S/8AyRTWRQ58Qv7QCH1egec1cn0wiATod7RMXYctfGgYmBpAKuuLQx9OhdoJmj0oqGkjsBUNpfC/v17cN4F52BmfkpArFQmKcbt2dw83G4rcsW0UQkOIutisuP3h+D3+GTnnwnOw9seRSqdkwSJpteJyYRMtmI8XCrhzDPPEBApm8sgEg4JSEWWAEEhkX3YbMgXiuITxZ18u8MqyZKi/mYExMobFOBAIIypBL2k4phJJoU1wM8dPTqE7p4+8YZKZ3gtbnj9PvGc6T94AFgoyYJGqUouU0A4EEG5ZJHqhR/50CfEPHuhRD9lC374vz/CB//mb7Gqp12OQ2aNzVi4WFLXzKSotCDm7B94/wfw6le/GuVSEUeHjuK9732PlOydz8whGo3hFS97BV58zTWwmmwiT1ISQqswzf7k9X8i7LGzzj0Lp51+Bv77f74Lt8+Lm276Gr70L1/C2Ngo/vQtf4pwJCjVFlU/MGFmdhabNmzCJz7xSRwdGBS6s1QJS2Vw/kVnYs2G1VJVjIDOZGJCPHq8DhfCoYiwdug1RZZJvpCHw+1EKZ/H2Ogwgv42BEIBHDxyWFhesc4ORKNxfPs7/yUAaCabE5bIunXrsHHDGjio96eEiiDZ/Iw8b5uDTJIA/vu738f4+LSAV8FgWACi6eSssNYolbry8stwyy23YHDwKPr61ojkL58tyPMnmEkwbHZmBna7Uz23SkWASq/LJ2WOU6l5WcQZFGTJxPK54PF5xUx6f/9+kVta7TbEY1GsW7cGA0ePYHBoSK779DO3CjMtMTmOzVs24bTTtkg1QjKthoYGMTI2rEAJGvh73ejp6QGrNOWyRcSiHZicmMLk+DTW9q1HR7wDU9NzwkikXxcLDkjFwGIBX/nqV5BNZ/G+970fZ59+phhuE9Q9fLAfZlMJsWgYkxMjGBg4LIwkggAd7T3o7OzB0aMTGBufQjgUQ0dHpwAVEiAxIpJMXyX2zCckuKyjhx/PdKvXAAl06r7YOJs2msw2SghrHjy1ncRaQEszUe6gFlEoZsXoeyIxIZUYybZy0SRVKsmp3U7OcwQoJKBkpTmC52abus8ypQgluJ0eBMTknABYG+x0w6+yhmq70HrXUXt0NE3KwGp7eQF6KLGlXI5MN3phzMzPCBBFKSHnsP/+wXfxrzd9FRa7DdHOqPRD8XpyOQWI4jWbyRy1mZAv5AS4o0yahu5T05PC6PN5vXA4HUin5gU8ZqAa8Hqxtm+dsMrIGiTIzN3feKxDJL4elxfjY+MSesbi7bDa7OLnxedHII/acY4VMiuzmbSAu/R24462BOomBuKURrjEDD5PXz6nR9pOWI/iZ6fWHRVQq91xAlz0x+LuN4N8qTJJX6z0HEbGxkQWEo6F0d7ZKXNlcnwG+UwWTptLSpUfHjyIqblJeGM+PLXnSZQWyhgaGMLESALlXAWf+dhn4HUExH/OIMGpNjQ2aoR1Yfg60gNOkhECWIa5uwT2MuMa0pSKSkpsNqfyCDQZniQGcEVZqfT5YwAsDYC0KkZz4gyslcY0xxWTNgBYxwAkDaDyUnPE07m2kxGLNgJJKz1mfQy23Hea3Verv60U/JJ57jgYWE3b2PAwbTY/iT9Q3ey83DNqBOJW8lkVWKgz15+nNn/XLwz1Jt21ebamFVj8FFban6r6p0Wr0OJjLcfAanWeZgBWff5zogBWs/FUBSmaAFitrvd41nD1nKojqJovNPYldc7Fz09/xhDqLzrtUv2/sY/xSyWpQLjYG0sxsriWGOwqY00hmML1WFXWW1CgFiVyFORrAIusLIrh6wAsPsN8gZ7BBSkMxU1rSgoJaHFN4N+V4kKBRowTNAtL+wdraZ8Gc/QzotpD4g2uHYa0UPtO8rNc2/gZAliKgWWpMbDIFl9QjC1+VwFYBnvcKP6uNpYUgKXWNIOoQPP4OgBLk2045vkdetLqe+FP5YlVM2YXN1Ku3yUWzuG6ph6hZuRXNxahfLiqXlinEsDiBRw3uPAsgLVo8B1v+x1XsHC8s8tJ+PyJAljLtYceNCfhMk/6IVY+0f96AazF10XTXSW3MLOiEvOsUgF2qwXTYwPY9uA9ePLR+xAL+WQBYcIdjHTBG4ji6pe8HFanFwXOPAbFUyemMg8YemY9Jwgvydh5rp8IWcFJB/u1+cOQB9Ho2WZHOk3pHXeDCghFA7jttp+JifTZ55whxsNP7XwSFeRRKKRE0uTx2lAs0XRdyXs6Oldhobgg/izcCeErOZ3E40/uQGJ6Dn1r1mPbI9vUzoTVLNX4yJ7p6+sVEGH/gf3YuHE9Lrv8UiSTCQFXKGMbGDiKaCQGp8MpIAUBLEpW2A4sqUv2FV80P7dY7OKFE/AHMTAwAK/XLwyNTDqH/v5DUq2MQCBZD4Fgmyyebq8HB/buk7k9NTePNl8Ym9efhkIe2Lx+C6687AWYHE8iHu0Uz6vtO57E69/wBhTKJZHm8Xg0KudLmR7Pwef0itn8i174Inz0ox+VhW1yahLXXfdKSb47u1dh9+7duPbF1+ITH/84Zqfn4Ha64HEp3zFW/Hrjm9+AyclxbNq6GbliHrv37pGKhq9+9f/Dz372U1x40QW46vlXCVuNoBUrf9GnZnYuhXgkhocffhi333GnAGmkaff0dsHmssAb8OKyKy+RJG9sZES+R28pVmybn51DT3e3JKR8Rh6fG089tR2dsZgAiTSufuzxR4V1xv7ISmjFcgWf+9yNiMbaRUrJ1yWXXCjAWldnpzBVJiZHhXZNeWk0EsfPfn4L7r57G3x+D4KhCCxmuxjKZ+Yzklhu2rBePNHuvPNOHDzYj4DXj4nJCWETkmk0MjIGp8eNgJ/G1sD87LySzFZMcDuccDnd4r1GWRaxG6fLgSOHxnD1iy6XJHt4cAgzczNYv2GDSAITiQmRjj73kgux9fQtuP2O29DREZedNdLH3W4HYrEwItEI/D4fjg4N4MjRwwLKEQRlYBSJRDE1MY1YNCYAytxcShhh5SLQt3qLAHxM5Nlnd+3dhYcfekj69utf/wZcc/U1wtJJjI1jdW8Pdj31FIJ+VreBABvsB9x53LBhK7K5CkaGySQLSltS6kVQT+ITQ5qngQZJ4CU4MiKl45yB6wGs5b66dDXCxYFzLRFRf9dzFPsiva3YTyklZDVT+n8RRGdVIsrc+BzF5FRkIur7Yq4qBRwUsGVeoCl7CS6HG16PDzYr+1UNwNLBq56f1XdrJrNL3SNBKJHcORwKMC2zqqFNJG12p02C7LGJUfT09uLBbffj5m/djAOHDkgQ3bdujZjBk5WVy2bg9DjR2dkuYyuTm5d7ZpVBGptPTiaqnhtkDREEzmVzCAVCWN3dK4w/yunIxB0fHUMsGsGmTZsxm5yTsW9eUOAMTd8Z7BN0InPN4WJfMosPCPsJpYSUBpKuxbbl5kM6nVWFFmwukWG4nB5hqkqfKlO+bsgKzOaqNwmPT0Yi24RMNLX2VCT5oJSQDE4CxYFgAE6XG353AIcPHBQWGdtswVLGzn07EGwP4sndj2N8YkKqsO7ZsRfFTAlXXPI8XPvCa0UayrF0DFNKHpjqDMK3kspKSk5IRpYwtoh8CQuLwb0hJbSoHXHOO7J2UJ5aLT1QH1/rhO7XA2CtNJ5ZDoBq2ofrAKxm52gVP1ZH8QqlyCsGRlY4Hy11vJWfp3livtR9reR89Z/RMijFWDz2tRIAa7lzagZW43NiIqtGwPL313ifzUCGxqtedD1NAKym1/sMZWC1Glf1AJZel+p/ngoAq/749W3f6lpXOGQWfayZif/i/qvnt+YSTb1RvlQfqcYJdfND7fiEmmpVNGt9j/MzlyBlv6EZRGojQhu8q58wzMjFuJ3VBg2GUbFEZhULNikPKMoEueaysBM9FxlLKwYWwax8tfJ0FezRVflkM6ZWEKuegaUApxqApRhYupotN360QbsdDpsyYyfTiux/qUhsAFhqA07JCFm1UNYf+kYaOZs+D3/SE0vna5QwNhDgpD1p2s77WARgGSwzvreo/xptrJ+fftrVjUUTbWOsslGo4ii1TrIKIv99UhlY+iJWuujw863i15aD5hnugfV0BvXxgFjPdABrqftv+VyNLzZri+PpX0+n/U/Gd1Z6f42Jkx7czSbeE72uY69JCfVY7pUgFr2AqImh8iKdHMOOxx7CQ/feAZ+bk54Vk4kpdPWuh8Plw4XPuRJr1m/FPPXbZmt1UqqWN61bMJT3lfLa4sSkJ2Q1Q6rdldozNXaKDUie3lncLbfaAG+AoMU23PfgnVi/vg8d3R3I5LMYGj6KXG4eoaAHialRAbFo3M0kJRQMy85/Zo4AhEPkZAQaWElufHIa0zOskgYBCZj4HTl8RMCAmZmkJD+bN2+EWySCM7jqqisxNTUhABYTc9kpB2m6DuTzOfn3bGpWEln6dCWNilhenw+lkqpIxcRkcnISoVBEebg4fdi77wCSMzMKvGrzyfHI6MkwqXTYMTYyJonSOWeci3ikCwtlC665+lpYTS4EPG1iEk+wasfOnfjo331MJE95VvoyQa6JiwYrW9FQnEwkAhKbN27GzTffjOmpBGLtMXzuc5/F9370PbS3dyAxPYnerl588QtfhN1iQ7lYEWNp+j7Nzs/h//3xdUjOJsXsuKOrHYPDg4jG4zjvvHMkKTv77LOEOs0qZqEwJW12AW4EIC1WcPToIL7/gx8KU4ttcOllF2MyOYHNp23GltM3YmRsBKs6OkW6RuP5Nn9AjMp19UJ/WwD9hw5gcOAQbGaLAI18ZpQ+EkwhI8Xj8Quz6D//638wMjSGDZs3Y2xsDFtO24TnPvc5AlqZTBVMT4+L5xclUgQyBwaG8ctf3o4NG0+TfkH2EiuQXf7cy8XkefeuHVi9erWAEWSD8Zp2PLkdt952qwBIVvoAsb9XCNjNIeQPimE9pVQ0r2QbEBCjLHJ6egq8FwIM4pNVrkiVNGF3rV7N7BU2qxnDQ4PYsGEdunq6hKVC4GxsdBQbNq5DvCMo71FyOjM7gy1bN2FqZgp333U3YvT5sdlx2tat6N9/QH4nKEjGGBMaj7MNkVAXFipWuD1uOLxO7DuwF1/92tckSGB8dtqW03DDu9+L9ngcY0NDOHrwIDasXS398tFHt4kXF/uy2WRH/8EBdLT34oyzzkHAHxI/NfZl9VIBqPbKq81lKzehrZ//TjaAxfbQQVc9wK4YPMr0PJVJiZyOTCyCWHNzs8KgE+mBBrHo0SBm4uqlADqzABFkEBHAosyUJu4EsOhBxc/o+9GSBw1gcad3uRcrWHJeoXcar1/85UwmYUGRgWRzWIVBymtnsYjxxDgeeOgBPPnUdjz8yIMwmSvw+r0iTyUgmstnQDmO2Qb4Al4Jemm6zhePkxfgVQX1NKddKJsQj0aFQUjGZG9Pl3inFfN5rO7thc/XJobrZNxW8mSm2WEyW4S9JbvcUBUcCVwxAWCJcb4odeDYItBHhtbsDOWrBana6nRwLjHJPUt/kjKWNQaWBLriK2WVNYeVG1kFkOwlbiYQLCM4nM5lsWBZkPmJ1SFTlHWn0sJEdPkcGEmMYGhiECUUsP/gARnXe3fuxfxMCuaSBf/4qX+E39UG0wI9q1RZcW3AX9+XjLpYwmKWCpcawDJprzUlU+FtkBmsJCIUSXDHXElvRQS+yMz51wNgtYrfTjQWqweYm4EX9Qa+KweFlh4xJ+MY9UdvPN7xH//EPLD0tdSfd+nfm8gVW5i4N7ufRTnHEhLQlQJYrdqv1fnrGVjLxtzPUACrVUxfL4HTn62Pn08WgKXbbvEcs3wRKQEQnqYFQK3fVn9r2hSy+VcXPzR+qFUV0uUBLFmgZVNDz9f6p/hbGSAM52wFYtV8qtR7FfHAkjmdAFahiIJUECTbl8qJnFRq52cJYIkPYpFyQm5g5hQLq5BDJqfYWFpKqO+5sW11TKAlhPrfbJOahFCtQ7WqtiaJ+wTAIiucABY3PwXAMsNmomxd/S9AlfZjNAAs/Yw1I5wAkvqcBrJU3KRfmnlV354SKxiMNK7D9Z/n5l99n6vClQZ7mfmEZvDLtVTU2k4AS9bFVh5YrRLx5Tow32v1/WcBrKWnsJVMDosWkxOcTFpNpif6fqu+0Or4K2mPVsf4db2/8ns99Qyspa+FJu5S5kEYKharmsRsZqCUm8eRfTtx3923YDYxCo/LIZNsMBKHLxBCR/caXPq8qzFflCnmmHFe7+si5eFJFzUALDUZKkZWs4RW8hHD+4O71kxuyiggX5jHN771L4h1tCEU9iHWEcPo2IRI7SKxNuSz8yiW0ujt6RRqqvhTOenbAmE6+bwBeL0BudaHHnpYTIFLJquYqM/OzmEqMSWLDNkrNAnndXd0xmXhGhkZwuVXXC7yKd4x2QGpVEoAIS48NDvmz5nZpDAYuPvByoM07RUfLjOZZGlkckobr9hXeYyNJMDsd3Z+Bps2bxTwxe/3yu7P0cFB2G12jI+Mo1I0Y+PazXDa/IjHVuEFz3shHDYPFoqsulWU5HTPvj348794J3LFglRWtNMs3mC/SLUsYSwIeRfr1qzFv33zW1KelgyMH/3oB/jiV76IUDAk1cwmR8fxhc/dKEytqfEpzCbp9+WS4735LW9E/6F+rFnbh0I5h5279yEc8Qlwdc5556Cru1No0ZQZMUlkout1uQUQItPpwIF+/OJnP8fI6KhIGGjYvG7jWvzhq14uzLnp6YSwlCj5M5UrUsGOCy69d2IdcZFG3Xf/vQgEfVgVa8dEYgwXX3QxDh06iD27d6O7pxv5HJ+/F4ODY/jv7/4P2jtXCXuLYOLFF1+ImflZdHXFMZucEPDB5nBgy5bTMD+XwQ9++BNYLA6ppDY3M4+Nm7YIE+Qf/+4LeP6LrxBZ3Jq+Pkm8+ZwYGPzyl7/EKO9noYLh4XHps6yayFLGB/YdEJZGLBJBNpMTvyIX2Sg2SpxY7U6xkbhDR8CHsso1a1aLST2B1o6Odlzzoqux7dFt+MbN/yrVAe+660687GXXIl9OYXRsUPoYZZQcW8ovqxM//elPBXSgVKs9GhWQjAwdsmXEX8zkQkd4LdzOIHxBLwqVAu5/6H780z9/HRdedLZ4aC1UGORY8Bfv+HOcd9bZ2PH4E9i9/XFcdMGFeOCB+6Uvb9i4EYNHxzA6MonnEtheux5tbSGY6HFXIvONEuLGYNeQRB2HB0793H0yASx1LG3+rYJ2FSSaxKOCfY/Ae6GUFxkawenZ2RnMzE4Jg8ZsrkgRCpnXDO8jMj9VosFA61gAi9I4sgQtC8aOpwF6ydxnJAb8fhXQWqJaFgNgslA1U0cqC4nvn0n8q+QahIlKBpACTwhKkXX5+PYncNddt+FA/36Z4wRwdNsQCrWJ9JD3EoySDVqA3enE5MS4BNyUUQubjF5+c2l4PG75PxoOY03faqlkOzI8LLLndWvXSVEMm4XV9mwipQWsAuZxvSFDk0Ae5xYBcYvquBxTZKwSyKFvIEvJpmkU7+Ami2JzcX4hwMPz1CdT6vkpvxAekwCjsNmEbax8o7iWsXhErlwQ+XW4LYxYOIaJcd5jFoVyXlhYmVIa23dul82SPXt246kndqDN14aRwRH8zfs+jNXtfTBXGMSrPqTlhPTT4ksCciN5VucnH0tdL3/jLn0t2K/1PT5PBcIpJhYP0ZhcqvFwahlYzeKlxphz5bHOsUdbDsDicVVlSSOZQq53AAAgAElEQVSFXYZltdJrWO5zKz1G/V00fmepYyz99xPzwGrWNvXnWvz74nPJmNGmpU0KRfDYre5vSQ+sFTKwWh2/Wbst+puROy/lgVV9Vr+lAFb9M9D3fSoBLJlr6oDyVu1/ojlZMwZW/fiqB7CWO9dS46sRg2gcG7Iu1FX503OxZl3Jvw3jdiVPV3JwtS5XpKI1m4tSRG60c2OGVQQVgKXsBxSAU5ZYggAWN1npn6oBLDKxqG5h/EcQTMsJ68F7BupVEMnwwKrFFwSwyFBWTCoNMAmjipugNptiR1NCSFYWfbGMzxHAqpq6G0wvVeVQAWF86fPq5yLHN/6ufdKqwFMV9KuBWmKCT/l8nddX/bF0n5N4R8/1ukBPpawANgMoIjBeA/DMJw5gNV7I8QIEv+sAVv2k1KztWk0QjcHE8bb/qf58q4Ch1f0td30n8t3f5H0vPvepBbCWD6gWZKecpth5kTEorTInObcNmBg+gkcfuAe7nngEHhd3wmkKDETiHTDb7HjRtS+H1RdBCYrGysSidj51X5y0ND1VdplFcSi27TKxU4okE5g+BowFxUgAKN8pFHPw+By45fYf4857foHf/8MXYX//Lnh8HszOp+Sa7TYT3F4a+mZRLucRD0cRb49jYoRVA63wevySBJEBMD4+hl27dsMfDGHBZJVjEIxKzVMWpAzY2zvapYw7AQqaHJMt09XdhT98+ctw+PAhpQunZ4zFIosaASO+mBSxVD2vaXJiDOFIRCQwPp8f2VxRWDkEpQhSFEsLGB+ZFjDL7aNHlfr+po3rMTo2IubufCZdnb3wOnzwuUPoiHbjvLMvgscVEPYDTRgLuYJUsbU5HXjFq16BXD6PicQkHC6nJK1cAEqFIsLhCCbHJ0TSs3HDBvzLl74slRL5XH913z34zOc+I31hcmoCTqsTr73+tbj6BVcj4GuTsryJxCR6Vvfgbz/6Idz0jW/izHO2ApYF9B/cjzPOOAMbNq3HuvVrFXCGigBOwXBYebsIS8+MZHJWGBX33XMvbr/jdgmgr/2Dl8DhcuDcC87Fvv17QON8glaRYFhYSzS8DwdDci+Uae7tp/H+EZE70YPH5bBj/fp12LtvL0aGhoRhF/C3weP2wOUK4Be33Iaf/vxWbD1tM6x2O6LtEUm0WfnQai4hnaEXlF8AxXA4hnLFhLvvvhfDwxNSWe2Nb3gzbr3tNnz/+98H7SMZCJx79jk466wzRZ5HLy9WNLz77rtFGqj6sxVj42OItoUFEJ2ZSgqAFw/HRMpJaSbNz9O5lLAImYwzsOH4oddXoVQSQ3ZKpLq6V0mwdN455+FP3/Im7N+3T9q0r68bu/dtx1333IotW7cIa4+UdAIuBDVoeD+ZmMTefXvgdbvRFmiD2bQggOH83Dw8ziDO2HyJGLy3G0y6b/3Ht2GymoUFR6kWAQSCwNNjCbzljW/CRWefjY9++MOIhSPweTyYmJzEmWeci8nENKKRDlx55fPFP4ysR/q8icGd3iY3xrokTiYjQHqGAVjalFTvbtIMXQe44l+0UEI2l5VnOD8/i0xuVgAsCYSNZJDAD8EaNc8RGDMJwMTy2Swi4XZ5ZAeRMmL+neCODjw1gKUDx+oOfF3Rg/p1jyAIgSd6lsmcZLUJOMMAVZmkFxRjSliuymuQmwISzNptyGZTuO/BezEyMirFCXbt2VmVQ/vaWEjCJ30qGosI+4zj1edXvlYmMYpV90kghlVfWemzu7sTE2OjUmSgs6MDfb1rxF+OliJkT7FyIKWVNqsNydlZJJNJ8biSsWSzGgmCYuxSck3PrEAgKOxFzqWVigmxaFykiJQ26wqAul3U7rkCSHmfsqbZFJOJyYLecc7k0ug/3C8APhmf3OAIh0IiwS0tKENek70ifmJPbn8Mc+mUMEGnE0n0H+jHVc+9Cn/62rfBXFaMS45vMrDUaqb6t/b0kGRD7LLItFIm7ty5L1APzl0ELbE3SrWLqbt4f6iE5JkCYK0U5GkV11bzhjqCoU4e65P23yYAq1Ws2yzmrFbhanhTH6sVIFYF8ptKpNRBa8daXMlN1qlTAGBp9pWcu4WEsJFh1BjTN2Mg/V8CsFqNJzJiuMFV3x9ONoDVeA3PBABLX4PaAFM96Xjyvcb5pxG40sNNr7f141Cv9/U/NYjFdU6xZdUzqZQUgCXSOYNdxJyBAJauQsjPCztLKg8qYCuXVT5YBLW4voovlpi8q995bM3kV5tQNZm8BrZUjKKrECoPLD1fEtDSvln0wFoKwKIyw2FTRu+6fTXQJcc3rBDq214DWIv7Yc30vX7O0cw1qb5reGCp+E+tz8qvsq6SofF7tcI0Y367HXaLQZIwJITM6QRYa8XAOtWJfqtO2WqAn+rr+00ff6UU6t/0dS51/uN5fs0+2zhwnmn3eTz31/zan56EphoAtmDdLX999O8wfDqYgBksBMoIzZUirJUCnnz4Pjz+8P1YKOSwUC7Aw+pTZJ6Yrbj0yqsR6V4Dh5vV8pJiGMiAm2CQy+OViVqbG+ty7/pyGZDz2kSqpCs4GWXn1XqlvLVY4XBufhpdPXF8/p/+HmPTg7jiqosxO5fA4YF+VBbMWLt+HZLTE5idmUQPZVbZFII+v0oqmUObrYhE2gXImp8nY2VcdtpJ680UC+KLReYTk+rR4TFhSnGnX12fMjUcHBrEqs5V+Mu/fDceePABMb3OZtNIp2Zkx4VyIp4vX8yJCTlBMC6+7L9sm1h7B+ZmU4aXSkzMxfnvw4eG4G9rQyDghdVqQiQaEo+nbY88Iqb5VppAF0246PznopCpyM9V8V6UCqz8aIXD5hJ2lEOMyG148UtfLAysbCEn52C5+lyeJuxqsSgXVBUUMiP+/lOfFl8jSney+Qze9d53SdPTDJwA1hWXXYG/et9fIT2fgdPulGSLoNh//Ne/49N//xms3dArz2f3jgG8531vQk9fj8iQCM7RRJy+XFx8aFo9NZ2UtI4mzPQPu/32u/CTn/4EPd1deNkfvlTYEcFYGAsLJZH70Oh87eq1wsYo5oqi2xeQzmbB7Xfdhkw+IwCWzWxGR3sc4XAQI8MjONh/QPyn2K3pmROLdSIxPYPPf+FG2OwOdKxaJUwlGlWfd8HZWNUZQS6bQi5XgMtN+aYbMzNzGBtPYG4ug0ufcxmmpmfwpRu/KH5qc7PzwpIiA4/+aFdf/UJh7pF19p3vfEdYSwwADh06hHA4BEvFItKnPA36nU65F1ZjLBJ0JMBbLgoAwTbj+/RDICBG2Sf7D1loW7duxu4du/Cud70L5517LqYTCZF65gtpbN/1CA4d7YfLQwZLXkAJpsn0PqMJN9uTEqpHHn5IfNGUmadiG1ngwGnrL8R0Yh7+kB8VK/Cd//o2BoYHEY5FhZVJAI/yWybkhXQWb7z+tfjZj36EZGIK8VhM2uqM088miR3nn3cJNm7cily2IICtjH+bYi/pILQamGiJcEOZ68Y5slV80MjgPCYBWsZct/5ctQ36Y+djDWIxKCWDieNoPs3KhElks7NIZ2eUT4OdcjuHzANkCVKyzHlEPNxLSjInY9bhkoqgDrtTABj+TfmBKUN4CXiLysR8yfs3GpLjZvF9GMGgfl/KKxoyJf2zunhwfuM0q76TzWeF/Tg8Oozh4UEk56aFUcrqlNPJKbSviimQtJCTa0yl51EyVRAI+jEyQpN3NyKRNpxxxmkC8A0PHYXHqczXLzjnQpGaTk8m0dOzRqS5BO7ZOATc6EkojFmvV9qAPmH0ahMg0MTA3CbzOFl9BIgksS2bEQlGRR6tqxbp3VneD58TgT1uQEjlJxZN8KiiApyf2XZlU1HAcIKtwbYA4vF2qeA4Oj6CTD4NWlHlSllMTI4LyE8JJQ3rt217HJv6NuAv3/5e2C0uWFltslBSZcmtNqRTyjOPf1ewlaJRaRYW/0kmlg72OR71DjX/pu+jWjbcKHagEyeuS/wMK2GpPtLc46jWf5aOMxqTu/p/8/utQJTlYjIdvy51DB0H1Cc90lQrVBM0HvfpgEjHG1MeT3tohsdS59BVKBvfXyrhrv9cq3hZj4Fm566Vrz+WlVXfJ5e7LnlOTTYgGgEs3Wfrn2utH6t+W/+Zxntcrr1Neh1p5bXVwMDS51zKxF1fQ6v+VfMWW1rqrcHrxnZYbmxVp+gW4+BkSQiPdwycvM8fW8WxWZvr/lo/LzTrFyvNx/Tn6kmd+vnU/9Qb7YtAK4OBxXVR5nYymwnOGLEB52TGCvwO1xz+5OakVKIlA4tAlsG0otUGq1YzduNnWaWXGzOMnTUTS9qaFXoNnyq2gWJJMW5QYBCBTvnfwv8t4hnFuK/qbSXpFIEsg3FlU7YvLofDWKcMEgL50VK9UBWm4XXJWiQbMIZszzif7r/1QBbbTtZm47FqhrEGr6ogn9GBFijxr4tzOBvp48naQdk/jeeNKokc5gxXmMuJ7+izANbJG4qn4kitFsBTcc6TecxWE0pjoLLc51ca1JzM6291rFb31+r7zTywWn+n9olWbbLc9dVX8CgzUJUahArUsnCXfqGEqeHDuPu2X2JiZBAuJ3fbgVh7OwqlCvo2bsHp518Gk80tOwqsIEW5mEhmbHYjKFHByVIAFq9fLw6clNSkCGUOKASGBZjIBksM4YN/+z6cff4WONxmlCsZpLJzmE9n0dPdA7OJSL0ZHrdTdkXa/EGpbOUw2xGLtcsu/qquHuzcuUt2FbhYUL7ChHR0YlzAN2ZB+XxR/JACZKuYLZhKEJhzYXh4RK7zhhtuUABVJodMZh653Kx44nDXxOV2iAG56NszWZHqqJ2VPFwuL8bGxyWxL6tsRryZyACjmbnX68H69Wvg9jhETnjk4GHE4x2wwA6H1Q1T2Yarn/9ibN1wJnIZmhybBMTizgq9kyghpPn3D//3h/j8P90Iu8sh9zk1PS0gFiuCyau8IPIxMpr+7d++hXAwCI/XBbvDhrf+2duxd+8eqTxG8/FIMIJPf/KTCPiCcLGSI5Ndqwmf/8LncNPNN6O3rwv5UhZXXHEZzj3/PGGchaIRtAX84oGlS+BOTSURbAuK9xOTzsceexR33HE3DvQfwLnnno2XveL3Re7kC/ik/83OzuKC887DdGJK5EGU/YVZscwMHDpyEDt2PQWP3yVgVnu0Q8z6Ke0cGRnBIw8/bHgA2NDV3Qub1SXtfcedd+GpnbsE6Gtf1YmxsRG85NoX4YzTNgizhNdIZpjT4YHT5cXg0WEEI1Gcf96FeMfb34m5mTmcfvrpeOKxJxAMBhEKhQSkuvrqq/GKV7wcBw4cwNjYMJ544kns3btXJIS5XB6FXA4dsU5MTkyKfJPAHBlNqnoaRLpKoIntJcBHQYE/BJ7oy0ZJ53Oe8xwMHDmCT/7dJxCPxjE9PS2VB4vlLH714O04PNiPjs5OqRzHYIp+dayaNpkYh81mRTDYhmDAL1LbYj4nvmSHD/XjskueB9uCX6paLlggXj//8T//CQfZgJRw5fJCfWf1y5A/hOmxCZxz+pmIBsPo37NXjPB7e1fj8KGjWLdmI1b3rkc43C59m15FHAfKqkBVXJPfNDVcRzgrNF9eak48VoK8OPmtgWfLz6pLAVgC9ImHnzLb5nYrj5nN0ldqFsnpcaQzs8YOqaoGSgCa8yD7mpp/FcDAOY1gC/uZ2+GW4g9upxd2q6MatOldV45pBpL8ftM5foHz9bF3pxhAmglUJwFqAl5VkzgGhGTEWRRwwuvnWKPsMF9Q4I3DZYfFZhL22VM7tuP7P/w+rA6rADwuv0v87LxejkmzeF9ZzIphlJicQnssLusDPfw62jsxNjwhDD2CPGt614ixO30BWVxCSnAXyeYKoaOjQ7wDCf4p03e7rFEK6CGAb4HN5JAqspyjZXpb5LGhgnndJmSzCu5FRpbFIqzPsrkoUsk9e/ZIYhGLRYUZ6fa5sXvvLsyl5hCOB5HNp3HwcD/uuudOuT7mlSODY/jguz6ErRu2iq8c1y+7hc+cbWcY3Br4gF7/BMASOMtgVZi53ilJoWwwGNcvu99GtU79e/3Ou5ao6kpZSwFYdZFC0wHQmEQ3AgmtAKxW8cdyo47n0lWLdV+s//xKjt0KYKg/3onHaupoxwNg6XtY6jvaZL2xnZ4ugCVjvw70qEmwFp9BAwK0sW527pXe4+8agNX4/J8FsJZfV1u/u3IAq1muuBIQcLk5oN7qRD9bnY8Yo70qGdTgjP5JAEv9rsAqLS9kERCu/2VWMDYqUXOznGBOFcDKF4Rlz4raZGJxTaOPLgEsqWBYKQsbq5r/GwCWrGcGe0kZuKvxToCJahBZvy1mqfoswJa1BmhxWmgEsOg1KQwnmgwbL2Fg2dSx9LmqT6karynygZ5vNBNM+TzWqo/qtlTtYxQvkXxQvZhrVs9RJyHU5+YnqwAWeJ+GB9czBcBq3cF/tz+xkkX8mdxCrYKGeoZZs+Cg/vvPxLZodX+tn82JMbBaH3/pTzQCWEJVNsp/W+iVwgk6m8bdt/4ce7Y/Bo/HKayjVV2dqLAEuzeEy67+fbj8YZHe0XCXNFgpeS5aZYskfNWg2KSdrWTrTox4+dKyHT05q0VBZmYJ9n1BD37+y//FZz//Sbzi1ddiPDEEu4uTM8GvBdisFtn971vdJea8qbkZkQyWaPxtdWDTpi2SCBGkuuWWWxGKRETqRWNjyqmYvEhS6XYjHIpifHxCJGCp+TTaO1bB6/FgeGREaMDXXnstgqEgxscmEI4EcODgbhSKGWNHhBmgCTMz07JzsbBgVr5h4YgkYEcHh6QEPCt60Z+JFbUSiRnkcopNxEqHTBZZeY4aeYfdjXi0C0F/FLFQJy675AqYSha4XT61459j4gMBPJhosb0eeuQhvPPd74LFZoa/zS/0cz6HVDolz8HvbZOFdGY6iW/d/E1s3bQZmWxKDOS/etPX8O1vfwvxjg5MTSZgM9tx4+e/IMANZXwcf2RbfOHGz+Mb37oZ/oAHdpcNb3zDG+D2sTKYS0Ao3v/k9JTIh2TXqVQSyc/4xLiUob/nV/fgYP8hSdwoG7riqktFshmOhDBDcC0chtvpFIZKKV+E3++Dz+tFIjmFu+6+DflKHqvX9AhTLhaMSnW/WDyK7dsfx0MPPSRVAv1eP3yBoMgCQ5EYvvSlr6BQKsMfCGBoZEj8xs479yz0rl6F8bFhxKIdwhKLRGJIzsxi4Mgwrr/+Nfj6176B2267Has6uoRNMz2VlD7L6yXTa3R4GNe+9CXo7e3Fzp07cN9D90tf2LVrJ7q7u4Ut1RHvwOz0LGZn5tDmb8N8Ki3m9NzhyqQzchxWdxTfhFJJ2F02u11M/KXKmtmMd73zL/DSa16KUrEkVPGZ6Wms3bAGDz/xKzz+1DbxtWKwMjefFFDW5/OKITcT+0qlKO1J3yYWFvC43RIctce6sK53Kwq5CnKlHOYys7j34fsQbY9KG42NT0qlOJ/Hi8xcDrSVnpmcRiQYxIa163D6pq0C+I2NTeI5F14Kvy+IbJYySIhJufjJuWjiXg9gLS7ScEwZm+Oc0JoBWPVJXEsASwM+DefVfJYSZc4GgCVzPaNAemPl88jl55FIjGI+xTY3ynGbWQxD7Yw6yR6khE+AeYtC7ypqV5TvuWz06POJsTv/xlc9I5WBJZlYet1rTIZVoGgYJDUAV42ARrVaUxWpM0z1aaiuSi6JR5wKOI1KQfT1spIVZhZfPPoC8t6Z9D7+5GO46Vs3wRdxw+IAppPTCIUCynvQ65JqhD6fB6lUGsFAm4C2Xo8Xa3rXso4RgpRvl03Ip3OIRuNy/wze2W4Esyhx7ehYJSxUJokM9gUUlHnaI8FwZj4Lr5u+b8r7g4wnsiO1eTu9AfnsSoWygFj0HeO8KSy3EqWBSfiCPmGfsq2PDh4VgJlgcKFUgNvrxsxsAvv690qximwhg3vv/RVmUzNSaGF0cASvecXr8KqXXYfZmXlh3LGoRy5XFMC/kCfLTBcxMORbBoCl/bjq+68K8g2JihHi62euGVm8h/o4qPZ7jcnSfAi1jjOagSanAsCqP08rAOt446vlPn+8x1pqKlopuNPs+8cCbk/fA2sl99NMgqfibHVexSJZ/NLHbQaeN57zZABY9efTOUD9XLdce/+6GVi6pfQ1PQtgHeeCfczHVwZgVW0IDIBW5xTNqms2yxlbjdn6PrgcgKXPK5VqJU8hKKN9sQyTd1oNiCVLReT64gFVUtWCqXaoMrBKJWRyWYklxAS+WJSchBYgSmaYk/VWQGgDwNJWAzrGYQwphhUG40oBWGRg1ST0ZGJpJq+Nmyystm4x/DpNJjgdDvmb3jBRa40CiuqlhdJGVTmrwfyqVlsmmCbC+EVsypqsUvmGMZ5a9HwMAIt5p35pQEuuA2oDkdURFRNMXRfXcbne3zQD60S7/+/K95+J4M3JaPtm99UskKpPSk7GeU/WMVYSRCx/rtaB5cm61sbjiGjQSGhKlJhJIyvappVJKL06sinsfOIRPPHwgyjmUgLWsPqc0+OCzenD+jMuxDnnX4J0hlRZiPSJYBDBAmFUGSaJKvlTO66yGFUBLMXAkt0CYzJUumnll8UFwhNw45v/9nX84vaf4JwLz0ARadhdpMyqCZUl3d1uB3q6VmFudlr8ZTwOpywClJBJFQ6nG/v29wsjqbOrU3ysCKgEg35hakXCEQGVyuUFTI4n5B6YhBO0KFcWcPDgQUSjUVx+2RVwUPI1N49yuYAjg/ths5sE/MpkUlKanaAVX2QVVRaYzALTMzPIUzZmsojUhCBGsaiCSFb34/XzWgaOHhHGQVdXNwKeEIq5BcSiq7B+9Rb09ayFy+qSqlf5bA5+jw/ZbEHkmvSnCoSC+N4Pvod/+MI/yHEXWH2LHmSsRFguizE6ZXz0uUpMTODrX/0arrn6ahwZOIxAWwAHDh/ABz7wAdidTPD4rMx44QteiNf9yevEzJxywa6uVfjmt78l1Q5DIT9e+UevwqWXPlfYRvTTYHU2u90Km8Muz47MMFZG6+8/JEb3CyWTyIV27dqDPXsOwuU245XXvQKr+3rQu7pHKmJy0WRFP56flQjZRV0uBx594jFse+xBRNoj6Oxql+prbqtbKk5uWL8Ov7r3Htx55+3YuGmT9D1KQzs7ujA9PYvB4TH87Oe3CUtvw4YNmJpOYNPm9Tjz9NMwn5rF8PAo1q/bgFgsjpGRcUmqDw8M4Bs3/buw4zrbOyXwYH8g6MSqffxZyGYF6HnbW/8UoVBQqhEmkgkUKOHM5uCkgabdLtKl/Xv70R6l7G5WggYazXucbiVJy6RVYi27UwvV6n0MPIYPT+Btf/4mvPMd7xRPNDK5GIjkiinsPrgdt//qVnR2xsT7yu7iws5qayyhbBE2WzDUhlw6g+5V3RgdGcFMcgaxaBShthgcFp/Is0KxEHbseQqPPvko0vk05lLz4hdG0/2J8Sl4nV6Rn6bpF5eckzHWGW+H2+7BVVf+Hi44/xKRT5lgk2cmVeHMZLuoBKnGwFoMYBnqtSWnuFbza7Xq6RJSizrrqObnaAFgaUo7gzOCVPIymWRuIftwZnYSs7NT4mPB4JQMLCUBVd4NfLbiZSQeDiYBTixmm/iiEeRw273wuPxVAEvtqqogkMEqQZv6HUqd4OnPVJVjLQAsueyaRWq1LQgYsZCH8ltSO6762By/vB/uJHN3WEAXU0UkhAycP/W5T6BszaJoyklVUla4FJ+tBQbsrLCqGGiJyQTOOuMMuXcWveA4o3SH90+JLednzknFUkW84DjfDg0NSR8rFErw+4MCxnNMcwebu83Kx8qBUn4B5aKS37G9CG5xbFJuqJICVURDTNFZ8RGGZJ2STjM9sbJwOu3CoOPzmpxKCJssHAkj1h4Xf7y9+/dicmoc8c4YcsW0+PQdGRzA8OAweqK9ePc73iP+ZtzAsZgdAlI6bDSb5/xbVxhc+ihHAtc29Yx5Pfol3lg6+TFYWfUbfJKcGJ5YKnmqVL296gHL5mOmdZzRKslrHEDNAI5WscoxAIihvGo1zlsdt9aGS0u5TvU5VnL8xs+08sDS473Z/a/kfK0ArEYGVn0i3+z5HvP8ToKEsDqXLcFuW65fnmoAq3W/OhaAaXxWMn+bF8sk9Zze6hm2yvv+r0sIa+uRsamiPZKMNVJV+VWvVm253Of0d+ulgqr/q2JTjX/XlQu1RE69TwDLqFio5YTGfM5YX0kIFYhFCSH/zaIorEpYD2AR0GKsyQ1uxhzCOF5QG2mqIFSNGcU8hS9uLgrAQ7DKkBDKXpus7VbxGlbAjzqGqkLI75jEnqMZgCXHrQJUVQNTHQItikv0OsViCno88/iadaXbj56Q9eNdM7AaYXy9YWM1zOs1gEVvL7kno8jJswDWSlfGZ8jnWk1oz5DLPOHLaDYZPRPvfaWT5tIN0jqwPOHGXOIABLD4vxj7Mr0hhVNXohAAq4xSLo3kyDAeffBeHNj7lJSNL5Vy8Lb5YHP5YHPH8MevfRPmM1lJNlxuJuQ8pioFXqHURSYtVcb8GADLpBgATEpEvy2SwrIg9RLqV0rwBDz4129+FQ9uuxexrhC8fqdUJXQ4KQ+pCHAlXiAsZ79QQiwSFW8GygE3bdoqC8TsXAqPPvoYwpEowtEgxibHMZNMSvLGyldcJOhtwmTK46Ghd0YkVARJyBZgckTWSk9Pj0jyOLEfHTgsCazdaZIqXZTm0TybCxQTPLK8HC4fDh8eEONhxnrcneeu0dSUqnJot1rQ3dMlbdMW9COZnBLvF7IyvM425LIVvOCKa+B2+NEZ64LH4RZfl4VSWRhlBLCKlBAG/MybcM+99+Djn/q4LBypPBkN3PUoC8AmC2Y6h66uLoyPjeHd73wXXvPq12CGoJ/FLFXo3v72tyM5O4VIKIbx0TGcc9a5+NhHPyY+PTQ9ZqJ5yx234EN/+2H8wcv+ANe/5tUij+MCS/TPfkEAACAASURBVKna1PSE+DCFokFZrHfs2qkqNs7Ny/0eOTyIBx98ENkUAZ6MmNafefaZuO6668Q4ORgKSzuuXdOHuel5uFxOKVXMymg//+XPkZyfRri9TQBQLrw+RxBepxvrN61D/4H9uO3OW9AWColheTTegaHBUXn27JOPP/6EMOfIqGMSyXLCF154Pgq5LLpWdeP8iy7BoUOHRarEvvzZz/yDyB6FDcjxYLUjGooin8shkUhgdHRCjKsJRrEiI82gZ2dmYDJX0LuajKyd8HhcknSuWd2Hvbv3Yj6VEf8j4rk0pOZCTJkknxGZUXanHalMRoIDBjlM6OkbdsG55+Pz/3ij9EH6kbEz+drc2L5vmwAJvb2rJBGPxULoWNWOYjErwNzs9AzWrF0tYICLMtIy/ZjK2LF9By679Hlo80eRptzVbhYAa2xyRMkPWVWzXMHExBRCwYgYuk9NTqNcrAjrjMBaKVfExjWb8P9e+WpcdtmVGB+dhM8blKScwAufP025+TqVAJaGANhmjYFQI4DVmN4qeRlnpcXf1OxUfUwJYrUM0pCqlcp5kRFOTU1ItUeCIVa7VZ5DgWCWDigJOojXH01fyajiZ1xw2d1w2bxwOz1VE3cGpDrwY7vVaPqLPY70utOI21Fip17HritV8lWdH4yYvlaUfE0xsWotpJMH3jcDXoJXwXAbxicnZE6/64Hb8MSeh1Gx5GRjQO3sMjDWNH+avJvFb5CB81lnnCkVDB12B9wuN5w2J9ojHcikslLRk/M1LzscikifZBEIzlnz82lYbDZhZHGeY3DPvsW5mgA/xxdfUsWQBT2cZA36hH1IeWExX5JjkVEq0vJMVszY6VHHEuZcdyjhJWuVP1OpOfEy425yIBBArpjBeGIMQyNHUVrIY3puCvv692B8eAI+ewBvfeNbEY91IpfJw2KiIb8NhRz941h5teb/pp4L+5G4vSt5qGE2rxIwlQSJlNDY1WeCoQN+SUwM81piqfy7NqdXVRCXey3//nJxzLIAwgq9qpZKMHVXrAdOTiTOezr3cbzx1fEAfa0YbCcbwDoWIGsO6DVKCOuvs/5ZNLbNyQawVsq0avaMZPycYg+s+vM2f+7PAljHO34Wf355BlYrAEt5Ii5+1T+n5cafmo5r40PNszUARgO4svYbGwryFYNFJIzZEt9TbCwlBVdgl56/uX6RiUUGsQapuHZxraLXKy1HCFjxd3qlUlVA9QbXIWF5k7GVp9xQWUxo7yvx3BRmksHc1gCWEXMwotEAFdcjsQgQ7yr6yNZVK7TUqhfqeEPM3+t2FjWYVN/KmgnFDUoB1OoKkTSOE8lB9OZfnd8dP7eoWq/xnrpuZVpv0+b1JrXJZuW/RUpobLg9y8A6seF3qr9dC1QXU+xO9Xl/3cdfCRB0IoHNqbqflVz3iQSWp+q6ZbIyACwG0/TAUiCWSpS4LFgqC7CUi8inZrH94Qfwq7tvQ1vQi3QmKUma2e6G1R3F9X/yZiVjIzOF0rhsHmarTZJ0s4U/lwaw+D7BBSaQGsDipChIvUktBJF4BP/y9S/htrtuxabT18Nsr6BYyaKdpt+VEgI+Nwo0Kjeb4OFuOlkE5TLCoTDCkbiYiD+5YxeSM0lhlRAs8Afo0ZPF2PCIAF68Vhq5p0XSEhWGFReaaCwuQFckGkFichLr168Xud3AwFE8+eSj6OiMoFQuiPRS7ZSUkU6lxEPIYnHA5nBg374DiMc7MTE5JVTiqakZ2Zln6Xmvx4HNmzchOTMlYA4BM7vNIdKigCeMeKwHs4kswsEYXnL1S5EYn0AkEBKGA1kMNLGnb5IkgOWC+LT81Qc+gKNHBxCIBOFyujCemKiyQWgiTokd/aWu/r0X4Ib33CDXT8aIL+TDhz/0Ydz3wK+wqrNbfLi2bNqCD7z/A+jqJDuKbWzG/Q/dh09/5u/x3ve9F9FozPD/om+SSTyy/D4P0rkMBgePSOUuGibTe4vGwwcO9OPHP/4xAt6AMnFGGQOD43jve/8M6zash8PtRC6TkeSeTAqS7KQMsN2K7/3wu3D7HHD67EinKTHqQF/nOszPzImJeSI5iYe3PSSV4pwOF8KRGCxmOx57YruAkDPJOQwNDAqDJF8ooLe7xzA1t+Ad7/gzeaa7du/Ftm2P4cCBg+jp6RWwkYk52XOs6NcRaReQlow8Mk7ol8aF1e12IRaPIBIJS6LLCoQ0q2dww0Cke1WP3Mfjjz4uVejo/xNqCyKdykqFxiKNQCsVkdzR8JOAB5NuLtQEBof6x/CRj34Yr7n+NWLab+e4MRVRdmRw3fUvx4YNa7F6TTccdgucLivcXjLFUkK5JgjIfpDPFoW1193ThwfufRBr+tajPbYKbcGggIdHhw9L/3H5nRgZHRd/hpmZFGLxVdixfRcoySJ1m6BpV0cHklNJlNIlnLbxdLz/r/4aE+OT8LjbhGnDqpUM5ggQS9BX9cBSpfAIcPNFAFqbjD+duc7SkJ9pxpQ+VmsASwXASwFY+ji6mpyuGMdntYAS0tl5TE1NSn8kgCnMN6dFqgtxxea/FfVdAfUED2Un1OoQvyS/pw1eg4HFz1F+zf6kqfc1Bk5zAOJ4ACyp5CQ3VGs0ygbVWsDZRAW5BJu0VC2TTcPt9SKdTsnc5vK4MZeaFSD7m//+dewfegrekEPJIOoM+ZUnRkXNDS4njhw+jL7VPYiGw/K4Ofd1d3Sjzd0m1WHj8bjcM+XVPLbPFxAQix5wlBSOT07KddIXMBZTkmwCW5QmUp4phu0M/AsFQ/pgF08Qj9MrY58gVjaTFy9AJb9mQkC2nENYih4fpYQEIG1weZxiSq+TfIKT3atX4bEnt2FqPoFg2I9DRw8iM5/B1EgSL3z+NTj7jHNl44HsWBbeyKRYtMEtVW/Vi22uWMVyXAJY1aqFhgzUeC7CwtJMLEOqopILBWAJW46S1EV+R80N/2vxSSuAa+nRdzyAzfGMYUlgdOGYJgyKpxPvPRMBLHn6S3j9nWwPrOXAp/pnsxIT92bX/bsMYFXXlEXP8lkA63jG/LGfXTmA1TgfSF804ovmz6b1nFZfA2U5AEtYs3XsIf4uwJb4KhqsWmMDop6FxfVIAJyy8oCqsbCU0TtzHVbGZcxHAIvxv4BbBrDFNY1rKONVmS8NEIsxKYEpVvLV63c98KMBJsYH/BzXdPkc1TWG3F4dS1UvrG2UKXazBrA0U1C/r9uARgJ6XVMMQyOy0Cbuxrt6M45VGuvXK81qsxrrmLhCGu0rQJvB/CKApYA3BV5JbGLEU3Le3zSA1crDtfUitjRl+MQG1jPj241o8uKg5ZlxjSfrKlqBQa37wsm6kpUfp9U1tz7S0w8slwuM9HmXazMCWFbuB7MMLOmeJrP8LzsPBK8WFiC2ucU8+nc+iVt/+VMUCvOoLBRgs5lgsjnhauvAeRdcjosvvkQALIIUBco8rKymtQCrJLLLAVgOMeQF5SoWmgkrBhb/41Y+A/lwLITPf/FzeOCR+3HORWciW+CO/AJi8TBy87MoFrKw26zw+twI+rzipeL3eLBp40aYzDZMT83ggYcfFjN3JRvJo70jphKjwTH4fQEBq8hSojwwEo5iYnJCqsut7uuVBSQSCUkCQolZYnJCAAper9dHmQw9hFQ1KG3CqCowsrpcGqNjkzBb7JhOzIgf0+TkFFLpDFjtMRJqw+YtG1Eq5aV6Ixe5aLQdLocXTpsX8XAPPvI3f4eOSDe+8qWvwmV3SuU9VsOSCiMWh8g1uejZ3Q4MjhzFX3/wb/Dkk9sR74oLy4n3S0keF0EmXQTjuPC95JoX4+1vfrt4YFltVoTiIfznf/wnvn7T14SpQIDC6/birW95C6647HkCTnHhfHz74/iXr34ZL3rJi3HO2ecikZgSsCPeHgM3hMZGRwVMIsOJcsTDhw8L82twcAi7du2Wio5MPGVHxWoVyV04FMQHPvjXWNXVhaHBQfg8fni8HqFG01vr6NEj+OXtv4A/5IXH7xAfrM54ByKemMh1yFyiHOLAoQMCJLBccTZfgMVqx/jYOPK5Eg4fPCweUJFIBLPJGZFxkQ3yD5/5LPYdOIC/et+HEAr6kC+VEWwLS5/gNTKwYLWzbCYjrCmyMrgrNjAwIAk5K7ORobJpy0bMECS1muBr82Pw6IB4rDFocVid6O3twcEDB4URxmMSTLKZbTAtmFEss3JkXuSelKDSI4nAH4E4ft9j9+K0zafhxi/cKKyN1GwKq3rjuPm7X8Mn/+FTWL+hG+eeexbaO5nwjyEU8knSPDU5IQv+pg1bRBZKZkhnfBV8bp8ABxY7q8QVkZybQqGUlbHl9DgxODyMo8OUcdkxO8uqkgEMHBnCxOi4mOrPz6WwdvUaVLIl+Jx+vOfdN2BVRw+y6RwKrBppjHvDmacmXhON2akFsOrXyBUDWDoQMSLamj+gUS5bgwUGI0YBcqwulBMJIfsAZXScr2wOs4DkrAqkq+joAFDt2JJ5A5gXHPB7ggj6g8LI4vwh0uU683Z+rz5wJtSmg0qZ26XiD69Gt3TDemIElouKFVb/QVd5wytDAEWzyFOFEVhSjCyf1y9FKlhdM9YeE+kbiwv09fXhO9+7GXfc9xP4o/RZM8qIQ8krybyljJYAEaW1mdQ8klMJ+AM+xKNR2QBZ37cBdpqw21yyAUKAhgAWz0vvQTIbs4WiFCzgHMzxxiqyPF68vUPGL6V7wizNKd8QtpXsZudUWXL6X61bsw5r16xHKV9GYiIBm8UuY4+yDpHxej0imQ0EA1UPQ143xzKLEShmVg7FhRzGp8fQf2Qf7G4bBg4dxlwijc3rt+CKy58nBSrsVpdIRW1mp9wPC23IOi1tbvzORIf/FlN/g5O8QBm9skkTFlYVwFIG72qtV2b2Wkoo7LkqiFUDsPSaz581CdnxxRknwoxpFfPUx0z/1wGs+rZoFiueTAbWSsGrWl/iCvGbNXFfivlVH7cuB6D+OhlYzZ/lswBWq/G+/PsrA7CW8sDSANZK87BjANg6AKIRoJI8yFxjXNWPryoLi2oTgjYGQ4vFd6oAFn0lSwp40ptXxToQi+uUVB8sKA8sxufpdEbJDMvK1F08sqRqoWIX6/meHqncAHY5yNhWShQNYCnAp9au/ByBHwHADABLVyekWbs2f9ffV++pp6aZW/XrgbJ80YBUrWogP6/bRT9zyS0Ndrc+vv6cFFMxGGSNAFY9A0u+ZyLQZhHrDGF8SRz0DPDAehbAWn54a3+g+qD8mQjknNgkVvv2chPRM/G+VzpxLt0+xxdYNh6n1flbAVjCgDCTf2BWEkJO2FRM0TyaEgUADlQwPjSAO277KQ7u3wWP2w63i2Xj3ajYPPAFInjN696IXL6EQkmBVla78j8Rzx5j90IYAMbtqkAdwpChrIafkYmXcsaKEVSZF2TX3+l24NP/+CkMjx5Fz7ou5EoZ+H1u8Z5y2DhZV+DzuZGZT0v1N3rwdMQ7ZaeeLJ6Ht23D0PAoAsGQVA+k3I1gQ6lQwPbHnkQoGDZYD2TAuOD30hhYVXSjoSLBKzKk4vEowuE2PPb4NpGR+du8sgB5fR4BJPI0R6e/ERk26QwyuQKGh4aFfTVHz6sCfXGcYohOdkEg4MXW0zdibmYK08mkgBV8PxyIwen0IhJsx1f++SYkE/PwOPz40Ac/jIsuuBCjI0PoXdUlpuNWuwvZfF4AHC5qrOT1lze8BwcPHUS+pDx5uBASeFJziFqZmBBecenl+NTHPoVsLi0+TwTkyK668cZ/kh1+HisajuO66/4IL37xSwVgoxcVjebvfeBe8ZIiUOT3+cV8si0YEFZbrphDsZgXxhaBHVa/IxgzeGQId919N+KxuFT1I1uPn2M/GR2fxktechX+5HWvlwqOqbk5RGMxWbSCbX7c/+D92L7jcQTCAYRiAZgsiuUT8cYRDoRElpMtZMUna2RiBG6PF26PD/OprMiV9u/plyRcdsQM41quwWedfjb++I9egze++U0CpAYDYWkfARzEt0glyDaTFR5KIefnpR3WrluH3bt3o5gvyuLKvk3vqY6OdngDbmHt5fIp2c1q71QV1/iitImAqt3uwt69+xDw+FAqVmCzWwS84jMcGxsTlhe9qegTxL5IH6Hzzj4PH//oxwVU9Lp9mEkl8InPfwR7Du1CpZgXZsgLrr4SpWIWbUGfmLjv3P6UjKurrrxK2F5ss1JhAT6XV/yCAixaMDaGVGYOuWIWLrcdM/OzcLpdAr4ODY/gwIHD8LMK4TSBOpswGkl1pxy2SPmX24dzzrwA17/6tVKxkNdGyWkhZ8joqqm79EBpBwW4tGZfLTd/aRymXlxXrW6jvTKaTK+6LqC6EPUBkRLWoTw1CaGuoqoCNSVrNnZjTQp0oHH+3HwKicSYsHgsduV1ZHfYBYjQQK0GFNifWN2RRSxcVp8UjqDBOd+nTJUAi/KuUH4VOgBWc72WBhh+VUZQWwPq1N4or0B+NlC0+K6+VTJcxXaVx63wp6kqadNsLF4r32fVzcR0QpiBZAkSqE/MjeJ/fvxvsDoXkMqkZU4hEM4gna9cPivsKxrZc14uFnIikyWwHY/F4LQ5EPKE4Pf4ZYe1LRSUQhlk8hFAsjmdUjGTuw4Eszh3JWdYiCAp4yQSjarxYQTOBKzoZ6hMcjkHKQB68OgQ+vrW4OwzzkEpB/HM8rh8SM1nZa0QKYbNhpm5WWHx+ts4j+XkOOn0nABlrPBJxuOCpYh9B/ciV8hIkYXxgRFEwu247NIrBLSymlksYR5tvjCy2bxR3akexNJsHCUNZIKgjHFVXxKTfPFSUexj6aI6AZIqhepvIgsxG6XE1RcXAZv6uZ9qAOvpxB/132lkQBxvHNnYv5e7nlbXutJzLweotIrPjv3uUhK/xdKmZtcmCbbhWaf7Sf3P5e6n0cR9JUBS47GVBemx179QL8tqMHVuBEYbz6uP99sDYLXuNbLhcBI9sHSBbsMVqvUFGJ94JuZPS/Vr/fda/1jM4KmCTUt5Xxr9slU/qhY3aZC26XmzFYDFxbReYqgALCUjFCsUI7fRfyvK5pDywhJGlkgH6R+siqikMxnJJfgZVick81nkhIbkUINYIiW02eF2svquMjuXfibgFdcCtfYLC95gYOn5wmpTUkSuPVLhz5Aj8l513KE2zsqyvVIPjKl216C32rTS7zcCgNL2FvMxABb/LjJ5+oOaVYzNV7XN6ySEtKCoAViGjNCosChx22+agdVq9C1a7IzOutRArEdI6wfA8hP5yhlc+rwn8/yt7r/V+8fTPk2PZWpeBaXVeavvk9JynK+TFUhIB+YqeiKvFV5/fd9a9Px1+7U8zokBVSdyiyv9bq3EvbSs5HN2TkDFPArpOdx/953Yv2c7TJUc8uk5MdZ1egNw+oO49PKrEIp1wmzzokjYfUHtFAuzirv83OvT+nKLGQsGpdVhtaKQyYo5NidTyuEkeOfkZjOzeD3cPife9JbXIxD2onNVFPO5GQGsHC4myWm4nFaEQh4w3rfCjp5Va4Rd0tkdB8wF/PyXP4PD45PkMJ9RiWVHRxQOpxX7du8RRk0+XxaJSTgaxwKNha1OSZrEGyscwOxcEt3d7RgbH8TE5AiCQR8SU5PwOF3CEBiZmBCQwhsIYTo5h8T0jMikKD2j9IpJKe8rmZiWpJQL2JatG7BgIoBTxsjgBDas34JYtBPDAxM48/RzMDGWwI2f/7IwjIjpveqVf4S3ve1tSCaTUimRCV8wFJXj0jeK7UwW2fXXX49Dhw7B6bLLAsndGHkkBhgTbAsiW8ihPRrHl2/8MiLhoCyUlQX6yljx/ve/Dzt37cbqNeuwY+duvPK663D9H79W2qlUKgjguHfPboQiYVlcKa/SFGJWO+Rzc7gdGJ0YkTR6ejoh7IldO3fg8KEBWM12qSZGNgUpwvwMF+6A34uPfeTvBEjjrpGdch63Q3a3+g8dwKOPPQSb04ZgOIBILCw+V26zC/l0Hm6/GyarGfsO7MX2HbtEahMMRVDIl3Do0ID0RQJPCxYz8oUsYFkQGeNLfu9aDBw+im989T+wflMvDh88ip6eLjGIJquGbBl6hk3NTEkiy4qRBLIoGUzNpzA3nZbKgKy+xoCF/lfdXZ1YACniOZGZ+fw+w3Ra+avROyse7cDBgwOYmpiUgIPXx+PPzM7B6/PKWKAkiVULWRWRBuzdnV14w+vegK1btoiZ9e79O/H+j74XnjY3spl5AXVfdPXvoVLOS4VMMmf27Nstkqx1a9bKMR1Wh8j6COSu7uqFxx/A4NFBTM8m4XLapNocf6eJNRPw2fl55LMl6c979xyALxBAJp0T8JGVKkuFPIJeP2Zn0rji8qvw0mv+AG2+CBZKNJs3CdhG8JJBkjIwJdPRJTtoYgZOw/cGiU2zNW2pOayWoKtPrCRI5zx3bPVCDfk0P1PTRM20gEKJu6clAXCTyWlhYxXKOdgcNplfSuIRYRKTcL504CbeGKUK7Fa3yAjptWa1OGC1WGW8U0ooFYeMnVUNYnC3VYxrjcC5ttNau+4aQKWD2DpfKyadBlYn8JWRBKu2My9Sc+qAVLerBMRGYCxgnLmIW+/5CR545FeIxeOYSk4ilZqH0+sQRqHdYYPFMJVVgGdBqomSrdWzqgd2ixWrYu0i42UxhL7161AuFAWQZ18l4Mzguy0UFiCdvnQE/VgwZGJ8Qqp3MnBvj5NpmpPNA1bJDUWCSEyPi28V2XAEonhul7MNv3fFC1HImGG3eMVsnRJ0VXFJs5kUEKSfE5lSLM7Bt20OCwrljLCx0tkMpqcnkUvPSxXOy57zPAT8USyULTAv2KrVJhcqxVrREnlEfHb8n94lBK0ISGlm1rGgBdfMemP3Y3rngmLF6iqWAkIaiQw/qz24quPCWOSlP5s0ALJ0JbxWCWC9CX3jOF4u7lgpCHTqAarl48f6+aVZ/F+P3zSdI5oBPFVGXW1Db6m2qz9ms+Pr+Hfx55aO6RuPofcKq2PdiGd1WH3s+Y9tr5rP2+In3niuVvfSqv2agWz6jMv1p/rnVh/Hy9x3/OnLoptcSS6zXL6opcCNY2WhTpJ1zHuL91qWDe9Xsh6uND84dZ8zNlFanKD+XvTvjev/cs+j2XtVa4Nqdb1jzfb12qvHqP43z80NVp2v1IArVUlWM7H4ec1CYqxA6aDYjRisKxaD0qAWf2ayBvOqWBCGMQvEcEOFflgCfNEzWOR/NvFTlVWluuGlgCk9nnXVQr0mSLsZrGt+j4wmMrC48WSlBYgBfikQjOCcKoJCr165b6pl6kBpxjcSN9SZ6+vHyL+Jl7He8DNiDQHHjHSYsb06p7GxqevkSMFnEzwup7JTwALsNkroVYVF2s3Ivf22AFiNA7HVwqY7a6sBvJIJqFlgfLLOf6KTQrNgv9U9LzrnswDWih5B/cL3fwnA0q4oNU2zao6qW0qFPjYmLBRzOLhvJ+74+Y9RzqewkCeDyANXIABYHdh85rk4/8LLkCoApQWmh6rKBRMwXQFDTA5NZlRoaGwkCXZSQy1mkYAQtKDZIb9HD6mKieh+BSMTg/jXm78GX5sLsJRgttD8MC/gxpo1vShyNzw9DYfFDp8rgs54j3hfMXnZve9RPLr9UfgDQRQKgM3sRTgSgcMOdHd3IDk9JUwajyeAQIBMLCdSczn4/EGpPBeNRQTwSKdnpALjdHIUiekRZc5tAXLptEgFeT9MsBKJOXR0dSOTK+HQ4SMYG5kUby0yEPpW9+GnP/kxtmxS7K9QLAjm7zR8rhTMCIc6EA60IxiI4cVX/z7++7++h29/69+FGTQ7O4d4vB2f+OSnsLqvD0888SR+/JOfweF04ZJLLhGDZIJXNIF/61vfiv379wuLweNRC4A2gWRCxISH/+7rWY0v/9M/o80fEJArlZpFW8CPP/+LP0NiKol0NoeRyQms37ARn/nMZ8VLxuty4+iRw5hKJGTRnUpOYc2G9bJIsZIen10ml0G5UoDJBvEdy+ezuPdX9+Deex9EezSKVConhsf0t2GcRgN+mubPzaXxvhveg9W93bJQ9a3pEQCJFQOHxwax7bFH0LWqAxaHWUAhLqYRwzTc6XXh8OCA+IgNDA5hcGhMAK50Ki/+T0xwGThMzSXhdNlQlN0lM65/xfX4/nd/gIEjg7Db7HDaXRgcGhKDfFZLo/+NPxBA/5F+eNweqcjmC/il0hw3okYHx4WFxUqYZJtFwm2YnZtGONqG2dmEeAw4XDRXj4ps1GrjtRSQzRWwtne9yCWPDgxIcEA/seGRUWGpaM8EVimk8fvqnj6cfvrpeP6VV2Hzxk0CSt3w1zfg4e0Pom9dLyqlItLzM9iwfi3Wru0RaUi8PSzSqB07nkJHZwc2rl8nlHOybQhkUX7mcHmwfft2KSSgKrlZUDRYQzTjJ6ji8ngwMjaBu+64G/62kKjWxscSKBTzCAX80hcCniCmErN4zsWX4c1vfBtmp+bQEe/C/EwKdqtdPOkopyRbjSw9PneyA491n1rRdFz9UOP6vdK1b6Wfa5UgmVjps1IW4GR6ZgozM1Pih1VGESbLAtwelyrsKuwttfvKz8vOJTc9yjRRdcLjDsDnD8BlcwuIRQCV7CC9A1pLcFVVIQ1gtariWJ/0HZMI1XlONItxmibMdZuIC+YSJpIjuPnfbxJPwYqphEw+A4fLhonEKDw+NxKJCalESkN1m80p8mKata/rW4v2eDtK2QzW9PZibm5WGIGsLsrzHjl8BDarQ5hRrO5HFqvT4ZGqggSAOJbI0qQZOwsdxKMxub0jRw7C4bbD6TZjMjmBmflp9B8+CLvNJSDrWaddhCsvfSFMJYdseEjhDwF8DImFIdEjc7hULgojl3PZVDIhbFGPz4lCMYuZuTnQfmRuLoGpqWls3nAGgm0dMFccIrulFFNt3FAKzx1rQwYIPjv2e5swr0ymvHq/bgNMtbsK4pLTrgAAIABJREFU6MXyXTZ0jKTIMArWZsMmsK/UTHlFTmIAWCq5MxiG9dRnDRifZABrpbH0UmBNs7+3irPr+/TxnL/2vZUBWEvlHxqfWg5AaTbu9L3WE0haATgnAmAtdX1PG8DSzSYq5tYsssZn2+pem827zwJYVcJwtUstkoY3WTqPd507vtX3ZHxay6NbExGajcGTBWDp/lkFco1b032u/u8aqOLfZHPY2HCvygqlEqFiLtfLCTWrlmuYBrC4pgioVVRVCRUjKy8KDeWNVZMZUg0iG8alsoBQjJG9LoO5bdhxcHNS2w7wFvTGhl4TquCVETjYTAoUYtynTOGNAixVkIsMLqvKARkvGBXjqZhRa+SxEuT6sU5v4EaMQsVCRjXCWhUPo714a4YPJzd17aqiM7/DqtoE21R+SLb6bwmAtdQgbIb6NS5oJzqABaVfgqb46zh/qyniWQCr9cS3bBu2ZE4ZgM6iXbM6NtVvOQOrJYAlqHsJHqcVyYkR3PbT/8XIkX5YUabCSqRaFYsVbZEOXPfHr0e2YkG+RPN2JYNZoIytusvFnQOrAFhFTvrFEqwmEwJej7BMyEAhgCXeHiRvgUmvBbv27sSHP/YBnHXuaWgLuRFoo5E8PUt8MunbbUTqrbCS51VywOtpQ0/3aljtBLAew8GBfpE2+nxhzCSzCPj86OyMoFDIIhgIYN/+AwiFYsoTyGyHx9WGiy5+DiYmJ+F2O8UjymYDDhzcjUIhhUxuRhIKl8sOlJlgAOkcpYkmTE7OCPNnf/8R8UtiguFyuyRZoTSOVeqi4SC6V62SJHd6JiEJSFd8NULhOLz2IDZvPgNBbwRPbd+Jj37kY8K4IDhFBtEfvvyVeOWrrpNqee/5yxuQmJoWhgGN6Ddv3ozOznbceustkhB2dnYKI4IMMHpU0d+LoAQNw7mwbtqwCZ/95KcRYdWv1LxIe3w+D77y1S/jxz/5qVQ3LFQqUrnx/X/9ATF/XyiW5blNjI9JchoMh2CSyotlWOxWuZa51JwwkcqmkoB/oyPD2LFjBx588GFEghHxnWECTqp0kddlt4m5Mk3Sb3jvDdi0eQNGhoexZm2vsLREopWexd79e+D1uGB1mBEItgmgZCqZEPQHEIyGMDgyIibMD297BHfcdhcuvvi5SE7NCLuPx5lMJJBKzyPW2f7/2fsSOMmuutyv9n2v6uq9p3t61kxmMmbfIAgJCUI0PsSHiIDKw4hhTUDhIahsz6coi2JAAX0+FR6gsiUhZM9MMsksyexr9/Te1bXve9X7ff9bt7u6prurezKBSKZgfp3uunXvrXvPPef8v/MtInMkK+iGK2/Ev/3Lt0Q6ODY+LhI/FtZkP7E9cjWMYGWhUhRGVnd3lwBqXd2dwpKhhxoZXCyiGRpQLGQQ7AyInKx/Xa+wsPp6ezAxPQGP24vu3j5MTkxjYnIamppepGPsw8lQ44uJf5F4VEkMBGA1WQXMmJ6exqte+SpcefnluO2223Do4GH8ySc/AZ1Fh1gqDKfVguH1g3C77DCYNOgMBrBh0zAOHz2EmdAU3G433A4XnE6HgCJdgaCAYJQ7UQrFlUTS1Am4ZPN5OOw2ZPI5OGwuTE5PYWDdeilUTp8awdnxCUTCUZF3jY2MiH8RvbWMWjOeO3AEn/3Un+P6a16JfLYII9l2NMqOJ2Ew6uGw2QTAmq+nFSsgeanjafN4u9aidLXj/Wq3a1cgk6Ejdu6VkoBYyXRSUuzyxSzKNTKJONlS4q25LfsNZfLKCS73rhUmFtPyGNRgt7mgg2LOaqYJeIPmr4UCsHC1U/wh+DkBKFYe/y40gLVoLNXWUKxnsff5Z/D4448SnoPZaoTFZpJnPxwNiVk7AWx+ZwK09MsjqEKA2Gq0oK8rCL/XI20knVbS/9iPiXx1YhKlQlEk7cEAJeFkYVXlmXG53JieDiGTUphvncEOSSqNROcQDk8LO7eqrSBbSOPYieMCKo2PzcBidOKdb/99dHcMoFRogIgC8ijXk9dVlTWIhE+jgcGoFeP6TCYhYLRWV5dwikIhg0pVCamwW3zo6RqCSWeHVsPkVIVdsxjA4jIRtUQEsVQGFpMXFwNYjaehAXouBrCUdCsCoQqgpdXoFTmhhIYs/OP3UeQdjbCEFxnAWstzutK2KwHS7Y7R7v2l54ErPz/t97lgXrzU/lcCapTneXmD99WAPmRgNR+j2VOr9dhLngup2U3yKfrpSa/UuCyL980/qm+onfZFAKtdjbbcWMNru1YGVqun48sJwGqeI6jX/Nz2ee7dWLG/aXr+1O2af57rQbkg6Vb6X0X61gxqKcCV0j+rqYTq+6q3IUEsxdRd8bZicrn8rFRkDs10XM7HuNApDOKSImmXVEKxwVAM3VUvWaMsYjBtcLEnVbM5u7RDdcWrCcBSZYMEscQ5Q0CwRhJgY5FD0uob/ZXMKWqKtQY7MBW4k36kMc5IyI0AfI3irwGIqfMRvs/P6Q0Kg00SmvkZLvzotDA1xjSSG8i+4n7o10XmFfdBQE2M3l/qDKx2ncPL/X31YVtuhajt9bnIwGp7iZonEucAmj/nABZRbqaZuexmAbAmzpzErkcegrZeQjaTEENnk9WBQkWLN7317fB29iFbYMemE9mMRooC1YCWSYMGSQ6pVOuKRwnq4lEkAAtNe4tkYumRK2RlJV2nq+Hhx3+M++7/PgaH+2B1GJFMRcW4mOmELMJz2TTsVgOqpSpsJjcGBtbD6w4gnYvjiV0PI1dKwWCyIZdjMhjT6XxIROewc+cO8er50X33wWn34OqrrkO9rsXGDVug1SlgTCKVEFNujbaCk6cOQ6utwmjSIpNNCEjDjpzMK8qtJFlNY5Qkx73PPAe70ylyK8qDaBrO72s2GuF02dDf3YtUOiE+VZ3BLpgMNmwe3oa+niG4HV6gZhAvmLs/eA/Gx8dFvmex2gTIet/7PyDMq/e8570M94Pb5UE6mcLIqbMwWXUYGhqSQnlyclLYXxy0SvTJsphgtdmQL+SlCBoaGMJHPvSH2Lr5EqQSZCaZxJeLANDv/O7vYjMLyXwOZpsNv/qrv4rXvva1SCWTAvwkIlGRLdoodzNRqsio4DJK5QqsNjP0Fj1CoSlMTo0LAPrMM8/gwIEDWNc/JJK0RDwh58bEQQ7eNJkkGPfpT38KwxuGMDM5iWB3UACVkdEzGB09jVQ2JaDmwEAf8sUczCYz+rsHEIvEpbCkd5OAPxYb9j67H6FQGG6nF5lMVsCm48ePw+m0I9ATFM8pJprVClX853fvR29Ph3hRTU+GJRyAmWxknFUpd+rvxej4GOxOmxTZ9KeihIhFMxVAe3Y/M2807bRbRSJXLGUxuJ4BAHlhfJUqlDCZMbxxE+IxgnGn4KVRfKmKgL8DM9PTGB07KwmUZosV2QyZfXq4nG6kk0lhYb3ihlegu6sLv3z77fj6P3wDj+16DN39XRifOgu72QzKlW5/w23wB7zweF1y3Gwhg6MnDs/7IfT19Io0FmWunGnk2RscGsLoyIiEGtDPjQw9yjfJqEvEk+jt6xMqeLlaR4efMto5/PCH9wlTzG6zIRZLYHYqhJ7ufoyPzghr6x++8g1hGJn1FmFgCUW+VIJBfJ1YwEMMTkUv2vJ6qQJYS02amRaknG9NmFX0s2AyISW5hVIeuXxawHj2FZTZckJbqZUFuCVYT4YeE0lNRnrvuYUJajJYhIllkaADvdD82U+pwIZQ7mmELwjYiwtgrXQv6poqCpUsXAEH7vvRDzEXnkU6l0I4NgejVS++UVwk4PdnX8oJKIFhAupsYx63C0N9fXA7nPMSC8qb3R6vIh+w2jE1MSVR5dyef89lGdhhxuDAADK5AsrFqoDTxWIO9XoZHR0+zIYmEUmE5JmDoS7AfySaQCKWwtxMHNdcdQPecNsvQ6+xQFunhxYn0VS7E15SfDb4oryBBQXvnclsQDqTEJYd+2+e38kzR6HTc8FFg0pRg6HBS2A3se8wgmaSUjyI355itC/zCAGwGiAWiwNwrFwAsBau9wIDSymIFqSETI2V1fqKEmGuRoqzgOF1UnzTlFRckZs2S2svsIRQvOOWeK0GiFpqcXipzy1XgLZ+vj3YtOSZrmr+1zoHVD+kAoQ8dvPxV1rcXlwoL+EhtYwx8JLfr2n+vhR4tRKApjTIRviDev4XAaxVt4fmNrHSh15MAOtcKfyaTv8lsPHqGVjLnexK/UPbvqnBLGod25vr6tZne6E/rok1SrNETt1WBbA4z+bfVAkhxxQBrsjCagKw1EUtFcAStlW1IvUDgSwCWKwfyMrie/wsaw8udDJFkHO6VgCrmYmljgGqBYD6U1dXgCp18YMyQp1eNXaneboyt1E8MhW5H8Etqh8oH+T8RPXykmuopk43Epe5L54nu5nWuQT3QasFBeSrK8wyCZbUiqJB0napBdKSpU6AjuepFUa7vrGQdxHAegk8wi/mKbRdab4IYK3q8jdPOhZd059zAIudCf19DDogHY+gXsziofu/j3hoRlagKXOhb1QkncMvXHMDrnvFq5EplFGo1udNiEk1oG8SDRPVjpJsJQXAot9IRcArdnY0LjSa9EhnU3B77QjNTeGej3wA1117pQBRFrsBxWJGTMedHpd02qhWkcul4fd40eHrQXdXvxipH3huL/bs3wWtkZ20Dp1dfTg7MiXFytaNw2ICXCnW8OP7foxbX/cGBDrIBuiQTnlqagaBgA+ZfFbMuaemziKVjqBWp3TRgEq10PBO0SBBUMdgRjKVQ7FEuV4dx4+fREZi4Mk4KgkDi4VFLpOR73flzl+QJEOmjGzcuAVX/sJ1sBhtcDl8cFg9qJZqKORL+PSnP439+/cLKELW0ezMLK659jr09PXiS1/8MtxeP8qlCixkVxkMItkTqnK5BJ/Ph0iU3k0mlCtlAbIsNotE9VJKSLbRh97/Idz6mlvEtJ/SJxqxj4yN4N3vfrck6RHAmp0L4Y1vfCPec9ddwgSamZxCT2cQmVxO0sbcPg8KxZKsxpBlMjM7hZqmLkykkdFTmJqcwFN7nkIsEoOe8po6pJgk+GgyGJFOJ5FOKQbrn/vc/xbAjwO/y+0QH51DRw5iempCTOGZTrlx4wYxUTbqzbCaFFBvdHwUVrsNEbKs8jkc2H8QBp0SZ09pIO//1NS0eDxZ7Vb4O/zCSFvXPYAnH9+NU6dOC2BAJhgLYgKt/BylimQaHT1xXDzFmL7CBLRoPCYspaC/A9NkVI1Pir8PPx+LR9AV7EC5khdJFMFESo8oo/J3dODw4SNIJlKw2R1w2DxIZ7MI+gNIZtJ4atc+XHnt5ZgYHRPWFMFRJQmGiWZl3HTTTfC6vfj617+G7p4eYYWRIVIu5kW+9g9fvRcejx1P7n4CdrcFwa4O/N//+89wehxiME/GIRksmUQCsWhcjPj9Hp+s7E3PTCESDmPTls2SwOb2KP5blGsRQHW63CK17O8fkJCCB+7/MaKxhEw+6ImVjKZhszowMxnCm37tLXj7W38H2VQOlVIFHXzWylVk2f6NBgG12RcQGGt9nV8h2oB3lmFLtx6j7bjYZlRQz5GTuXk/B8ZlVzjZLIpvEvsyAjhst5Qfk3EpuV8NAIum+ZSIUUpp0Jlg1JtgNtmlTbgcbpj0VgE0lRQhSs4WTNbFsauxItqueFppgt8MArReE77XOglu3hfPXWeiHKCC0dEzEgARjs6ip68LE7MTImMlA8rlcki/wDZF6S37H0rEu4OdEhTS090t/YBex+TaqvTdgwODIisv5PICLFEuSEYkGUec7Hd2dgrzL1+sS4JjIh7B+NgounoC0OpqCIVnMD4zJsmpHFcIupJQFQ0nUC3V8eZfewsu2bwTxawi56MceCkAS2mj9PPSS9gF90vAidcqHJlCvsykQiuK2RqG12+Dy9aJelUPLQyKlE9S3mjooUgtlPACLvs3gCUBsGrzQIIKiKj3lP206jlCWQr7dkob1RV79f4RxOK4xXGUIBYBLBYWCyvwjZXwnwKAtVx7a2YDLrfwuppnfymgaLVgwrnPyuoB4MXAk/L8cVxp/fsCuLVYPrN0kbz4+Ct9/9UCWM3btX7mnH1cBLBWNf9fK3jSvP1FAGulS/zCAKy2AG3Lodv1L8vtr/WZmgetGj6SqpRxAcBS0wiVQI75fy0AVrVUVAzcG6xaFcAqlhSrAVpfELDinIJ9frFclnRdYWERADIoCxZcGOdP+kOpCX7LAVjSVzbWHbTM8GoAWIqvFs3hNRI+QrBIBbBUNhn3z/Ys45DYvdByQgHkFPyq4fUpoJQiP2wG+AhGLTwPCttqvl8k0FVT5hyUCgoTjOwrvU4ALGGzkxlG+aDMiesvfQZWOwq8iiwu9Yis9NnV9lo/6+Ov9jyX267tRP2/OIClrmye9/e/KCFUzFxb5nGqtJAgk50T9HwGOhYk8QiOPrcXz+3dA5NBJ4CM1+dHoaaBzePD7W98M8wsLEoVaPSKjFDQe65EVOmnpXq4EHdiB2eUYo8gBMU4pWpR9NgaPRkLNRw8cgDf+KevYHjTOvm9XM1JwU4fEhbVlOh1dgYxdnZEEvoC3i4x+uX5//C+H0CjryJbzErhQP9Bo84mx6T5+7ZLdiAeTaLD24Xtl+0UBpAwXtIZ+HxehCNzAqBkcgkcP34ILrcNlUpegAniZlwREBCKaVMGs4BXeoMZ0XgS01OzMFmsqFfp+VMQQ2J2wvQgIiNpy6aN0rFrtAZcffW1yCSL2Di8RWLY7RYXkrEUOjo68IUvfAEPPPCAXBOCFQR3vH4vtu/YiYOHDuM0pYqZvJwLTY3z+Zxc80I+J5JASnHMFrMUkDweARwOfiyaC7kC7n7P3XjbW98mkkAHgY1MCiaLCZ//4ufxwE8egNvvw9TMJF796tfgfe9/Dx59+BExf9+xfQci0QjsdieyhbwwsAgIEcybic5KmyEAdeLkUTz5xOMYHRuF3xfAxNlxYehQckatv93Ka0o2X1Y8sT72xx8VeQzBHjLwKG08fOyQFIkzs9NCOXa5nXC4HAKA0Ci8r7cPB48cgs2uyBCDnd04cfwkfvLAQ8JuCgY6cfTIMXm/VC7D43djYHBAjO43Dm3Etddci3u//FWRGBp1RlRJa4NGwEcxjzSZQFPVcCSEofWU0lVhMCvpmWaDUYC540ePS5oljd0pJ+RKFlesqrUChjeuF1aXwaQXdhU91+j3MzM9C5fHj2y6AK/PK8l/lEVRZkrZo8PplKI0NhcRlgW9vLweD4KBIE6dOiXtiubYTocdRw+fxLve9VZ8/GMfwbHjh3Dg4D5hiuQreTy1Zxe0eq1IIZla09UZRK1ShcVkgt1KI2yIz5XdacWep5+Gw8kERytcLqe0n9nZEPRGI9YNrMPk1BSMJsol/ZJS+e1v/ztyAtQGEI+nUMqX0d8ziNnZCP7wQx/FlTuvlARFgjNMQJQUHQkfVFg1zQDWUoVgu/GrdcLZbvvm4nI1Y+tKTAplwtbwhlDTVeuQiR3TSWlkTvAyk88glYohX8yIn5IwsMoFFCv8l5VQCZ2OKaE6mHQMhWBAgR9Wkx1mg12AVKPOLKdLxgvPiRPLnxaA1Vp4q2AB+xSam9PI3u124fjJI/jJIw+iVi9Ba6QWoYZ4KgoytXgdyGZdt65/XmbMscDv8sizzfZESTBTW7VaA2649gZEo1ElX6leR2RuTvo1j9s9ny7IBQijySUgOp+3VDKOdCqOYjWPaq2IUGwG1TpNcTMCsEu6U6mOWCSBS7dux+tf+9+Aih2augmoNkkIVQYWJQ1gkaCVe8WFDCY3njx5HLNzMwh0OJDOh4WdVS8Z0Ns7DK+jG/WaEXoNwwnI41TM0ueN2qWdEMBSnJglBasJwFI9q9R5rQJgqQxmylUU5pXKwpIxRHRoSuHCfoPPFQuL+fea0mfVykWemwvggdXMwGpXHDY/b+cLYK30vK/l+AtteuUQo6UYiIuPs7KEcKk+ZnE/d65x/5rAEpXZ12gn6rO51DPb+p7SsC4ysFYzDpzvNs0LBK37EAC0ER5xznvLmLi3Eh5fjgysNYO8jYu73Ofa7U8FpdQ+mb+3AljNz7TKllX8rxQG1jkAljBoq1gMYNHgvdxI0VUWK/JkXHEhpwnA4ryPrCxZoGh4WJGxRACLDHeVJKCCSYv63aYUeP6d80AukDaDWLIfQyMFuSHZEzdGjjVirq58n1K1Kos+auDJ/HEacyJuw32p312uX0OauDCvUj0o1RNT9iLnRACN828jLRX0Mv7yczq9FobG8/GSZ2AtN4FsN3FtN/FUL/ZqJ7ztVjJa97Pa459vx7jaz7X9fhcBrFVdyuYO6ueKgdXoNxQAq2kyNa9lrkPPjoRoOr0/wrOYm5rAE4/+BPVSAdl0EhqtDg76KJUquPUNd2DDtu3Ii9GgQTppRfICMQDUkSJK9JydJ1laNEBnx6hT9OLcgElvwW6fFERf+vLnMTjUi2I1i0DQjWw2KcBAqZRDV083HHa3dKAnT5zATa98JboCPWL+e3pkBE89uxtenxsTs1MC/tgcNEm2CzOHq/7pRA4bhi7B4MAQRkbOivcKiyYBTywmzIVDInthsthUaAwOhwX1egm5PNkAXJHPC3OFnNYijb+gQTSSwNQMQQiCYH5MT8+hu6sbI6dPi4cUDZqdIi3MiKk7kwctFgc+9pGP453vvBM3/+JtKGRLkt7G1Ysf338//uqvPof+dX3ChunqCkrcLqPq9zz9LOrQCxNBfdFni1I1DjhcqZn32Gh0+PxevF4ERwgs3Pk7d+L3/sfvYWJsTIy+Y7GYHONb3/4mvvyVL8Pb4ZO0uEAwgBtuuBEnjh3Hb7/jHQj6g0gmE5KIUqyUBSAUv6pMGkObh0Ra9sCDP8LTe3YJw44yyFpFAUoJOpL9Y7XYxI+JBt+xeAwbNmzA7/zuO+T7WGxmAVzo4bV3/zPw+30YnxiDhQwqG+8Pfa3S6Ah0yirUiZPHEegMYnJ6GrOzM6hXasim6L8Vgk6rw8TZSUknIyDb1dOJdcODmJiYEB+e22+/A3/9l38lACalXCajCclUGgF/QCYINHEnnZuFao5+N3YbUiJbtaK7M4iD+58XJuCZ0xPCyhLjzHoddjHQL6CrO4hfesNtOHr0kBjcs/+gJ5jX1wFo9PKTkxTel87ObpFach98bvj82O12xMNR9HT3yH93+II4ePAgEvG4JNZZjWaMnDmNf/rHr2HzlmFMTo+hBq7UZVGqFZBIJ7Bn39MCDLocdvT2dItkkyAjE9O4esdj9/X3CNBIcIzsK4LKZOyx75uZCYk8tCPYIbR1gpcms1W85r7xj/+Ms6Njwo5xu/0iyZqbjmDnZVfgjz70EZHGkTnIc2WqIkE3ygo5uVNeL8THcLGEqe141zji+Wy39OrsQgGspPFoxZ+C21brjMlmql4G2VxKGI6FIv2xctJ/FSp5FGs5kdjpJF2QpvkW2Mxk5rnFi48/zUaryAoV5ysFvFJNVdtlCLdbgGsusJZjYK1UhBvNRvHCoxSAzKvjJ4/iRw/8ENl8Snzr3D4HMvm0GLuTecbVU97vXCEtz2V3MCiTVaYtkVXldnqwf+9z8Pv8+MVXvRqpZEoOn0km5L/NJqXdUBZoszvRS2+2qlZAY7bX8FxIWFKZbBx1XQWRxCwy2RSgqyKXyaNcIhtYC4YD3nrzHRju2wEtzIsArPlVZIZflIvCfqWnGSW5DA55/uABnBk5jd5+P0q1lPjcGTQWeL296HD3iQcWgUcC4UpKnyohJAA2P/NUolLOafotprf0AJH2pNxpNZGQ8lv2qypIpbZNjn3CZia4L1I01QNrcdya7O4CAlhrAY+at12qzS03IVvqGEsBTKua0M0XtT97AGu1127J7TSNedMSRXq7wlzpei8CWGtpL2vd9iKA1e6KrY2Btao23XLItXxmNSCXCmgpgI7i9dQKYDFZUFhZGuW9BRZWQ0LIFGLabpSbGVj0jFUALDKx+BnWF8LCEgCrLDYdzQAWayj2gQR4uECuAlniD9WURjt/fk0Alvytpnxe/ad6btJiQzF1V7ymuNgkY0/D24rnrsgiuYuF77fo0jeBsOpzILVgI82YdZwacKN67vHz5C1zfipglQZCIuD3A32XOfcRw/lGOMlL3QOr/QrIwiVTt13LoLbaiaz09U1G3ks9ludz/HaP9wt9v+33uwhgreoS//wDWC1U9gaAZTSZkYjH4HY6US0VUMmnEQtNY/cTj2BmcgJmnQbJZBI9A4OIJFK44vobcP2rKCOsiBcUl+i1eiXaVVOrC4AlOmcx7aujUtOILxNXybUGrdBXKUPZsGkI//mDb+OhRx5Af38XTDYDpmbOwu/3SOfFYkJZadBLqhWNvMkKIiPHYDTj/gd+JKyZuraGeDKBfLkkAAtlepTlBLwdqFd0uOnGW5FNZXHZZZdhdnZWVtzjsTj0Jj0sFoNI1VKpKDK5JOKJiHhyUQ5CMGsmHJLodna5NrtLDOrve+BBKcJ8viBCs2EBtsigoESGLwI7bEubN21Cb08/kskcvvYP34DJYMXWzdtw9/s/DLvVKebEBCtOnTyBd73rndh5+WUIzYUxPT2JYFcnHC6XgDNM26M3FgcTDmBFAiEVmt8rEhYapPN7k0vAFQ2dQScr+JTFhWZCeOub34o7/8edwr4io8bj8YgR9ZO7H8MPfvR9SfLKFQsixWGxdc01V+Ptb327SG7UlZ5EJq1401gtIhGCQYuJ8XE88thPUK2XxTic0jGCLpPj03BTHmWwIBaLy4oR95tMJXHN1Vfjv/3ar2JoeEhYeSyODx0+iInxMWFMRSNhOTcy7sjAIuuNLLWnnn5avtfwxo3Y/dRTwnDq7+vH+MgEKqUqpqemMdg/JABCLBEXJlR3b7fci2gkhltvfR0OP38Ejzz6CGwWBzLZrABj9DPyEVwqFWXFix5hLMILyh0iAAAgAElEQVRtNjvypQLsVjMG+vowOT4hrI5CvizSQAJqlTLT0czI5zO0+MYrXnkdOjoDAmbRYP+b3/o2vF4fyLz2eAMi92RRTj8kXuMHH/yJSKaYPinUcJ0etVIFTodDgK1IKCwS01KuiEwyjZ2X7cAXv/h5WARYTWP3008i2BNAVVNFJB7GrqefEIAyHA7BaiabakCK6w5vB0xkSuoUSW+wJ4gjRw7j1OlTGF6/Hr5AAPFETKQyBDxZgPP6M6BAzwmT0YaZ2Tk8+JOHpQ0QpOzvG8TU+Cz0WiPe8pa34jfe9BZMT84ovmIuL+Zm5+BxeWQipnQzi4NS2o5Zi3rsnx6A1TwHmIch5k1geR4KE0YmtA2GFNlWZNiQEVQoEuCNCxuLIRSFcg4VbRHFcl4+R582nUgF9bAY7XDaffC6/bAYHTAbbdBrKU3TCLWeABZfS0kwmy/PiwVgqceggTnZqvyeZ8dH0dndJX3mkePPY3xyTL7j2BTlvUbxZVPSCW0olQoyIdbWNfC43PD5AiIfcNpdCIUioPvF0OB6eUY5gTVq9Jiapql7QZ4LgrNkAhqtdgwObUKlWIVep/SzXAA5euIgKpoCpkIjDMkVxhLZTMlICk6HD/G5NC679FpcueMmYWDRr42gjoCEDB9p+JaQ8Sm+ZdUitHquPtcwO8cAixCMZnp7ZBFLRmExOGC1eNAdGITB4IDd4kalzAKhKRecfM4WxKr5V2WOsZjRozPo5wEspRBqmP9Wy40ggIUCkO/LNRA/FMUzjVJCKQoaZu7qfVsAsJY3EW8tvpcEkJoliUvMpJYq4JvnUq0sgdUUkK3te/47LeMdtdIEr9k3ark5/crntPh+rQRYtJ6nUvguDaCpx2xXy3BsaX41n+tq7h/Z6mq/Jp+96IG1qnpgtRtdBLDaXanzB7Car+1a+412tfzC+N4Yzxt9izqeqqAUGgyr5mdILDwaABa73XYAFt+nDE8AKglcUjwOZXFYBbAaCYSqD5a6DW0Z+KLkjvN/LkaSgasCWK3XhbJ/OVdVQthY4FDGCM7QFCavvsHA4u/0LKWccAG0UsA1BaBTFkrUf8JMaxjJcz+cQ/OlyBq5SKeV99XtqRyRAqABjHFbLmzxH0EsMrCYXm3Qc0ymn3K94YXVAOhOHj147hrQKn0k2jXN1vebJ1PqhW0ewJZqVGubzK71jF5e278Y13K5juOlcmVXGkDaseRWMxmZlzCuIEVUHtaFdIjmTvDFuCdrufZqRyZShsZ6rbhuNPoASUim3Eevl0RBLl0nIrM4sGcPThw9CKOmjkw6BY8/iCr1zSYL3vxbb0ddZ4LBYkWV16WRmiWdI31biPrThJA+WARC9Fydr5CwJcmBs+EJDA0P4Mtf+SKmZ8aFeUXpDWV7LAIpbTKb9KIHZ9HDzwd9Hdh52U6YjGacGRnBiVPH2RMiEo8jGo8ikU6J5JAJX6lkGul4FtddfROuueJG1Co6bBhej6mpCSRScWH4mCkLqZeRysUxNzeLmqYs3lsEQYxmDSr1qjBJpqZn4Hb7xDicYMj+/c+L9CyXLcHj9WJyYkaYRjQc573u7uoVEGLzxk0CSsTjaXz9a/+Evp4BlIoVvPO378Sl27YLtZeSS7KfPvOZT+LM6Bn09vUIc8ft9cDj8+H4sZNIpfPig5XPZVEqluB1u2TQIPBhs9tE4sRXOksvGqcwt8go4sDBNMAtw5vw6U99VqRJXi/BhZAkC45NjOKDH/4AKvWSyGb4v8F1A7jl5tdi546dqJRqsNscUlDFJT3MKICh0+HE0VPHcPTYIQElWXwy5S6VTIjPFD83OjqGgKdDwDZKKm0WC8YnxnHbrbfhTW/+NWFZEWSiDOuZZ/cgEgljaP2gsLEIwPgDfpHgkUXmdLvw6GOPCyNqx44d2Ldvn/hgGfRGRMMxxOZiQoCwme3IF+hLVBTwa8PG9UhnMhg9M4pbb70NGo0B937pGxgc6kE0FoXT4RKgikmMNG0n48HhsAvFO53NoK+/Dya9FkaDFmfOnEWpWEW9UsfY6KR4ewnbUKcVDySfz4lkOoFXvepG/NY73ob/+I/v4scPPIDO7l5kc1yp0whYSZCR7L/t27ejUChh7969cu+YxEZWmExqSmWZnJBpVyuR0WhAeDaM99z1bnzong8gPDeLdCaO7/zH/8PghnXQm3QwWA340f0/wPTsFNYPrYPTTq8vsxi4BzwBuN2eeTYUU63I7DgzOiKMrYF166QYTiTjsgpGo3deD6NZSXa0Wp3oHxjEkSNH8M//51/FC4uSzWKxKmBWNpnHV+79Kso5AqwKA4u+ZJQTLhRw58/Aai3MV9v3LdfvLscIae6zmye3IhETjs0CgEUYZL5f1RBkKgmISd+8XC6FQjErUt1kNop4Joq6Tk0j42ouqftGmPVWGLRmBHw9IovWaYzCHCWIxbZlMSmAOJ/nC/1ay5jEFVGCaDJW6jQiKWTQAr9zpV6QBEzKwKdCE+JNRV82pngajXpZ3WU7qJTLCASCIjGORWNwu7w4fuQYzCYLrrvuWiUuu9oAbypKAAQZbRarA7lyCeuHt0APE/Ra9iUOkaYXKxlEElM4cnIfDJYasrmkMFe7A30o5OsITcbQGRjEYM8WXL7zWun3KC132p3CDuVPGu5y0qw36gVQp4++3U6Z7yQmJ8dgcxlRQxp5+psVAbPJBa+zEy5nB8wGh8JumY/YVMAKkV2qxrgy3qohBq1m6CpAqQAUC1NypXAgs08plJS4dvXFMUVZOVd+zuNn86vxiwEXlZd1vgVgs4n5Uu2w3X7bAVjt5pet7ze33ZXA24VzXbmAXur4zX9r9/1br0nr/pYCsFpBqBX30fBWU7c5d/+LzeWb9yXPbCPdlH+X/lg82yhmboQInONRqCw8qq21uede6Vq1zqXVAlZp24vb/lJ14FrbwXLX45y+rQVQbnecC97XNgEIzftu4IqLDqcyV5r/2C6F8EKf73L7O9/rthzUsNo2sPhZbO1DF4PzzWP4Uvtf6Vot+0w2SQTnn6HGQoNICGUMWWAo8XlXJXfifdUArLgNQSzO3VX2lYBU1Zqk3HIRlewrzgFpvSGMLKYANsI6WGByDm5tLF7wuwqDqYmJxWOQFa6CTMr3bSxwNOrTeR8sgkh65T3xxdJyLKmiWlk83pB9xXF1gU1PaxjlO5+TmNm42c1/JwtLxqvGAovKAOMiHdu2pA3qtTAZqUjgIjolh3WZixJY0/ysAazlOi+1Ma1lMvXTelj/Kx/nQl/P8+24flrXcCUQ6iKAtYDEtwJY7NjY0TCFTTpBsiSqBIwqKGWTOH70MPbufhLZRAzVchE2hxM2t0emP7f80u1Yt2ETEpkCdEaLSOwEfRcAi4t8NZEkikeI3gyjWZFo5EtZmG0GWGxGnDh1CF//p6/ikks3I54Iw2LRi0k1zXQZl14plWB3WJFKZ7CufwB9PYMNL5A6jp04inwxD6fbjV179qAo0fUEnHLSURbzZeQyZXzgrg/BZQ2KsTgNrpOpBNLpBLQGDjgcPIqIpyLQ6evQ6usIh+l3lYbTaUWmkMPc3BycLi9mZmZltT0ajaFc5uROi1KxhmK+JF4kLqdXACUCZ709PbjpFa/C448/jl27duMbX/9H/OmffQrVMuC0ObF183a8423vAGpkxBTh93vx4T+8B0/t2Y1gZ1BM1Cmfc3m8OHHqtETB8/qpcbXs4Alksd1T+kKWE32vbHaLFLsWqyIJIytKEuaCPfjqV74Km8WOUGgOHf4OSe8ii+KeP7ob0UQYyWwcvf09+M23vAUzUyFcdcU1MBBt5ORLW1ckUwA6u7rw8GOPYHp2WqQ2LNa5CVlLodkQQqEQ7FYHDhw4CJfNI4UoKywGAYxPzOL1r38NfvO3fhNun0vxwbKa8djjj6FeZ5qWBnOhOWEKEeDhQB5LJKQ+PDU6go4OBdR65PHHhJV15uRpYRdROlgtV1HMFRUGVb2GVCaJLVu3iEcYQcDtl+7Aa25+LT71qU9DW9PAaDQJECMJnIWiSA856MfiUfT09IqZfjQeFnP8TCKOXDYHtzsgrKSzp8cUeZwkzJThdtklkMBuV1gj23ZsEynp3r3PynOh0ZpEPkiQj/41dodd2vHll18pyY1zoRBcboI+OfT09CBKM2qCY1odxkbH4LV64XS48dW/+1sx4M/nUujr78Xf3vsFnDhzAre9/lZkSxkcOXYImZwiwZqZnsK1V1+FcqEs4JXX5VVWtySq2ACzzYSZ6RmkUgkUSiUMDPRLOIBabPHaM4WRxbLT6RYQuiPQgTNnRvDQQ48gHIqis7NHpINkCV6x80p86AN/iEQkJWblOg3N9XnNaFJffEESwgsNYLUWVOr4tjKARSPzZnMJyc6RlUXFB4N+gOzuKuJ9xdVZevhRYhdLziGZTaBEGZpeJ6uubA86rVn8yZw2PzoDvcLQJGuRIBaBbXODmaOm/lzIwmItcwT2pwKkNNoPQSwCWPSeKleLsNiNwoB6+LEH8cjjD6KzOyCeWGTQ0si9Xq5IEc2wBIK0hXwRQX8nZmamUSqWMbRuUNJKa+WK+Gy5HC5MTU0JkG2mBNZsFO81h9knfSeTBblK7XJbkCnGMTJxBE89+wgCnT7Zj6amQ4e/H4lIBuGZDLZtuhyXbb8SuUxWxiNeYzIJKcPmfpQiQCvfhaCRyaQXP7lodA5Ts2dRrils3XKefo4WDPVvhMXskvHFYfdILLjqdyVm7NJMGqAjwazaygCWumKutEvlLqs+WGqiVTMIwnFWBbAUJpnKwFLNcxcDWOq4v1T7aQc+Kee0IEE7n32oANZqjrWa/a+l7SoF5/ISwtWcU7vv33rO7QCspQCoFfdxgQCs+YK+0TZlntYwa158/AsPYC3X57YD8prPazX3qvU4Sv2+ehP9F6Nm4VxxqdfLGcBa7r6vBJAueW+lr1Se79ZarxlAXem+tgPSVAmhehx1v0rgBj1QFcCnWUKoLDzQP0oxQidQpW6TK+YVgIvsK2FiVcW2goEwkuRcXQxgsfvi3zknoJempWHmrkr1WqWEBLBUcEmZ0zS+vTAVFE9PzutUCR9DbDkPVsd5HmdeFimAGL+Dspiivmg+33qv5vvlxoK6ui0tkpW0QcUYXhjm/L0x1hnJxDKQXaaTwGqlXyKApVMWtl4qANZyHdBaB6QXo5P5edrnhb6eFwGsxoP788DA0tSkg2A3ogJYYs5tMslkXssV5EoJek0V4ZkpPPTAfQhNjipGtVoNAkHKR8rYumMHbn39HZiNxFHTGqDRm5Sob052a1XZjxxBo0UylYXX60Eqy4RBIzL5FLwBB/76i38Jo5lU1jpm5qbQEfAik07C6WSBX5dEDo/XLYXN4OB6dPi7hTETjYZx+OghROMR9A2uw4HnDyOeSKCzp1tWMgiYlAsVzE7F8Afv+iDsRh98ng5YLEYBbSLROVTr1JtnAU1ZikybwyQSFK6607eG3kxkpNAvqrunH7FoEpFIDKdOnRHjZZIiyDahUbnFYheTdfbvFrLT/vtvSDz8Bz/4AcTiabztt35TQIAfff8+GA0WBPxBvPeu92BdQ/LmdDnwta99Fd/69rfQIWb1Z2XQ8AeCKJYrkpZI83ib1QST0YgskwF5z4yKhJAJJjRxp5cX0+4IZjFyl8b7ZEU5rA584n9+HFs2XaKsrGq04p1ltVvwuS/+Bb713X+Fz++G2+sUltDb3/oOeF0BkWByoM0Vc7KI4/X6sevp3ZgNzcDmciCRiEnRSGNlvVGH3bufgklvwFwogsnJaZjE1NuCTCot8kWa4d90043477/xZgS7O+T+0ldnz56nkcmlxZye4Eo+k8X64WG4XS5ZsaLn1smRM5LC2N3bhceffFKAlP7uPoyNjgsQGAvHUMgW0dfXIywnsux27rxMmFTHj57Ahg1b8M53/i7++I8/jkwyC4fdAZvNIW3eZLNIwopEF1dK6OjsgM5IX7QkNgwPI5tKIJVKIZtR5IaJcAJnRkbR2dEpMjHUK4jHstiwsUdM4FkY33zLzXj+0CEx0o8nUvD6/XLtCVY5vQpYtnPnTmFyjZ4akSRJXqdMOg2f2ytSUDL0tHUdzhwdwWU7duJf/s8/oVDMoVIpyvPx/77zTfzHD7+LV77mFSLvqqKCZ/Y+JemINNd32e3o7e4VxmJnsEueca7+kX3mcioG+WSbEbhie1cnWbxmismnXoAWJe0MkujJfRw5chTPP3dQzOidDg8MOiPcVg8+9cn/BX2dxvca5bkwWcXAWqmvXzoMLHWsb53wLgdgLcwNmgEsYhbz3BZFKqdTJl5lsrHqlIGVkc0rMsJIbA7pdFxSCnn/soWcpNSZTQ5JJO3uXAeHxQ2r2SHgKEERY8Mb6WcNYMk40ZAQKDIBJYlU2ly9gkIpA6fHjucOPotn9u1C70CXeLTxPYJWlL8yvIFtnS9OlMlYjUYjOH16BOsHh9DfNwArQw0cdvGoYzvlYgRDHTRmvcjmtHUzfJ5OOCz0uavAbNHDZNVAb6ni+KnncfDoczLRtlmc6OrsR0/nOoSnE3BZO7F+cKMwZKsVGnoQ9OHKL6XpDBRhTDhTco1iyl8qF2QBhSD/4WP7EUtMwmjVw6g1I5crIejrRV/vEMpFMg6t0EKQy0YzWQ2A1cJGWVRkq2whguMVWd1XzIT5TzmEuuou420jEUr5+9JA2VIA1kpzunPfO5f1IE90GzlfMzCsPkPtPrPUPLz5M0vNbdvv89y+p91nFh9zZQCv+ZyXLsAXA2gvBMBarsBfEdxp8sBSemIFXFU9ac797IsLYC0FGKylPbW2kWUL6fmO/iKAdSHq23bPzHLHaGVgrdT+2wFY7fqH5n5G3RcZxCudu4TONL1a2yfPX+mDW32wFgCsBfCK7Fmlz1YBLNp9yNyK5iVi2s4FLgJYdfk756Ccj6sAVonbS7qx4pPF1sttOB80GA0wN8zcVXsPnhf7RXUsaJYQKv2lIs1rvgayCKIyuBoG77IYwr6h4ZmlAm4CYDW+k/qcLsgLF8YBtW9WmWEiltcQMFMIEuKFy1CDhoRRBbDMTEOkabskNSsjKedR9MF6SQBY7R6eCw24tDvey+X9C3Vdz7fj+mldZ/UBXup4FxlYKgOrYSarAljsJepa1BoIvd5gRKlYEFCkWsxDq6miUizi0Qfvx8kjz6FWLoifDRlP7IIcbg9+7c2/CQPlHDCgxgKDBiLcbZVchapM64XxYTIhmU7D6bajUM6grqti19OPYu+BZ2C106DcKsyrYjknRt40zSaYwU4+nUrCYjair3cAA33DIuMbHT2Nk6ePIZ6MwepwAToDnt1/AN093TJ4xCNR8eYx6h24/dY3wmkKYGhwWEkLyyQwOTOGOsrQaMvQ6Ws4dfYEOjv9wmCKxSNIpOPIZNMol4oIBDsxNTErIJzBQMPuOmYm5+TaWc12pJNZ8bRJJTPyt7vueh927LgM2VQO99xzDw4efB5WhxWf/exn8Z1vfRenT43C5/bhttt+Cbfechvy+Sz8AR8OHNiLD95zt0jnCMLl8vSk0oGL+9F4AmWmHzJaVoqtxgQUEImehp2/wSBgDRlZRA77enthp6dZpSLm4F+99ytwOXxiJE3fLo/Pg8H16/D9+7+Hd7/3Xdi2Y7OY2hMge/1tt2N4cKN8v2g0AZvdJMyI0bPjeHzXE+JVxWPS48bmtMhgQ8PjeDyK8FwEZoMZ+/YeEKlPJBwV9g/T/OijdPmVO/D23347evu6hCl29PhR7N23D9u3X4K5uZAUlAQsmQRI02ad0YDnnn8Ox08eR/+6fvEGO3j4sHiZdQe7kYgmkIyn5XvJEKnRiNeWpKENrZNrOT0Zws6dv4Bf+ZU78NnP/G+J5+U1dLk9wmRjCgylmGxz9OQymA1y/bp6mHZZRSIWxZ7dT4t5OS9utVjF3FwEuWwWPp9HzPrpm8NrRwN3m9Uq5v6hcBg9fb3IFfIoloqw2uwicaXfGO8jC3qeR1dHl5iq87mJhMNw2hwSK5zP5tDV2YUDTz+Pv/3i32DH9kuRz2XgoL9QpYiPffwjmJyZQFd/EDffdgvm5qZx7MSRRrqMBg6bVaR+3Z09UrzzxePS74om+pwMEXy02x3SDnku5WpZ/ORolu2w28UrLBZLoKMjIM8/GTGdHV3CRHv8iSdQLdWRTRVwyaZLcf11r8BA15D4O9WKkJACen7pjWTy/ewArKUK6eXGiuZJqgoWLGzbVMjTB6sxM+fkjH0LmYOcKPLeCBMHZFrlBITIFdOIJ+YQS8whV0g2UvvqqFS1cNn86OkehNvmk8AKk96CWqUmEzoFAFwaQHghoMBa5wbN4Ik6QSVARSYWmWUmix7xdAgPPPhDWB0mlKsF8f3iM0UJMRmGhAH4fLNt0c+DX+vYsWNwOdzSv3d1dApbMJPNCVuUz8qxk8cwE5kR6WGlWIe2ZkDA1yXSZq2uLgsgNV0Fbp8dj+96VJ4jsrD4/rq+9bBbvagVDHDZvfC4yULUoFbm5Ngo0j+CyhyjWCAwKZHnlEjHBLylBDKaDGFs6gQmps+it7MPRqMZlUIdA/3rJUWyViXjmO27IS8VaX7DBLKhLaT3lvJS7+O5AJa00XnpYSMggBLCBoAl7anpERIgUbPYxJd9k3JfF++/FcBaG3jVfN4LT8Jq5oSrPU67ttju+W1/LmsHMNYKYK0IIDX6vpW3WdwjLdpWcy7bofXZXy2ApbQzBVD7aQNYrX3uSkDGaoEKtaBu3v6c9nSRgXVBSrH2z9nSh2kevtoBVO3eX027aAWglgKwmo/TzKxaqj0pfa8CPqnvK78rAJbaR7eauBO4kr+JTchiAEsArlpdQCqmZpOBRcmgwsCqCYDFsVKZkzHQqiQAlt6gh0mkdQaFNdUI8lDHZGFUNnlgKX9X/B5bnxGOCwJ8CaCkjCUCMGmUMVFk7Azh0WqUxZSm76+cf/UcBmfzeXAwVZ5FWm3QrF0ZBxckhAqD3cAlIIMGRp2BjjDKNjr+U1ISf+YMrHZPT7sBrN3nX+7vtxvgX+j1Pd+O66d1Xy4CWCtfaZUBIeP4EgCWUOQ1BCRKklpWzGVRqxREwnJw/zN4ZtdjSMXDqJYVbx6ai9fqWtz4qtfgymtuQErM3A2oa/Woke8q8/cK9OR5sROjFEZDWVccg+v78cP7v4dHn3gI/k6XyArpe0UAIJvPiFG7EuPKnAqi+1UY9Tps3XopLr3kcoyOnsWzzz6FZDoGp9uBCItxdwdOnh4RORpX0memplAt1bBj2zV43c13wKxxisE3U7FisTBmQ+Mw2XSoo4hSOSvyuXKJcfd50BfX4XZKYt7Z0VExi89kSshkcjg7OiGpiv09g8jlCkjE0lg/tAkTY5NIxrL4my99WQqw8FwMw+uH8dhjT0jiXke3F6997c0w6szYvXsPDFojtmzeijvfdWfDrDgHo1GH3/v9OxGOhNHb24fJqSlYbHa5L0xbtNqsMriw0FKpv2Qw8W9cvaC5Y4nG7V6fMAjIpDIYTeJtVi4UsHnjZnzij/9MnC/0Osa/Q67HZGgCd3/4Lrh8DgG+XnXTTVg/sAE7t18hHl/Kan8dZ8fOYmp2Rsz4k+kUrA4bavUydAYNyrUyTp48hr6eHoyOjmN8ZAynTp4RNhqZOIVsQRhhLAqHhgdx1TVXQ6Ot4tbX3YbxyXHs2r0bVqvyPqWBI6fOYOOmTejq6sLR40dw+OgRbN22VZhCvOcPPfooaGyZzxTQ29mN0ZFxkRAaNHpksxnYnQ4JC2Bb5+Afno1h44YteOMb34QvfP4LjWSVugA3ipkli1WD+G/Rl0tn1GOgvw9GswHpVArpZEqAOQc9c6oaVAolMdsXDzPq9VGH1WJSaOD5kkhIOeBXanVJdjSY9eK5RqAu2BEU37SZ6Wn0Dwygu7t7fhJAjx5+Ljwbkr953G5YTDZpyx/7o/+J4cH14oPmcttx333fx/d+8B84ffY0nD4ntu/cLsmZlDDynvCZ6QoGxYuNcj4CVvQu83g9mJiYFPYMWWjKKh//WwkJSGdS8ozn8lmZQBFEEGZmY6LE8+NKocfjRTgUQSKWQqUMDPavx45LLkfQ2wk96IPlQzySgEU88sRx7wUMBysDOMuNb0stXqw0Fi7HwGr1eVBmsa0gRA2aBhuGkgKV1s/rK5PQSh7xVAiR2BQS6TCKlawSpV2owGEPCKPH6+iAw+aRRELOQY3sGJfwj2lXCK7mQp/PnEAZZ1WQpOGnQ+DWYpAUxiqK+PfvfQs6Qw3egAvh2JwEHXCKTFN2Toz5rLg9HgH8+PyNjIygkCvA7nCImX1f/4Cwmvic0fidbTOZj+PUqROoFMrwuXwiI6YHIdsvJ9h6slJLefgDXuzb9wxOnToJr98tz8CWTdthM/hQKWjhcnlgoBdjuQ6dVgGwKKUgK4tDIAsCPs+y+l0pwmDUixfiTGQMu556HD6PFwPrhlAvQdibHpcPZrJx6eEvPleNYkFSqRaKHSWPt7m9LG47lGcrN1p9RtSCSWFgKfOvZp8jZbVdSo+mFCo1jVC9/6r0rRnAWguIohZrzRLetcwFV3us82mLSxeay7X8hb5ntee/FgCrXdHdzsS9XVHeauK+1HdvB2AtKupfAgBW8/m0W2RWr895t6eLANZqhoS226z22Wnd0XxK9hJHWC2IudbtmrdvFnC2gls8pWZpXPOzNb+PBnvpHACLCzgNdmwrA0sYVhUljZDvEaSaZ2A1gCnOi1SWlcLAUozdKSGk7YIKYNHTlT5aXIwWQoBOWbBWQSxVSjj/HDVSEVWj9QWmuHIDFGWMEtikzC8aBuwqQ6oBZnHFpFKtsGSQcbgVwOLv3A/rjuZ5ioBiTYwwhU2lnz+meF410g95Evo6PbCYC0VGMW2NOa4xrEQrtc1LFsA634Gr7ZP2MttgKXT15XQJLgJYK9/ttqVYV+YAACAASURBVAAWGQQVxTjWZrUIgFUtF8S8enZqHLse/THOnj6hhIVXKsLAIDOob3A93nDHr6NY06ICHcpgvLwITqDV0HyaEap1ZIs5SXcKdgVw79//LcLRGfQNdmNqdhwafUXAK422JiwfduCpeAIBX0CAg2BnJ2qVMi65ZDtc9gBy2QL+5V//Eb6AC5V6EVl6QWnN0OlNYtgtSVTlIqbHZ7Hz0htw++veCK+1Q7x6SpU8otFZpLNxOJwmZAsJxOIhZIs0KNeihrKwd4qVEhLxOBLJpMjmspkS9u57XiR//HalPI0V9ahVgJPHzyDgDeLP/9dfiVxOr6cRd1U8lliEvfd9v4+Dh/fB43fh6iuuEzkbGVt6nQEf/aOPipcRJTl9fX343F//Je79yt9heHgj9j9/EB2BoLBXRs6ehdvjlptMFoyqJWdRQ7kaiy8OCNYGIFOjpE3SBr3ixRLweVHKl1AtAR/72J8ImEMQit9ZYwQ+9dmPI5qcQ6VWwcDAAO54wxvhsnuQS5cQYEJdKoK9zz4Dj98npur8rJvMo3waqUxCJJj0UgoGOiSh75v/+k3YbS4kYgkEvAHo6jpMz0zLYD4w1IfLr7gCdW0Vv/wrvyysq9NnTmJsfBwdAT82bdqEwwcPY926ddi8eTMOHTkkKYVdPZ0ijbTYrAJgcewoZIrYummr+JA9TYaUy61QtBvySCpqZmdCAhx6vR34wPvvxpf+5m9wdvQsXC63TAboR8WJAosM8TOol+Hr8GH98BBmZ6exbds27HtmHw4dOoytmy8RTzEyDa0mCw4+97z4ctWrFYTmomL+TBkP5XoE2IrlGhhVXNNWxfONhTuliOJ5kM1hy5Ytcr68t163R/zDHnjgAQwPDclzwIeMfmVmgwV/+ok/E8p3NpMSIOBdd74Lm7duFCbPdHgaNocV/YN9OHHyKPoHeuB0WIXJxs+TvbduYFD81SjBfXbvs2KkTdP8QEcAk5OT0n48bg+KRbL/cojFonKN6c9GGvtcaFbM9Ck1TGWysq2RUq9cGSOnR6Gp63HdVTehp6NXEvX0NQNqVa1IDgnorBxk3260unAA1kJxf+4+1wRgtQByQmxQAawqVxw5GdM3AGcahKeRKYSRyccQT05jJjIpctFaXQOLxYWB3g3wuTrhdDCR0CoAmdlgnF8VbXeF1vr+WuZe6gq6grMoKYzzLwGJyyjXCqjWC3hi98PQGQGn24wzo6fFs439ACewTBqyWEwiEScQSwbm3FxYWLYMyajXtHDaPVg/vEl81DKZApwuu/i1nT5zDIloBLVySZioVgslwE74/F3w+IKYDUUkgXNqdgrPH3oWqWQEWm0Fl16yHf2dl6Ba0oms22CwKPZUdXGih15vQLlUEYBNWQ0vipSQfStBXpNVj1QuitHx05idnhETXfruMQyDY4rRaAOqHBnZK3OSTnP/hcQmSd88BwFdnoGlFhTzK/yMgpXXYgBLKRIUyeACALDghaX8vVG6nWPSvXD7VgMKrNUDSt37avbdfP5racNrKabbeWAt9Sy8EADr3GJ7ZQnhUt+7eR8rpRCu6lozfbNZ/tTigXXutbywEkJ1/83X+SKAJc4H57xkDGr5+391E/elFq9W2zc0X6ClwKfW9r9Uu2oF8Jfbz3J/rzVCNBY9Q/SGYvqweMMq7CwVrJJ5ZAPAEhYTF7CaAKxcgem8iqekCmBxXl8olgW84tyvUFIkhNwPPUoJYNFzle1DBYDEeL3xT8aDxvyDDCz5Lg2NHms1tZ+V7RoXbaFdLUj8Fs2P5DsqiYOU1jcDfaqJO7dXAazmzzYzsZguqMyHlH6IQkUDg0h4fpo6TAwjWQRgKT5dDKGS/fysPbBan9K1TJ7WMqi9XLdtD2CtXAC0v24vZPW8/d7bb9FeQrHyKnyblJZ2iZyNFStJHFrmpXRuL+UUQkVCSJiGAwqlg6qEUKPToVJV6KSkcNbItOLKb43smQSefvIRPLvnSdRKFZSLBQS9PpgsDljsTtxy2+3oWbcBhboWpZpGBmUFRRexlTCo7E4zZsNT+Pf//I78t8Nrw9TMOKZCYwh0eCQJg4bZlDwRuSfThZKRaDgipr+D/b3o6V6HSCgtEsIf/Ojf4Qu4MRkag8lKOZUOZrMd07MzyGSSsvI+NxPB1Zf/Im67+Q4MBAfF1N1iNSASmUE6n4DJXEe+mEIyHUUmn0CtVhYGFhk8/A7soPO5HOxON0bOTOLs2Qn0dPUhGkkgk87BarSLB4rT6cUf3Ple9HYNIJ3KShHj9QYwFwpjcHAYX/ji5/D33/gSfH4nLr3kMkxNzcJIsC2ZwetufR1uueVmYQxxNeWJXY/j45/4hPh9laoVKVAooTs9ckYBrsR/RotyoSiDicmsSP5YQFKSY7IoLC2CJgRl6IFFM2kWiMPrhjA+Og2n04Ov3Ps1aHRaAbBgqOOTn/ljPH94Hy7dsR0bNgxjoG89Ltl4KcxGB9LpFE6cOiLgYjgWhd5gQLAriMmZSXR1d+Lw0YMiuUsmY8JQOH78pKT+MYUuPDuHbCYHl9Ul15XnrjNq0NvfD3+HB9def52kJj76+CPYunUrLR4RjycEHKIJOgfnUGQOU1OTKFaLIsPjOT67/1kcPHgIN1zzCoSmZwRQPHb0OAL+gHyGLDayw/zBgEQWp2IFbNy4BW9729vxpS99SZIS6cnDCYLP75PB0u/3i9zrzMgpmGxm3HDj9QhH5rBuYADP7XsOY2fHFa8nAW7MqFeqwvRjsUuvLkooFdIFo4g5r+EwrRVZZrDHB2iqwijbt3+/HJugVbFYksLZ5XAK04nSqu9+97vYsmmTtL+R02fQ3zOAWCQmEsLNmzYJk+szn/wkHvzJ/bjymitAnS6lUx6fG9t3bhPvr85gAHodYDaY4HI6JfGup6tXjkXQ4Pjx40glU+ilzNRulwnK1PSkyBXp45RKJcX/i+ATvx8lvKG5WZE1kqlmtSsm9KVCGZVyDZlUQZIIezqHMLxuA/q61iEbzyPY0SvtUGzx1D60fWe/eAvpcy88gLVU4bwsgNU4viINU5kyC0Wp8jkVUGAwQ1V5VjU6lItlmI02FEpZFCsJlKpJxNMzmA2NYTYyg3yuBJ3OgsF1mxBw98LjDsBmdr6EACwOGo1UPam4tPPtXBY0NPyuGvEQzBaS2LP3SYxPj6KnnzLwjJJSajALq4mSC7IiKSfgGORy0UuwinAkDqPBBJPZJsEY3Z396O8bQjpN7z1KKOn/p0cmG8H46EnUqkXx19NrbRgY3AKtzgG7M4B0JiusKQKFe555BKnUNDoDXdgyfC3c9iAsZoY2GKGpiY2sMBNFQlhnjLhBEm8JthKk4vBIQF+jr6GCPKr1Eo4dPSKeiFajGX5/Bwb61qFSqcv95Vg6D2DJEs6C58i5BWhrhdrwaGliYLGZ8XpxP0rh0DwHU6QZ8+yrRsWrmrk3FyvSXhvmvUsVg0s9jucWlyt7YC0392oHMi0FbKyme2g/3128l+b0rNaCd6l+gH87XwBrqe/cCqC1uy6tx28GsNZa+Mu8tIGUzBfoLR5Y517zFxfAagUKLjKwFu7AywHAWqn9r+a91vbT/PtSn29lYC33+XOeuwYzljYSKnilflZhXjVkdQ2PrEUAVoN9JX+rK1JB9uBSVxQbHljC9mVwSFXm980AljCwyiojq+GHWFGtQxTAif9UGWEzC0udp6gMLCoB1GdMBbAWfZ+awpBSUggXe2UpqbocCxVQTp0j8ZxV5nDzZ+T6NI1NJDDoqXKQ81XuBGfGZJerAJZFbxQ7ADKwRGooofb8qYGG/15KAFbzhVxqMFnNAHZxm5Y5/hJmmosnFRcBrJUG/gsBqL7UASxlbsySWim8ZE7DIpszdXoC1Zl6phfJB4Fxi0GHQj6PWiWPiZGTePC+HyCbiqOQz8FqNsPv64DBYsPlV92IHZdfjXxVgyLVgxpAb9RCpyW9lOkcJTGWPnP2tBhLF6sFVDUlzIVnZNWeXlSy0m0goGIUAIvxqbl0Bl1d3SIToZm4z9uBbKaCfXv3iVQqmUtIp1fiCrWWLA+lCKDnDk2DM6k8brnpDbjx2ldjoGs9ouE4OjsDmJ6dENZVVZOHRlsAdBVMT4+KLxE7W0ogWchQrhaJRmAyWRGPZZDLlkXqwmLFbnGhUqphYmwaf/onn8Zg33okEmk4rAQl6KulFEYs8MlG+O3f/Q2MT43h+muvRzQaF7kbpX75bB4f/ehH0dPXJ4NDJBLGB+++R9K5evt6McPEwM6grN4cPXZcAFICH4VcHvVaXTxbSE0mSMEUj0wuKwybUrkkwARXcmhEbzZoBVwy6qwoFCriBfPpz35WTNx1xjoeeOiH+PK9X8LV112N4fUb0NPZhy0bt0GnMeOpp5+Cz+tC30AP5sJhWdUhkJTKpVCulESuVizl4XY5kC+UsHv3bhw5eBSpRArFUgUeuwvpZBoeyndMeszMzQhr6Yqrr0BXZxDDw+uxe89uAUs2bdggUkiynDo7gzJAP7XnaTjcNvG0ItvME/Bi79690mb1Wsr+8rDoyXwz4NDBQzIRuOqqqzE7N4Op6QnY7E7oNWbc8StvxMYNG3HvV76CRCKhADClkgBXTGvkd4rGIjCYjQK6brv0EimeOTF49MGHhU1DOR6HXyanOZ1OzExOyrNUZXqaxyMG7QxwoaG/wWCC2WRVPAtsehRLWXh8PvkcWVj0LjOZyQzzyrnQ5N5isYgv1r/927+ht6tbJIoEncjWu/qKK3HP3XfjoR8/iG9+699QzOfR3duJu95zF5569il85s//AtddvxMWqxHlShHXXX81xs+OSqJbNlPEtm2XClhIr6/jJ44JA4vsKwLEBIxnZmfmjdt5TciYi4Tn4HDaBWCm3xkBNj4XBFX53xazFaV8WYzH52bJjtHB7+7A5duvkmehXuYzbZbrudRq8znjOMEqAl3NP+c3Wn4MW3nxYnmz6dbPtQOwBExRoi9EEs0+VbCDGn8ntd8gyYS1ChNNCZDohIlXrXDCqUWlnkWuQMA8gnhqDjOzk5iemkW5qsH6wU3o8PfB7+0QE3L6Jkl/OO9rtPys53zGr9V/pg7VG1xT10kfJCpx0v4b/hYEsCPRWRgtOkkefOix+yWBsaPDK36CvFCUILBf50eqtSKYZGigzBcQn7qTJ05j48bNMJnsIl3evHGbBASUShXoDVpUqgU4nUZE5iYxNnaqMREmwOpGT88wrHYfSpW6+HFZLVqcHT+G4ycOSL9jt3Rg/dBWOKxORUINA3QakwKs5cvi2UfQUSeyDAYbMKGVCwYa6d/0xrqk58borajXYXxsTPruHTt2CsuJ7Z+AmAJgKd5oynxAKQZ4D5d+KUCeRks5u7Ktcl8UsEoALFkFp0RjAcBSZZzz9/AlDmA1t7XVgDet10p9LperF9q15Z8WgLX8HHMB7F7t92/eTgWwVlPct167lxKApYKFFwEs5S69XBlY59OOFXBJqWFkDGpKFm02WF8MPCtzBmWcakjeVVCqxZB9qb5F2RcB4AUD93kAq0k+qPTVKgOrYeBeUUAnYTA1rD9YW1Qb/lZkLfEzBKkkKCmfl9qBwJCkFpYVCSFDjOifJX5aTWbzlNjp6Bkl/rdGAXsUHyuFRMEhQQW1Kg2pn5iy8P/i8kJvLsWnk3MUo4FsLtYtVfHfJAhG5rCAYVqNMMPkOjRuBL+XKiFsvv7KHVpM5KBiQAHImMjN8BQdTDyeTvmdh9BxYashjySAxfmScv51aE4ceX5+9Gvu7FsHFhWVUzuaRas8y8+f5t9ZCSRYalBaxS5lk3YD1Gr387PabrWD1s/q/C4edzVX4IWCgKs5xou/TbMefd56o4GMy5jA3oQFGb19ZKSoIDEzjccf+TEO7N+DgN+NJNPnAgG4PB3oH9iAK657FYw2J0jfMFrNmItOo1hMIpkO48TpwwiH56AzaYVlMzo2Aq1RK4l0BKCYTGg1GyWZi8BGjj5EWq2Y/+7YdqmsHlotHtisZKjY8P3vfx86k06kHjQQDsfCwnhKp2mkrUM8loLXHUA6kccVV1yPm67/RfidncKWoo9PNp9EPBVGuZpGtZ5GHVwNKWJyagJajV5S/8KxOPKlPPKlnIAwM5MhGHRm6DUm5DJFWAw2xKNp/MGd78dNr3g1wjMRaOkB1mDgcRQh6KQz6EUC81ef/wt857vfRv9ALywWM6anp6U4JZvn19/0Zlx99XVwOslSyuL973sPTp8+Ca/XJT5ELPTypbKkEJZKZDvoUCpWJIWL+yDo4XY7ZODhgMdXoVhAd1e3bBOam0Exn4Hf45EERLJxtDojbvul1+GOO25HsKcD3/vBd/A3f/sFbNq0ETsvvwI7d1yOdf3D2LV7D1x2F+x2q7C6WGgyHS+ZSSIUmREm1mxoWlhBlJ7Sn2z//v0YHTkLq9WOWCyOSpHgpBGZdAZOl1O0/QRErrrqKvziq29CvpBHaHZaBvmBvn4BssbGz2JwcFAGsD3P7IG/w41oPCoAUl3LVMsURkfH4HR7ZNWKKXsjI2MC6gT8HTIBoAE8Pa1mZ2Yx1D+MS7Zcgle88pX41Gc+LaEC3MbhciKdy86noz1/8Dls2LAB2Wwa27dvl+RM3qtDBw7KGETwh3I8sqVoUD4xMSFMJXp3FQvl+ZS+AwcOwuVywOlwIRINy3+bzSY5Xm9PL2Yjc3KfOKgTcO3u6mJVL99r547L8PTTT8u+KSUMz4WYioCe7m785Z9/Dn/y8U9ISl0kFMEdd9yB33jzr+Pg4YO45w/vRleXHwaLAVabAZds3yLgpcfjFino+vXD8Po8kjIzcvoUshnF46qvrxd+f1DSBum75vP65LwI6j256wlJdSQYwXumN5ikbWVzBfFAo1l2IV+E3eoQVks+U0QqmoHL4cX1V98IXd0Ir8uPQqmiFPhNE0m1p1v8N8UEXfESUiRQK/lnLNdbLgdMNR9TKYqVv5w76W3t65s8dBTWe2OCpwBYyu+Kp4TyOyEuhTcmn2QMNtk8ApCXUCxlkMklMTk5jrGxcUnb6wh0CoDjcLglHc9ud4rHEUMjeL9l5bQhETif+cRyIMLq5lYN2E4uWKuEkKAL/1xFoZiF1+9CNBrCY48/jHKphMEN/eL9xe+u1RukD+G1IADImbTTaRPZ6tTUlJi79vYMoJivwmywYnBws3jKGfRGWGwWGYvMJq4Sl3H4yCH5TFdXD5xuH9YNrBdTXMoluMLL7X/y8E+QTsXhD/rh9Xjg9wUlgbDDExRQ26y3C+NLRx01wTn5bsrknd+HWkORA9YoCVfkoHxeI5GIhC3Q321ocEh+0kuLfbM6mV/UrpdlbistRC3M1LnuogJfoyYQnssiV4EstZA4Z668AmO8+dlZ6rlsfp+LMa3Pa/OxWj1k1jqLWQ3AtVJt0f65WLuJe3O/0K6uaXf+i8CoFZIblz0OFI+Z1lerCXsrMNTuvNX9LQYDlGu1mj5m9fs/V8Gx2mvS/J2XOx4XPeeBhSXYhmRxrGY/y7bbNhq+pZ6f5nPlQoZc05YDtH6u3nKea32Olh0PG9dkdX39wl74HVSQrVXWuBRQtNw1XvBaWgCSlh53lT004xCL2/TC/KC5zfI5UD8j2zck3Avt+1wPvOb9cqGilXnEz6osq0XpGY05DL12VWNzNcW22eicHo/ig8oUQS5CNICpcgPYKlbKMp4QsCKopQJYKhDGBVUuxhI44hyXIJTK8FLmAgSoGJNFJQbn9ZwzcYGpqnhIERxqPBeU6ykeXYqnMD9HYIiLUPxd/am4Y7HuI7GBABddLDhWKwt3vA7CuhLZ5MKrUirJL+e050Zfx/mxMMaYdqij1xUX5/TKQiBqwsYy6hXfLAG4NBAm9bxv1nIAVutBzxfAWqmzW+69tTxMa9n2Qj30F3I/qxkMLuTxLu7rQl+Bnw/wSn3eWyc6rc9X82CgY6eVy+CJh3+MJ578Cew2I6qVkjJpN1hgtrjwxjf/Ftz+IPLlKqxOK9K5KPY/txsT06dFIugLekWilM3lpf4hsJNIJjAbnpFENaOe5u9lAbo2bhhCPp1GJpnEpdu2CjCk0VjFG4ZG4mTk9A30IZ1Ni3yFXlXsVDlQeNx+FHJkJPmBugHbtuzATTe+GpqyXjxVuNKdL+YxMzcGnamCUiWOUjEuyYS8BtPTc0gwbdBkQTgexnRoCgYj0wytMOosyCTzmJ2OIJcq4OMf+VO8+pW34NSJEThtbik2ZYCQFQstKpWSgE92hw0HDx3Cm9/y6wgEvAh2+oXtxo68t6cfZrMV7/79uwQA2bplC773vf/E+977XuzYsRUOhxlnx8bgCXYKeEWDdF5Ag94sEkWvzytGyASvbDYzUumkDIp2mx1+f0CKv9DsJLTaKuwWFoA6bNy0BdOzIYmw/9o/fl0Air//h7/D/uf2Sirh1Vddg+2X7kRoNoJqVSNsMSZTEmhye92SVkeGQjgxB5rIuzwOpNJpKSjJaDKbLMjnCgjNzuLs2IQycBaZ8GVHLpfF1PQcerq8wry6/vobBNSLxqLiEWQ0GBssJ0jq3dzcHA4fOYzObr+Y/ZtMZticLpw6dQaReFTkpNW6Rq5BMpnCvmf3w2yxIBgIiA9VOpnEk0/swqb1m/Hhez6M7//wB3j4kYdxzfXXS/qhz+eDN+AXadzQ8DCeO3AAB557Dls2bcCll14qxvO8/idPnEQiGhO5IQFDsvlcbpeAZQTYPC6vXHfuT130GR0dFTCIQC2BWX6OUlFKkHwditSRZupkRRG04wDf4fXLfs6cPi3vF7I5YYH8f/beA0yyq7oWXpVz6py7JweFGQmBkBBCIIMBkRHJGGEMGCFsgTEWWeScDMa//0cG+9nPD0xOQkgojUYazWikGU2ezjlVzvF9a9861berq7q6ZyQhmSk+0VN10znnnrD3OmuvTdAjn81h1wW7kIwm5b32d/XifTe9H/lcDq1tzbj5Ix/Cb2/9FZ717Csk0+fApn70DvRI+8fCCTQ1N2PTpg3Czjp25BHMz81J/2GortdLLR8bTp86rWmpOZzYsLFfmHx7792D/oEeJFJJxGMJ2JwOONwuLCwuIhqPCzDADIdkw/V29OLH//eniCxGMdC7Be9+500yHmUMM0dkDQBGDyRVz9pL89L6QtgfSwDrTFYWySYqu6cURc0IiEtGG7NBzs3NiAYZ+0B//wY0B1rgcDoFAOacwl1WAmIqfHitzmX9tlwy9lVfXWudKr638mbKngnrw8QCrFM4soC+PiahGJW5zBdwoXdjG2LxCHLFovRvAZnMzPyXhNECOGxmRGNR5DIpmcNtJgdQtKCrsxdOB4XcS1oyADHmE7DbLGKwj06M4fjxo1q7tTSLSDvnhEgkriVcKAG333UrovEF7NixTYDEeCwtjNmB7o1w2QMS/kowS9jIIsTOt1QQAIuhiwIwMX25hRsUWihIhGtXOeEC2Yrt7e3LMkLxvKU+aKiEcNVrZ7Ue13QABMAqMwF0rAHt3WnMrj91AGs1/0B7F8ud8rX097UALNXvrd7YXMu9VhvXtUTceb4CsPQAYrVtV6uu1f7ImQBYjerUyOdpdP1ayq3OOQdgrd6jDWsEsGrNP7UArEbvtrovq6RM+lLq+2kt/2P5PWoDX6rfsn6rAVj1nquewfmhNoCV01ixQrLW2yAqS6wWVqcAMAUwcaFR4JVoYZWF3EWgPZeDHsTisQw3qDOUyMhXgC6G3KcZXigMLCYE0u6p5nqZ/8sgFVn+SmNKbXRpbGeDMMDIDRYQrayFSIBL1V3Va+WcUNb1KlGjWIOaqucW9Z3JvfTvq3ps066njU0GlgZgMWkSJRZ434KoRzLrIIEtEXUngGXR2GVSz9UALL1TW12J9Ro4tTpKvaH1ZAel1rIInjvnf0oL/M8GsFYzrMWsz2Zw9JGDuOP23yISnofJwMmtALc7AIvdhe3nPQVXPff5KJBqijzuvPt3GJsaRG9/C0xWIxZDcwKA0DEORcLC3hgbH5fQFAIV3K1Ip+LI53PC8IqHIwJCkBjGjFzdPZvR3NSOO++8C6MT4+KMP3LkCIxmA9xeF0KhkCwANptDskI1B9owPxeSUL8b3va3aPF0IJvW0taaLCbMzI+iiCQMpjgMppzs0o+Nj8FotCKVKeCR48eQL5Gh48LkxCRyKaC1uQORYByzU4v45Mc+jU0D2xFeiKLZ3y4gD6kXeZIKSHmlplg+K+lsmRmR4s5vuO71wsZhNjKLXYtfJ3BzxeVX4oUveDGe9rSni6NKYOnt178NLpdNgEJmZjRZHfA1BdDS1C4Z+7gz0t7WKQyjqclZNLV4JfSO7AABsDweETSnEzw4eFIWvq1bN2BhPihshu07d0pGvOdc/Rx86tOfwPe+/y0R/25pbcU117wIfT0DuHfvPnR19MLusIM7LLF4DL6AT5hYi4vzSGYTIgo+Oj6MsbExySZIp5GO9vjYuJRjdnZB6jk3OS2LH3daGOqYTCZx3nk78MxnPhN2p60M+mgyyGSTMfyR150eHEQyEYPDbRW2HdkoLe1t0g8KjKO32mGy2NDS3CKC+/ffd7+w0hh+19rWgWQ8gZPHT6Et0IaPfPhj+MpXv4pbb/8drnrOcxAMh8QYcLpd6Onrkev2798nwA5F5pOJhGTsI7Bw9533SBbIVJJMJBNcdpeUb8uWrSBQdfr0aS2bYAla2JfRiJMnT8q/WVeGBfJZvJYC8xu3bJY6EqDr7ekVMJeOcVtTM44fP4GLdu8Wh3j//feLoLrVREaUD5c85RJYTVYMnhzENX9+DV7x8lcgEg4JCHbXPXfgez/4loDFDFvdtmMT3D6XGAIEkUqFIi5+ykUwGks4evQITp86gY7OTikXw4F37dotumKjo6PCPqNRxl0w6qeREcjMiRKSGovBarfB6XaKUcd5IJvJCiOtp70XgyeHsW/PgyhkAVHvDgAAIABJREFUSvjYRz4Fp8NbydJWa6daAVjqWC1jtpFE4WpgTbV9o2wa9dxaNs9Kza31AWgrymPSUlJL+FwhJ+xRatOlM0mEwxHReCMLi2AiwRC+a/ZtLXufE6WyPqEKCVDG+lptKAWo6Nu/+rfVV2rFylBnldfDMv2MO6zUyvN4nbDazJifn5F5L51O4PY/3IpELgS704qW1nYBXbjr7PK4JCwwEl2EhwkHSjkszM0Jk6nJ24JC3iCheS2tXbDbyNLKwem0y84zwxF9Xg8S6QSOHHkEqXRGwqg7u7tlF9okTCigs6MDjxw7jAcO7pXwdY/Lg9B8BA6bG89+5tVo8nbKuoCCuRy2yr9LDCwFYAlZrNwJ+ZdrDcdujGPBapWxz79aFkPN0NfbzkqDaLV1VvVTdU7FWRAdSQ3A0jsJWnm097ACwFoj86qRdbbksGhn1utva3FoV3uWNhZXH2P1jqu2rr6//vylJARrG8e1nLla5VfnNSr/WsGaunWswcDiuXoGVr1nVLdPrWesF8Cq1z6N3mE9/3Ct19U7748NYDUa139sBpbqJ43Gu358V8AJFc68ShbhRuNFy8K6/NPonat5tDzzLJv79BleZV5SAFY5DLt2H18+f1bPqep52u+a1hT/zbmV/Yu2jn6cqGPaX22Ols3aQhFMorSkh1XUMgiSgVVmbRHAEiCL/1HgvcDoiqyEsUv4YJl9leX3YlFY74qBpW2ELYUH8t9KC8to0VjuSh9L1aG6/VkfflR4owLvqoFw1oUMLA3AWsqyXB1SKTzi8rq3/L1pb48AFkG2WgCWaGIauFFH5pVGZyeAJdpeq4m4rzYhq2P1jMpGA6FR51xtMWx073PHz7XA498C/7MBLL0hVt22Bob05LIIzk3injtvw6mTj8BsKEm4G0MyzFYHmtq68crXvB5ZQwmugAuf+9InMLcwgWc/9wok0xGJZw5FQvD6/AgyFMwfwNQ02U1mpNJJLdwrEUVXR7tkHGSmqc7ODkTDYdER8nqa0dLWjf0PHMDs3CynUgwND4nODDWhcrmMTLLpVFbAgo0btmF6agbBxQg+/bHPw2n0SVgKQyEYvhJLLCCanIfZmkImF0U2k8Dhw4dgMDlkt2NiZgZmm0X0VJjFzm1pQjFvFFbSW//6bbj04suQTRfQ3tqDSDAmIT9UOiHAQhYus2fwOdQuIYBgtdlx4MB+XPfGv0R7J1Oxd2MhuCCA01Ofeik6O7px/fU3IJ3IoqnJj/e/7/24887bcN7OHcjkM5ieYwiOCc+66tk4euSEgBzpZAYut1tYQnQK44l4JVMVM0pSrHvTpi0YHRkS55BADEXIF4IhASwCAR+GRofwr//6L8KWoBg7w2Ge85xni07W/NwinE6vsIgYxsb6cGeJOzEMrbTazcJ6+P1tt4pDbrVZJLU8F2WGDtIRv/22OwTIKWQKomVGVpbPq2lzPe3Sp2L37l3o7GyXjIkMQ/Q4XRK6ZrXZxPk9ceKEAGgWGwGADFIZhum14Fe/uQVcrAWwdDjgdHkwPz+PyckptLW2orO9U5hcY6NjGDo9gisuvRIve8nL8Y1vfRs/+dlPcPVzn4umZr/Qs40Wszi6fB+333Yrurq7JSOkx+NGW1sbjh49ijvvuEsyBjJ0iFoE5+84XzSiJONYqSR6UgwvjIYj4sh2d3fLMKKDyzAntY5arBa0tbeLrgEBLC7SvKff79cMl2RKNLHGRkYxMNCP8ZExEaRvCTSjva0Nbc3twtZ54XNfiDe/6c2YmpyS9086NrMQ/vO/fAU///VP8YJrnofOvk5MTY7h4osvRiwcF5bc5o398PjdmJ2dwYnjx6TMsWgM27efJ/3U5/eLwDudZYISLWRotbZgdnoGowR4Cd4J+yooiQNa2pqFFcfdQofVhXg4Do/Dh4MPPIKR0xO45gUvwVVX/hlMBtLFGzOwqjfMlual9c34qznay5+x0nHWAwNLT12b41uvlMR5BMCklVZmYRGsJ5uRYZ5kLFKXjSGZzU0tMq6pz8TJRATFS5pgtwKwlGG6VjtKObHK0dbP92sDwVYBsFhKkxbaUShm4XQ6EI4EYTQWZQ4YHD6JBw/fLyHA7W3t8AUCAupmctQ/zMJso3ld0BI4hBeRz+XRGmiDw+GB1WyHy+WHz9eEaCwBj9stWTC59tAn4tzAMAuCyBxrGzZvkk0QsrX4DIacB5q8ePjIQezf/wC2bd2OXDqHoVOjuObPXyLJBpioIp/RxOklMyHfEJlXwqTVxNPN1DIrpwrnO2T78XkMc6cWITcMZH4ts7SUI6D6WiMAazVbnDvUemdr+bmPHYC13IZf3f5Zi72/vhG8Mqy33jOqARr92Gg0fmvZPas5v9V1WK3eq5W37jxRB8Srl4WwmoFVr+yrAWzVfUuFi66n/I0AjEa+5lr7T73znqgAlqq30sD7Y4UQ1gOwqvt/9QaTOs7NQn0I4XrGiKxR5YrXAshWG4NLoIhuJOuAJHVtJYRQB2Dpy6j+rf+r7/fac1SyDD5L06zj75XNAWEwqYywWnlU+bjmyPdimbVU1AArtQ5Q75Qgl9K3qgBYZWArk2c0CAEtDdgiYMV1LcvM8KWSAFp6BpZqDdWelUyEoiml2QlqnWIZGEKobAW1Jmkhhcu1vQhY6dtIzpEweqlcZVNG1VtdT0aXaqtqJhufZ+HGdVkDi1GP3JCl/qUwwQxa+WoBWLQrpLy1RNwbTaL6zrY2I2fppa5lsarVmetdt57nr+XZ58451wLra4E/XQCLDKwSM/TFw9i3dw8e3HePCO7FolG4nB4Rrba7m/D66/4Kgc52wGbExz7zYVicQGdPM0qlHOwOqzB4uLtOxtSJE6cQT8bFGSbQQq0UTmilQh4b+vuQisck3IxOPsObOtr6JN386dODGB4ZFxFth9uJeCIh7KsiU7FatRAPChG2tbXDamKY3QL+4tXXYefG3bCZnDAaLeJIMb36xMwpwBjH9OwwYMhieGwUXl+zZMSanQ9SVRDzC7OSKt1SciG6mMJ5512I617/RuQyJWFDhRYjcFgJyNABI4BFQXmKKppQKBUEwKLuFgEuhsz85Rteh4mpEfT1E+Aoic5VLJZAV1cP3vqWv5EQGIba7bn7bnzoQx9CX2+PtniYgUSS4WRmyRxHFtVdd++Bz+tDJBITcXMujlp4uiaYmE6lJbSGZWH4DplvzErHTIUzM/PYtm0zZqYmcdP73ytgUSIZw9Of/nS0NDdjbGxSdMU8bh8i0QjiiZgWW282YnpmCp09XcgVMjj08CEk0xSmTgqQ4vX5ZPH0+fxYXFzEz3/+S4yNjsPv8oqQMd8py8ZFeufO7bjmxdegKUBBfNKq6fw65Z0T6OFmDMEjsjQYpkhGG7OpEOy54+47kUinBMAi2GW2WkQ4nYAXn+11ugREam1uxtTEHPq6NuJ5f/bnuP7t78DM/Aze8MbrhBGosdss8i7Iqjg9eFIWfoZEXXLJJQgEAti3b5+EztG4oOPMxAZkqvFDsJTA3KGDB4XuvWHDRnGmOzo6kEwkNcH9dBrjY6PSNxhuxP6ZyWcFKKPeFs8Pzi/IvSjYzvNsFgui0Zg4xAuz8yIKTuH+Hdt24ILzL8R5287DZZdeBpfTKQAYxZ6PHDmER44dwsjEEHaevx2btm2QXTMKxjd5A0glkjAZS2hq9Uv9RkaHhS3I+jKTJt9Jb3+/AI4EGts72+BxEwAIwOv2Ye/evYjF42jv7EA8GcPM3AzcbhdaWpvhcjgEwGKYbSKaQjFnxuGDx/C0p1yGZz7jKgFbFQCjGXpL86neuVKaPmpuXjJu1zlb16Bs6Q1aFcoocuxVTuNjAWARfJa5QLKIUm8jj3yBAFYS0UgY+UJR+hbDTNkHCFo5HW4tsyGNUYMG/i2Ve6k91mIbVTv5+jqv5folBkvFdC4be9p7pKFJA511Y9ZB6q7RMGUyivbOVuQKKRw7eUyAbYaich5paSGjL42ZhUn4vS7RQ6QTQVZpnskf/E1wOb3SV/yBNklkwA/nOWY0YjtxrmW/5Ydjn5lSyZTkesJdcKvdjta2FmRyKfzud7fI/OL3NGH49Ch2X3Axdmy9AA6bF8VcGbwqM5dEwNaoZT/kRwCsnObUcP6ikS4CvWUnhe+FY1Ud0wNY6+u5y8+W90QtkhpZCPVnLjlZWshF9acRQNDYFn98AaxaY3I1QKVx+VfXYGoM8NR+i+sBearntFp3rHs/HQNL72DWCiFc632XP2upfeoBWGfT/o0Aj0b9s1HbnQOwVp9lagFYjdYAfT8jgFXv0+jdVa89+vusdm012KT/LjaEnoFYBVwRSNLfW7Lf6nTdqu9FxpXSdlLlU9/5V4UY6hlK+j5JGQd1f56TK68NCujJZsi4zsvvKrRQ9K/IxMrnkab9m8uVQSwyswliZUQegtGftA9UFkDFwJLnladlrj9ceyqZCMsZ/zivUV+LYXvKflBznR68og1YAbTK4aZLIBU1sLTENfzoN8EUE0tfdz2AZRQNU82GYfksJhMIYDHboAKwtCyFjEjRGFi0WcnAEhaZWQt1rAlgNerA+o7WyMhp1BFrXd940VkqQaPnn42RcO7acy3QuAX+dAEsyZLETH+FLE4ePYzf/eqnCAcXkM+m4XV5RZMoHEvhqZc/A6/8i9dieGoIH/j4+3DBxTtQKKXg9jlhtTK8LaE5OWSdLC5oGfX8BGCiEhrCEJBEPIKenm5Mjo2iyc8wGurC9KO5uR0HDh7CwlwQ07PziEWTcDi10MFYMoauzg7MLcyitaVVHGqG4zAtOzNYbe3fjte85K9gMThER0r0otxWPPzI/QJgFY1JRKJzmA3Oo1Q04fjpYQSDZI2ZRKx888BWnD46BXPJii9/6Z9EzJ2hLelkFrFIHD4vHTEKJ5pll4RAj9lqFq4SFy2CdnTIyGg5+NB+vOktf43OzgD6N/Ri06YBCSMky2vjxq3423f8HQKBJkxPTuMjH/2ohH0VSwVMzU9hy7bNknGQQFlHe5eEe0XCEVnsQsEEAgGPCGpzgSSAQmCDDvBFF++SkJuJyQlEwlHY7DbJ7mUwFDEzNYXPfv4zaGkOIFvIYsumTUgxFj+TF4ext6cfx44dg8vrRCIRFQF3OpkOt13C0E4OaoAR70mKcEd7u4TyNQWa8Mtf/hLjE1PiiM5NzmJ2ZlaE5RMJsoGikpHsve+7SRgVLocL0WhIHEyyKhhqRyYHnVKyx0oGLQsXGUDUmdp/8EFMivC7AU6XS35nvffuuQ+7d10oOkKkZPf19GBsZAqXPuUKtATapO0pwP7CF12Dnv5ejI2NIhqPCOsplowLk+nEyROSaez888+XcEeCpXvuuVcAsrb2NnGcuR55PV6kBUSzIxwM4tSpU5I1k2GGBGaVMUFQIpfNCLOJIXuzs7MSBkkmV0dnhwCSTptdWFzUy4qEwiJ27/f5EAqFEZxfFP22eDiKgL8ZH/7gh3Dh+Rcik8qAhhHLw3dz62234tTgSZwYPCbZ3657019ianZKxpXdZBXjIZGMwut3SVseP3lcHHACZ8yYyF2/trYOYUs+9PBB0RjasWM7MpksPC4frDYr5ubmEYyEZDwn0jHJ1Eah+3g0inQigw39m2Ex2OF2NGFhNoy+7k2i80aBdxHoVCLuNQAsBRxVr/WaAdx4hm5kr1TbO5ohtvK+jwWAxaykKsGCYitxniCIlUzGRUA/myVziKwryFxCXTeRIy+VlgFYlTbUhak1ciKU4ak3upVjsRbbqhGAxXFCcXaWnyAWQyPZj3gdmVb5YhZ2pwY2j4wMY3hkCFa7STJmAtS1iglQ4wu4EQmHMTs9LTp+nFupTWWzueD1NZUzPRUlVJmAUZbzbjmVOHfBT548LvMGxx8BLIaoM3kCwxln5mZx4IEDaG1uE7DVaXNj1/lPAYommEANLIZfKAaW1ucIYEnXY5RhnqxEam+ZxNlQ7SfJOsopzfXGvb6t19LG+ndU7WAVirmqMbA0IJSjIc8onR2AVb8f1R6Aa+l36xu5tcXDzxRgUo7V2Wpg1atDI2Cm1nWNfKWa19QBsJS2Ub17qn5X7XivPH91AKtRPWvN2fp6NLp+rf2o3nl/bABLlaveOP9jM7CogaTGgn5eajQ2Vb2qAaxG76vR8bWUQc1r1efq58ZazCsBUHSaWNr1S4wqfTtU7sWQQZ1AuXrmkmC5xqyqVSb+xuyA6phoXukE13ldNsNEURpYVQGwsgSstE0QrmO0V5l5kMcZOqgALMqekLFF3Vylp7VsbOnY3VyHBDAi24kheCo5F4oVVpaqvx5o0uqwxMhS56g6ScKVMgNLf0zE3HV6j9VtJFkPy6CXRKJQl8tIe8YIi9UgwFU1gEW6HtOpqBBCuf7UscOl6k5V/b3e4NMXsFGHrzdpnS2AtZ7nPhHPXasB80Qs+7kyyRD6H9MMemNQvxjU37nVdoEtRoOEEf70R/+FU0cOC0rusDvQ0dUNo8WKWDqDv3nXDZhcnMa/fPNr8Ld6kDek0DfQi+DiIpqbmkQQndpXuWxegA5qKJGh4iCo4nYhm0kJ0j8/N49NGwdE12njhg3w+JuxZ899SCWziMdTSMTTyBdKch+nxyn6KxPTE2hva8HmrZvEmSKjgfXraenHy1/wOnS1DCASjiPg88NqN+Do8QeRys6hqc2J4bETKBiAe+/bj+MnBtHfv1E0VEZHh9Hka8fYiWl87ObPYdOmrZRVljSzqUQaA32bsBgMCUilAVhlkUWG1MjCQgfLjHRSc/RnZifxxje9AflCCr29Xbj08qciHA7hoYMPY/v2Hfjbv71Rsi0yqOajH/04fv6zX+GZV16GVDYuQAsXAZarQ9oti1MnT8Pp9GB8bAIWCTkyiD4WmTFcLMnu2H3xRdi4eRPu2bNHABc6XAzZJBgWDYVxwzuux7XXvlJYIWQ2xFnWQLNkDWQmtOm5aZgsRqSzdErJBDFgbn4Gg4ODsLttAkwGmvwyPpwuTbvKbLHgxz/+MebnF2G32hELxmAsGYUNND07g86ONoyNzeKG69+El7z0pQiHg5KJzON1a3Hvks0RAvowq1kwEoTdbhXDgAygBx96EKeHqY+VRHtnJy644EIpzy9//nNs2rwZT9n9FDEECOjRQX31K96AH//wJ/jev/1Awjv7BvrxV29+k+hdTU6Nw+VxI55KCJhw8MGD2HHeduzatUu474Onh/DQQ4dFnN4m2TLzEubEkL65+VkB1JipkIwzi8EsWlEMCSMIxTHFbIrUkSIQSECWAB1DEwm+sn9SB4yg1l133YXzzztPaNX8nQYMtb323H0Pulq7MTw0jI62Tnz5S1/CQO+AMLL4vvhO//P//CeOHD0krL/RiWHZcfvmt7+BucUZuJwupCIxAQzzuTSMFgOsdgv2P7BPwmQ1xlle2GAM5WR9svks9t53j4Txbt28DbFIAs0tLZLpMxwNI5NNC1hG1h61zLQw0wWUCkb0d21EPmNEs78DXlcAfl8zzAaLAFgrRNzLDvdKg3fJ8NEm3vWF8NWby5Qtw+MKwKq2bx4LAIsMLBqoYlyaDBLmRgCLHzIPGWJAxiSBYM3gMwkTU607Wl4IlVZ6OXttLQuTvt56A1S1Q6N7aHJLdAyU7pJOA4t1yOXgD3AzIgKbzSqGNvslw3QTqYSE+c7MTUu6b4YIc6yPjo9gdm4SdgcTeGSRTETgD3gEeCKYzbFC8Nfp8CCXLcHucMFstkrCAAKuZEQy65+XGx+JBDo7OvHQ4YOSQbS5pUnuScfB7fPIfMS584F9D6BYMKCjtQMoGLF9y06YjQ6YwHbXWFjy/iUbmBZGyO/FHOdyau5p+nZcs9SuMoFJ3lvvGPAaFcKhRH4btbEy9NV5+rU5X9D6Ti2gQM7TAVf11/G1lGD5OaoMtZIvrNVJ1e7Y2H5a7X5nAmDp73e2Glj1Wk7/jLW2x2rn1T3GhAJltF3vRCsAq9Gbrda2WXn++gCsWr5jvbKv5fezbbsnCoBVPYbVWGQIeK1VTL8ZIccfoyyECsDSz/3V80ytPqTeCyMc1LWrnVfvHMlmXuOzlrHAc6jMoS+vRIXoxoPq38WClvGvOoxNf652H23tVQLmcr0AWBpIpd+IqLSBDhhbakcN9OH8qGlc6bSwKixd2ou5CmtXACqKsgtQVRZtLxVlTUlnshrQVeCxnPg3tHn5bz5HH5aoD+kUKYyyfaDCB0V6QCQLtKQkjATRz+ME3dRHicNXt5uqZzlXyBKrTcfSUn1e2q38nqrbm9dzjeQmqmQjZiIqAliSuXeJgUURd8XAWgFgVXeuWpNQvU52JgDM8gVk5QKmv+daJ7Cao+BJ8OOZtN+ToFp/QkVsbIA9WRqjFoBVr+yVcclQZRSQT0bxm1/8DMcPHSSMg1AwBDcZHi4XAp1tuPLPnoNjI8cRjM+DiaSC0XkRQzdBo5DSiSdjhuwpTsYEmsiIaWlqFibO5PgYfD6PZM2gsPXFu3Yj0NyMyelpAWni8QzGx6c4/Yk2FrWw6EAk0nE4HXaYLQZ4fR75LxQKIh6Lobu9H+dvehquffFrJeMU462Zxj6VCWJk/BGkC2EsRmZE/mRxMYpwJIGRkWmh3lJH6ejhk9i97TJ89MOfQiLOUDkHkvG0MI+Ci2HY7Q5xpFg/FeNOX0jUokrUvTHDVNJCXVpafPjkZz+Bb3/n+9ixsx+BJg/aO9uFLcW2eNlLX4Grr/5zNPtb8OOf/BT/61+/KeGGi+F5TM9OoLm5Bf0DvaLvks8XhVE2PTkrWd7Gx2YESGJ4IZkyFMenNhXD3bp7uxEKRzA1OSGLoc1qFZ/CYbXjxS+5Bpc+9VJs3rxRMp6RHadlpbNiYmISFrsZ8WQUTrdDWEH37t0jwuLURoqnYuKYMwyUi2Aylca2rdswPjWBO++4E9PTs7BZbAJgFXNF0XMK+APi3FH0/VWvfCVe85rXaEtsMSdsCYa1SQhdLIp9zDjZ1yPhik6PQ0LYunt7cN+++zE4fFrqtHnLFmHciVj8zIyAMBeev0syoU1NTONZVzwHPZ2b8L6bPogTJ0+KthWZXlc/99kSHjk4MoStWzdLRpeJ8TGkcmlxxhnKuG37Vhw7ehx7771f2Ek0ALjAkvm2YaBPdKXcZIAZGVo5g/npOekDvb19YgQpbYKNGzdgcWEB9+7dK2APWXf8y1DJ7du24/JnXI6hoSHsf+ABcdoZEjozOyssLa/bg8WZRQmzdDpc+NSnP4Xztp+Pxfl5OfajH/4IBw7uFwDywYcPiLC1w2HFJz/9SXT1dEior91sRSIWlTGcy6fhbfLhwP79aOtok3dJw4nvhckGCConkgnsufcu9Pb2yPj0Opu08FSyMQ2QDJDHTx6Vd8bMhqy/w+ZENJyA1x2A3ehGT/dGBLytEmJrNVslhLTaYNc73suNnrL2QQVo0nZQ1/p5ogFY3FOkcUjwlG1FAJDsTJaTou48RhCeRp4GVJhFU4mDVJh8f1QAq5xRrwJgicmq/Ve2ollWArLMuKrC68iE4txMMJRji5sXBFYZRsx6Ohw2hMMLiKciKJWyGJ8YETYW53DOAZy7mJnU6w0IA7dEFp+k/6ZRbhSNMM51XEfIQiRT1eawYWJyDKHgAtweB0xM8uFyS4gxReAZNjw1PiXaWkwO0tPZh+amTjDCxFDShNwls59ELlC5vVz3ArPKapkI+VGgFevNf6s1VTkAyonguZwXCfo3+tQCp5TNTgBLOQr6MVRZn5/kAFYjkEPm3XU6wY8ngNWobGv1ddYDYPHc1cS59c9UYUf1/ayzA7D0fXutvpz+vDO5Rv/McwDW6rNLIwBLtf8KQK085hSAVf2UlcBQbQYld11Xm99WOyZzqC4kUPp9nYx49QAsBXBVyltmXFUAHII5OgBL/a40rdQ8zOvVPaiHpcLuuNGu2FUVME0y7mY17USCcAS4ygwsbr4wwzNteNE+zedkwyeV1gCsfKkooBeBLn7n6KRdqZ63bLxJYphCJSMhj9EWFluiDGAJG1m3gagHqtTGSK17q3rLZowuTJP2iAL61Bon61MVTqnaSwFYZGBxI4wAFv8pYY8miL9nNhtqirjLfdejgdVooT13/PFvgXoA2FqBsbUuEI9/zZ4sT2xsgD5ZalKrnLX6R2UxI5OI6LqxCFMhh4P334vf/uIncNosSCWTwqTq37ARnQM9sHodSBsySJfSmA1Po2TMCRBAR5xgAUO+Fqj3I7vwGcneR6CFIACdFmaNi8WjaPJ5ZYLs7e6BL+BHMp3G2PgEpibnMDM9j2LBhLb2LgSDYWET5YoZLAYX4PV7MTDQg/GJcfT2dstOf3g+gSue8md46QteBUOBOluAzWpALDGHR47vg9GeQToXxcT8NObnQ1gMxmAoWVEsGKU8hrwFN/7Ne9HW0g2Pi2FjGeRyeVjMNgGuCEzxryxcZYYFd00Ysy6Z3CxWFDJ5YRYRoLln75244Ybr0TfQBZvdjN6+Lrl2YXERmzZsxntvej9SqSxSyQyuf9s7pK0MpiKMVurDREWXSVsMC2gKtOD0qWFJDU/nK53JI58tCCuB7WizW4T94HBRGN2KRDwqgFMhl8XCQhDPuepZeO3rXgumwSUDx+X2yqJCfTICb8FgEOlcBjaXGS2tATz88MM4/MhhbN++XQA3s80kmSWj8bg4kQwxJIPo3vv2YZxMO9LBckXMjM+glC+J5g9Do5KJuIBRu3fvxt+/652inWW1mEXUmgBJe3srBgdP49jxo5pWTjELh8uBSCyG/g19OHLsKB544AEJ+9u0aROmpqfh8XiRjMdhZsYToxktLa3YtGETdmw7H/FQDh/76CekTLwPWRxkWTFMLpqM4/zzd8qiT3ZRMpMUlgxDmS5/xjMQjUTx29/+XgwC9mU64Gx/iu3zQwaN3+3B0PAwigXNUInHk8KySiaol9UCq8OGnTt3ip4W+30eu0sgAAAgAElEQVQ0GILH6xUWF/vPFc+4QgTx/3D77ZpGViaN2bk5zVlOZ1BI55BLkYVhxM0334zLn34ZuKu577778f3vf18YPQzjGhweEl0vt8eJt7ztrdgw0C/vJZdKS+ZQMsxoKOShGUzUAyOQlkilRF9u67Zt2Llzh4yf2TmK1EP6S0/HgABYEn7q84j23L4H9oqjT5q60VBCe3snrGaCuxm0eNvR3t4Lp9ULv7cZVpNNgEyOafZ1Tcxcc+7FgIL2vd6nkfZTLW2K1e63tG5WM72UAb485KIagKhncNd7JgEs7VOm6VMatWyQivi5LtW2Fo6mpcBWRidDiZXGBe+i18OqrvsKkHANC9PqdoRS4OUutaZJscSoWc7EWvYotWuv0+rQIFAFRpLhROO8gFw2hZKxIMkkkqkozJaSzHUE+lhvJp0wmaywWhmOboPRYIbIDTLjoEkLz+ScQRCL4bSpdALzc9MyLrr7mJlQE7FlO4+PjAtTlACWz02GYBsMJd7HKgwsMq34TkRfltUVKq1intUPcVN1r7WW6rNXreF1rDhFOSA8oJwCeU6dkMFqxlN1CO5q9uBqtoB6fnUBq6/R9ycN3Fu6opbTW31+o/s3Or5yfNYGwOs57qvdvxFY1ahs+uNrvZcSca8GL6sZWGu5X61zVgsxrN2f18+o0fcdvfNbr0/VGif16tfIOqfzr9qu+u9qz6/0DzXt1Rm8bL/V7s/NGxm3Na7X91VdZP2ZTBMrrlHl1wOdtcafnpmjB2kq565Sf5ZfreP1+r6egaXAfn271+t/+ve9bN4rP0gJr1OLSQ/AEBThR37jOquJw65oHwVCqbIoEXP1LJVdUAGkYr/osu2pZ1baryzirvQRBXwieCVgVLaywU3NK2E9UaA9k0GuWBJd0kxZ1J3+UkZCCjVAix/2YXU/6TPlzK1cnirjyajZDFqkhFEALH4ns0zZE9VziL5d9fPh0ntiFsblGwjqHgoIK+TKdpxuoVm6b0HWUT0DS0IILdrmHNd/hhKaTRR3N4ntTbhMGM4WLVv7OQDrUZkO/rg3Wc3IbARkrWaw/HFr9WR5eqMl8slSj9rlXM1o5QSZLRCwMcFqKGL45DH84DvfgLGQh8NuxfziAtq6u/Ds5z4bFrcNY3MTKNmKODZ4FBa7JmZuM1PEnSFaSZnIksm0OO4UoSbYQlG/+cU5NPn8IuLro3i7zyPi0G0d7ZiencUDDzzIvQXRb5qfjyKZpENvgsWssWLIUiIDiayZcHhRshvyGX09m5AOFfHG174ZbU1dyKfzsNuMyGRCOHzsPmRLEcSyYYzPTGKSDJqcEZFgSnbkCUC85uV/gRc971WSqUoyg2RzMBktWnYwg0YdpsMpDik051xbNBgHp4lkG4uaWDQXxAJyeNvb3oLh0UFhV3n9bgm1YVp2sgRe/xevx8tf9moJlySY9cD+fejp60Qwsgi7gyCKS7SamI3OZLQilcpJSGVONulNAmARaKHwOlPa+wMBGM1WYR81BfwCCJHKG1ycxzUvehFe9YpXynOpm2Uym0WjiiE0XEDI5LI6LejoasPefXtw5MgRdLR3iMYMM6blillpE7LRuOB293SLCPh3v/sDWJ1aqFwxV8Di1AKiIeqKUQCZzLuMiL4TZPv4xz+Oiy+6SFg/ksK+xH5lx8LiHAaHBgWEc7rskgSA2mK9fX34wx234dTQoLSv1W4TdgfB0aHBYfi8fvg8HmFMnX/ehbjowt34P//7p/jed/5NQi+Hh0fR29eNDRv7BUwNhhdx0UUXoX9Tv7BeHj78sOiqEaC64pnPRDKZwq9++VsBWdie1H+i8cGQRoJXNExaA00CQA4ODon+Vz5XEICOQBmzDjIhAAFCgo/79+/HiaPHcN5554kGGduZWczeeeONEnZJYIs6WgR8ubO3uBhEMZtDaCEo4YCf+sQnsXXrVoyPj+GLn/uihN2Smcd3E4qGBEC88V03YsPGAdx7770CSPV2dyOdjIkQPtmKFMwmmDC7MCv9s7e3H6Njo0gkUti8eTNaO1oxNMiECaelPrk0BehbJRSLYE57V4cwyo4eOyzP9Ht8Eiq6ZfM2JBMZpBJ5DPRuFoDAbnHBZnbCatbC4zgOFIDF75wPlEB2vVn0bB3c6vueLYDF++nL1Gh9LQljiV6AFqJAoEWFBGjGpwbm8d8aOLUE6IlxXCzPI/x3+dkqRK362Y8+gCVvTXZO1wVgSUHpODCc2ggKo5fdivL9eIwCsaw/gd8skqkwJmfGkc0lJUNhJBKSsF1uFrhdPplnzBa79BfuYjvsLjidbskIyGQVNHg9HifIWBoeGkQwOC9jzu9vhtXuQCGf1zKJ5gpws8+aHWhp7kCpsBLA0gz+snCtAHcrdWRUv2rUF84WwKKRr967to6Us0U9CQAsrY1qt53eYarVluq3huOrhnO6/J2cA7BWa8u1AAj6OXQtQFmtuVwPnjQaM6tdv2I+b2B+c0Oxun/pAad6GyBrBbD07VELIHu8AKzquX81AEutxfxbHSJcDWLVY2CpNlXtV/edltu/XvmqgSp92fT9tvo9KYCJIJU+vI5habS/FYClCRpqv8mn/G8Bt6oy8amyqHBCASerNg6WAK4qXaySBprpE3zw3HyW4ewZFErUs6LmowZM8Vxqj9I2SGUzyKZz4mspthZDAysgkWJgVWlfskZyjmBaWvh7hQGsT/yijpcbVA9c6TMWVg8lsU90jDe1Dql3JPdhJq+qz9I71UIsuTarEEKlgUVgrMLIqgFgcdP/cQGwzgEoDWbQR/Fwo7Z+FB917lZLy97/6LZoBGCRSWNmGEipiEwyiu/8r/8fE2ODCPi8GJ8cx87d5+G6t7wJ08EZhGKLGJ8bx3x4TrI/0elNpNOikUOh6o0bNyIcipRZLAEJ6YtFohqjpViQjHac4MhO2bxxI0bGxzA6MSbhgtOT8yjkDSLCGwrHxIkhIENHiWLBzPRlsRlFZ4gsFoIq1KmaGpzDDX/z93jKBU9FLBSF3WRCMr2Ivft+j1BiCk6fFaFUBEeOnkQhb8biXByFDNDf1Y8bb/gHNPm6kUlpcesEr/S7TgSyuGtPsEwWO7KQyuKJlYWdIUDQ2Cx9G3rxuS98Hl/56j9j9+5tEvpFBtmWLZs0xlMmi/f+w/tx4YW7sXfvfnz45pvR1OJFJBqCy0XQJ4LOrjZkM1mgRODMgInxGSTiWbjdfgHdnC5qXGVgNBTR3NKKcDwlYX4EROZmJ5FNa6KSX/z853DxRRdLJkQep84MWVI2hx3RREw0bVrbAogkw/jDnbehtaVFgDuyeqhn1dffr+mNpVIitj81PYP/+I//kEXa5nTImFmcW4ANVgGw6EBqu0gGAS6PHRvEP950I1597auEQccw0mKBGQmpAZDC8NCQxMw7XHYBdJqaA/A3NeHXv/0VxicnNPFkZp8EpKwUXPd7/cKo2LplKy7atRsOpxtf+cK/YHR4XEIHmfWvuSkgTKu+3j74mnySedET8KC9vR2T05NiRDCxQHt7G8KRGO66826YDczsyMyCTC5gRXdPpzDqSBMPLS6K9tXRI8eQiCfEIOGi3dTUIuLVBLBcLns53NSIk8ePI5fNCZW6ta1Vkg/09fbi/AvOx89+9jNhNRLEm1tcgMNmh8vuQDwSl3K+8Q1vRGd7Oz75yU/AZDALaHhw/4PimDMM7ZJLnopvffdbGBsdxTe+8U10drdj+7bNKBZz8PpciMcjAqAwKyY1vFiXeCIpYaMUCyVL6xmXXy5ZCgcHTwnoTFCQYvXUUWAf7u7qFpDroYcewsTEqLQ5+0FLcys8Hh9KeRMCvha0t3VL1jebgQCWvUK/J0CjdhMJGqpdxiWAZOV0W2/d0+/ornWSrgdgLc2Dyzcs6onIrxUs0gAsZTuXDWvuDpe0HVr2Y6VDoQEnS7uq8r20tKuqDEjldOh3/6uNy/W3R70r6mmQqXrV2eCppEkiIKd0VDRtKS05CPEtzQnIFjJwOMwYHhtEJDoPu8OIYGhONLWYZtxOIXe3Fw67UzYuikUjzExOYLEI8Mx+SgCcGx9kGQZDiwgGF2VOJrOUyQxYBO54M9yRoYkUPmxt6dQBWMymKOIo2o41MxGKAW+qG8Km2nw1kKURAFPL8Vt2jWGJ4SEOQ3lDZOWza7+H9YiY17MF1lO/lWN1ZbZP/Xg4W5u2UfvW0tBrfE1ttt16wZv1tJtyClc4gzoR92XtVqVFU9+JrBPaVb5ADwzUAhNWu6/+WKM2PVsAq177NNpergAXVRsPeiZJrZnvyQpg6duJdagONdW/B567GoDF41ynVvs0GhPVx6ufX13e6vfMDQBeU91PFfNKACsCR+VQQM7zPF8xm1UIstynDFgp9hT/asmJyutyDYaVKk9l46AMaCkArVTGbyr3qBJxzzOUngysEiUDqA9JDV/6E0Vkshkhh6Wz3AxmtsKCJINSZeezBeyqqr+m06jNbFKuct9WIJZiYfE8Q/lcvb2iysq/mrauyna7ZKeoequNHFkL9YtJVbZHWZt0mwmy3WYoaZnYyaYqr6mKgUV2tQKwmCFbMbCMwoA2StTKOQBrrVbck+i8s13wn0RVfYIUtdES+QQp5hkWo57RKhOYJDfi/xWBbAYOuwV33HoLfv3Ln0omu+nZSfzlm67D81/8AgxNDmNmcRqPnDgMgxUCtjDz1MzcAhwOF5JxjRXFEKSWpiaNabMwD4/LLU4Ixa67uzpRyGs7FLsuuABDIyOYmp2B1eHA+Oi0hPaFg3EJGfN6fIhEw+K4U5i6UKI4fBCdXR0CFrBeFDmfmwzjja99E666/GrMTszCY7cjX4zhwME7kS6FMR+eRjSTwKHDx+C0B5BLG1FIG/Cm696MKy97Nuamo5KhUDlLvC8dIf4lAKCloV1aYCXtLpcUlQ2lUJD6sU50pA4efgjX3/A2eP3MAGeEzUHNp5DoH5E9de3LX42rr34erFYXrr32WtmlYdYukxlIJMPo6+uS0Jr5+bAI00cjKcSiFIpvE3DQ4bRJJr1MJinsnqLRikgkLCAkwzPJqDp14hhu/tCHcemllyMcjggl2en0wmA2SNmnZiZFVJ2gx29/92skMwkE/H5ZwAhgEUxhFhW+T+omkSn0wx/9N3ISXteEyZlpWTjj4RjyiRysJouInZN1Ry0bfhLJJC57+tPxlrf8NQr5nDDoSsU8snlmQkzj2LGj8HhcSGVTwvzx+X2iG3XXnntw7OQxaX9qYlGLamZ2HnaLphtkMVixefMW0fbK5Yr4zMc+C6fLKwAhASeGzZHh1RQIwOV1o7u7W8Lj2rs7kc2mpX8S4Orq6ZZEBb/4yS/Q09srYCONoHAojI2b+jCwYQPsNquEM9IoYQghDQGCWPEEExJQML4PsWRCRPvZzmRezU5NY/+B/cJcYsZFm9WGttZWvOCaFwrz6QHqU7W2IU1aeTpNCwUtgWYJ7fv8Zz6L737n+5ibnkFLSwtu+c0tAnJR8LO1tQ1f/vKXJBtiIODHP//z13Hk+CO45Km7EGj2IOD3IJtPCwuO73ZoeFCE4rWsN2lhSfr9AXS0tyEajQg7jXX2utxYDAZhd7pEe45hlGSUcYeQmRwX5sh+DCARTQiDjMyrdDqP9pZ2tLd0w+dshsWoAZra7qC5ogfBflxZzyohao0nsrNZA6sBrJVPq57vl1JINy7ZyjMaAVhKBHYJjFrK7qNpYGkAln53X34n07NKX2StoNr66tEIwBJLtUbFy7+VmWMVXamyg6EuYB1yhZzoVs0vTmEhNAODMY9obEHYgszSxH7isrsFkGaGWYLgxXLMjd8XkHkoz5ALbmJYLCIWn8tlRJuOSxdDsTmWOQeTHckxV8pDkgwYYZMQQo5XBWBJjSStN/VRVsbQ6NfMWn2xkTOvb6xGABaBNP17ZWS23plYelZ9AGs1J7Muc2KVTrKe+q1FxH19/XH52Y3Kohhw9dp5Pe+vkbNeXY+1Alj170tpgiWGw7J+twqApT+v1r2p76M+Krit0TWV89epR1Z9XbUj3Oj91eoby9qhQecRCYyqXQj997NlYFU/vvpZjRhYqi71QgjXutZVz/3qvrVCCMW2r/Ee1W/L+kIl7Lt2Q1evQdX3qPecWv1ND4JU2qW4JI6ulVsbDyrkj/OjHpBSdrfGwFrKQKjZb9rayv/IzONfZgjnufyuv48e1KHNtBLAKou+qxBRHTtW7kfgiaLszOxN6Q5ZszTBdoa3MxEV/QjKgXD9SiuxdrK2GGJYZq6pzT6ps64vV4TcVXZnBdCWWVjKRuAGaq15Sf+e+O/qcaDaiVIby8abGktl/0bWySrxfP4mvGWCVgwLJBgloY9FIShYrZousspKqAAskrIYQsjrzgFYZ7MqPsGvXeuk9gSvxpOkeH/aABaDmGnKF7NpWC0mLM5N45++8gXMzU5xtsE7//Hv0NXfhZK5hDv33olQJCiaJnRK6EAYjBbMLyxKCBRDz+hITE5MCPV065bNIjQdjUVgNmoi7B6nE11dXRK2OD4xidngIsxWG04eO42urj4szIXB1PT0LdK5tOj5EPRobglIf/L4PeKkMMSPYSbz02G8+Pkvxete+QYEpxbgd7kwvziGP9z5C+SNSXha7BiaGMHo6AxsNi8Wp+Po796M6990PWwWN+w2rzC/uOjwo/RoqE3ChUYEEylFWJnItQVSJmy6QIWcsH8oykibwWy14sMf+TB+c8uvBQhxughuZTG/OCtMg2tfcS1e/OKXinbL17/+/+EPd9yB5mY/YvFFuNwOeH0OeVY4HIehZMHMdBDxeBoBfyvm5+eFtcBQw3giDKbhbWnrkt0dhuXMzc6jKeBEa3MzPvOZz6Cnu1fEI2nPGgwWAbCoLUVgkPpcY5NjuOW2Xwmw2NPTI+AOmRMet1vq4vJ4YLXasRgK4rvf+x46OjolHM0b8As4w4x8C2MzcNkcAnJpQshGuU9zoEXa5p3v+jts2DAgYBXD3CiRRJbE4UMPYcOmDcKuY9s73S7RsLp/3z4cePghkOjW2dONUJAgZgKRSFQYQN3t3XC5fHjWFVfixPFT+OJnv4Senl4BG4dHhtHd2SmaYPy3yWJCZ2cn+gf6EGhpAXURGK7Idtixc6e45Xvuvlfi9Kmp5nDaBYwkICXMj1RCdNiYoICUaOqjkW1IJh3DmwjK5UpFJFNaSOEll1wi/eLee/ZgYnwCO3bsEPbUM57xDNHJonj9oYcPIRgJCSNsfHQMF5y/C6lEAocOHUJnW7uI8MeiMUQWw6JDR4H88bFZGZMve9nLMDQ0IiDW3r334TOf+wR2P+087Lr4PLgcVpQko1VR6nv48GEZj11dPZJ18uGHD0k4JcN42zvacPLkCSTiMTikfxZgszvR3NSKmZlZ9Pb0obunR1guP/vZT7FhYAP8fp8YYmazTdgxBBw6WnrQ5u+G1eSUscN+q8SwCfrW0rdajYlVz/Ffz0JypgCWKv96niUGt275UEahMo6XjHQaw8uZNtz5pMYT/QdljCrnT4VhVjuDjy+Atext1GiWWkAgmVeyX6xlTS1pyQ6460ydxaIhi3B0HsHwDFLpCLLZlCQC4fzp9vhFvJ3rBpNsMCshwSxmheXY5n3IxOL8xPBlMv1GxkdFg5EfhmproupGFPI0pBmCzvHskXBsI+jIaBsPyzLX6QCEWo5ftS22wmFrAMw2BLB0GQj1Dpjqj1LmVT8rj9d0SOo4tbWcn/WNgdXtJ7Vu6u95JqCGun7ltUv11z9LnbceAK9eudb7u74f1XbwdWE55f5X7fArYKIWELBaW+rBKylHhR25era5+u2rHWn0zvQO83ravF5fq7y/dff+pQvUJkCtW1Tu30ADq9Ga9HgBWLXeudihVSG81e+pFnCxrE5S//p9o971ledUAWXVc1g1kKL/zicr3SnFeFIMK24uyLNVSGBeA7pKVYCXhPRVhQpq912edVABRZSx0ANZCpxRABY3T+T68j21jY+lcELFDCuUNVEZPkgGlrpPMqWYVgXROOWmr8a80tq4QBH3SrRCCUXWSzeFVhiFillV3iBSLCxhXZVF22WcqVD48qJWvV4p+QL1HgV0Kvsy8uZ1/+Z3za/RxrsCL/VtpGURLyegIQOL4BUT2PAiHYAlflM5KyE1sJiFkBpY5xhY61tdn/BnVxup1QU+B2Y91q/wTxfAYssytMhqs1CoRQR3XXYLvvSlz+PgwX3o29SHq593FXxtfjj9Dhw6cgih8CJa2pswPT2Fk6dOo2QiwGOU1PAEMfp6e2AxWRANh4WBxHAqZq2KhEKiM9TX04Pt27cKa2gfU5+bjGht68KBBw6gKdAGo8EqgocLc4sC7BCMmF+YE/CLgITd5RBAg+Xm+hZajODKp1+F97zjvUiEE2j1+nDy9GH87Of/DqMji1g2hNnQPMwWF2LhHKLBLG565wdx6UWXIhZOI50twGZl6IoWgsJJ22LVhBLVQsPJmOLCsviqEJRyOFA+lxEHK5FMiwix2+vDLbfcIlpF/Rt6QCyOGi5unxNzs7PIZXL47Ge/gOc+9/n44he/jG9+65siVh4MTcu51IhpamqG0WSBz92E48eGEYun4HL4sLgQlHfFTHSZbFLCw+x2j2SLdLtseOlLXojRkUH8+je/xde/9lVhKiWSzCToQpGOltEgbCuT1QSz1Yhbbv01Wtr8mJ2ZRl//gCy0Aa9Pwtw62js1lpvbgx/+939jcHAQ/oAfsVRSMn5x4TMbTJgZGhcdMKvNLowiGgC8j9vlxczsFN543XWSDZGZyXIESW1mCSl85PBhbN+2FelsChPTU7DarQLq7Nm7B/sffBA+vwfpXF6yQxI4Ci6G0NfbD4vJJiGYz7riKnzg/R+QzGNdnT3yvoaGh7Bl80YxKJixkJpRDrcTPX29kmXRbLeKDpjBbMG2bVvF8LnrD3cim0mjtbUVbrddy/piKKKppUlC/wgiUfsrGAwhGo0hFIrAYjZLooGZmSm4A354fWSOaGy97Zu3iObY0SNHRViefYrsu5e85CXCfGIGQgqys66c23s6ezAyMgqK9pL95LQ7MTI8gnmysJrJpjuNa17wQnz5S1+R39ta2hGLxQVY/MSnPoKHjt6Ha176PAxs6IPH40A8EUdfX4+EU1Ljq7OjC/5AE06eOCVt1NraLFpfo2MjGBkZhMNhQW9/D7I5UvANyGWLaGpqRX+/lm3xgX37MDwyhB3bt8v3dCqNpuYWZFIZDPRsQWfTBslkyHsT4GIbEGwQmbha8XlrYGKdzZq3VgBrCQxaqfGwnufXA7CUIa+MYX2oE4/RLmU7FXIa0KeMSr1xKiEQFYbTUns2cibXt2I2AkjU3arXSX3oJNtQu09ZyaucyVATYqeceyabgsNNbbk4ZuZHkUiFkckkkC0wUYZRAGOb3QErBddBI5tJI8ySjZDrC+dY2c0ug8cqtDCZSoneXnNzQBhaZJAy3JhrULFggMPhg9lkg8nAUAottFG9XzpN9RgwlVpXideuaNsnGIBV3TfWAyaspV+tPEdziGp9GoF36+un2tnVDnC9EOBqAOvM6rb8mdXlXe2e1eVU167QTNMBWPr7VQNY9Z61DOCqAXbSkdd/Vrbf8ne3lufUem/6+66nzzUE5eswwirt2aATNaqPJHNY5dNoLThbAOtMxoB+HDQCOlcFsAhAyPqyHMBa1qd07V8LjNL3HnW8ms2kyqsHtyrPEKZxGZwSgKrMolIAlgKTChrjSjGt1D2ZeVsBLMvKV9Z2IitfHdeu0TY8VBkVmLUEcC0BOFLeMvNeD2LRbiSAJUwqZhrM0O7VwhpT6ZxkIeZQpB2aKTOvKJPCvsQEUMqvkHLktSQEyo6Q55Q3xjSAqsyQUhNdFQOLGsGqj+r/qn8v1WuJaa4HsKjdpdqSvxPA0r8ndawC6JXNBc1mKYlPVg1g2WyaDSjsYm7q6wAsJeL+uDGwznSAnbtubS2gnywaTZaNjIS1PfHcWctb4E8bwMrmqEFihaFURCoZQ7Pfi5/89If4rx/9B7bu3IqO7lZ09nUimU/A5XZiZGwILW3NOHLkESQzGQSaWyG7DgIoFeFyOMGUt4loXAALr4e6JSZMjI9i164LMdDfK6GF8/NziERjsLrcIkQeXojKohANM+W8DU4nNX2YMc+IaDwqIupM2x5obobT4RKQi4Lhs7NzuGDbhbj5pk8gMhdGZ3MLRkaO43e//2/42504dPwAopk4bDYf5uei2NC5HR94z0eQS+RRKpglHIqgk8Nhl4Ulm6PwomJFaAlOOBmboGUjpD2oLfoG0XRiGAwdK7INRHjeapdwtne/590ilO30UMvFiLa2ZgnliscSuPbaV+M1r3kdbr/9DnzwQzdj06aNcLotSKejSKYikrkvHkvCbvUgEk4jHI4yeE6yF3IXg4uw1WZAIpkCYIXD7UKpmMUP/+s/YDEbcNN734MX/PkLceWVVyKVLsDucMJidVAWRhw2m9OKE6eO4sDBfeju7UCa78ntEW0yiqXzs2FgI9ra23Dk6HF889vfFkAjHI3CbLNKqF9HVxd+9fNfwmdxCoBlNJmRy2YlhFAWL5hE22tgYADve+97JESQu19WixGJZBwnTpxAS3MTbA4rYok4MrkMmltbcODBA9izd69k7iOQRoZgKBRGOpGB2+0VIfG3v/0GFLJFfOADH4Tf5ZG+QkCVQCOZTqKFEwxiIRhER1eHhBCSiWV1OkRQv2g0yHkUTN9/3/04dvQoOjo7hB3m8XhQKGTg83mxfcd2jA4PC4BFhhXnajLaqPfGdxGKRtDR2y1hnbQ6Ojs6sHnDRmGIhBaD+N2ttwqow3L19vTgWc++SgT6T50+LVkcmwMB9HX3oa9vQDIz7t1zL9qaWzA1MYPF+TnMToewbfMmfPub34HP60MkFIHT7pJshnTuDx89iJtu/jts3N6Diy/ehfLju50AACAASURBVB07tiOVTIg4Nvvo6MgYtmzZCpfbg/BiGJNTk9i2dRtOnDwuOmDpTBxzC5Po6e2RzG0LC2HkciU5v693QJIEuJx2/P73t8rOp7arZhAwIRaNo8nbjq6mTRjo2QSvV2No8aMxiDRKvV7Ufdm8W8fxP5M1UH/fagCr2pHVwJFq8GXlmrjWciwJmC83/PRGvOZEaNR5ZYCL+CmBvoK2m6l3SirJIv6YAFYVM2klc26Z68J9al0djKLhRwov53QC55Kh0FSA2VpELLGA+SAz2dL4T4oDwDZyOJwyD5F5xQ0KAtdkcnJ+ZVZCvrtchqnLCUw5RLuNDN1gOChJRxguwo/WznSGmB3WWwGwtNwbmg6Z1t5aCNdqQux6Y79GL6kZgrheC0vvxFcchcpOeKO76cLFGgqe1wAryzpljZ6iji8DBHQC+NXjpfp7NXCyclw2LkEtUKgmRt4A9NCPtbWALY1AkFolr1XWmv2sCsBS1ylmTTUAUXkPCqwSBYj6ILQewKoFTNR7T9V1agQAni2ApX8ny9eJ1QF2cfbX8L7r1eeJDmA16nuNAKzq65d9lyQbWiSBvv3rAVjqHAVwyHediH5NgKqOSHqlv3BlELtaaSzpNKG0XTDteJm1JPpRumcqwfQK67kMXGll0dhO2rHlIYYVUKsCjKkswksAllY/DZiiBpdWZo2Rxftq9y4IUMXfNABLA8xKMEpoYTZXPlbuxoqBRUkKWVuKGoAla1a5LYSFpdPBknJUQvY0DVaeL39rALB6IKsa3KsGjMUy0Y0fxcBaAUIqYFEnNE8ASzGwzJLadymE0GQ0wWBiK1AiAbCWGVgEsETf9vHSwGq8rJw742xa4ByAdTat92hc+2QHsPQLvBabrN9z0/B8BenrUHj5pxbmIUg6d8kzSQR8Hjx86AC++OXPoXegE+297Qg0exFOhNHT341YIoKpqQlMTIyjqaUVoUgCFptNJvAmfxMmx8dklzwQ8GospgwzChrEEe7t6xGQhODV/fftxYZNmzAxPYeW1lYkEhnMTM3B7/NjYTEkWjpkbhEEYwa9XDEvukEetwclgwmxaBIOl0vCsC664CJ8+dP/hMhMEE1uNx5++AH85w+/A0fAArOjhNHJCWQzRQS8HXjj696Ki3degqnRWRGBD8XiAlKpcSg0VyMXKW2BogOmLTTaQkbDUjIU5rlwpSWLHkWuqbcyNz8Hu80tIuff/f538ZWvfQ0bN/fA7XXC6/eKiDqdtSZ/ADfe+PfSZu9613skzW53bydM5qIwo1iG4GIYvT0DGB6axPxcEPm8QZgIRNDIIgo0UQeGi73GFDObSvjIzR/As551Of73v/8bHnroYbz7H25Cd3cfEqk0TFa76BqVKF5sKGLP3rtAuSqH0yri9KT4ptIZCZnjrtbWrdskRPEHP/gBpqankE5nRXA90NQq7C+z1YGFuTksTDCE0IWx8XG51sywKGGYaIAWw/C+9tWvobunS8ArSbxWyIlGE3fHcoUsunp7MDM7LRkHh0aHcMvvbhXAi+0eikSRjCdgMtmAIoHAdrz9b96B9/3j+6VcLU0BcXzJXtJYV2bs3r0bhw8dEqCFjnMskRCWG0Eqo9WCQHMAVrsdnR2dGDp1CgcfPIgNG/sE+Orp6RLGnMvlxJatW3DwwAEBwzZs2Ii9998vtHCP1y9ZCVk+Cs9zQWYIEwXZ+e+tW7egtbUd9913H4aGhtDc3CxgbF9/H55++WU4fvw4FkMhbNq4Ea2BNtG7OnTwIO68427RjBsfGZPsNsiX8IXPfQm7Ltwlg5phUaV8CemUxuoymUv45Fc+hgOH7sXAxj782fOuEh0ytjmF9w89dAgejx8XXXgxIuGYhKAyixt1CxhuODo6iHgqIvW98MKLhV02MzUv7K6BgY2ifUUDK5NOYd+++6VfEJxTYyWymITP3o7d5z8VGzZskHEhO25mi7C5ZLyYTOXdxeVMAIMewKKQNeOVl2XD08LzKgnu1jjVP9EArCWjXgE8GtCvACy2g8pMqCj7+hDCs2VgNXbuVnEQq97H8legrZvUr2O4x5IWSzmrX0mBmMxSCNhsZoSjQdicJhSRwdDICdhdFmFmFYraGsHxbzPbhDlpMJokbJfAGdcCziuSICDHnXjNCCagynEcCi1KGagxmEiQxeiQ+Yqhg9wMMZscwsAS8FLWO+WkEMDijrwKe1z6q9n0nPsVQ0E5etpfZfNLv30UPgoo0zsO2m+Nbr56aFgjgEZlQazr4FchRMuc26JqS6099Y5TvfvpnV/9NfVqqQcQa4FCChjWX18PTKl1TqP20Tv29epUq+wrAbva2RIVA1Dv/PN+awWwGgEcKoRQX4/VfI5G96v3nh4NAKtmWzcYAHoR90bvt+bxBgwszkX81HtOIwaWAiDPVANLH/pV6x2uRwNrxbsrL64KWK09vpau0h+v9NcymFR9TF/uamCrMgcYOJdr66H8pxniWvhfnpZbUewebtjSlmACIL0AuiqZ+k1jLy2JwqsyKXCJNj2LS01WYVYV8rLO8DvltPRzr76t1f2Xwgshtivtbs4ftJtLEiZIvVHq52rMKQG5yMYiW0snVs/zxJ4TfV0yqHg6xeaLEmKoMYO1iAmpg5qDy0CXEnHnswkEVdq+bC8pu0n91e65konJ6yTknn/LjVm9mVJpB50m39I8TxF3AlSajic/ZhNlA0zyV9PAAqxmJmUxyWY/5zUFXvE6w8mjhxoucY2WwMfyeCOEv7GBVbt01fc90zpUI5KrLVj6Z9a67kzL8Ghcpzce1rIor/eZZ/qeeF29d6U3TtZbnsr51TvFq9youhw0PhtrTJxxyeTCRv2k3ruqACq6EJKVJeFkz0kUMAoHlQa/JEaVzH4SX27Q4q4JfnDikMWYtFUi4UYzSjCL497k82BhfgYOuxlejwPv++B7RLOkp78L/lYfwvEQXD6HIO5Hjx2RyZbMnnA0CZvNIcyVsZFh0dHyeT0SorR18xbMTE2io71Dy3DW042urm6EwyEcPXpUJnqyqKipRAc7k85JOvVIJIZwNCLAVjgUFMCFwu3MYkiWU2d7l2QqJPg2P7OAp1/yNHz4XTchFQ6Bbsr+g/fjhz/7v2jva0MWeQRDYRQyJezcshOvvOZaGPImJGMZCXskCGSxWUWcW0LomgIy2cejMXl3FCOnID0/1HayW21SFjpKZIcx5I5hYR6XS8tCwrZsasEde/bgi1/9CuxeNywOKzZv3yJttrgwh1Qyir987WuxaeMWfOTmT0mmP4qlk2Tg9bswNTMtYYFOlxsGmHHo4Uck3JHaV8U8FwWTlCMeT8BstQjran42hE9+/D3YunUADz30IB45chRvfuv1aG3vhNXhQoT1M5QklC9TyOCXv/gpuvu7xQFl/ahTwz6XSqcF/Ghtb8Ntt92GO++8E26vRxxCm80i4Ea+kBPdrYmxCeRSWRiLJlA1mQBSc1MTFuaDaAo0iZ4NQ+/e/ffvwTUveD5S6YQAM+0drbj1978VLSaLzYJYMibhP06XCycHT2Lv/XuFfcVnMQyOIuad7d04fvQEbvzbd0lf+eynvgC3xwm32wGr1Sxi0BR8dzndEsIXC8cEUKRBxPfC7IRbtm1FHkW4fW54/T70dPdgYnwcB/Y9gO5u9qkQdp63XbIodnZ1Sns/8sgjOHjwIK666iqcOHkCM9MzEi4ZCoakTegUU8SeWRQZnsdFmZpfXd09EjL64MGHZVeO2XDYzldceaVkAzw5dArdXT3YMrAFXo8fd99xBw4fPISF6Rn43X4cOngS//Dut+Md198gABodcemH3DHM5cUQcHlcuG3vH/DhT3wQ28/fjGde/Qz09HRgITgnoYaDpwbR1tSJzRu3MkIYc7PTCMcjMo4jiRBKhjyOnTghO3/n7ThfwOPJsQlhtnR1aCGk7Gdsr8HTgxgeGRH9rtaWNnT39uL+vQdQSBqxa+fFePrTLgcFt20mG/KZgowtZt/hlMSdSDKVND05Gn/M0miE3cqQsoyApwYJO6TYqrYjK7uLJqP0dzWPauFfBMmUySO8nhXAl36erAa01jqbN5q31X3YdtVzuGaQazu2KktSNTDBTQNepx1fElLlb+r35evjEvCiX+trpbleax1rnbd8nVcATv07im1NFo94aOo/bT3iu1H1yWTTslFic1qQSEQRDM0jX8qiwBm6RG01TWw3n8vB5XbDZbcLs1czii2wW+0CYLHv5LLMnGuCzW6H3WmT9YvrC58l2Y8EPC2C0SLU0rJZnDAbGVKoAaLsQ2R0aS4S32BZzF0BduW//H0ZsFp1fC3t3KgfKdBSfy+9w1fPdlLvqZGt1+i4eu6ZAhdraYPVz1nOeFjr/VS9xNmr8VlP+9Rz3NfSdg2dfl2WwVptzNDxWj6S6gMqaymrWH09r6vF0NLbtI3ea6Pjjd6Hfo6qABNVF9XzAVfzDaqfW6+czKK3mi+oAKjKfK0LmZLfGnjPKstbrXYwloEFPbhV6x01asPV7k3mj36+rx6vNUElXR1r6lDq/BJqNOk/AtcvCyvTvuuZVjy/sp4J8KLLUKcDamQdL4NkirWk3jn/6sXTNRZWGXwiM7ZQFNCHf7UNZWb10xJA8SOsKBo1BGDKOlP6eZOAkrIj1LpCDVSJFOF9y+gON6bZxnoxdd5HY3ZxDdeeJeuJ0scqMDN5HvkcN4Q1cJNAHMMFJWN5edNbZBXyzGCu7lfW0jJSfsMoCbQq4B2rVc5Iyy4poJtk7KNzp639Wj8owUA2U0V2QAPCZC4oA4A8zjPVd9XF1bPUO1B2Bp+jxPEr65UOCJQGFwbWklSAOo8ZCM3UwCqXh9q1egDLSA/TYhDNYw3o4gY9NbEo0/IkA7BqTUJnCoysNmmtZ8JYbiRqV9YrU/Uza127nmc/Gufqy/RotUm1MVWvnGtZgFY751Fpv7MAsDj7NN7hfDTeUu17rKX9Vn86Aayc5vConWXufJcRfZkTTWYRr6ZmkaRM5WRLsVsa8kYT8iUtjbiNE48JiEYW4fU68bvf/RL/+cN/h81lwfYLtqFgyCGdTyESDsMToLg3s+vFUSyZJd47k2I4G9OlcvdcEydkpqjurg6pArVJKBTudLgxPTMtoWoLi4uwWskksYju08z0rAhkWwmI+b0CXoUjIdGWYohZX18fZmbmUCALJZ1FWwuBsQJe+7JXosPjQWx+AT63AyOjQ/jl7b9B10APLE4njhw5gi19m/GGV/0FZkZnkElkYLM4ZKFhSBzLphYwaqvQGeJ3MqWUCCLbiCLCSq+F7CIuHNFIVJwmN5kviST8fr+YrE63Hzfe9A+YnFuAq8mP/s0DSCQTKObSCARcuHDHTuy6cDd+9KNfYM+efdh5/nYk0wlhmbV1t8vuEPdFqAFFMKeYKyGXKSC4EBXHzOWg0LomIt/WGkB4cQ5vecsb8YLnXy0Z/h586GG85a1vBcw2yYBiZmgnigJiPvDgPgSDzC7nFyBuYMMApmdmRW+MaXE3bdkswM6XvvpPwh4ShlFTkyyqBHcYIsk2JQCTiWcQjUYR8Plw6tRJdLS2C0OMoX7tbR0SSkeB+5/86L+1MM1cBharESNDpzE6MYpAaxNcHieGx0bgdDuFqXTbH34vYBQzCRqNFkxMTGmhVgYT/v7v3o2P3vxxycjI/jA3PwW3RwspDUfj6OroEjB1emIKVotFHGK3043p2Sn4/H5c9ozLEUlHJSNf/0C/MOt+/pOfwunS2FMbNw1InV1ul4QdTk1NYnh4REA7h9MpjCoyuzh2ZianUcwaRXidu3sen1PqSBH1Cy68UBxlhmAeOvQILBariKpffPFutHa0Ynh4SBhr7a3duPC8C/GNr/8rfn/rrehp7UIxm0V4PoxPf+pTwibjDiGZX2RDWY0mMX44/viuilYjPvtPX8D9B+7Blc++DDt3b0NXd6doB01PzSAeSuLSp1wm/X0+uIh4KirjOJmLweKwIRgKCbPssksvxeaNm1DI5XHP3fegu6NDsiqy/9vtNtFbO3b8OEbGRgWcC8diiIUTOHFoED63H1/98tdRyAJuuxvxCMFg2T8VMCJP+r6hJGArTatCnuG72q6fQRwQiTusAFgyYZSNNqWqpJlkWghYRXfW8MQFsFR6cLXGVTt3egBLszmWWCzKWG0EYCnD8tFcodbrgC2F46lSMKZJF6IJCrJrwFMJeem3BLK5iZHJpWC0l6R/aLvQmpHOcywmk/Q9YVKZCNjbZdxJGCGdhLzGJOWYJAmKc7n6nXM0/0f2rNVsg81iF+08WesLGoOWvUjeCRmpVTpBeifxsbCp9PevZQPoHbHHGsBazf4+U9t8ff3xzACspTaszWxSZW8EQlUDMPqyN7JP9e1TFwg6SwCrWjuvum31z621GdvI56pb7jUaxn9sAKu8AtTtcmIb61iECmyq1PssAKxaD13v/NlorDQag3oAU7/G1Or/tZ7FjUv9ZzUASw8+VZ6lA7DkmToAS/u+BDgpG1vrM+VMfqVyFkLRtyrK5pRiTNGGkM2u8ia+XvxchfDRr1Fglqqz/C0DWHoRcwkD1GUj5HkCPpXD/7Q6LTG4NACMYfAEsMqgXVEDnQiE5QqarInKxKpAumW6UzU0pfTtXdRlOZRyl/3ZijC9gFpayKBmF2nrpGJh8RIBsMogn5yikySotEkZFFPA4xIgtgRG6tcixWSrlFUHYOkBVcWmkghClkukEQwVBpbFxO8aqEUAi6CVyWwQAEvW/CcLA+tsJ8rqwfdYGxa1Bvtj+cxGE1m949UIe6MJ70yfo79O/4xGbVLLQKuYulUZEB6Nsq3WT2q3zeMfQlirHI0M1dptoxnxsq1MbSbOfzAvA7AYNkaEXaK3y8g8Fwmey+8MLWN2uKKITVsRDS/C7XVgcnIYH/34h3HxpRchkY0jlU+hu69bwgdLxqIwUAhcub0BobuOjY7IhNTZ2iphSszsxgmLCxozmBEYIruK2dtGhocxMTklYAg1owhKMcMdhbqZlp7MKovNjPmFBZitZnjcLiwGF0VPKRyKIpFIS1iJxWiVsLJrnvt8eBkGVyjBYTNjcmoct++9G1a3HdFkUkL3Lti8Ay967jWIB2OwlExg6I7d5kAkFpPySbhjeXdHS4WbFz0vMrP44Tn/j733jLLrOq8E98s5v8o5oBAJgASYRTEpUpRsWcmyLduSe9pr1vzotmVb3Z7V0+3VnrHlduh2e6SxLFmWZS1ZlijJFEWKYkJiJgCCyAUUgMq5Xs6hZu3v3Fv16uG9elUAKNJtPi6uQtW78dxzz/m+ffbeHxkk+gSQSCSEhUTzb25LYIHAFyUto+MT6B/ahj//f/8KPz34Krbs7BVGWXdvtxjEJ2NLuHXfzdi752a88soJfPe7P0CoKYC+gR6h807OTiIYCsnERa8hGhXHIglkkjmYDFYBZMgyEDNvuwUetxPLxSzuuO0WPPTB98mKx/j4JHbvuRlt3T1IpLKAlWDlMhLJCI48fxBdPR3CQCD4IqaURUrtEgK8kJH23HPP4cz5czJ5M0lMJhJC4aaBOZlo/AS9fsSjaQHByIJIpRJYnF+Ey+FAW3MHMpkszCYzpian8fl//9t4+OGHEIsuyfVxQhufHEM8GYU/HMDwxWEx6ifj7dHH/llW29jeiUQaHW0d8nPLwBaE/c34ylf+FuFAGPPzswKu+HxuZHMFzC0uYWhgUJ4lDc/7enrR09mFI88fQTqVxdYdW9De0Y5EPoUtW7cK2MjJ/8Czz8LudAgQ6fd7xR+LiQN9sCYmxzE6OiqA2k27dmFyekakeG6XC7FoHJMT08KIonzJYjPB6/Wgt7dHJJj0vWKlzUd/9LgmiXWKlHL/bfvEBy6XzmDHjt0wloATR4/jlSMv4vSJkwh6ffjoRz4qLKiRixexc8dO2B12AW5KuSLy2QxMRoOAvTafC/FcDN/41tfQ1t2Cj336o8gXs+ju7sHSQhTDpy5iaGA7Wlo6pIJlyVAU4LBkyKOlvRnHTryOqZkZeFxOBPx+3H7rbXj5pZcwPz2LwS2DYubPZ0sZL9vg2OvHxRR+cmYGhUwRxSxw6cIV/M2XviaVQ912H4x8vwwmGM1mYfQpnktZVt5YZpkfASBKZdikcqV8q5g8hLiEUqr5QmgBtlbnZkVSqLlGveUMrEoTd96XHtjrDKxKAEv/XgWPKnNanb9Xg9Tac8HVDCzVkDeWgL/5BEw/vz6PaoCElheRISH9TrxLCEZxVZqgdwypTAI2txllA+XYyozXbjWvyhHM9CjMyvhkNpphExBLydXJwhL2ntUKl9cllTEpI86mc6qQgJGMLsb7lBraBMASYK2sJI4mJg5cZeYU9TMGsNaL0dYkYesERLUS1HpxxUbOVy++ezNisrXHfGsBLP1aNhM319q2bn6zAQCL16C/81eDEOtLRPUxRQevKuNtJosEAdZ7ttebl9Ua3xrlapV9vFH+0Oj56AKFeiwo/fjVINbKfd8gAKten6jHgNrMe6X3iVp5Vy1p2GaOrQNYlUrKyj7IqVhnR1Ued5WBpXk/auyplTlQ5HoVvohkP2k+Unqf0VlOKyykCnBJfGUlLuVysLoGWaDQWVpk62qsJ26je11Vejhx3hCWlubVpQNVOhAm17dSXbyi0qAGauntzeOXSjpbSs3xfK/IEFPHXx3DdEBMv3cB5WS+VxI7xvfcX78Pnbmk3+PKdxqQpVvAKCamGPCqvI0+UpoEUQew9OtdZWep88j9VwFY+pizGq+o7SrHIfUHzVS/Yo4UBrPieElMR8sI/T2sBLCE0EDgygLQI8tkVpYDqwwsIwwXzp5c9xXczMC8mY5/vdte73VtdOC73ut8u+//s26HzQa4b1cAazUA3EQd3RvQGRr1+808T7IaBMCS0Y8gFj0+xOlDmR/yz5yANDqorEZx7dkAmERKwf1N4uFkMVLak4PTTlllAWfOvoFvf+9bmF6YhSfghtPrgNVpw9z8jCTpnHycbheMJjsuXhqB1+WR1RaWRve43VIVih5RbS3NwtihhxAZM6+9elRYNjSPpwQulysIe4bG7Pxbe0eH/H16bhYerxu5fE48enTwxGK2IZFMwefxo1QoYf+e/WgPNaHdH0Q2FofDZsXxE8fwwrGX0dzVgVgyiVQijo9/5GNo9gSRWUrA5/TA7/ULcEaQggkWwRYmVZScWKxmWdGn9j7gC2BhcUHM28nCoZyNjB+X0yWMgEgsIfdDsItm4TQvJFAEiwUTs/P4L3/0JzDZLAi0NgvLh0k6GTUuhxUPP/wwjh07jaeffhq9fX3IFbJoo5QtRnZCXrFXxOcKWJhdwNzcEoxls7B5yGARD2Ij0BQOIpuKo7U5hIceej/a21uRTGZw/3sexLLRDJPFhvnYkqzejE9cxmKM9+0WUJASSIJFbPPmliaEmprx8isv4wc//CE6e7rgcriIOghl2uG0i7yTE2k43CRys7bmTplIX3zxBWE+RZeWRIpmNVtRzJfEr4lZIk3I//xP/wRmkxFOl03OPTp6SQzli+UCFqNLcLqcGBsfw5NPPwmzxaL6pUjnXJJy3n7bHfjhI4+KwT2TWYJqfo9b6MmFYhmT0wsY6OuSCX56egZb+geFrURgcXJyHLlyEa1tbdiyfasYubd3tIpc8gc/+IGwyNhfW1qa8cADD4hckskxQblDhw+Lx1NTOIxsviDeVnyXmoJhjI1NCcBFI/5iPiP3QA8s+mtt3bpd+tFPf/oUYrGYsP3YZ+66+w4JKSgN7OnoRWu4Bd/5h3/EgWeeQXMgjJCP5u5d8j1ZUKV8AVPT0+ju6EQg4MPopSswlGnG74DRboIj4MCRlw5hNjKDT3/mk8KQ3LN7t0gtz54egalswc6du2Eyk9VSwMzcFOKZmFTG9IX8eOqppzExNooH7r9fWIexeEzANQKIFglOjCKbbG1vwxM/eVKkhN5AAJlEFqX8MqbGpvEbv/a/4c5b7waKhAzMwpxjcGdzODTPLa64FoVBJcEXA7Hl1RLV9PqWFTlSzBkNaSamus+E7l2ke2KplWICENyJkoDa4/jqeLq5hYqrArk6Y389AKsWA2vtIdS4rQebeoBbf4pZ6zOkb7dZj7BGU9hm5/dVhsgqgCXH0OUWyzT/VxVci6WckkRgGclUXDyxrC4TLHazjL983ykrpSSY7U9mLJ8/ExeOg8LEshFo1jzWlll0IycSZ44R9CXJZZRpLmXWbNNivijbW0xKgmgok+nHoVCTbYrPSH0Wz2bm40Ztqyd39barbPtGccJGAaxa59osoLWR+7r2bTYPYK29/trpz2bbp1F76/e3WcCHrMP19qWEsPJzdR+42mC7uk+qpLdCxqUlotUAVj2QZbN9ZL3tq9u9Vvyvb7NeblB9jnrtzkVS/bur2FUVCbmMtVWSPzVOrd9z15MQ1nqfNzt+6mBOvauoBAgrwSqdQaNL6ta7i/X6tl6FTp89K5+NOqYGYFQAVJJu6L/rAJC2+Kv2L2kVAxUoJI1cwXKS/WVBg4wo5XklFQa1nwSeKr2xxP+qUFhRRlT2G6oi8tr3wpjSGkK9E2pc1wE4nalV6ZnFhTluW/0/z6//TW2/FsASWaDmncjtFBin+XhVSOd53ep9VQtU9QAsfreGCWZQ0km5BgGvVD5SDWBxftQBLL0PCANZ23elDSqAMx1UqxyX9O0qxxZpw2UNAKxgZKo8UlUhFDBNDNk1T0yR8ZOBxfm3vAbAUv7CCsQiw1pYW293BtaNGBxrHeNGBxbXPgG/ffbU26S6E96oK9zoJF99vnrPqtHgfSOuu1YiUnkfyqT1Z/NZL4CobKON9m1ZUNZX8gVi1wQ3mheteJDQRwaKrrvMBJJDqaZpJ0uAqxhkYNH8ORFbgtNpQ2RpASdOHsfBFw4gnk7AG/IilU9jfmkOgUAQrR2twkwiM4PMFwIg9IAiABYMbo4XoQAAIABJREFUsBpZXuROrM5GaSEH8c6OLmzfsUOqz3HAvXSJrBYCTg50dHYJiBWPJ4V1RNbGyOVLaGlvleSHRt9NTc1yD7l0VipU2aw29HX34559t8O2bEQ2EkdiaQntbS148umncOjV17Dzlp2YmJ5GV3sHfvNXP4uFyWmYMmWUsspzxUEgSJtg6b1DoIwr/ExocumcSFsoEaR/i98XhNVmQSFXECArk85KVUFfICSgFX3HWBFr2WCE2+vH2PQ0/M0t+PLXvo7zl6ewddcQSpzYKaQp5sUH6+4770Y0msSJE2+I2SP9XMLNzQpwFL92ToyciIGFuQVEIgmYQWaBQcA7gjiUAVLmFvJ7MNDbjXI5L0w1srseeN/7kEhl4A2GMB9dkHacmZ2QCoZzC1OIx6NyPy6PB+lUBntu3i3st6987StobmlDIhmD0+URplNre6dMSGTA2R0WxONpFLJ5tJJplc6KtG5mZhpGQxl33HanVFukP1kynpSXa/u2Hfj93/8PsFrIqsiQZ4eFpXmkMnEkUnHkinnxC5iYnMDzLz0v8jj2E9K0E7EEWls64PcG8MQTBxCSioaAz+VBIaf6F4Gu2bl5NIVCAvAVcjmEQ2EBdHkcGqebrCa0d3Yg3NosHmNbd2yTfV96+UUxRRc9v8mAltZWNDeF0dffL8/6G3//99Km/PT19ol8clGAuoAAdadOnRHpYD6vJKb0wLrrjrvQ1NwMh9WJ88PD4mNWMqhk/qZdO8Uziyb4+/bcinAghK/81V/jyceeRMDjQltTM8L+kFT8Gx+fEHB0bm5W3oGe7k4pkmAzW4S+vmxeRiQRQbDVh6XEIvq29uKOd90Fj88Lo8GM2akFMWZ/zwPvEzZLIhETVuPcwjQS2bhsd2XsCo4dfQ2f+sQnZRwgo25xflb6flNzi4BYrEBJEHp8cgJPPf2sMKXYZ3iO5QLwrlvvxqc+9osoF8QODUaDRViXPKdJY9WUlksoF8sCKpJBSYBBL6BAlz7xd6AEecVkezW70AN2HbDR31vZdl2zcX1srw1grTc31UpQqmeKegCWHvhXBolr910LYOkBbv1zrl7/mmu+TgZWrWR4M7PhqjpHTyS169QbRh6Ytuq8XBAGFv9nH1uKzqNsKkqREI7tXEDgu0qQlwGxVGksK2kgGVr8sEIh+xX7DxHPWDwq0lSH3Sl/J6uPvoqcCzkmEMAicGU2qn2My0xYVEKg+lR9y4jNJNgbabNG8dPVyWP9o1YDBRvpq422aXR9G7nHzW+zOQDr6mu8cQDW2rjw6vFivfap991mAKzKY6z+exWYqnV9+t9qAVj68657bevIBDfTF6qvuzr/qDfGbOb9qnc9jQAstoF+/pqeVQ3GT45V+qfayF0HONbr8xuN5evNE7r/k4AJFXK/SgBrvTmsEUOr+hlU3pN8p1cJrPS5qgCw9O31n4zrVhlVoruTW6N0T2TkWp9ToFBBvhcWGL8Xh3Xl2UubEx3QUQCW8pxarf5XFgCJuYAOcFUyvnQAjOfWjyNAVnEVmOKVmSx6EQ41jlQCV/o9qf3XAliiUpSof9XHao10UIPSdMBq9V2s6i2636cGBEqhJd03esVGgdOZArD4nQBUIslTMntdTijn0KpA632iGsCq9PqqBY7qUv7VcUVV6a2U6q7iDIDFZF4DYK0ysBSAZbPwe/otK6DLTHK9VihLFu/+JQFYmxkUG02Emx0Y6h2v0aRVa79r2afR/Vzr99WBjD6w1Q+cN3emRpP2Rp7DWwlgNX5+by6Adb3ttx4FmTlCUdOYi+uHrCyrUUzOa1gWY0GuFahBuCjCCVEcFlUVDYIalHmU80UkknEk40uS5GbzWfz4pz/G+Mwkgi0BGGxmGMxG+H0+kZrxuijHmpycEfNur9slldsobWI1Q1ZzmxgfEx+j3bt3iQ8S+wE9TZLJBJ555iA6OzvEo8jhpAE64A8GMD+/BJPFjHQuA5fTgWgiKuBAe3ubXO/IxUsChszNzuOWXXvwnjvvQWxuAZMXLiMcCAoQ8cIrL+HM5YtYNhkxOTOL9z/wAD7w7vsxOXIF6YUImgIhWCSJNmF6ZgaZTEqM6MkaYwuyqhUTH8rTcjn6YRXhdLpUsiMBz7IwBgj+mS02kUWSqcOPLxBEJB5HMldAV/8WPHP4CB578lkYHRYM7dqhWEYT4ygWs+jr6UN//yC+9rffQld3sxhf0wfr1ttvxYEDz6GpuRXpdFaeYTwaRzFXFsCPbUWmAZM5SghJalgu5mG3WWTC6Onpwv79t+GDH/6IeAsZTFZkS1nMzU8jm0+hUExhbnFSEj5StbPpLDxer3hCffeR74kn0r333YdoLCrG6mQ4cKVrdnZWyXNYFbJQgMfhxcJ8FMFASOQ7nBwH+nswMjKCmYlZZFJZhENNmJudQzKZxu98/rfx8EMfQprSIasZ54bPIJ1NwmQxCqi1FI9KWz/13NOIRCIio6QEr6enT/zOxscmMXx+RNhfi3NLYjAOXn82A4/HC8o6yYxjX2dFTPabTDIt/Y19J18sIJ5OYvfNe/HxT30SL7/2irACDx8+jMuXR+B0OtHbR/nfIJqawvJ7JLqEo8eOSaVA9nmv1yeMwqhcXxjFQhmLi4u4cuWSVFxhwEtp7L/53G+Ir5Hd4pD349DBI4jElwQg6u7rRl9fjwBYQ71DcNrc+Obffh3DZ8+jo7kVFpgwNTGBYq6AQDAsoOz8whJmpieFXen3eRAOhgXws9itKCCHZC6JTCmFO+65HV19XRjavk2qWA4Pj+D1oyfwvvd+EKFAANFoVCSclEYWuWcpi77BPnzj638n7+KDDzwglR0XFxewuLAIj9cn97wgRvIW9PT24sjhF3DwyBEE/AHxElqaW8LWvm24/5774XUGYSix6oxFAESWkbbarRroQFRWbPikgAQ9zcwWu/g3yLCleWOsJAyEybTvVoKmNfmqZoD8NgGw1iZyFfKJGpOQrKZqwab6utE8VAeAu04F4Y0CsFZz4bUAFoNVjhV88MK+MihPLLIiI7FFxNMRBMM+Aa24UCDsKZNeWYnMOjWX6Qk6+40CuBSAlUwlJOHhWEgGKKXrIjss8DwW+SmSQYNF2LXkByrD+VXPrfUS/I3EN+tFVI3m/5VV9mpzae36GoEPm1msrHWsRtfX6P6vN6bXFxA3chx9m7Xxd+3Wr46L9QRyvXiw+hoaLbBWJv91n1MDBhZjtmrQoPIaK9mBtc7RyPdqs898s3nDes+N7VfN9qh8DpXt1ygrqXeeRhJC/bi8lppeWNcIYFUm+JXX3uh9qb7PWu9vdX6p949a/bMa1Ko+/to5qbEctfr5VHpaVX6nM7D0a1NyPGUGrpuzE5RS96fANwJQ0h/0qoKaJFAYVwSiCJRwQb20ymjiWK5ibrVAwrmETF0uHvNYBW5bVtUJKwEsMWsX4/W17CrOsjpDiQuEXLhmVWZ9IUbAtwpjex3w0TA2wePUMRWAxf2r21gxvRRpgDQjNX/p16KekJ6n837X9gHlHbpmG22RRQexpC/rRW4orzeT8a7OI8fVDNWrn6W0s/Z/JcClX5++oFNrDBC+WRULi8+1GsAi84oMLFqNsIXM9LwSCaFJvK+4eMl3lmCW3MP50yfWDWE2+0I1Gkiu9fuNTFCbOfaNuq+rH8rqVejnqL729fbZzD28Gdteb0C6kWva7P2/lQBWrX639no2Jy3ZSPusDUCufj03E4A1ArAIT8mApntgySSgMa6WORnQQFmBVzQeL3PVo1iWanC5XBbpfBrlUg5JSqhyOSwuzgsDiJ5Pjz/zpABYodYw0kWyjXzK8FybgPK5AjJ5lo1VWud0JoXO9nYUCll4PKyYVxAPJAJdA/0DYtrOqmdMesnuUNUzjAKOFApldHR1YmJiGoVySWR6S5FFZHIZtLY2o72tTbZ74/hJ3Hf/A5iZmsFtN9+C+265DU//6HGkI3G0hFqklO3ZkWFE0mmMjI8K8+v3fvu3MH7hIi69cRYtXj9YC21+dkbMugk2MFHnCj/ZMQwIySCj75PH40ZsKaaqPEpilJGkyGa3IqeZC3MFhtIs7iMVAa02XBobh9XpQXN7J9KFEv7qK19FJF1CR287Qi1hGK0mDF+4gMHBQXS0tkulu1SGVQ2pFzdhx66duHLlipjd2+1OYRKU8mUk4ilhNmVY+Q9GAVjIhGHlR6fDinIhJ8+ho6MTH//kp3DXPfdwpkAywwqEZczMTSOfjyOWXEQ+p/yzFheWYLZaBRRqbWvF53/3d7F9x3YsRiLo7uuR5zS4ZQtGr4wiFo+LPDRfKIhBeiZTQGuoDb/w0Y/hm3/3dzhx4nV88EMfwOTEJK6MjCKXySKfLSIUbsLZ0+fw4Q9/CP/nf/x98cLh6tvM7BSmZydgc1hFUpjMJGVSe+wnPxZZJiV8XMFqCregpaUVE2NTOHdmGAaDGelEBqFAEOV8QQIFMvJ4XXaHQ8AlVsAMB4O4OHwRs7MzAmwWuLJnAIJNIey/83YBVZxOhwBzr7zyknhiNbU04aabdgqzjYEBtzl44IB4c9HUnUwsvm/PP/+8eKC5PT6Reo6MXEAiGpHKhfR5+vQvflqMp4PeEHKFIo6//jrOnj8jQ0N3Twd27dqJbDqDztZuMUH/5t/+HV5/7RjsRjMK2QIcWkLOgCkWi4jnQiDgl/uMxZaQzxVFbiXt0xTA+UsXYHUb8fFPf1ze156Bflmls9mcOHb0ODrbOzE4oEzaCTBfujyCfCmHjp528jPx8ssvY2pyAju2bcfgYL/c4+nTp+Q5DG3dCofTjUgkKqAdmXaP/OCf5Z0s5guYnphBd2s3btmzH5ayFdlUXu7d4XChublJxhOCDmwnu80Oq8kESoEpSzSYbDCazCtBmIrcVICnCk+slc6tZTyJY9bbhoG1dq6pnyyo7VSYyndeBcRr56Gr58y3J4BVS0JYGTjz/ghWEZQicEV/RD1ZIHi9FFuAwbQsBQ2sNvNK9ScegwsrelCuB9kEPRWAZZJVaeorKLfmuMF31WZhQQUmRCrJ4E+O6RwzCGBRWijSazHCtaxUX6o1r28mwa4XFzQCEOoBWPViz+rkYiMA1nqxd6PraxRnX29c3+g+a8VSG4k/9W0atY++3Wbuo9b56+3fiIFVCWBVH0MBQArornd83eNKJbVqjGB/r2be1EpK14tlN9oe1cl7ZXv/LACsRibu+j3q13WVF9Y1AFiV96xL+Krve6N5QnX/r27PjT6HjeYc6z2vyj6iQCPpTWsAGKkDpbOyCN5owIYO0BAg0gEs/hSwiFsR1NE9rLQKgrrBupIMFlU1QPpZ0V9KfKdKUplcPzavhgAWPWFZ1IaAVzqbU+O95vUmcQPnU62yYPVzYWymA0BccSQAxQrROpNPZIxSEZHV/gwiXVcvoDquArLYJipQyUuxGtVW+rkFWCuouFSvMKzPX6vglLZgVVVFVYFI6j1mbKfiIO1JVMg4ZRuRvytpvcwjus97BYAll66NH6vMuFW/q7WsMSXvq/ys3JNucK/FLeoaWRHdKBYeIgdkdUWjSYo08afRyCqU9LxaVkwssqo16aBUI+R1njv1+roA1o0wkdvoy3gjBsSNnqvRxLrR49SbDKuPX/3iVw+MGz3fjd6u0QR9o88nL8RVSOz6Z6n3rPSX4824Rv2YtVaA1l7PWwtgccConqQ22r5KQqhpj0m44ioEVzIKOVntIEjA1QmCOrlcBhnqxSm5ymaRSqSENWQwUoteRLmgqj2VygUYzUakczm8fvYkLo2NwhP0IpKIo6OnE7PzcwL0kInF64zEEyL92HPTTZicJOPKD5/XjWI+J+AApSJMvG+97VZcuDAi/+urJQQtKL+jL5FIiAxGzM8uCsjQ0taM4eHzsDvtaAoFsWXLoKy8HH3tOAb7B0W69YmP/DyMyQy+8/W/R1dLp0x+A4NDePX1Y7g0M410Los9e/fi5z/4EM4dPQE3B9VCEXOTk8KwkQm0YkIizZmaeGU6XEY8FhNGDwErzg6JRFwkhvTISsZTMrnwGG4v2WcuMTePRCOw2JxYpneQ1QG3P4xjp87i24/8GO6QE+6QH+1dnUiRcbS0hC0Dg5iZnsb58xdkarj5ll3C2OHxOEFzAidwR6lhJpUTQJAgWSFblL8bjGYE/B4BsVLJuJhxj44t4LOf+zQ+/zu/K88nU8hJtS1W/YpEZpDKRJHORBCJLGFuISIG+m2dHYqJNHoFbe1tWIrFxOCd1fjm5xdksua7xOSRqysEs8wmG37xY5/G97/7CA4+9zLuvf82tLW3IJNMCdAklO8829QiZezZfn/95S8LyykaXUIun8Hi0iwSySjGJ8cF6GAbPn3wGTQ3N0s75BnQFEr48MMfwcsvvYYzp84Jmy/gCYiEzUYmBiD+aQyEyHAaH5/Fvpt3SdseOngA2RyrYXZgfHpSJvOBbUOYW5jDhx5+GOFwCFNTU3jkke9KlUwCiARb2zpaRApIVtezzz4r10OAKxQMinT2+RdeQH//gICtBEJZVe3YK6+qggUWK269eT+2bNmGkD8kq3GTM1M4fOgQFpcW0N3bidvvuA02iw2GsgUDvQP46pf/Bi8//wKafCHEo1E4LA7kMmn1ThIgZiXOfEaeAf3mCNzQX0utXC7D5jQjX84ikYvh33/h8/AHfeJTRZ+s6FJUJI/N4TDCoRDCQR9GRi7i/Pkz6N8+IAypy5cv4+jR1xAOBbF/3y0SnMwvzAt7LhQOCzhLlhDZhqzg+I/f+SdcGb2MoC+AbCYLh8GB/Xtuw8i5EaQiKQwOboXTZhf5INmKHOf8AT+CgSDcDifcLjccTg+cLhZyIENLeRtBkxDqFHkVvyg/v8pgTosq33IASwWRtcCq9Ve7KxlYOoBVOe5fHbetnaf0bfXqjNc6h64X52zsmHr4ueqBVRkjsP/yfeGYSgYfC2ow6eG/yf5NpCJS4MJut8Dn86mFlqIyYmefIfhFyrDuX0IGFoEqKajBANpolvmN3/NerPS74ndFSrWV5xpl2Oy7XAgwUfIqfmusmGQWk8i64IMu5dhYQ9TcqhFAVAlgbQoY0fpco/hvvXurd1sbjT+qY8FraabrAbB4nfXym38tABYZ1HrSWw1gsQ2u9f3eKHBSDxDRz/tmM7AIcm8kF6wFYAlIUGVyX92HCbrr91jLY6vSg+paQKx6ANbKOTUJnr5do5yp0ftePVfVajuZjyoArEq2FQdPfqeDWOKwu8Iu0qsIan5QrC6rTQ9ihK6BOswxyFwvFumJqHwwubAmBacKZFUVZUGZz0aq/RXJaFLxnZKT56ToEK+dldB1mZ7+HtQCsHSvSc6Xa54T4w2zYjTp96SDYas5vsYQ13KFShYW/W55fbqHFxnykpdpbbIq2dP8rGrIdiUWYNJDtpIs6msgnM4e073bdAaVKnUjxAQZAwVA0lnLyjaGwBLnx8r+JZUN2dZkwWnAFn/yd21SVNajFRYOlfOT7E+Np/ZhMTBGZqrCoEl5K5u4oM7FIqP8Ll6yZrVQZ9FYVwSy6gJYjQYs/SFvZuK4lolJ32ejA+Fmz7GRQWsjx6zVDpuZwDdyjne2qd8C1ZPsZp/r9favRh5Yja6nsv9UTg61AqjarbC+BkQfeLmvjqDrgRsHKibQHHMoAaQsMBWNCdqdTiRFt0yDbDKjKPFSgA0rh+WRSaWQzaWRTMek+mA+SxNzJbUyWkzC2rk8OY6x2Wk4vE64/T5EUwkEgkExDpcEwGRCJp2RY3Mgo8k1ZX+kjlKG2NnRDrfHjZbmFnT19OCVV17GyMXL8Pq8UkGNicb42Cja2zrg8fuRSmUwPT2HcFMYE9MTaKEflJgAm3DrrfswNz0Lw7JJ2FfN4WZ87pd+BReOvo4rZ85LJTcGcyarDbOL83jt5CmUTAY8/KEP4ba9N+P0q8fghBE5Mr/Ky+JnxfPn8mLYI35GlKOwehWlg7Mzc4o1YKGJtQGpONuvAK+P1QjNIi3kZCATQqkoBu4E/giWGC1WGM02JHN5uP1NuHhlAt9+5Aew+z2wuFxwBb1CP05nM2gJhrCwsCgyN3pgzc3Po7mlBcEg5V4E0DxYXFxCNJoQMIsTJNkrTMiYGHIqoxzPQnF5uQiH3SbVCT/w0AfxO1/4AmYXlhQoQBqv1YC5uUlkszEsRWawtLSIdLEgrBqX24svf+lLaO/uEhDIarNKlRUmeYV8QdhzZCTRt4hBRFMwiFCoCVeGRzF85pwAlZTs3X33HZhhpb65BdisDuSzBfGm6mzvElbZH/0/f4j9+28RgC6TTeDCxXNi5kxgJxqPIpvP4+TZkwK4skJlocDCAHlheR068DwOHzmGztYQFuYjaG5qkZU2GrwvRReRyebF5Jx9+KYdO9Hf14fHH3tMnnNHZycmJicRS9LTLQCb3Yl773s32tpaBXT85je/gdaWVukXHe3t6O3txu7du4Wl+P3vf1+Au23btkmgwFWkiYkpMbc3WlRC3dXViUPPPYdYNAq3kz5WrXjggffC7/ELOJNOZ/DY449hKbIAn8+FW27dJ8CM3ezBbftux//8i7/EgaeeQUeoBbFoBOWcWllzezwCpJotZqGGs92ymTRsNjtQAOwWJ1LxBPLLefhCHpwZuYyhnd24+913Yu++vWjtbBefILYhKycyuGhvbRYW1dTUOJo7WuFwO5CIx/DMs0/LNn39PRLe8D5HRi7Jvbd2tMv76SHjzOXCufPD+PHjP4bNYoLP7YOFRvFDu3D8pdfRFAgjFUvD7fKIh5hcuwHo7OiUAhDCOioBrXzvvT44nR543V7YHHZyzbWxhUGQBQZ6LFis8jeCWAwOJcDjqMf+KYMRAzLdy6LeXHNtCxWNFgCrE7jVpF5JC+rOH3rxjZVA6caa0P+sYo6r76820LbqCbY63y0bS1KJMJvLyBjK99TusIk5LMdasrU4BrPvcu7j+KO3L/9ttdtEqkqgv1hQknj+TpYwA3JWKlTzu1GALJU7cOVXVToUNlZJOLRrAv31Yop6CftG27tefN4o8dwMWNToGivjlEbxTa37up6Ya7P7NspnNnu86nZcDxDYyDNZr31E/lf9nlcvANdhAK0+o/oFBqrPXVmJsF7+tdH2arRdo++rz1/5HK+3/615hjWqWNQ6fj0Aa0WiXANYIHukkhhbDf5s5J2sbqfq/Lsypufx9O/1Y1fnotUgWT0T9+r8o/ra9d8r5zf5W4Wklb/rvkvV1W7166bhJfv5CktKjL+V15QwaKWaoFpgkAV1+VmUv+tKDrnXkgKu6JHJgk1kWGVYmbZYEpYVr4XHZcwr1QhLy8K4NxhN2jFXJYTShlWeXbpsUHlv6r57ZYnfVttAl+AR2FTXLLGKJhskaLbKvpIafJLHMJY3LhvEj5g/+buAciWCbBpIykUTTRqvsyMFvKMnF8pSFZc0psrnL85TIqlXIKqS4gMGs4moE7IF+sYWxbuVc6cONhFoZd9lvLgGgNLUOQJsyZqOKurFBSBeh1R+Xqm/onltCbC3KnNWfUIxyHmtRt6zKFSM4nOlG7iz2rrNZJLFJ7tdyf51uS/BLeZQAtbpDKx6E1G9F0h/WTY6EG10gq7e7s06/rVMvLXuodYEVj1oXOu9v7Pf5ltgs8/1evtXIwCr0R3Um5gb7bf6/foA1poBbWWlQ5MNGo0SvHNiYFXBTCKO6YlJLBdZLS+PTCYp0ilWKywU88jTUF08nVitKSPeT2S/0KckEY0JSEEgJpKMw2SxwOH3YGJ+FtMLc3D5fTBYjcIaIiODk1MiHpfqcmRjzc/PCODE1JL6ZoJoPO7WrUPYunWrMLdee+01WWHhoJxMp4WR4RRJItlOKXh8PszNLcikEEvQWymAQMiPYi4n8icOrtOT0+jv6cfdd74LIacbxw8ewalXXhM/KSbMTHhPnjuDyaVFnDl/Ab/3O59HyOfD+deOidm7pcTJQlnOyAq+yYZ4IgG71QEOulylL5eLyKZyCDYFkIglJQgl05flX0uFZUSii6IAamoOi9lkJYBFnyVOqjCakWBJd4sTTn8I33/sxzh+9jwcAQ+Cba0ItoYxNzeHgNsjq0/nzp9BWzsrMCZkIqe8cGEhIv5DJ944CcOy8l+anV2QLJ5AGuWELqcbmWwaLeGQUHVTST7HFD79y7+Af/dbv4WleAIGiwnZfE78pszmMvKFJC5cOI1UOomSwYTugQF87Wtfk5UtmpSzPXbt2Y2x0TEEgyEMDw/DJYbpOYxeuSJd95577kW5UMK5k+dx+uQwtg71oZBPIxAMYGhoCKdPn0EylpbqcGSKWS0OYfTcvn8ffu8LXxBW3vTMBGbnJhGNL4oMaH5hVgzPL10ZkVWxQCgk5swEwz7zK7+GC+dH8NW/+Q6aw27YWOWwWBbzf7YHwUNhaZRLAmrcum8fmkJhHDl0SBLf/bfeitdPnMD0/BwSyRzufPcdGNy6BV4XJZE5HDxwEOl0QgIBgq6/+plfXgHlnnn6aXk3tmzZgu3btwvj6tChw7gyNoqe/j7YnQ70dHWCFaWe+ulPEVuMoqOtHQ8//HPoaO2SoIvG8gcPHcDwhXMwmIGBwX60t3fAYfOL9O7QMwfw9b/+CuwmGwxFsqyUpxfHNybz9GATABolpJJJCQgIYHkcQS3oywGWMhxuKxZiixifieEzn/05fO7f/jpS2TTOXzgPj9uFrUODWkWgIs6dO4tlExAIBYQ596MfPYrR0SvYe/NNAkbTj41gZCKZQFd3jzDeWKWSxQMYdh0+eBAT41fEeLWYLuGh93wIp147iWKG/mhukRa2tDXJPSxFliTIsdtsAmg3hZtEjkkWFgE+u90hbW8wK+CK/6a/nMVBFpdNWHwETyWdI+tJ2cvCJIjWmwdgbWY+WpskNDCnegfAkhVki82CZDopbGAWt2DArwJyemkoRjDHV3nsnO80+YlUJLTbYbZs/GNwAAAgAElEQVRQRqsqu0rCYVRyVAbTkvTIgjEDc8XkU2b5uozEDJQYxK9d9dbn5kax4cbn+MZbbgQs2WisU7kd/70eaLaZ/l0PFGl8dxXRzjrG4fXi88q/V7fBRtuk3jF+1gDWVflYDQBr7fN7B8Cq1S9W2ug6ACxJ9DVvpWqDdjXNrAJY1e/UjXgXKo9RK+eU8auKgaXn7Y3OXw1YbfQdFXZVBfjDWFjGkIrpTPhXUj2QwAeN2XVgR5cbFpUXFsdtkbMqOSCLSKnxOy+seo7rOnNWTNxlmxLyRUoHc8hQJlgqIZmixUhhRZHAe6FtB+M+4QRpnllr3i0tV9IXPQRsIchSxXBisSDmAkICEEiKoTuZuWUB2CiAlDdQKgyKGZXyvRIATtxYKhhoetspVhOfXSUzSsgIoGxRGdDL2CsMQL2giKrup+6pJAvIcq8rAFZR2FFcWOTjoG0JCQz6RwcRCZSRiUwvYS7+6Dkk+7jOwNJWc9TCoNbHdJCP9y1tKSzlCgBLm0EZd8m2XDNn7qm1KxlWnLOtZqNUElbSQoNiYRGwEtywLAoWHXC7ygOr0YpF5Quw3uC90Q7faLtrmWAaHbP6Jd7I9pvZ5h0AazOtdeO33UxQtcl46KqLbXSuRv33evdvVMe3MgCtnFj0AZnDHaWBxVwGs1NTmBkfRyGfFYPrTDopA5HDpfmLEGwRFpai7BYLWdjJvsqnRatNydb4xLhQco0OG2LpFBaScVwcu4TWrk6Y7FZhc/gCfpl80qkkCrkiHA4bctk0duzYjiz9rIp5Gay8Xje2b98m1dxGx8Zx+NBhZFgdLhwWGVg+n5Xj0CMrlyvC7w9i+MJFRBMJhIIBkSAyTU0lkrj7zjsxPjYGj80Fn9ePvbv2otnnw3f/9hvY0tWDYjYHh8MpANaF0Ss4c/EiWjracP9998G8bEBxKQZLaRmZRAKJWAwWm1WAh2g0BZfHLSv3BPSYJLtcDpGgMIG3mFRFLFUNkBWt6NNSEJ8iDs40JeTvxKw4osukxwnQQGPyEly+ILzBZvzkwAE88ewRWL02ZI3L6Brok0kqHYvDS7+vpSWZpDlZ+fwB8Wuh5I7eVGy7VDINu80p7UZjd2VmbJOKWzy/30tplxvhpgBeP3Ea995/J/7gD/8QY5MzMFjMcHhciCUjyKSjYuY+Oz0qsjB/UwsuXLqEV155Bd1dXeJTNLdAySAnTsrGIMAV5XILc/OYmpgUBg5ZYaFACM3+Zrzw/PMiN7TbzOKTtmvXLjz3zHMiG+T8zL5lNbFKXw4zU3P4H3/5p7jnnndhUgOw6IOVyWYwOjGKkUuXkC/mkMml5dzsE/Pzi/ilT/0yTr5xCoeePQS324d0kt5tLGKwLH5c6WxWJmt6rzGx7enuETPyUydOCUOQJu8Et4rlZWTyWXT0dItf1k27dgnbjSwrPv9wUwj9/f3Yu3e3mEH7vB488cQTAjb29PRg29bt6OzqwpkzZ3D6zGl09HZJIQWf24Od27fh2aeewaULl9DZ3oH3PPg+dLX1iPQ1GG7CsWNHcfDIcyiUc2huacb27TthsbjR3dqDgMeLf/e//x9AvoSwL4ipsUnYLVZJxl0+r/QNAsZen0fakWGF1xVAKpqDx+2l1ZkA1pliBjCV5VlHUiX8X3/4eTz4/vvxxqk3YHfY0dHRJhJPssxo5E6JJgGE3r4ujI+P4vEnHsPuPTuFKRVLxOQduXzpklQfpQ+cgL12B8LhZukzU5NjsBhMcNs86G7uwksHX0J0PgGvk3xHrsoZ0N7eLn5ylBfzuF1dXfC4vCK3pP+VsGHY18T/gdGkKjxgtFikj5sdTljsDtl22cCAcxXAovff2wHAujrB+dcKYOlT7Ooqd71kiwsrZqtidDIYJ1uPlWzVOMsqggQsFYtFTzz0cur8ncxHMmRlXtS8WnRGgsVsFZCX85NuACzglQBYakWbzCsTzAJg8VM9v1bHx41igVqRUK0FLv1clXHsOwBW7TiyXvvV61MbiUar4/uNtH3lcRv1g1Xw4GoGViMA62qA7moAq9b5K83c64Etlf2uUTtt9B43cpwbDaCuuY9NAFi1TNz13WsBWPJ+ap5A9QChRu20yva5WlKux/bVQJU+7jQ6dr08uHK/Wl5oa96pKgC18j7l3wQzNMlg5bNWYAnziLwGYGl+hTqwJYbtZEWpnwSmlC8VPa4KUkWb/rwi8yZQSLmgVB/k3xXTigCWLHanUhLb0SOLrFp6VhEAYcVvgklrJI5S8ZDgmQLTrGJ9oD7Kj2u16imBImFfGVdlkUYDVReUwzGWJwBnAPuGktwRwFI/RfJYLMrvBLIqr4FFQlaeqca60vM13YpDPXtw6WQFYFLPxSDAlVRbFA8tLrKb5Ph5VpEXE3TFJmaBnErp44pckX6QZGSZFYCl4istbtLame2ty3v1fqjPsVTtiM2LxtRSuJ2quMh4ju+EkgwSjitL5W5hRItixQyzPB+TAFsM5+z8m8UkrDiDcVmBXLw+mudXmrjXSqZrvQT6dj8LAGsjA1yjbRoFBtey/zv7vL1boBEwtBrAXN99NDpPrQmg8ozV+28EQF57xesnOvr7W/2uyoConKOQz6QxOTqKydEryKaSyKUzVI1JMjA7N6MZ6CoZDz8chOjTY7OaxFeHlE5627jdHkzNzaC1rR3xXBqz0SWcujiMsdkptHUrDyF6IiXTquIe/aEow6DRc8DvQ3d3ByKUmlmMWFyYw7atQ7jn3e8WBsnk1DTOnTsnmnWH04FYNKGM3ssleANeYXdY7U6REHIQZ0VDGoj7vR7s2L4NHa1tmJ2YFolfe0sbPvjgB/HnX/wT2AolDHR2YvzKKIwGM3KlPGxuF149cRy9A334zC//Gl45cgTRyRlYS4DP45GpyGK3KRYHV3EEnCoL8MGJg4AgvbBYjURPkGhwz214z9yO4IYACk63VgWFK0RKjkhgiMk+F6CoUGxu68K5K2P42j/8E4oWA9oGu9Da2yWgVXxxAQGfXybsqekpMTOmhDCbycs1WK12ad+F+SUBaSgf5ORCaZ3VYhcwy261wGQqw+W24c67bsPk1DiGtm3Fr3z2V/HqsRNo7+6WSoKFcl4YWueHz2C5nENnTyfOX7gkFeXYNZqamwUYY2VGej5JtTiDER1tHWIYTyDxxOuvY25mTgAYl90Nv8eH6elpnD51AXaHEW1tYdy8Z68c49LFKyJxzKSzcDvdsFodGL08hk9+8mP4wn/4PSSSSzjy0mHkiilhrb322suYmZuDk4BoMS9tSS+ElnALfvUzv4p/+vb3cPTVYyjkCkgmM2hpbhUPMEoDKSei3Ijyyd6eLuy+6SYpTMAKgfTsWphbEjmAAF3lEgJNIdx3//1izM5E+OWXX8LTTz8tFQi53NjW2ox9+/ajvb1V2GkEoQYGBoVl2NTcIlLN1984gVg6KZM1A6r+nh4kY0mcP3ceprIBd9z+Lmzdsk2O7/UHMHJ5BE88+Riy+QyaW5vleMslM7YP7oDDYsV//o//CamFCIzlZeRTObjd7hWpLkcJAlcSXLFvFfLIpHNwOwICFGVTKXnvPPSfM+RhdVhw/vJl3H3fPvzhF/8Ip86dFn8vXmfA55N+TN+rXDEnIEFHZxuam4P4sz//U6nG6fN74HDZUSwX5ToIHnOM4HWw2lsslpDV1TOnTqGjrRUXz1xCq78JTd5mmJdN2LPjJvFrY6DX3BwSDyQGN2R+EljIC/DK1UMVoAmdnoGsFDIygsJQciVdbh/sbjdsLi9MZJ3R20HQYinYLcUr3kwAq9HsUiuGUmP2qrFrzWNskIG1uu+1SSAbXf/1fl9//mwMYPHcBJW57M1FAs5PTG4oH5YS6ywvsMygXa1Cs4oRx2A96WHQTP80CcA1BSYDdoJcrEpI9rHO+NUTfIJXNIJXYJYBxmXLVQCWvmKt+7OsSZg32WC1AJjKJFGXr2wERNlIQlt9rXpyUnnZledvFP/Uut2NXseN2He9HOVar6Nyv2s5fqPzrrbvKoBVbx+ydldj2VoFf1YBrHrH2Ch4tZl+vNF73OTrUNdv7pqPswEAS+/jOoBVCVY1ArA0vOOqZ7SR95U7rQfe6c9DwAHt/+rxopaEvfLcV0kAqxqyMn+piQ/U6H/6tcihqgCsSv8r5d2kJIIKsFGeVwJaFSghLEphKIMuXaPcUCswRfCH7C2O5dxJB66Ul5Qyaye7njFCKqO8P9nPOb6TwaTGZhGyKfoUl/SEOaSMzcvElpZLwuYWxhAXxYyAmfR3AwErqY2obpESOIknFHvfSE8sglT0V6MkUAUlIsGgOTm31726+BWlgiuSygqATD1f9Z1coWjolOeX/rv6G+V4XFhR96EzsPTtuDV3IWCl5jp1DKo9BJgSKR9ZWQTt1P1zoV3mxGUWmSLzjFWf1W1I5XrxhSSAR3CM0ZYCm/jJac+Fkk0CepyDpb0MKlbT/+elO+i3ReYVYzhaaoiUUBWUYAVCbkPbCsbmbGFhWItCxypAWEMAq9bg+A6Atdnh8p3t36wWqF6h2Px53trAvhJg0q+90arh2ntssFJfo0H0oItDnbFcQjYdx8uHn8f01AR8DicSkYiYZHPw7O/vFY8fypGYABMoIfOJzCIyjdIZJUdiRTXeC2VbqVwWlycnEGhrxnwyhsmFGbgCXkzPzsAf9MsA73K5pcpbNBKT6iJul1MGK7KGOjpaUchlsXPXDvENItr+9LPPYn5uHnaXU+jBcwtL8Ps9cLmVdMjt8orW/cLFy3IdNHmmoXRPVxfaW1oxOzUNt82JZDSFHUPbYLc48MPvfBdDXV0oZ7Nw2+yIRCJwut2wOG04cf4sBrcM4K477pK2sZcM8NgdcNkdSCSTWGYp92IJLrtLwCjeA8GqHEuw05jd7ZaWF5+vTGalypWwplLKwN1pdwhzhAM/PVg40DPJUpMSJxIjsukiSgYzDDYbvvfY4zgzNoOhPYPih8UVFVOxKODFyMgIlgksmi1YjMSEweMPBATYGR0dRTqVE7ZMIp6FzWYWaV0snoDT4ZEgg7k9Dfp37hnCtu1bsGf/Xri8HoxOTOOmfbdIVcEcmTvGZUyMj9LxHw6nHc88dxDzixHs2rEDUzMzEiTwfpuDIfHG8nt9uPP2O+We/+SP/xiLC1H43G4xRadnFKvTjY1dwcjFC/AHvOIZ1dLSjK6OLjz97EF43R7kMqSZQ54xK++xbf/yf/53AUjOj5zGQnQO8XgcBw8fUPTqUkH8yOjDxYmbctFdO3fhhUMv4tBzB2WSdtAof9kgclNZtSqXkMlm5Zl1d3agp7tLJKgMjC6cH8bk9DSi8Qw6uttgsdnEM5PyPwKsfJaXL1/Cc88+B4+X/YEgixl33XkH7n33vfjSl78kUjoys/bdfDMC4ZAYkR956QUcP30SfX09Us0y6PejNdyCC8MXcPSl1/D+934AN+/dL4w6vuXZfBY/feYnGJ8YRUtbi7CgCnkjgl4/7rntTvzFn/wZDj75DDpb27AwNScySwbd0UgUdierUZrFL43S1ZA/gJmZWWHqTdA3zuUUM3VeN1EdVifNlZYxsL0NX/zvf4ZMmbLcuARbbS1tcNjsYs5/efwKgkGvVF3s6mrD93/4CBaX6EMXhMliFDaly+3E/MKCSFgpB21r6xB5Jf2DFubmxOalr70bLrMbe7fthc/uwejFESmxTIkwg5Z8ISveRsmEGm+4AksWGWWbDHaUN4URywwQwSDRBJD9aHXC4fGJR57R5hR2VkmCPVbdWX7LAaz689WNYWCtHv+tnefq3efVEvy1972abNUxS9ckDAy+2U+YRDDxYRDO38kqFL02A2LzqtRPD+5ZSVUWc5Q+QcZy/k9wSySGJotmEqxXjlK+IATqueCxXBSe4Mrt6dere0/WW8DaaNxSvV0leLSa1NSvMleZrDYCFWrF+v/SAaxa/W6j7VCvz/4sAaxK0+PK61npZ5rnUP37XL8YxGbAK55jo23XaLtG378Zz61W+63RtmkbVL5jlQBPNYAl29UZplfi+oqqbI3exVptUis/qHwOOlhULRXU/y4ARdWnFoBV73lUA7TV48+qWfvqSVS7KFCNoaywizQWlrCbNNPvcpmerJTUKf8pGbOFtEWlh8a+KrKKoPJYotxMgCpKCMnwoReWBvDw3yzEI8cmaMJK6aWyAFb0leWHmIvE6hpri+wrJX2QkVSJAIXxT6aX8mliniNuVRzvZaGE84Uq6qH7e8lYL95PqmqewaQYYYVSARaTRS2y8FxScU95kQp2p8kU+Q7qhalEEChSPcUE47/FT2ulo6l5UMkZ1f/S3lxE17ykBFqqqDjIY4qhvcbIokJGB8wIdrFas9VERhr35PEVCMibIsFASSQJdPGipCak8n0kG8pkFZk+Yzlux2sRcFGTOVJhUijzGbLJ1HVzbtXfKztBKxOkXRjHyX2JT6lYxCqvYW3xiQws8cniQqou3axkYPEx1mKEbLRz1w/G3rxvrmUgrLzPa92/1h1dy2rUm9cy/zqOvDmwp+ZTe0sbqjoY0i9mowFuIwlh9c1VHtdQLsJsKGNxZhrf+/a3EVtaRMjjFQlhdGleWA8cUGLJuFSEoyRPKjTRGNBgEC1yKpkS5D4YCGFsfBxNra2IppPIcfXCaYfZ7cBMdAHJfA7L5mWwcmBrW6skGZlUGm6nV+iq2VwWLqddoe8miIfO7t270NHRLobR3/mn76K9rV1ME5mQO10exBNR2O1WkTZ1dnUL+2p2bkF8tThgh0Nh9HZ1wsgqayYLsvE0tvRuwfah7XjkO48gsRRFC83lZ+fQFg5LUyVSSRhsZpw4dwrvvvfduPmmPXjuyaeRj6fgtTvhdnrEY8rksMvEaKVMy0DNtlW8hVLptIARvCeCfpJsl1TVLLYl2Vmywq+VcifLir5hnBRIj6aUi94AlBhy9cbm8GBieh5N7Z04eWEYP3rmMMx+K8pWM7ooP0tlkE9nViZm9qdEgjLLgPhPuRwuTE3PIrIUQY66e06sMoFzJcQsQB5BBoupDKOpiJ6+NuzZtwfbbtqOZRNZLSY0tbUimckilUmL71FTKACv342XXnwRiURGwEiyqHjfra2tmJyYEiP3lpYWfPC9H8DQ4CD+83/6L/jJE4fR2uKSNnQ5nAg1heFwunD23BlMz8wjHHSJyT+Bsb7efly6dBnnz11AONgsACklkMl4AgsLUfzX//qfcftd+3FpbBhvnD6OK6OjGB2/LKbeBLDIUiIjcHJsAp/97Odw4JkD0tfOnT4r4IfV4sTSUgQ+bwBTs9PiW0Um1MxMBENbe9DX1Y1ivgCP2yNyP7LsyCaiMWh3fx+sdjvKRgP233areLS98OILOHbsmPRHvjfpZBJbhgbwvve+D4cOH8KTjz8hMsSPfvTnxZ+MgdWJ06dx+OUj0sfJSupsaUV3dy+yyTS+9fffwnsffB/uuvMeOF1uuf9gUxAvvvI8Dj9/EA6XE+1tbVJNsr2pDft334IXDhzEX3zxy2jyWtHZ2oErl0bhdtoFyExn01IwgWxGAlkMBMmKYyGAffv3Sx9enCHrcasEaCVDGS6/C7FsEg999MPoHOjDlfFxkdgyuCKIxbFkdOySyDUJJje3hJDKJvGTn/wYPr8bZqtRQCyC3vSciMXiAu75fAEJhATsJZU+lcFAzyD62nvhgA2ppSQCZEzJRL0sbLHyckFYlZQY87zZNCsJ5WCSUssaLV+iLuUfZ7K5YLBYAaMVLl8IHn9Q/lYmA0uCMqkkIWPDW8nAqj/5vANgrU2YawBY4l1HSbZKdgSEkoSpIGMozdV0CYqqqKRXndOSAo7LNiVB1QEstUBDUFstPhDo54eScJVwsNsoFpYYwBfY4xQIVmuurRVfXk/MUp0Ev8PA2lz4diPi/bcSwKq+/koGlt4Sa/tIbQ+sSuCqer/12mij7ddou0bfVz/VzW7fqFesHK8BA0t/v6rlgytATnl9jzjK1daOY43B5up3XM9Xa4HZOsBUDZTXA77q5QP12ruaoVUNYFUCeGu+qwCwdNBqxftKAC1tzBYbJ/VvQU00MIuehASuOKQruxIyY7V4gQAJDdvJ/NH8lkRGXlSyPy6KkP1TKCjQhgWTBKhZVgx69n2R1WFZvLR0EIv76sCOfi961UHd/0pne+vtTqCK+Yp6NjprWpm4EyjT8yX9urg/5w15phreIgCVAG4K6Kms9scq65RKrhRYIACoVc8lUGZnfkHGmGYUL3OVaENWqxYqj0dNysnnUlElkJYYomys8NKRBR2CbFo1w8p+J9vJgiE9rFTfZm6oywn5O88n2zF207y8BDzTmND02OIxef9mqUJIVpUZVr0aoca+4uGZR1EZYNEM6vk6CQCmvVcNTdzXmyDXo882GkBu1PfXOrBtHCDY+JVuBvzb+FHf2XK9FqhHsd14q721K9MbnWjWTXRqVKqpNSHJoKENSjLglMpwmQ24cOY0vvmNr8PMQaeYh81sRi6dhs1uEZO/gk7V1WislMaRZcPVjIDXh0Q6hV3bd2F8ahLzi0vwhoKweV24OD4KR9ANq9eJyblZOP0uRGNRdPf1iMwjGomgo6UTRdJ6CerQA8nnxcLiHIL+AO69913CwvrWP3wLR48fFzbL5Mw0IksxBMNhYTqNT15Gd3c3Bga34Mzp8xifnITX65cVBfoYUT/d0daGO/bdjqAngNGRURx57hCCvhB8DjfcFjPOnzqNgMuJ1rYWnBs+h6aONpy7eF6uc/eOnRi7cAmWkhEehxPpTBaxeBLOYEAGUUOxhMXZWal8yBV7glgymeYLAkyR1aLMgVepv5RA8rkvLkbgsLrhcDuFfZXPZcVIXcwVadxttsJQtkjSHWhpw7nLo3j04DMoWoyw+j0ItzQhH0thYWZaWC2zs7PIZvPiMUVqL6+HCRhlcjMzM1iKxlX1vkwW6VQWwWAQy0WDVOsym0rwh1wIhFzYtXs7ugd7YSUrzmKFxeGC3eVCNJnAkcOHsO+Wm1Eq5PDUU0+LFI+TZcBPX7OSMKEcdoew3v7tb/4mWoLN+KP/+4/w+I+fgs/rgMVgFMN7+o0NbBlAhiWNl4s4dfok5mbT6OryoLOzU3zOWHFyYmwKTeGWlaQxEokKyPSJj38Yv/hLn0CqEMPwyFlcHh1FIhHFufPnZQq3OawCYJEf8dlf/xy+/tWvo7+3H1cuXsHF4YuwmGxiJm6x2MWriaCeaOoNBqkIyInT63IKa4MAViqZgclqwfRsCn1bWnHL/tvhbwqir38A/VsGMT09hT/4gz9AR1sL4rGoyClbWprwngcfFMD1y//fl8Xn6+4778YDD9wvAUcim8Rzh55DJBlDKBCUNts6OISgL4BHf/goPG4/3v/eD8LtoUeVGaHmEM5dPIcnf/o4liKLwlRrb25HKZPDfXfdizOvv4Ef/uP3sGNwCF6HWwou5DJZ7NixQ4IH9gcCm/wszi2gua0ZJWMZoWAQ5XweQW8AhWwei4vz6O3rxWx0ATlDEclSHm3dPViKx2F3OBGJJhDwBkVuCUNe3tee/m64XQ6YrMv4zj99W4DYLUP9WIwuwkffrUJBJMD0vuJnenoGgwODiEeimBqbwN7tezHQ0QcH7Chni+Shiw+fWZMyE8BilUoysLj6xqA0k47DsJyXbcisYjBWpn+EwQKj3QWL1SkAsNsfhifUBJPdiSI9KcQjiyuIRhhkxfbNM3Hf+Dx01Yi9/q7/y0gIq6snbpCBpZX3oo8Jx1LFwlOG/LJCT/NgFOX95Uo5f5ckSftQPso5UHllWUTGIKvGWuKhV5GijFAZzrJaFcdmxRbg7yaDWSSEZoNa6KkO9OuBWpUPtlH82uj7RnFsrWS4UZ+s3qdejKWSss3HT43uab3ru2rfDcQ++vFqnlfM+Tf3qU726t3PZv9efZ1kQlQzsKqPWQ1gVX8vlQyrPuuBV9x0veez0WfXaLtG3+uXvAIUaAl2ZZ+7nvxz5fwbALBqeV+tgDWahK4WKC3jUhWAtZG2XTm2ds963L4ydlUUYxKgQQNeKtuG/65+P/VrrLzWWu9vdf+u9f6sbFO1zqKfVzf55mqXDlyJC5LGGFRA0SoDSweu+FMBOgrAEr4PF7nyWVFl8G8EhtT+pDFxnFfjtmJNsf9qxTrI0IIB+VxBpILcnjmLAFi0+DCo7yoBLJ0JxevU+5cO6BB8IiucoNLqh3I7DSwioCbV+xS7isATpXH8qGeoAzerf2PfkoURMqhkwYULpSz6VBLwh0zfkhjhq9iUH7LPiJVRQkfmkli6k36lnUd5TqkFH/5PBpgASBV6VvlOwiblj7Xif6XleHKuOgAWga0VkEurtsjrXbk+vX9q98bFJAHlCEzJYpE25rICohkCTomc38zCK0ouSEN3mdONBljJuBJDd0oNDVpVanV/KwBW5YBROd41WuHZ3NB/47fe6EBYfeZGE/+1XGmtgeFar+9azv+vcZ/1AKyNBVibD8DeXu2sGATrfSons0oAC5TAmQ04dfwoHv3eI2gO+jE3NQmryN7SyNCk3WaTwYdsong8JoMImSQcpLmNw+4S2V8oFJZKZ+cvXED3YL+AHYl8BhaPA4O7t+Pk+TOIJKNwuF3w+DyyGk4WVzG/LABWyO/H5PQY+nt7RXJkt1nwoQ89hGg0jqNHj4p8iZ5WE9PT2H3THszOzCKTy8Af9iIWjcoAvrgUgdPmgsflEQNwVh7cObQN+/bsxcj5izj49AGcOXEShXQOQV8YZVYmyWXQ39cHh9Uqx+nt60Eik8TY9KQYhQ/09ODY0dcxc2UMQW9QAUJmMxw+N6LxBJr8PiRjMbS0topMju3EKovLRZmO4LQ5xEeJ7abLCjkBE+SibxcBFLJ5KJFiJS22C6nHXDFxSXU1FzLZIpbNZsQzGbzw+nGcGB6BK+zEwOCgyBovXxhRFeaWgVg0hlSmjASEEeIAACAASURBVIH+Lvmbw+GS1aZsviCSr0QiJcwbJm2pVBpGmBGNxREOOuFyWzC3mMAnPv0+7L/7Vly4fAntfX1o6WhHJJ7C2MS4VHns7+nFY48+iqXFJfh8fmEssPpiKBBANpNBX1cPHrz/fqni9/df/yae/MlP0d3RieHzYxgcaMfC7Czuu+9BMZuMJxOg6ePw8HmZnAiMut0u7N27F8PDF1DIleSabXaHBABkjU1MTGFgoA+/9CufwrK5iCsTlzE2PgaXx4XnX3gBfYM98Lgcwjqj/1nIF8LLz7+CLX1DmJ6YwtnTZwQMKXDlqAQk4nnY7AZhJiUTBfT1tYp8kBLXfDaHU6dOiZ9CMlNCU4sfkzMR/MqvfwqD27bDHwohkckK8+yPv/hFxBIJNDWHhNW2MD+Pf/Mbn5UA7Mtf+hLaWtsE6PvEJz4l/joGixFPH3wGZ4fPiQTTbrVjsH8AbU0tOHniJI4fewPvee/70RRuFraazWEX4/oDB5/D+fNnxSCe4FPA5cF9d9wNr9WBUiqDsNuPeDQivmFsLxYd4E/2v/nZaWHm2RwOpNIJlA2s5FOQd4J9zk6GJenmbBgm9RaTeNl1Dw7A7HJjYSkmbLxwcxsKRfpTFDG3MCdG61arETaHGcMXzmBs/Ao6OlvB+G14+Cz6BvqEnfjyq6+is7NbBZEGo5jpO0w2OI12DHX3o83fjPhiFFaWNyyV4LDTo0jJwWioGovFRFKczeSQiC3BYMjJKiQ9i8TbiwAVvSasThj5v90Nj79ZAVg2Fwpc5CWsaVImoDSGfSsBrPpz1I3xwFqNP96e89x1SQi1oH4l4TOo2pJSCIPeumajrGpzTJXEh+OqBmJpdiICdtFjTgew1FzJ1fuiJgW2qYqW4mm4jFyORvH0SqHDmkUYrGYjC3UoWYRuwFsvCdzsgluj+LFRHFu5f6Nj1UtU/1cAsOre+78gAKvWPWwWwKoFXlWCVo36SKPva/WhWrHpRo/zVgNYOgCxAh5VAGnSbnUALP3+mKxv9B1cAX8qQMRqDyt9G50ppLycFOOl+jz8vVJCWAvAqnX8yudV/ZyuGgtqmLjLnLZS1GKtibtetZHbrAGwxLtKeWJJ5Vgyozhm03ydBToIYDFeF9mgmhuNhmVZ9FVQDI/H86p5LpenzyuBK1VtjwtcBHWYs8hipXgzcU9OFKrKrKp2yHYke5dgE2MUWiqon/ReMhkZN5BcRAY3ZevcV7U9VSX86G1OUEeuU/PoVEDXKkCswDzpRaJyFxWjXtVSA+hWcjcWDDGZhN1EFr2AWASz6AGmVyHkQotR8wOVKohlWM32FbN7xULT/1cVGFnYRsClGv2Hxxdgi+2jgVm1sCEd/NK3ISNL4kfeksWswEjN8J7zqBQ20LzOzGRlGVn1UN0fF5yEcSX/Vs+AHlhUutBehQbvulm8MPCqJYTrJcLXstrSKNlvNNFvdKDb6HaNruft9v21trneHte6/9utHd6863l7BvYbv9/1pSaVAUDlSo4wsMpFeGwmPH/gOZw5ehy5RAy5ZFIC/cnZWbh8NCwH4rEEx3ABKux2Vm4yIZKMwO50SVU7DiRuh0sGu1gsKmBWTCqa5eFpCuCu++/BwZefx2IyCn84JEbpHJzICCnly4hFlpQH1nJJKhr29vZg7027haGRSKfxz48+Bl8gIAkwPZB4HibjrH5m9zqkspmB5czLBmTiaYQDTehq7cLQwBZ0dXTix99/FEcOHAbtdsO+gFRssxvMmJyZgtFmlkmAx7jrzjvFyygYDgpYds+978b2rVvxp//tT+F3eyVBSacz8PsDMt8sLi7A62YFwEU0NTVrxpBlSXgoAQw2BcT0ke3Oe2WbE+CiXIweQB63T0AOOwE7u11WklihjeaKZGAFQmExak+kUnJ8SvqGR0YwH1mE1eEQPzEem8c7e/Ys/N6gyDxZaWVmdkaOT7BKTURlTM9Mi+dROBRCmmwvmLC0GBG5JsGMZJoeYFbc9/770NnXiflEBJ39vbB6nJhdWMTIpVE0NzXh1PHTmB6fkpUd9oHZmRn4vQHMT8/gnjvvxp6dN+H062/g4tlzAmiRWeSw2/HyK6+KRC2RScMpDKxB8R1jAnnhwrDIK1nV0mKxYu+um3D61FkkU0lha6WyGQGwyGrTPcX6hnrR3deBqdkpYakNXx6BxWkV6ZrDbkYisoC+jl4MdvXhuScPYd9N+zBPJtrSPNxeO1KJNJqa2hGPpxQLqVQQIFVWXMtlOGwOJJMJNLe1wulyCni6ZesQZubn5RntvmU/HB4vIukMBoe24n986ct44umfon9oC4a2DuHy5RHs37sX27duwZ9/8b8JsBoIBnDvffdj29YdsHscOH3uFJ586kls2bJFkuad23egt6cHF85fwPkzw1K9sa29DeFQs0gNGXR99WtfkedNHyy+R6lEDB++7z24eXArctEonGaVcLOvEWBkUYbl4rIAPQRtchLYkbptRD6dlJLJDNpojMm25bPK5fNyj/R6SxcKWLZY0TUwgLl4HGWzFbFUCt29PfI+UopJ2afP74XH7cDw8DmcPHEMPb0dsJiB8YnL8Po9YhD/3KHDMFqt6OruEVabxWCG3WjByVeP4t79d6G/tRNLUzPioWYoLctqG9l0AsKyslA6rUpnE6hiVR3Q+FUZc7scDokCGbyaKUG0u2FwuOFv7oTR4YLZ5obV5pDS1XplHkX7vxos0ufNam+Rq8fl650/Nu9huPG5ofGW1xsfNKri2+j4jeK2Rt9X8mf0HEAt55CJp54tvUk4RxG8IljLn1zdhUklK5S5EsBaTUbIMM4hm00LMM93iWMU71VW8CXJ4eILWYIOWPi+mWwwkJFFdp+Bq9pKpmgWpEwVClj5rIAmq7KTRk+qXjs0+ntl+zfatvoaJBFtwLBq9Hxq3dd6+1zL8fRzXMu+je6vnofZ9ZyT++rXSpbgRo+1sk+l3KdOFbjVY67PwKp1zMpn1qjP6OykutvV6AC1tm0ElGy0jer14er3QE/YmTxXPo/q/Rk3iYF0heyK7/ZKflXhcVWr3TjPVIIDlfG4Ap5qLz7Xem+rn5X8rld4qzByr5dTyzCksWf0fzf08Krz/q+0R/UBqqYzjrdr7l/7Xu6d/8n3inFUlqp8ZAoVZWylSTvBoUI+h4IU5lC+VzowpHvHlnUTdwFNlPytWCgjL9JB7V1jsSWtgIdUMuQCs7QfpXIk7bNaoGJA8XrUwgoZY0qWzuJPqoKeXj1Pjd2VDCsdSBI0Su6TzKbi6uIGx9Nl5aGo9wPdi5PnEVawVhBqxaOKMkqptGyW7qX/XfW1ZQGHdJkejykAkQY2MT6vlDBqpGXlU1XQWFkE1RRytqZv6O+EgIaaJLA6fySIRsBMGGOaMT63WY2ZhMYmsZlUXITmdaVVIJS512SQ+JMMK3UNXKg0S2EpglUEMWlVY6Vs0GyQRU+RL8p1l9++AJbeoBudlDa6Xa0J9e38t0YT7Nv52v9lXNv1JiBv9V1eH4C1XMzh4qk3cPTwEWTjcaTjMTHOS2YzcPl8kpzyk0/l4bRZsBSLYSm+iLKJ1fFaJVgfGx1Fa3MLzp8ZQW9vq7Ak/E1hTC/MoGw14ec++Qt45eRxTM/Pwel3C1OGciz27WQ8iVDAj0R0CVZZ4VhGe1sLHrz/QQFzTp45gx/+6DH092+RQStIxks8htHRK2ilWXUyKtfnMFmxMLMACyx48J770d/VB/OyGX/3N1/H9MQE/E4P9t20B5eGL8BUBoI+L9K5HIwuG9IZ+jhRWpcR6d/Y2ATe//73StJCb6QXX3hRgKHI0hJsdrv6abPJCo/HpRhOXOWJRqNiVE0AZmFhXsCjrq5uTEyMi8ad2xG4IsDHe5+bm5MqdgQGU1nl7ROPJxAMBcXsmr5BgUAQkVhUAAWP1ysTIleMeB4CWwWt0iHNz+02O/IiIWTFPhvmF+YRDATlnFxZamppFjBoaXFRpJA2mx2dHV0i5cwXMjBZDJian8D23dux+7Y9mFycZg1beJtCWIhEBbgjY+u1F44im0hjYnwCRrtDvK9mJybR3tyK/TftwYuHn0diflEYWEMDA7gyclkFFfTeMptElmp3OrSAZFmKBNC485ZbbhG20uLCovJZI2iRzQq4x1UvlkP2+rxIJFMyMTt9LhTKWXj8XsxHY1hIRGB12hGLL2JoqBdTY1fwkfc9hNdfOo7YdAyt4VapXkdrJJOZlfM6MD42KxJFr9srQBBBEL/HDbfLhdnZOZnsef7u3m7EU0mYrVZEEgmZ1JdiCey+7XZh90TSKSzE4/irv/4KPKGgXD+B2JZgAM2hAH70/R/C63VjbmYBfQP9+MBDH8b2ndtw8fIwvvLVr+COO+5Ea0uL+ECEm5qkvxw/dhQ2sx1DQ0Pi/0aWH6tKPvH443jxpZfEMN4T8mJpdgY72jvxnjvuQrPLLYUZ9ACETCX6oBGcKrCCYjaHAindBuW5Zmb1TLNVGGMCsMajsDtYXMAkfTyVzSGVzcNCz63+PsTyRWSWl8XnLtTSKlV1xKBT84BoCgeliuXrR19FS0sQVnMZqVRMKpo6PS5cmRxHMpPBzPyCGKJ6nR5cOnsBToMZH3r3Axhs78TS5IzIm9kXCJKxIiXfTa/fJ2MCq2oWs0XYrFzdy8PC6nKFojCzCCxQSeDwBlG22FGyOhFs64HR4YbZ5oLZbEOhVIbFaJaAVQV1q2No9XzbeCHoeuePtxbA+v/Zew8gSbL7vPMrl+V9te+eHr8zO7MeZhcAAcIQdgESoAgSJEUcjyeejsLxeBEnKaS4OCMqGIwQKelEUuTpdDyRBHUnOoALgsDCLEAssAusd+N2bE/77uryPiurLr7/y1edXVPd1T2zu4MBpjY2prurKvPly5fP/N73//43Pnrd6PXvXIKd53V66t3bvtbb2Oj0QgyVFwcXB5bFDFQqlFAmv9yVoYeanTiDcJfAibu+9MJi36PUpT4EqLyl91qjqdSuHUim16DfL8pJny8Et8unzG25228viDjhZsILveCwU14BVBjai5Dd3INhIKH/GIPa7fUcY9j883rm3d9PAGtY3Q+7vmHvDzq+8zu3AZb9FPSR8J3a3V7qnJ91Lrz1uPhGAaxeeFnf9WnV1G49bAfCK1kk26bf2wAsZ/vTdarrQ34fZkI/BGDRa2rL65qQQpVhUJdfFFiillLG7gKsxKOJHlamzF00wKJNBedD4n9lAywdYqj8o1TWWQIsHfqtw/QIsDiXF0glSjlVTyrUUCmtBAYpTNWbL/F8/cCR9SRh5G6PqIV69UcgI2DJvmg7HJXjh45MVd9TgIjndjsAlpRLAKgav3QWxE14pT29VPjhtWCyK96lAuZYh+KVpcIBdfvy+VWWXWkqDngpnyN0okm9Dn+339fn19/T4ZCEUCrzs8qIKPXi9fVCOjU42wxH7Mj8Sh+P72sPMVXHHZk/UmGlwBuXNgyLZAghx1FZ6shGKxVZkgXS7ZZICaVy635/A6xhg4vz/b10ans57s3+7F4nEMM+f7Ov5/vv/K/vBPz1v94bA1g+dxcvfu9JPPOtxxHyetGq1WwF1gqaVhvJJFPY+3H51UuSoDUSiyEznobFbHTLS5Klo1wsiwqC5umEOAQv1VYNkUQMl5bn8WMPfxBn5y4iEAnDHfCK5xBhgKioShWMj4xiZXkefum4XJiZmsKHPvRBWYg++9zzeOqZZxGJxBGNx1SYV6mCaDQsaqhsqSBqnk6zjdzSOt7+lrfjzfc+gOeefAaPfO6LiIaC2D89i0a1Ble7g6DPh7ARQLNeEwPrhmUiFIuKR9SBAwewuLCgpLqWhVy+inc89AA2NnKiLGPoFTtuAg3CK/Y5y8uLAnbEILJGsEIFkU/el7ATKt2YcTAYls9L9rVuV4AZIRcXRpQE06+JQzfVXIlkSr6jUrq34PX75dixREKFHtZrAqkuz11FIkXVS1T8fLjIpy8YB9mgPyxgiOXh+8srazLQ0PCeoWjJBMP9Gmg0LQFyVMvE0zE89eyzeOcH3ob3ffT9eP7Mi5g5cghXFuaxspHF6MgkaoUKnnvqeSQjcRQ2Cqg3W3Ke0WQG9911txiJs37pDZaJJZHf2JBdKl4P1UBU0RBeMdXu+voaRkfHlGlypytqp3qlhtnZWTH4lr7M1RG/AtbXytqqKPEoA+f1VxoVHD1+WDykaqaFOsODvBAz9xPHD+EtD9yLbr2NJ77+bQQRRsQf4fISzWYFbo8l5uNW24UD+w/LJCIVTWB8NIMrly7K5CcaCQmE3MjlJG6fkwRC20QqDZ9h4DvPPItAPIUf+bH3IZRM49LCPP7t7/8+xuihJWbuAUyNj+LQ7Awe+avPiRIqkUyLmu7EyXtw4p4TUpbf+fe/i5npaYyOjcnOowJWU/ja176GZr2Je+65B7PT+wSm8rrpyfWFRx6RyYHX70ElX4C/XsfPfORjODIzBUt8HpQSkC8PPDAbTfHD4lzLG/BKZhgaqocMP0IGQ1hVpp5GvSoybrYjfzCEerMB0+rCcnvQcrkQZGjlvmk0Ox002koxGI5GxX+V0HV0NINatYQXn38WLlcboYBXrrFULiGSiKDIRAeNOq4uLgrAmr80h1a5itmRCXzoXe9BsOOCt9WRbJrMdMgZDNsM2wLbLWfsArDqTTt7Z1Pk59y9JSwQ7weXG6F42gGwZpQiy6A3nE+yh3LiyeeQ+8CbO6dbe2s9IdOTv8F9+Y2OH7cB1k5j5GsBsMSTRDyvlPqKqgBl8t4FdzNkoiw+HG7Z7aU6i30lIVa5XLQzEjJLrhstOzU7EzxUq3UJXaX62O8Pw+P2S3ICAiyVrYnBquzDtgdY2ykwhs0bhs13bwOsYTW4u/d3W8+7O9q1/lK7BVhboNc2CqxBZR3mgdUPRvqvYxj0fL0VWM4+eFAd7+b+OMGNQAMH7LkRBZaanwy+89vdL/1pDRhECdrnOzb4Pmp/p63/6vM7r2mnOnFCDPl5uwsY0qB1nQ4DWIQ5W4CQHXapIRaBlICldksAlkt8q9owmwwjbEo2v7bZRJteqYQntsm7BliyISEKLgVu9ItzFjEXtwGb9oTSgKdNgEWY5YA7zraxmUVxE1gJwLJ9rPScQKnXNwGW8s6yoSmjEx3eiEo5rtTfOgyO6iU7haH8q0HbZvtQgEo2CW0IpaGYPBttZYHAF4/PDW3Z5LZfPQWpHQaoAZ9kdmQIvoREqvLosjoBlja757FVRkeVxZEvHRKpz6HLpdR1KgGPvg7WkRPmydxL1GU0tVfZGfk+lWY+Kqxo79DtyCYl1dEcTWU8tQGWIVmnXTcfYO224x/2uWEd2bDv36rv91NZJ8Aa1vnfqtf82pb7Rhcgr21p9n60GwBYXQvRgIE/+g+/j1dfeAmjiThTSsgkv9Kso8mQwEIJiUQCPngFUjVaLWyUNmCEgjD8fjRqDfGyonE3Ox1CkSYHG3cXLr8HcyuL+NhPfRyvXDyHfKWMrhdyPGZFY5rb0cwo1lZXYJkNyW43MpLEcS7gJydkkfutb31bjMRpnE6QxnA5KpeS8biESLU6XTGSrxdr+MB73o+wx4/f+zf/DlbDwtToJLw0dzZNxIJhCT+i19XG2hoyqTRq9aqYUgfCIVy5fFngDjvcsbFxLC4uYN++WUyOjUk2vLXVVTHmzudzoooibMmXSpJRkYb00WhcIAuhDI9BhVShkJdBhcCCIYlceBPYEEZx4S8DDg3fTRNTU9MSTscOnVkfqZSq2xCHEEUgj4chjFVRMDHDYrVWlYUYjc1HR8YECC4tLSISjmB8dALr6+titE3zcGbrSqdHZGBhKCH7DYK/VtOSkMliKY9CLQcTbXz4Ex+GLxZA2wvExlIolEsoVmsw3H588+vfgMt0o1mpIZ1Io1ajqqeBu46fwPkzZ1HayGPf+KRkRjRcyvSSk5BypYzpqWmBhtn8hgAgqsMWFhdkUJqZnhGgFw7Rw4xZ95T6QYTVLGsohPVcVtocy852kCvlkRlLocHFqM+H9UIO3oAPpWoeE+MpvOPBh1Be28DL33sJAVdE2nAkEESn00Iw5MFGbh0T4/sEhFJhx3DQUj4Ps1GXUEkqgLiIPXrsiHhwFUolgWlMRBCOx2DSU8HrxWqpgg9+7KMIJBP47X/3u3ju5Zdw8MghjI2OCIh54N678PWvfhWnX3lF7nMkGseRO47hbW97ELV6BY9/53Fpo2IsalqitLrz+Alks1n5zskTd+PQgQMCxMKRiLTFP/nsZ8Urjd5prlYb3loVv/ypn8d0Mom2hD75ZHJNry22vWalId52rHeGVLVEqt8BWvRJ8EhbolkmJ9T8Ls341QSdiqYuuh4vVnI5hNNpjMxMI5JKwuTy3GPACATh9RkSchiPxUQtd/bMK1hZvopDB/ahUMyqyUjIh4tXLiNLr7poDJcuXUStUEbUF0Q1m8cvfern0SyUEDdC6Jpt2Z0jyIwkVChs02yhUqmiVW9Im+IEiT4Y7JesVgt+UXV6QPuMQDSBji+Ijj+M1NQ+GOG4AKyuyyuhmnrn1J5q9SaH2/W/228M3ej4cXMB1o3Om671sNrbCHZj5x+uwJI9dq4qJMU3d6Y5cWc4IRdObZn8q314tdPLLKIEuDTg5cYC+2yWkZsR/F97mBAGM6smQ2AjkRiCwegWgKXSjts78a8xwNpNnd0GWLtrh7upy52OtJfvDwQTuwgh3A6GyKLQ4anTX071vWv7F6cP1q0AsDRYGHQf9lL/zvWQ/t4wAMe64pio+3+18HbU6S4BlvN51EBHqcy3hjDudD+cIKh3PPemWfd23+Xf+9eFPZCl2csekzHsFmBRfLQFYLG92gosAR8CpFRooBNgcSOPAEtlIFQASzaDCatUyj25L0wApEIL1d/1uQioGP7ZD7B0cg4q3MX7yX5C6InFn5V3lzoW/2efL7CG/znVV7ZaSQCWPX5wfJGshQ5wRdijYRXLxg1UCQmUkDn63dobKerMPQ8sfS+11QFDC/nqgSYbfFotc8tjoYGc/iPXFuoCNk3e9fMkbZkbLvQMlcx+BFmqHoQ/2W1C/8vs681GUzbKW62mAEJ52ZkfqZripqTKg8jvc0ORP1NtJ9GakvBJQJ0NsKRoEhpIVRXnnoZEAPFnPmehEL1NWftUcqnz0cKmp4S72R5Yuxtmhn9qLx3Z8KPdOp/oB1jOhnfrXMXNLOmNLkBuZtml99ixAHrQ1oNYb+CRwcBCMhLCv/qXvy7eORHDi0a5LB2OL+RHiyli3V7xYQr5gigXCxLGky1uoNWxYBiGhOJwoUlvLCpD6Ncj4W6pGK4sXYU/GsGHPvFRnLt6CXML86ia9JBKyGKUktR4JI61tRVEggYS8SgCAS/uvesuTE5P4/TZM5hfWMTzL76E8YlpWYxnNzYQCgQQJ8haz4qpbrPWxCd/4qcQgBe/9eu/g+nROKZGJ1DI5uBneJRpIRyi35aJcDiEteVljIyMSMdbLJWU+smiWXgJExOT0rlyAU8gFQmFcfHiBVFf8X0qYBiux3+9hhdev4GNHMOhvBJKx85dh18xMx0zCTJkkMcj9CLM4r+EEQK6onEJuSQ0UJnlxgXUqI7aUAbwHjeiEWYrjMigosEXB35+jzCHYI0vKlH4t41sXrIMyoLebIn8WacT5udY98lEWjyxNvI51M06gjE//LEQfu6/+XnMZxdherrwhv2othpomRaef/oFtKpN+D1+UTaxfimJPnLwEBbn5lHIbmBmfBLlfIH2MlLfVPjwWlkGAjmWnbJmqsyuXr0qIZTVakVCHkURFPQLoFBKt6AMrByEOahxsOdnvAZDeoKoNaoIJSMIRMO4urLCAHskRhJYz63iwOwkjhw4gI2FFTz1+PPIhBLoNoFYKIxIJIRiaR2j4xn4DIakVQU0eSlFJ0iieSdcyGRSYgSfTCWQ5bV6PJKZksbz/NkXjWOj2cByqYS7HngTHnr3e/AHf/RHeO6lF7Hv4H4Bmydo9B4N4/LFS7h86YIkQKAP08zMLA4c3I9IJIhnn3tasvIx86JksqS/1PQ+xONxvPDCC9g/ewAnT5yQ8MlwICJt4k/++I8ls1+pXEB1I4fpSAy/9g9+GeGuBbNWRyQekZ0yAky2maDXUD4Dna4AZhOmZKAB508MHayURN3IZyIY8MtEhZME3geqJWlW3+CupteDbLGAxNgIpg4eghGMoVBtIBhmeJ5XZoBMwrC+voIzp15ELBpEh5kCOenwQqD06XNncPDwEXzly49iLJlGJZtDMhDB//gP/xHWri7AoJCuAwnXZbugWk92/ThZlx1ZZi9ScnJmJxST10YLsShN632o1lvwhCIAQVggisz0LHwhpcDq2v4YnHjK8zKg/9zbmHqj48dtgHX9I+i1AIuaJ+eLPh0ycZbbxJAGtZMrhr32hFgbA7ONMlGAmsQrb0e2u0az3gtpVlmSVGgzs+HSd1EDLK8n0FNgvR4Aay9z3NsAa3etai91OuiIu/n+dp+Rv/fg5uDsfzvBK5nr93lgqfWks0+5tQHWdndxN/W+Uwu4HoCl4dUWILQLgHXtPVFhVTxOvwJrEITq/9uWa7fPr8HNoHrZDcDa67qxB/SGeGA5FVhSDluBpVQ6XXTaLQUzbIAl9gcumrcrgEWlKwGWZSqLA9msYp9uhxCyH2cfvxl2RyZmAygenxtd8kwo0KdDDSWMsMtssrQSsIMIRZG2GWqoAKOKHiDolH/d9u92WCDn2lLn8hzapu49gEUDeRWJwVA/Xcf6GPydiZ42HdydofCqHJIEQI7tkp+dMIzv6xBCJuBx3mcN6mjZsUV15/Bs41Vb9A62j8tBUq7TnvfpSBT9fZqva2UyE0Bxc5fzZKXAYt2o+hFoZUNTlWSAY6naQNLm+L1nkxXuIYi3QwTpNymbSEphJcbtHHPd9CjjhiXPodRfUp/fjwBrpZI5TgAAIABJREFUL52Tk4zvbsj6wfrUoMm2vsLtd41/sOrgxq7mRhcgN3b2G//2jQEsv9eFf//bv43S6gq8nTaqhZJ0EJYHWFxdxiizjbVMJCMxzF2+Ij427BQleQdjl+FBOBRC0fbKasMSJYnpstByWbi8tIAHf/QdKDerKDfrgNclgIsvqjWKxTJSiRh4yIDfC8PjwsmTJ3DwyGE8+eT3sLy6JooNZvyj4iQWjooag9JZ7oDXyk08+MBb8d/90i/j0z/z8wjCi1QkgW5DpbC1WpaAgIWFORkIxsbHBLwRIlGGSrZP5RJVXeywCacIqyYmxrG0tKxUXq2mLKSpqGK4IFVQBFWzs/uxtL4syi125vyfEItwS4cYEgSwgyck4/ElzM9qy2cYlhgKRmRQ5TEFfNHY3oZpoxMT0nnn8krJJWmFeXMose1SyZbE2vqKXI/2ainki9i3b59kROQOSDyWFDWZeEZFlDcW1TaEklNTU6hVm6LOqplVlFoVzBzeh4988sdxbu48Quk4PAEvri4t49Vz53Hx1YvYPz6D3MoGMtEUVheWMDu5T1RNLz73Mk4cP4q1xSVEgyFEjKBck/YCYAw7pTnM1re4vCj33+v1CRQk1NGqNO68ENZxgchrbtZqaFmEcl65Thr5y26R2y3JAMLxMOrdFroeA22eIuhFqZzDSDqCD773fXj15XNYurgAb9MQTzSfy4dQ0EC1nofP75GMknNzczg8e0DC31YWFhAJBWVi0O1YYhpPQEtoRl8s7nAR+Fn0ZqCfVyiEK2tryNVq+NV/+k+wUijiP/7xnyA9NoJg0A/D48aJY8dQr1bwne98R4AwQwEnJmdw553HkcnE8a1v/R0uXryE6akpxBMJGfypTOS/CwsL0qbuv/d+absMq5u/uoi//Iu/EPjK4188dRpvOXYMv/ILn4ZVKqJRLiEQCshOF5VvoUAYvq5bzFDFYyBgoIW21CUzXaqJFeQ7xXxBFFncSWRWSKZxzlFxFo1JEgGX38BaoQAjEkZ6YhKj+w5htVAWoEgwWWs0EItHYbWbOHPmFKx2DZlMEqVyXoCBL+DDiy+9hOTICJ564gm0aw0snF/Bz/3kw3jo7gewcP4SEsEwMsm0rUrz0V9Vni2q96icYmZUs9lCpVyCy82McS10WiZiEQWwag0T7kAIli+IUGoMqckZuINReH0qgyj9MQwPd065M41eGIGzL+4HAD+oCqwbH392Hj/3Mpe7nrKo/eLNiT/TpTvjeiRbk4R0qNAO4Vt2aIPywuIkXo1HBFdMGiCfsz2y2HcTsLM/F48spvu2Q8SZIddtuRAKRRAIRESBpT2wGEK4GwXWsA0oXSd7rcf+9jtoET3s2P0L30H3Z6/l2qkcw94b1j5e67IMO99uyrsdUNhcwG2GPQ377CC4MSwL4a2uwBrUJ+/mvuz0GWc970WB1Q+wuGDnonqn58K5gazG2U3FlLKX2Py2s1y7BlkOgLWb9tgfQujkT/0qrZ2O1/tsf/d/TXVsqqL6AZZAJ2sTYFH16vTAItxyAiwFihSsUqof9t0EWMxOqEMRFaTSfRdVWCpLoQ7FUwBM+0V5PIYKQbRj9PT9UWVT8+0ewLEBljOET3kxEaypcUV9VvtNqRA6GTNk81D5WDnP4TZUqLn4QUhaQse/dtNQ4IxzXoIbKsJUSCGP5fd4ZTOa18lnXcExBtLY1yjfJaRSf1chhDyOAls0mFAeWEotZWvQ4OXayFZjdSXMcRNuUb1stphJvYVmtSHzOn5VEqFIsB9HYSq7tPqO90wpqAgSVX3xYrqSQEWp3xg+qcIMOT/lPM/l4QZlWwFACRlk3anshLoebjrAcso6hw2ogzqK2wBrs8cYNMm+DbGGDXc/3ABrJBnDX/2X/w9fe+QRpMNBdFpNtQPtdSNbKIhCh3TfcHlF+dTutJErFVGqFOEPhWDWGJpkSKdIsOQPByQsDH4vvJEARvZN4NhdJ3B1bRlnzp9DKKK8oNhZE7pQQTU2wsVqA8GAIb5FXNjPLy7gS49+Vfxq6AG1ls3C7w8iRF8cLjs6XVw8fxl3H7sH/+DTv4zP/j//CS9971mkw1EkgjEJcaO6hBMUUTj5vSqDHMMVqQIyqDYByoUi4tF4DwIJdHG5cN9994vS5erVOQkHXF1dEdAlxu3RmIS7ZTIjqLebiMai0vHSv4pqI3a4lXJF3uffr1y5rHywGAbVbAkg48BHVRbLwAwbHDqoMCMk48BRYLlSSQlj4SKLAyFDKHkclpEDEH9nymFRI1WrssgntAuFwlhfWUUiEUe7bSEUVdkky5WKQCOlIiNwY1bJkNrZ8rtxeWUek4en8dZ3vw3pmTG0PR0srKyIZ9ErL76MI/sP48XvvQAvYUiliSP7DiLk82H+8hUEjQAKDDHzBwSu0cAsZBjii8TrZRuau7qA6ekJlKqEgqaEZPLpIyBksoBIRKl4CI/oO+b3G/I3thP+nfdN78xwoVlpEIpWRCV2/5vfgjOXLsrvE5MZVKo5PPyBD+HcS2cwd+YSqtmmLDZdbYK/KFI0P8+viWSZUI0Za+rVKnxuYGxsBJ1WW006rI5ATd5jtltR7MVj4vdGgJXrWDg3v4CzV67gvR99GMfuvQ//5x/+IZjnb2J6CrMz0zi0fxaXLlzAI3/915ie3ofjdx6HNxDC0aNHwGZ49sxpLC4uIhRkWGlH2uLBgweRTKUEHLLN3U1V4uSkfObChYt47Ktfw/LiMkbSaSxfuISfeO/78P4HH0JtIws/lWRdteDmbhrl2W0CoGoVAdZpLIq2yxIlWcAICSgKhcOIRiNYXVqWiQjBGNVoTF9crddkAsPskX4qrSJByfrY9hoY238YXa8fbq8fFjPOdCwEwyGZvKwsL6CQW0NmNIH5q5dRbVQEkp0796q0gVK+gAhBUr2FT3z4YZjlBrzNtqiy2KewTthWGULIF5MZ0Oyfoa9mvYHsxrrs0LGdoG0JbOP1WvDAF4qi6fIhPTmLxPiUqLE0wLLaXfXM2f50Thva7RbBt8fR7cbR7weApRCWeunyqH8ZHqjuKSe/XWmX/FkCG+xFi/6X8Fx8jblT7GaoBxeoLVF9SiiGvUBhiCGPyV1oV5sZZsPw+YJwuwzZ0efk+rUycd+uPQ4CVIMW+852O+xY/Xf4NsAaNnccrJraCbr03wP2Vjute3YCGf2AYfD9vbUVWP3X1P/7sH65f33p/L7ABrvyh8HPTeigwp8UVNg7wNL3WiuwhgFsnqu/DWwBXVz4a6PyISlhdV05gQwVSv3gajd9Ru9Y/VkYtwFYuo8Vb6mObaDeB7AGmbgzhJD+WP0KLEIVKQNtONrKvFz7YEmSDS4xGArOxEHSqW+CQ21ybnU5n/TZxuebvlG8R/KZtrUFXvE4KoRv08NKAJdONOsAV3JOWhzQc1Q2RXh+mslzDLJ9zwhsPAroaLCjdli2KrG0NxRVSALiRMmkrmfTdF4dh2MPxzn6WxH+WGYXZF4cl5i0RFwZGWHg8YnCnhpmdU0Mj1egSR+HoX1qI4ZAigoprkQ8PeDWhSWZvKmAF+Ec36f/o11+AjcJM3Qz26QadSXLIkMtWT4pBzMAs67UhjFfFEYwIkIZ3EN56NrZPJnlV4UQUu3/fWDiPghADetMnAPEDzrAGlYX/R34NQOkTuM8fCz+If3EDzfA8sDCqeefxR/+7u/h5B1H0CgVsbq2igYzlImnjBvJZBKXzl6QdKfVRhUj4+OihqrUa2hVG0hE4wIhmu0W0pmMqK0sVwcr+XXc97a3iDJmfm0FDbOFQ0cOYW11DfVGTTpQw+tHOELFSxfZjVW8653vwL333oMnvvskCsUS8oUSWu0OyrWaqJemJyZlV+bihQu46/jd+OC7Pww0u/jd3/rX8LS7SBghgRTcmaiVy6J88tM0nFlMZJtAwSAOOgQTyWhSYI7eKdFeJ6VCQWAUBzKGdZVKRVlMK+P1gKifxHCdGfo21nuZBbXyqlwqK9PyBk0PzR7YIrTicbmrn05lZICtlEoSgqWyGZqyw8/dKDGFlzAqhhJmEYnG5NxUhfFfHptqF94v+kbJYCzeLep/AjGaovP6edxwJCrpg6k2I6wgmKN/Fs9XsRooNsv44N/7GDaqeRjJELxBA/lSAa++egE+tw9WvYVqroJEMA6vBVG6udptPPf0KRw7OiNQgVNCw+VWsMRnIOAPYnV1FaOEVbZfA03YOTjx3hCsaJk1oR3VY7xe+oHVmOkunRHTdoZoMnsiM/TxXtGzqlgpIhgPIlfOIz4yimqrjiZaCEX9CAU9ePjDH4ZZrOM//Yf/jJnUJNoVC2aziXQqoYzcfVQZ+ZBMJZFdXUUmnZQ2WSuVJVfO5MS4fJ7XxLpkaB+9CybGJ6Q9rFfK8CSTuLCyjMX1LGJjYzh8z924sLCAsxfO4+RdJyQkNURJtMuFZ599VrI/0qzdHwpjdt8+zEyP4/SpV3D+/HlRJNJri9fOZ+6+++7DyvKqqOWOHzsmoI0hrZcuX8LzzzyPy5cuoZjdgNHu4ld+9mcxTWP+fBaTo2nUa1WZC0ndejyiNuQGH9sFfSO69B3w0b8ngfX1rBhpRqJRrCwvSeKDcDiIRqUqEyR5NgwfGqaJOmX9BKpMfxxPwIhnML7vINw+vt+Bm2HFfgOcHFZrZeSzKwhFDORz6zDbTQHfSyvLuHT5MiLBAC68dBrvf9e7cN+xk2gVq8hE4miUqnB1XKJG9LDPqdfkOjgh9XEiyBABhhF0O1jPryOdSgrQZoY4TpD8oQhCiQwqbSA9NYv46AQ63sAWgEVFIK9LJO67MNEdtlC6VQfPG72uIWumvnCm176WtGPHdgCLz4BaLNrhHeKyy0n0VoNZWZDaiwnuznPaxDZvWU1ptypEhd5Z9DRRobXcAIDJtN/M2um/BmDxs1Rvvp4m7tvdv0GA6zbA2nv7Gzb/3uv7NwqwtgM625fj1gdYO9XxsP7LCbAGwa/dAizdcpTSRSlsdgOw+iFjP8DSJvvDnmMnpNoLwOo/roZX+hreKIClQZyIjBweWDqEUGch3M7EnQBLARsqi5QKS9RzDoBFOMT5jfJ9UrCJ6n21rbEZWq7DDXk8zoFkTkTzeIc6inMMpym8ut8K9nAuSvsCFQ2hQgudqisNr+S8HUIawh+XHc7IsDhlmK68tlT5VJjgtS83/bJsg3VeL8etHkDl79amvxn/rq9Ne16p8DuttoIkIlJheErFRJ8pzrH0xvBmaKu6Pgqm9DUL2rJN93vtp63M3UUpx9BBWjx0ODdTnlcS7unIfsjIGc7deF4J0e8qyxPlCaZeYuwunlzMOOiTTUluCPG4ArRsP0o57l5CCPfe/W8agW333WEDwPWc8/Z3htfAsI5/+BFujU/oXXZdWufDpAaXW+M6ti/l1gsYBjTVNavv0AOLJsjz51/FV//6EYFXYYOGzmUsra/C5fGKMmN5aQUusyudNrNmGCE/XB6XqCgS4YTsMrQks1NX5Ly1dgNdwwVfJIRj953ElcU5yWjYZQiGYShFFFVKlYp0krFYFAYXDD43HnrwLTh06CC++9R3cerUWVksZzKjyObz2MjmMDuzT8KHCG/+65/7RUzEx/Gdr38bf/of/whHZvfD5K54y0I6kUJLwvcs8e1qmA3x3SpVSwJu6q26rTDxywDGjlJlE1SDAGO7CY0kNMrnk3KK9JiZTWTfwiUSVw5g09NTeOqpp5FOpzA2NiFG6gQvBGM0defPZGd6cCF8IowjFNE/E2jxxbKwHAzzU/5PLclOyL8z/E+DK0Idg2ovH02r2/D7DAFFqWTShmB+AR+EJGvr670MILw+yTInMmuaJvrh8rph+YCKVccHPv5RLORXkKsU4A0ZWFldFYWO1bRgVhqo5asSnnn/3fdi/vwcaqWC7JawPmKRKJr0AINLvkMQ1THbolSg1xXrQszqS1T20Si8KOXi9dJ7hi8CQkIfto0IDfYDAQGE9Pni8bLr63KPCAeDIQPZ0jr8kRAC8bgY0Dc6TXTdFpqtMn7y4z+B4soG/uYvvojx+DSi/iiW5hYwOT6CYimHQNhvx+S70W42MJJJIRgIYP7KFTFgDweDaNRqSCRiErpHDy8CrkarKfVcZ/pifxBz2TU88pWnMXtsHG9+97tw9tIVnD5/Hu949zsF4vH70XAYX/3qV6TtdehpFovjzjuPwe/2oFop4+mnn5b2NDY2JjuKZquFtz74IAhCCXtG0hnccfQoErEYVtfW8Nwzz+Lc6TNoVeqwShX8tz/zKRydnER5dQnTEyMoFvLKLNPlQiwalSyEzMRJFaAvqGAU203H2jT3lEmmTFAsUZ/5vV65nwR49M1qd7sqTLDVRKNtwheJomh2ce9b34ZIPIVKswG3L4Byo4ZYnFC7hmx2BS2zhkajglyeiik3Lly+gMXFJdSKRUTcXpw8dBT33XkSpfU8Al0vRpIZFDbyiMZiIv43uwQKHpHBE5JS3ejuMiw3hGqjprLZdCGZPpnl0GsE4Q5E4GPm0pEpRDJjMMIxWKA6RmWIc3HyamcbFeG8Y5Ll7COd48agPngQKHgtRhR9XO318Focc6fyX//87GZvAGkFwrXlkDrsKQQ2QzfUjrc9BtoxPPK7He9MnyxmLORzoNpIC2anaath1QJW+33US3X4/SFRYDGEUCuw2MZkp3lIFsLdKDCc92an8X0vc+ndfnbYBvGg4+z22IOeM32tewFww56NncDdsHnwsOvvP/d2gKn/uvTvTgWW8zP6OD3liv3msONLnToWwyp8SrVX/eLi0QlEnNew070b9N6wp1+0jzuE2W1Xv877Mqisw+7b5rU69bXXthQdQuisE5kbDzE177XPfgVS331yXp+GOM5SKFiu4IoTHuh5qLP/d9aDPtaw58/5HOkxTpeJ/zrbl/Pvug70+kmDQB7PeRzdvnp1Jln4NucUuq/tgRUHZBElltWyTdjpSWhJCKHVIRBpo8vQQFuBZTbpw2oKwJJrskGOwezILVPmS1Jn9vF1eYR5dTpiE6D8mGg5YMqcQYMmZx3qOtEeUtz463+/B5QIhmwYpZuLUjcxW6Fq9wRU8ruXYgCalat7TRAqm4u+zXsgkS92kgANy9SzS5ikoFevXVvqGfYKhOL1bfpOOftVnYlaQgBt6KbvJX3hCeOcYZL6+IRG+j7qssj3HI2Xv+vNcmatpik+7wv/5d81nHO2d84lOa5aVGJ12grwMfTQDq2V6yS8smGdz+AcXUNC/mub6dubSLcB1rDR7wf0/WEd9A/KZfd3Pr0HtDdxvdWv9FoCN2jwHzRJIcAig1mdu4KvPfIFzF88LwCLE/mG1UKL2QirDXTbHcxOTiO7msXy6opALRMWIrEYqqUKSsUCxicmkC9sIJpKwO334NzlC3jPR94vYOT0q2cRTSXRarcFXlERUq/WcGD/flGJrK6tIBYO4siRw5idnZLOrFAs4umnn0XDbGNpeRWTkzOIRmJYWlpCuVjEL/5Xv4i77jgJT82FX/uH/z2SwRj2T07h4ulzGEmlJetgrVKFETCwuLQIl9eF8alJ5Et5UUB5DB9aZhONSg0HDhwU+MOsfYRQHBC4q0DFlR7Q9KBlNhoCpgi26K1Fg+lUKiGG5HzFYgkJm2OnT/hE6CThgsWSGLivra3K8ZmNkLCG4Yjix2Wo8ED+T2UYFVjMRMhjyN9sI+stuw9umgnXYTKbpIQnNhEJR7GR2xBzeJ36lmb0/JmfJSziixCJEIigIJZJY25tHu6wHz/+qb+H1VIW0XQCi6uLUi9MlHTpzKuYGBlHZa2IowcPo1GsY21pGT4XEAmE5BoL+Tw4oeC1EDY16gQmYfG5SsYS2Cjk5PwEV3yfL9YjBzuGCmrvAvrWtJoNuU9UzrVbDHUMSL3OTO+T0Eu1q9WBhRaMSBBr+RwmD8wiNZHC5fkLSCTCeMdDb8VkZgJ//tm/wNzpeUyP7YNVN8VzrVoromU14fX6JaNjq15HpVJEiNk0XV1kUinUKxXEY8qjjCP3SCYj10ZlHCdu4VQKlteDGoCXz5/H5x59DsffdAAnHrgfjz3+OCZmpgXIptJpUcZ94QtfEJg5Nj0Fs21hanJcTOWZhfOll16SxbZMsrpdSTLw0EMPYXFhEQuLi0jE4qLQIsgjwH3phRcwP3cVRseNy69cwi//9MfxvofegoVXz2IsFRcYzPYtkIoKlCZhtUuAZ6lWRYv+YQyDbHECrTKscS6us68xJI+TT56L0Izv0yuCPlh1mqZzZ5NwsVSD6fHhIz/+kzh9/gIO3XEcOaoMI8yiWcHy8jzCUT+WFudQKOZkwnZl7jLOnDmNO4/cgVDXhUMTM5gZHZNMokbXDb/Lh3KpgpGxcbnnLkOFbMnCrNMVL692swWf142m2RTwR4DFhAmlSg2hSAzeYAyuUBTRzKQALG8oio7LA7dLgdJbBWDd7HF6OIwYtoR9vcfX6wFYjk0cJ8DSgYiSJYlKRS5y+DN3lVsSkiE70Eqzp8IVTSZADYgCywWfhFhIJqau7QUiH9NhYvZ3ZIWhd5x33kHrr/83GmDtdPd2AhO7vevDjjFsLrOb8+wGoOzmOP2f0Yt5/fdhMMG5sOzNQ7t2iJP9ByfkGAQ8bgMsVVG77ReH9V+693qjAZYuV8/XdBuANeh5728jg9plf5t0QqfdAizdXvV3+9dSCgBtPftmUKb+uwIrvZBJ+2daSsjfOoRJHVCBpQEWE7OYTVMAFucfDCHkfFCUVbYKRysPaDfBz0iSF9ah41wKitgbx3abUQBLQTMFZLZuZui60cCtP8vnpgpLhRLSn1OBIRXSJ6IsB8CS3wVyqWyGokwScKg2pZnYRinB1dyPxyDc0ufpB4a9rL/iJcXjuexsipvKLOe913BKZRhUyia9luHnTFvB5WwTcr8d3l+DAJb+vAZ9SsWmxjm5n+JNxnnzpgeavCk+W5ub+RLEaIM5VX8e8buShD3yu/pZXYf+3/6dnqy3FVjXM3Td+t/Z7QBw61/psCu42RPwYeUb9v71Scikc0AHfsPAytwVPPbFL2Dt6lWEfG4V6lOvYG0jiyDDvBomPB0XGtW6dID0AOL71XpdzJBpeH7xyiVRZ7j9blieLo7dcwJ1mFgv5tD1AusbecQTcQFXVF95XB4US0VEoiEJB7t88Tw+8pEPIR6PSOa3c+fPo1yuSprXaCKJZqONZCqNV8+cwz13342H3vQWjMbTuPTiBfzb3/w/cM+dx1Fcz8JldjCWzmBtZUXMwNkRhxMxASGS+dCyJKOdhLF1u2hZapedHbD2WaLJPMGCZECjqkRglIl6vSHwjcopfpfZqfgd7U1FVRVBC8EXFWIStgKPgC56aPHveiDnd5Q5sDKKpHk3/a80NONdZxmb9CcKheUcWh7NXRUOFoVSTpXFMfiF/EGsra8hmVBKLP7P0LdUKinnLpXKiMSVoXy+UJBwtvmVJTTdHXzwxz+M0QNT+N4Lz8BleJErbCC/nkPQZ8BtduFpu7F/YhowO3j5+VfErD0aDCqoYLbEL4rl4q6O7DbZAybVVOFQEA1CB59PABDrlp5iHOgI1gi0tK8XJ0UtZjiRbF91+RzBTaVYkkxzhKC8boEx5Q14DC82KmW0vS4cv/c4oqkwFhcv4Z1vfwdiwQieeOwJnHr6LA5MH4bVILDpiEKLyj8mKaDC0CdZD31iEO5CR3y4FhfmJStiOBIRj6VQmEoLn5iqM9zRFyQI9aPt8yJbq+Erjz+J2OQE9t1xBy4vLUomzYOHD8i9PXr4EP72y1/C448/jjuO34nRiUmkknFMjo5i4epVvHzqVG/nyh8MYHJmGlOTk3L/qLhKJ5Ki5lIJCCr4u29+E7VCCelIAoWlZfzCx34C9x85hAsvv4jRdFyyeZarZQRCQZF3cw0t1+ZyCcDquDpIJtNo1OmbRgm5W3a+1OSCu5+W+E3x3vq4e8ipHieHrg6azCpDNRbbZSSG81eu4uFP/BSaXRdWc0W4eB5mkfERRGfhD3jQqJfx0svPoVYro9Gq4srcFYwkUpiMJHFs9gACbh/alQaivjAtF8QklPVWrtYEhrE98LkM0E+iAzSqVZkM1c2G9Dvsn/gclat1ROMpeMJx8b2Kj08jlB6FLxhDu8s26ZNJH8MP9Y6sVmA5F0aDFj6Dxkz9udd6PH29jjtsNNlpMTT4uzuPn8PqZdgCczfl3RGCOBQSepdXL8z4LxVSOoxHvD64uLAXNZLenYRKYJUliqoOVPZCFUoB+PifLwCXy4duR5KkK8Ndl1eZ2b7GAGun+thLXe7ls3ttE3s59q0IsPoX8s72tFNdDexTulu9d/Rn+v91Lkqd5xgIzQYosLYr126A2Hbnlv5yyAN6sxVYw9ri6wGwnOfUUEJDJyd8UmOtnZhnG4C1030b9uzodnkNnHAopLQCy/mZQbdUv6/P2VPt2KCh952+5Ygy7t5U/LHTVMCKSiuLabN7Cixt4k7FK72TGF5ICwfCrX6A1XM67CifJaeSbIuJuxOe2XVMSw8NW7j5JZDILrfzOgW8iZ/WZvk1zFEgyCsWUfwbLSLkeXAzwoHzX7VJwg0QemDRh1SBHR2CapumuxTg0WHp/Jm+tXzJ3+hdZW9s6391Xct4Jp5Sm+XrB/46NM85H5d7p1V/4om19SkWIGeHLaqybXp+ObMO8HtUfgmssn3IpM4IJu21AJXMOiuks73qOlUuXLZfJRVcrEtbFSaRLvT0srMkCuji3E2r5d+IEMLdTEBuf+aNr4FhE8s3vkRv7Bk3Fwhb026/saV4Lc42fAd3u4UXARZDphYuXsAX//zP0CgXgXZDUtOb3Q7MdgvVholEJIYr5+lZo0AKTb0TI0msZLMwvIaEEwbCATHlm1ucgz8axOE7jyJfL2OlsI5oIo5EOiUKnUK+hEwiCWbL425Ky2oIEGg1q3jggftx8MBC76fUAAAgAElEQVQ+8QNaXcsiny9JRjGGuZXKNZGd0nPrN3/jN+FnyJ8/gs/+wR/hxe8+h4nMCPKrWXjpV2QYItWlIomL+EQ6jabZkH1zhlAVinmBIPQU4mfo38OMgFQqURHFUDfCqnQi0ZPYEtBQlcXrD4eUCXo+l4M/aMhgyONSLcLOm8chwJIJREdlC2R7I7Ci4iiVSmFlZVkMxCXBh9slYEKyEobC8n3xxqqUUSxXJLyOYIznIdCgdxQBDrOyyQBjeMTrikAtEo6hXq8K8KGibHJiQi2/bAUWj0/1Gf3Bukyx6/Xg1SsLOPmmYzj5pvvw4vlTCCeiKFbLyOeyqBYrCDBzn9uAv+vFRHoMz373WcxMTTMgC12zJQN4Pp+T0D/6a/F+8nfxuGq3xR+N160mbHaKY8nMGEG1SvWZyi7ILH808mSYoQ6pZIYS1gNNO6lCYmgcv0eQVMxvIJNOIVcqUH6DQrMKf8yPH3nv27G+sYRjdxxB2BPAy8+8jGe/8zKmx2YQ9AZg+NxYyy4I1FteWEE0Gpe2wEyBfsOLgGRB8YjSZ2N9FZNTUwK4GM7nM3wYGx1FqVwRcEillOnyIFev4alTZ7BYKgnAKplNZHMFvPf975Hrvu/ee3D+4gX81ec/j7vvvgeZiXHEI1GMZkZQKRfx7HPPYT2blcGZWQpHJsalrbFuqIKbHBtHJpORsEr+/jePPIIwM+2V6/C3LfzCj/8E0n4D/o6JVCSIWrMqEycq7RheSuN9tgGZgNHbjp4DLhcatQZtPJXRpi1XJ6SV+U2ni3AgKIo5gkSWx8sMhkxrLVkLw2i2CbS6CEQTeOCht+PqShYd+s912oin4xIOcOHCWURjAVy4dFYMO8+fP4v19RVMpjKIuQ28+cQ96DZMNMsNpCNJBcy6lKd30HXTkD2Aeq0mACvkN9Blm6rVpYwMZZRrghuBYBDlSgNGMARPIA5POIrY2BRCqRF4/FG0mXOUEnVK0m0DVWmPe9jRl0mqY8K3OY4MW8rtra9/vY670wJ7byXsTaN3/NqwecawBeZuyrTjQm5XAEuprPTEmOa0siiQbE8muiSmArUsWNQeU9UohredLQBLdmq6yltEm91KyMhrqMDaqT72Upd7+azznLv53m4+o485bBE+6FnbTZvYTZnVAnNvz+1ur61/sTaozNLmxJB566sfcux0LYPKMyiEcLtj9H9/p+sb9N6w2rvZAGtoW7HDG18LBdag+ukHWBq06M+yDWgFyqAQwkH3baf2IXPOASGb/RBru3oZ9DwM+psTYDnPuaXt2SF0zvcJigiuNMCSMEF6Iolipw03bTo6Lcl8rkIITTEJb9qJNLipJs+tfQGdlvLE4kuXSdcjy80Na11fGq7oDIT83W0n5NBen7qsvToU/8RNBdk1IMhLXyzmYlcvzm+UwkkpiDh+0C6DIEoBLKX80iGBLAs3ThQYY4ijyqLIl1LzqmM5w/zURow6H+vbeb9pcaFfHMOcAEvDN2lvGrhRLdz3ks/Zmb6VOkwbvW9+T8pnJ+0Rb0jbl0zat+2byrZt0VrGBpbOdstSyn3sy8pIywsBZm6luqeNTe/8XK/QjJ/3WpmOvf4KrKEdyO0P3JQa2OvAfVMK+TqedHOB8IMFsLabgAwcmMQDy4V6MY+//OyfoFOvIbe2JBNuhgnR1LbespBJpDB/6SoS9DhqmZhfWsD49DTq7RY8Pg8uXbmMAwcPYC2/inAsiofe/Q4sF1ZRadbkf4a/xVMJZLMbdBEUOu9q08coilxxAyfvvgvLC3O4666TSCbiAoK+/OVHsW//QaYSQW6jJKE/p14+jU/+5Cfxo+96F5rVugCsX/8n/ysC8CojdK8Bv8eDYqGAeDQGt08t2lttEx4aBUoqWUXw+VI+Un7pILlA14MXP8fwtUZd/Y3KKv6NQIadcbVclr8T1NCEkJBGDzAaXFHVwnvB7+lMfPwOjd8ZRkZfKH6PpuSFUkl24gh5qPiSc1TpvZQQZRM/x/Kw3DWa34sKLCTXxs9zx6fRYFiXiSChhqlAG1VCkVBQ4v/5Xe5oEITxxXIGoiGUmjVUrRbe88H3odJu4JWLZ3Hg8EFkCa/oNdTuILe8hqnUGCaSI3jmiecwNToqOz9+r4FatSR+Y4QchH8r2TXMTM9gI5frARMZ2G2/IeXlZfSM2VmqYDCAUqUiirlavaayO9YVDCTsI9ijcm9yfEIgaNj2xqIiKxGNIJfPodCoY/LQLK6szSGaDOGTn/q4gKFUMIbFK0v40ue+ikwsA4OhPt0OPF7Wt4F2S3mCSZvodpBMxHD50kXxVLjvvntQr1WkHNoLgaGOrDvKmVleTsQanQ7SM9N44cJFPPrtF3Hv2+9FdCSDWqOJ1EgKY+NjYhRPs/2nn3sWBw4ehNnpSEICAkbWx99963G8ev5V+Zm7WhOTk5iamRZQx6QHqUQCqWRKrp118IVHHkEiGkNxeRWVlSI+8+lPIebu4uBYBm7LRK60Iees1GqSIdLdAWo1BVWpoKQsu1StIEjzaZGSWzDt8CjZXeQkqWPB5/ZImB7bssFniAooTvoYbtixJDR2dGICF+aXMXv4KE6++a1YyRVQbjUlSophhEaAEx8Tjz32KMKRAHK5NZw9dwbxQBhvOnoCdx8+hnqxKuq4pCQGgOwA1utN+MMR8c5rNhoqCyUnpY06XKYFP+9ftyvJI5hkIJFMoVKpC6iCL4xAagSRzDgCiRQ8RhimKLCIXWn+qiZmAin6xpndjI36M5vjyLCl3N4Gs9fruP2l2O2CfPvS31wFFtvhThBE7+7qCffmwlFdkTaBVzCDG7ycGNuQvRcqSI8R5Zsi/9qhhHJMa2sIoQZYOoRwmAfWMH4yEFA4FqjXC3iu577v9ju7/Zwebwe1rUHtfy/HdR5zp/axm2ddH2u353d+bvD9c6QceIMA1k51sJu62u5eDev1flgA1k7zbidA6W8bwwDWds+/PuZ2m9P6njrfd0KsQe9v18c758yqn1RzaAVC1Ld6/aqt/tO/X+ODZMMNrdjRHlg6hJBJgdpWs6fAohKcAIt2FNxA7jDjnXgt2R5Tph2KSHsEG7o466wXWmgbx2uzdr2Rqsuu67MHv+xQP5k32+CJn+FcSV+7hk6iWHLbdUKfXymHXT6rY/9OL0WVHVFnMZT5h868Z/tT8Rw9IOdSEEcDHMIoBa8IrWjg3pbkOxoaSpIk+94460DK63H3zM+1YTsHPMsGQs57L4oyO9SQflb6/M52oMdTBa62Aiy2aSmjqM3ssdQOGe31pXYGYN2enFmB5XwaYMmmowJoEmnCkFCGbfL+s85f7xDCvU3bbn/6jaqBvQzcb1SZbs55hg3BN6dUuz/rVgXW5gR9q0ntwF0UIo1OB1xf/un//X+hns+jVStLXPbS+op4NCXSowKLuLhkCBN3CLjwpQLD8riQSCUQiARx5twZAUYPf+KjqJh1fOeZJ5Aay8ATNNBxA/l8UZQ4mURafKdSsaRkmRsZz2B1bRlHDx9AMpmQgSqbzWJ5ZRVtwq4us1D4UK+aqBSr+IPf+30JJzKrDVw5dwG/+5v/BicO3SFeTlRmMPug8n5iOF9Q4FU0HpeBlqonxugTRBler5icM/wou7GBdColptFzV+YQDocwO7tfwv6S8YTAFUqlCIVYvwzJ40DGzIHtrtrh0SojAieqs6KReC9ckJJlDr4EVwz/IpyhqoyKEZUVTg1SPD6VS7xXVIBRcSO7HDb0IcyoNxsSgqd3RjiQcZeK4IOKLipLlEdTR/7Gwa1ULovCyAgQHmxI02LdWN4u1ip5BFMxnLz/HjS6LQTiUZw+dwYbG+uI0A+qZVHmgrfefT+eeOzbmMiMI7++gWAggiYBoIeZJNUuDoEGdQtU+LBO2vbgrXedWAd8Ua3Gn+k1Jcl17cEsGApLPZTKytxd7Xa5EQqE0GBGRq9PzNRz2awcI2D40SrVBPYsbmThiQTgixl4+cJF/A+/9vcRiQSRW15HrdjAVz7/NYwmxyXktVwq4MiRAxLOVi7V5DxUGrXMhhi3x+NKBbeytIRUOol8dl0mHwwlTCSYuTEvZuycRGUIXJst+FNpmIEA/uxLX0Ld5ca9Dz4Ig75enTaO3nEHMpkUsrkcHvmbLyA1kkE8kUQmnZYwwXAojEcffRTnL12Ue766kRV4eejwIeV5ZZoI+ANSRmY1I1z72y9+EZ1WG1GvgU65jH/2jz6DdiEHb6sON9rwGx6VddPlBg02GerE7C+8L96AHx23S2AhlXXiOUA7H77P3UCCXlu1x3PHQsrjrFgtodFsSmgfwxzZzoK813CjYrZRbncwuf8wAskUIqkkltYItEOo1otoW3Vs5JZx5uxLyObWMX91Hkf3zeLtd92PpC+EermGkDeIkBFArdSQEFNm4IHXJ4BK9WtdgVcMifS7mIDAh47LJUbuPo8PmZExVCt11MwOOgwfHJlAdGQSgUQGLq9fASwJ71LZi7YDWHpy5pyYDxsvh72/+/5864Jgr9974z9/6wMsJyyxrUXUBByWeDTSD6vdoVLAVBk8OUHne2yRZtf2Odz0wBLfjl16YA0DWP3goH8BrNUb/Z8b1g6uB8b0H1MvPgb9fdj5ewuZHQy+nc/hXq/Pef6d4M2w53aneuq//u1gw9aybMXlb5QCa7t5YX+Zh11v/30dNnu+2QBrWDu/0RDC7WIot/QpdhvXkMRZh3sJIXTeQ32s3QKsQSCr//na7pkdBC40xGEvuaVt2WBJH6uXZa+XOMr2SGJ4NtXPbeVHRUglIYVMGGQrsPgeQ/i0AovzaibbUYotlRWW2YqlP3bpDIGb2exYRpWRUPSzSjnrACdORZSzP1KgSgEpHY4oXk/MXm5fhzb/5+anVknxGDQkdwIsbnA6M/zp7Ihqfuu2k3wQEm2atCtAt+mJ5VRAuZiExqG88ujYRwlf3AqwNPxiWXUYnoZ80h5sgCVKJkdYqfN8WpWvN/+dbUTXD+dlum6lvuTedGQtQgEy553aK4vqLN2X85702iDLYsM8nTWRvzP0Urc1De90GaRd3gZYux1qf7A+N2zg/kG52n4S7Wz86kG61a908wL6Jyn919p/zyWBPL1s3F38yR/8Ppa4gE7EJISw0W4iXyyg0bRU9jJfUNQYBCvEFPB6YLq6KNcqeOXsPN757nvxzve+E1cWr+DcpfPo+FwIp2Io1MoCeageWVxYgOExJISwmM2LYXq1UZG48cmxUYyOjaBWLUtnd+7cBURjCVQqLdTrJq5eXsDJO+/Gr37mVxEJhCV722/8b7+O5XNXEAuERR3WarawusgMgCkZNGje7g+rLIJUjdD4ORSMopDdkLA8GqnnizlRZ9Eo3Of3i/KEoYF8BUMhUXLRO4vZ6FguHougiMCqUqliYmpCji27Q5J9w1TmjHZ2EB6HwIwKJaqmCK6o6CLEGhkdFWDl8wdsb6NyzzzetNTAKyCIIVOmKQtv2YmgGsYwBKI0603UylU5B/+uJbvVSgVJMSKviiqOLyqHGHrIsjKMMj6awuWNJRw8eQdCyRiy5TySI2ksrSyrbHSmiUa+go/+2Afx9S98Ca4WEHB5USqUMTOxT+0omU1RgUm2E+6IeD0C6cRs3m/I4MPzqoyKDAdVKXv5IkxqMhukLdGORKMCFQqFAgJB5dcUCUXk82srywJxCBTr9D9CB41SDZ62C1PTM2i5PZhfX8DI7ATOz5/DvfefwN//uZ/B0999CqdfOI3Lr8whEc1gLJWB2WogEmV2wyyChh/lShmZVFoM26n24q7gzL4ZLM0vIDOSkslSpVyS0D69YJwYnxDAmWGmPLcbK5UqgplRLBQKOD03hzf/yI9gvVBEZjwtGQf37ZtGMpPGn/6//1nux9E7josyLx5V5uyPPvoVnDp7BhOTE8jaYZI8H/3imDSBHmLjI6PSPvn4ffOb30CtWKHECUcmp/CzD38U7UIWlbVVxCIBjGSSyBXy0rYFgHnV82uabbg8HsDnkZC8drWKgM8v/lf0g5O0yeLhwB0+pcDyGcr4s1Ity72lco+Aj/c97AU28iX4+Zx0vZjL5rD/+J04cucJVJpVFKoFkakEAm6UKwX87Zc+j2QyKgDA0+7gbcfvh1VuoNuyEA/G4O66YNZNBAIheS7qLRNNyxTfOrbvCjOYutwIM0kAw3Sp1Go14HV5kaSysVJHi8YU/hiimVEkxvbBz8QFHgOtDuS5FJm9LeWn+YVYcvepWnRfud340Rs1JLxs96bC14w2LOuA17CF1/fPqDVsCfv6lnR7BZZaWHGJ4BwHe6EXeiHCBRgn1TKf1xP5rvRJmwCLCix6tbTE2F3CCjkKUo1gEaTSv88AQwj36oF1vQBLt4+bAbCGPRN7abs7waX+52ovx3W2utcaYA26/mHXocbyazPibQew9Njf//TsBjgNCiHshyeD+rftzqnLMOgahz39P4wAa7t7NKjdDMtCOOj+DwJh27V3Z/8waJzaTf8xCGDpDUZJ7OIYO51tj+e7xgOLIW/2pqUTYFGBJYlhGDJoNSWEsNNuShZC2QBu1GVjmABLNn1t03AXnXztx0pl1FM1wXGB5eY8XTaq7Hk0N/X076J0sr0zdT1oBZauK55f5tUO64vN6+3AR2WT7RfFvpwAS2UtV3MKAixdV+p7OsSQ2Q0t2ZDsgSYNpyScXc25nGOXAjnOKBKG4NnjkMMni9/Rc2paXuj7J+W0sybakxaA4e4Ow/YeLHJkLHQqsHQPpsZWqWkJGWQ71pCq61Bb8Ro3/bCUJyS/K2slXifXDDRjt5Vuuqz6M6wfZ7vlhr2Mu/p6X2+ANWzQ+WEBKa/vNG7vR/9hqXchwY5ZYn9nfKsDLG0W6Jx89D9zTrq+paW4OmBWvXgkhC/9xZ/j3AvPIREN49Spl2AE/WKOzQ6zVmmgsL6BRDQh8IoSzkg6gUvzVxCMhzC5bwozB2dFbXJlYQ7NDpU8YZRqFYRiEZTKJSwvrwhQCRtBpRKqVJGIx1EoEWQlMDM9pdRgfh82NnK4MreADmWyHRcymXG88OzLePMDD+Kf/+N/imqxjFdfOYd/9S9/AwlvEKOJlIT1ETTEo2EBIIQDzJLIMnHRTfUT68Vscdemi1g0io2NLPy8To8CUFopxDA7n8crCjRCIp0JkGF87MwJBGTiwUV/qwFfgFmoCPdqAlsIqtqminVvNRpotJoCy6jcKhZLmJycEp8tDv7MtMby8rP0elJG75aomVToIMtH+KMAGY8vZTWZpTCISDAi3+fPZWbn83rFl6mUV3/jYMrrZ7nb3NHivYtGJSNkvl5A0+/CxKFZ+GNhAQ5X5q8iM5KREKtavojJ5Ai87S6KS1n4Oi4U1vMYH5sQeEHlFVVYDB2UAQddVOrVHiRj+VkGCVWz1WaSnbDREAmw+Hp1mIEwqtR+iaRkLJTj2TNjKuVEmZbLYWxkFPNzc/K5aDQsSrDRWAYLC4tIjI4hkopiPruIXDmHyak0/sW/+N/xd489hke/8BVMpKexsZZDp20JFKL5Oz2wfC6vgNPF+QWZbB05fAiNRhWhQEAmTrwX9NzKbWQxPj6G9fWs+GAd2H8Ay8tLSIRCqDabSE1MYZ3hhsEQnnj+eRy5+17cee+9ePnsWSQyKUxMTuPI8aP43Oc/j/WNNRw7dhSBYAh+bwD7Zw/gy1//Kr7xja+LBxpfBGicNPF5I2xl2ztwcBYu+sA1G3j+6WfQaTQxEo7i7oOHMBWPYyQURJBZb7pM3exCpVZRBuduL4JGUNp3tVqHwWQLPi9qNEh3uWFQuUdFFieINJXVBp6djsAe+pTx/kUjYYFeDWbG9Lhkd9TvgrTJcrOFDr2rAiHkqgznPCg+XvV2E27DhbbVQK6wjmee+Q6K5Ty6nSbi/hDefvJNsMotGG4DQa8fVqMjCR4MIyBZbEwmCLDaCEUjYipfyOckeUAw4Mf62po8ay3LFFARicQka6rbCMETiiOYSCM2Og0jGgeowKKghjumsi3IcUH1hrsFWIMWAOIofxtg7X0C8hp9Y+8AS+8Aq8m308TdOTeQtORqq8aGVQwfVKnB9SYBezx+nx4ngAddSo27zOipElLwpUIYCcj64IUNLnczD9Pjef+/cnyH58mwubazynf72UGfG7QQv55jO+cs/c1Bn8NZP7st83bHGvT3YfW/2+sfBrAGwSvVPra2C+c9Hnbu7ervNsDavNNacbNdd6OVNNfrgdWvwNoLvGKZrgtgSfzczqHT+nr3ArC2a089WOBYR6mwOc4p6eGkurhB7VUDrF5onq0ekt/5n8UNX1OAFAFWlz9L8qEmOoRaLZq4t9FsNSXbIDcfqcCWEETJPKhsQnhupRKy+/cewFIerRpgKWNw/bsl8wYNmNT9UGohDUnYf2uTdA1VnJCLz682YNcbzFqVJeODy1EmAS9KsSXzDs6vZEOa5fAokMN6JAhzeSXsj88y1wkUGvDKRJ3kdm0anbfNXr1vHb+0/xY3gpUZus+v5lWSsEfGDbco2PW95IRIngfbmF5l/dv06xLI5NjsU/5VCmDpBE46G6F67qiwU0o7BQvpLUmnjk0f3C79rnyboZF6TBP4J9/ZfHJV/avfe23y7CsvbNGg9Hfo2y2GX6P5x00/jF4obVeQ7Qa43gB7iyt4hg3gN/sGDWuPwwDUsOsbNFG62dc87Px7ncht34Y7stsRDwfx6F/+Ja6ePwu/143VpXlUGsqDiDscjWoDtRIz2aVQ5+4zzQYDXjx76hV84mc+gn1HZlEoFrGwsoT5xQWkx0YkLI8hVzxGLp8Xs3iadC8sLkiGPA00+L1YOIxjRw6jUq1IaN/aehZLq6tIJDOoN0zZjTh35lU8/IGP4TO/9CtolRv42889gs//lz/DSCQKbxdYXV7B1PS0KJ24UzMyMiqghGbghALspFn+Uy+9jEwmLWCKChqGiDEsj4OjDCaW8qIiTIrHE72BjCosnQmQJtqEVxMTE6JOIXRhHXMnnrsPeheDuz+ddkdAmoZIDDtkGF+z0ZS/e3wGGq1WD0wxLI6hWQRPssth77jQo0tUTV6fQBVaUdcbVQmJbLVMJJMMyWRook8AEMMwu4RcoYAMGIREptVCtV5DMBqS8Kxco4T47ChiY2ksrK7AYxgw223J4DgaTyEWCKFbaWJtfgkT8RSsZguRQERAnT8UErUSg80klMsOsaTBv1ZYUcHGchPc8TP09QpHI5tyZU46uANkK8v0jhnvF783Pj4hhvTlYlHuGSElYZ7Owijl8PiR4n1yuyXUrNlqSK7itewKPvOZz+ArX/qyqCJG0hk8/9xzGEmNoFQpiu8VoZDh9ghIozowGPRj/+w+eN1d+Z3eVUG/X4Alw11ZBkIVXs9IJiN/TyXSKJSKiCeTWMmvIZRM4tLKMvzxJN723g/ghXMXMbpvP9Kj4wiEgzh99hWcfuVFTM2MYiQ9KpnLJiZn8PVvfQPPPPOUeCmEgoYYvPuNoCilFtfWMDY1iampScQjQZj1Op587JuIuT148MRJHJmegctsYTyZglWtIBz0o0Rje3uSRADHV7lSEe+EcCgkkzIa53NiFAwE1S4ZPdL8KikBQRVBH2cQcn+tDuoNlbmTob5Ur1Ed5/cYYj7PZ8HstpGrFNChJ1sXSE1OYt+Ro9goFwSIl2tFPPnkY2g1y6hXN9CuNfDQnW/B/vF9KOSKoqKKhqLoWF1USnVECDIZqeXRSsSWTGzZRrV3BJ9X1b8xlFWprIKhOEyPgdHpAwgmMnD7I3AziQCNVDnb5q6fyq+tPI92eA3qO/eyqB42/mx36r328f3HGXTeGz2m8xz6+Dd+zGEajp0XartRMOlyby2rOi/7161/1xM6BZ30RJyLEeWDpUJX1CKGEFR/XqVV97gDsmgRdy36nWxZ4epUVw4PpJ797/bXOWw+0P9+P2DaCa4Ma5/6/X4Q4FQsbLfw1QuNnd7fqex7+Z7zODu1yf7NzH5F3rC6HthWJJPYteoqdf0q2xi/N3AtZWclG9xGVZa67d5zlpUAxllfw4Ca/u7w+fXeFzj97W+n+3g9/ceg42/XjjSs2K5umCRm62vw9fbq115R79T/7bbueV7nc+X8nsIVDm8pZxgioYJdaA0rne3LCTK2e753Gtec72kBgP5bP8zSIYKOSDZVbrv8BBpiNG7/Lu/ZPlhqfUFgpBRVTOBDWwRCKs6PmQ2dfqVUgnMjmJvenN9pVRbhCBVPOz0f/dBJ15OudycQIbzhpiHLrOek+vPO+tXHpGeqi2GMtv+V8j/khqBSPdEr0fAFwL0M+d0eO/iz9phS5ejKmCGG68Im9e9eqRcqpBTgM2W+L1kNtXLLbgsSjkgwt2VA7MpciRuWVIIx8UgoGEY4Eur5hZE+KoBHe+KObCwzKZSEPYqpPMc4AiYV8khpmW59ciqGZcqGvpqH8RxaDMD7Qu9S3f8pGiXZgXqZCeHySJ2zTnW9sD4tUwEsXW9qLeQwk5fswV24bgOsnYesYRPB/gd32AD4/fb+sAnMzS7vsMXCawWw1GRj+GT6ZtfH9UzqtrsudixG0Iugx4O//fM/w8vPPI1IwCsAixP2ptlGpViWDosLy3ypiDa6cAV8WC3n8d6P/hgO3rkfi+tLuDx3BWWCChorW5aYPdPkOp/N4+r8VUTtUDD+vc2McvG4KDmi4TDKxRIiwSAmxsextLBoG0V7kSsURTXhghcvPv8KPvTuD+B//p/+OYqrOfzeb/0OLp89C4OG3JKJoyOheeyoQ+GQKDMKhbyYbxNIaaii4JAhMIo/t6yWfNZrGxdSecXjcNFOoEUARlUUwQ+BGKGTeDiZLYFcEjrHcDhmPmTmuoYKqdNS2WAwLAtmZj3k7g8NynUoHZU85y9eQXokI98tlUqolMoIhYJSZt43lpGARQ+4Vou7U235DMcTDkjFYg7xRErCEYPhqGz+uQgAACAASURBVHiV8bvhgIJXVNDwehmWSMhjdi2UGzW4QgYmjx/AeqUg925sbAyLi0uIhiM4NLUfVqOJdrGGcy+cwtRIBvm1LDKpFAKhEMrlggCPTGJU1GQMKSNAa1ltgYdXr14VhRN3j1ifhCh6gBUFltstiryN1XUBbqLiKZcktEvq2waPnMRwoPK40AOKhJSEi6ybdCKJ5eVlpFJpgZf0S5idnZX6qlSrKvtivY63vvWtePLJJxDw++X+h6hO83gFRvmZAbKQE4UVfb+6aAvUYfvh3x944AFUy0VJQuAL8Ps+AbKNhroX8XgMbncX0UQUba8LwUQCa+Ua7n/Hj+LiSg7VrgeJkTFMzEzie999QlRIP/b+H4VFI3IjivHJKXzt7x4TBVY0TPVeU+p6at8MwGQAzIwYDWNm/z64rTZcrRaKi0vIXpnDfQcP4v3v+lEUsxsIEjQxnFPNjOXZqjXrcg9Yh5SVM5Mnf2YWT/FIA9sYkxUoVSLvS5H12G5LaGOxVJC/c7LG79EDixMQTvZ8viDaDUt2A1tmDV23CrUidLO8BlYLRRy6627MHjmCS/PKXP+b33wUa2tz6FpVxHwG3nLiIVHR5bNF9Sy1GRXog6dLsMBNO3siL1ngeHwChDanvbLzR0t2PjtMPd3u0HcNiCQygC+AxOg0wqlReIJhuIyQA2CpDItU2BBu7vS6DbAG186tD7BkxFeT8t5C0QGv5G0Fq9RLZyVUmQnVLj0TAGymRVcAi0lBiPUZIkKFl25f1x5blWCz/V3PYn67tquPxft0owBrO/iiFxc7zUn22k76y3o9dbJbgKXKvf3TrxdV2y+QN5V11wuwuOHlfF17/ZtgbLvr0nBlUDmH1efrDbB26luv5972t7Wh67MBGWO3nrdvzt/XILihtAUO2gu+7dr1Ttc06L29Aqx+TMqeRh/X+czr9cx25dktwHIe0wmxesdn2N+AlwZWnI8LvnJArB7AkvAyKlpVmKD0qabKtG3aoYKcC3EuQu9Lzi/NZrPnmSWgifdrh0W4VkspeLQJkjfrXUEafT2iFrKfSVFAOcPV7LbkrFNupNGHqmspQMXxRGf+43H4M+cnDN9TY4jOmGhn27PVWJthejY04ha1M/SRnp29oUKpzWRj0aQK2AZkffeh69qEQjpLIH13uRbg2oOblT5mkRc/LAXLBdx5CcLEnVY2uvk38XWUzRhCKpVdndfipirKVBs7MtagI/evt16RKAYqsDoC9HpAkBumXLt5jM2/OSB/V7zNmGBJjaNbQarO8Ni5DbD2qsDq7xBuA6wd5/83/OawCdBrCbB0J3bDhX6dD3A9A//giUoXLbOOaNCP7zz6KF56+inEwn6sLF6VnQ4CJKvVxujIGGplLlDd8EdCWMqtwRXy45Of/mksbsyjjTYa7RY2CnmUKmVZ5IYiYenuzp87j3AgJN5F5WpFQni4o0AFFj+fSSXRajSxf98sxsZGcebUaQFgLbONfLkML3cw3B6cffkc7jtxH37jf/l1XD5zCf/s1/4xpjJjSAQDKGTXkUmPCEih+bPAGnpG2TJngoh4JCaKId0hEoAI8KLhtT+ApYUFySpIBRiPwfoiiCLcIhihwTUNtb2GIb8TChCa0OxcS5B5Xp0dsFWv2xLhzeyHDIUinClXlGKLWQJDkZiouagaI+ShEox1Q4DDl85Y0m42RX3EFwd8KrHaVgvhEEMIN1Q2w0Ie4XBMvkvD81g4inqtBr9f+U7lKwXxqOI9pPG15Qdmjh/B5ZUFVMoVCT0kpDl84CBcrQ7mzl6A0XHB07JguNxikM96yxVyYnTPcMGwPyo+A4RSBCLcxWH9UR3FF1V4LI/O7EglGycehEtU5HVMS47J96lMI5jjNTO0lRAvFAzIAJbPZ+X4nMSwvsfGxpWEnaFrloVEguFjVYFVzCxJbyu+eNxLly/how8/jPPnz0s2Q/2cR2NRaaMLCwuSjWx2/z4YLg82NtYQj8fho1+Aiwb9yjtsdGQEa+vrKJfKkiFQJNgkrB6afbbg8rrQ9XpQRwdtXwDvffjj6ATimM/mYXl8CEQjogz79uPfwJ3HD4Hn97iD4pH1wqnn8fnPfw6G16OyMRbLOHDoIKpNE75ICEVJeDCKeDgEw+ogv7CEhXNncc/+/fj0T/00NlZWZCITotcbvaGoumN4I1VTNNanVFt8yCx5PhkaSAjHCZfZUlk0OXHR2YF0aLLeYeX95b3g51jPhFvlSlVCptLxBJrNKprthsjB+YyYHg/yzLRp+HHsrrtgcfPOD1y4eBovvvg9JJNB1DYKePOdb8JINI1iToUp1sp1GD4/YuEYioUS/IaCtww1FeWLmMZashspEnOrI9kwmY2QSQO68CA9NomOJ4BIagyR9BjcgVAPYAkPY/Ik2em8PoClu/ed4IDzM3sdDq6nf9/uHLsp427L51zQDxuXd3vMXhqrHb6wM4DZ/ZmuPY6akG++tEpmUymlwYSynlOLIO33wXZITyy+IzvgLvb1/J8m7jqEcHuAJXXo8EC7nvs+bIOP13YzAdZ2d6d/sb1dOa+nTvYGsK4lWM7vD2vn3OwY9Oq/Pr1w6/9sP8DS72+W4VqPU+cx+uFV//H7lXPXrF8GAB7nMV7r+t+pPe72SR50f66tN/WXQc/HdQEsQoq+xcagvnWnz/SDpv662AJGtlFg6evUIEulW7n2Gd+p3W63od0PqPrvR//35HeHQrB3D/rUVtrzSqvFNEyiWoff74UQMixQPK/aPYDVatZlLt+sVWWOSa9abfpOlbjeYBjUJjRg189eP8QSQOL2CLDSah8NS/RYx+/I3MnOYN5/HiIbvvgcyrPmMF/X3/XaiiaGGnLM0C9nfRJwKbN3pQjuKaq4adioi0rJb6j5P6+b8zcmHHIxbN1+6bKJlt6GQeL/S0UT50r2Rrv2p6XHqt+j1GKqDdEfjAovz//P3psGSZad12En15f7nllLV+/dMwNghgMIBKgBYJMAAa6iCRsSww7ashQOmQ4qHP4hO8LyH0eI/in/cITCS4QXmbJkULBIySYJkNgIgthnMJjGDGamZ6anq2uvrNyXl3s6znffzXz1KjNfZnX1LORkRHdV5Xvv7u/e7557vvPJoftkDhONKgtQG/HszwIkeUBjrYd2sf6JYLtVLu1WqF0z2We6nSlKrw9x1Hca4KN8jQIQnXMnX0MtGv8eA8uFdONmILzbASy3RWPeZOf23KO+Pp1ILp419U6t87xFetm2Pruo0b+6j0jAj2/88R/h+e9+ByHvGCaZSf0Oao0mBr2BuKOtr20qce6wga5njGA6jp/75U9hHOyjUi+hWCnh8PgYxfIJbty6iVq9gXKphPJJCbdv3JKFgvo6TCOWTMgi1WhzA6yQ+6ff/6S4bbFfuWAVSyXcuH1LtLBarQ5ODk6wkd/E//yP/wnuvvgK/sFv/wN89OmnYVarqJVKyGVzAixx0pNofcL6iSugqFLBpQ1VfrKnCBbxw4Wz1qgJ+MPFgN/TlYrMKqbDBYigCQEZMsf4fLtjqtOPYEBcE/WpBRcZll0DWGazOXFtYnnIWuI9tDe4EFPHqVKro9PpCQDCcjIaXdc0BcCjyxZBIr2QEqhRLC9qYKnyd7od5LIZ+TuVTkv5uYGithFPRYwgxSSpDRSVtqcwv9nvUj0dRiyKeqeBat9EYWtd0qWW1ngwxma+gPJhCZ5uH/2Gic38GsxaDelkWthKd+/eRW5TCdD7xn5hULHNWCcCJqQQE3wSwMHqX5aXoBujQiaSSdRrNakbRf01qMg06OZJJhaXNaZ3eLAnAFc6nZRFmH2QSadxcHiAntkRd1QCYaXyiUTHo9tb2zSFcn7z5k1UyhUUT4r42DPPoFQu4fjgSNqawu2xaMzSM+vh6uUrAqDlM2mEQkGJQEj3oBh1pSJhaVPp83BYGRMhJbxPFhXHQyTCKHdDxDIJ7BZP0PcbePIjzyC7dQP71TpCyQx8oSCSqQTuvPg8XnvtJVy7eg1muwcjHEGtVcOX/uSPcbh/gHQiKcwiAp4URx/7vWh2TRkPt65dRSocxr07LyLl9+NmLodPf/zjKB0fwzceIRWJiVHYbrUQJDNpPJRycxyQTt4fWKeNltEb9BsTbTW+k51eR1hq7BO69K7lCihXT6TtqZVFkLbVbgoriwBWv6fe10Q0hEarpvS6ImGcNBrIrm+i1GwjlEriqQ9/EPV2FW/cfwU/fvFZxGNB3H/lNfzMBz6Km5euS2CAeDQuYDYRplg4IWOEulaMukjASgwf7vnHQ/QZvYiGJwMDEDAg+8XPegYQz+TRG/sFwErkN+AJkoEVxlDYNkrjYVkAyz63Pop1wc2+cJvb3TbYs55ftAGcl9+8DcJ5Nrin83Bfv+floeZGtxaaXp+dzukEJkwaS7NqCmApoRcFplKzhSfKBLBUsA1xxRDhXf4LCANLvpUTUvWs6qspOHbRAJbahCwGZOytpdeWZVpw1sbcnt8q48A5lhb17zJlc96zSlnO++wkD89pBpWzD+wgh7Nc8rfDhfCsjXd+AIubUTJTnX3unNPeyvZ/mL6ZZf+uOn+ezX8xA2uSp0OrbNlxY5+f7Rtxt/f0lMudzX1Q58tVnAFdnKLpi94Xt/VrFoDl+ozNddZe5lNjzgJ37Ews7dLGOlCblWu8aMuKh0FfaV31lTsh/+60GL3blPWetgh1QE3LPW3WOzer3BPgjGws670jcMR8+J6owHza5VeC9Mn3BJ5ouwoDXEc/FJc6mwYhwRcraIjWsiLDiAfSPLSnjULdUC8xPx6c6WXAWsDUAaKy07TQO21ZNq8O6MQDVX5ILuD4YUAoHirrdYaMq1OAj4cumvRfJKtsjJF3jBClSTweseNoV5OFJQCdyCsMpXyU16BGKu1f7U5JAIsXqRkmUvSiki9IkuUaOWVX2XXEWDa2of07PfaFj6btUQHuOFdN30f2hWisqRwVw8tiYxHnkgPIv+ouhG4L5CyU3T6Rur3gbum/06+/E+t3evJfwYKd0diLjLh3Yt3nGannG0cqikXE8OMbf/RHeOHZ76Pfqgmvvt6oqShp6QyOD4+xVlhDsVxBfzzCSbuOX/6bn8VHP/EzqLWP8d1nvyObd7oEctO9tr6Ol156SenkhGOgrlOtWkUmm1WTEGdJngaE6cbXFgouXQrvvf46NtY2hMWxvbOHq9euo1ZvYXv7AQYmQ+yO8T/+43+CN16+i9/5h/8dnrh2FYN2G5lEStKjOxgZR5yYxfd+PBYWFYEs/s0N8eVLW7IgEqy4du06qo2qbMgvX7qMH73wArY2FdDF6IN03VOsrQD8wQAqlcopN0BqAnEaDcdion1FgIqLJAEc7rSZL/PnAkFAh/lyI85PKpMXAIgLg3ZvLJfLMAyCBCHJm0BXt91Wrl5Cpw0I6MZIkGQqkZ7MRY37cnXdj163L8wbAgF8TulFDUTQe+PqFo5rZewc7uLaY7fQHnRQbbcQjIYx6vVxsH+I9z3+OKLBCI7u78Lw+BFkOPj+AKNuT/qOYBgFNcd+tdh3TCUur8C8kYBPBAkbDQVo0QWNzBoldAwBugh4sV1YTwIPctIyHAhrK5lISZuTicQ0qXeghS75LA3+69evK/dNMtcIbvDfYCBgFkGXSDgibpDsB/79xBNPiO5TpVoRsfZ0Ji0aC1LuaAjlUhmJWBwPdrdRSKexvrEmacZiEVTLJYlq2TbbAmKRNUX2EctMTS/2BV0laYSRdBFLJ2HEErh/VETXG8AvfvY3UDb7GAUMBGJheP1enJRP8Oyz38H6xgb8Xr+AMkelY3z3e99BtVIV3YeIEZZ3xhyOMKCopxGUSHzJSARZst8Oinh8cxO/9smfRRgeMfCGjPbo8SIZi0qkRrrFUrOA6bN83T715NR4C/h8Uv9wKCr6dfyObUQQtNvvio4DDTfqTJTKZaRTKfQGqs14D8eW3xdEPr8u71IowEAIJiLRsGgnHJbKyK1voNLuYhwMYOvmVeTWc3jt/su49+YrqDdP0CzXcDm2hqceexK1Sl3eETIHJQDCUAmI8p+8N5Yho4Va+R4R6GWURI4Rmj501x17/PCHY+gOfcisbyGR34TXiIhL4cMCWGIoroKYLDEpnweAcm5AZ23s5mU9D4hY9n57GyyyjZaounWL+/r9KAGsuXUQXSO1IZj2uQKwCKSqjQzHHUV0uZ2cAlh0tzgNYE3HjR4+jLwrnwtiYC0CBha33/nbfxE4M6v/lwUvlr1vlTG7zHhcNt9T99kALLfn7df17wwos+j9tbsmzkqf43DRnOTGwHqYflq1/d3aZ5k+ctq/dGWfly5ZMQTx9MeNrTYzfy0KPsfVww38c2pwTTbvLkDzJF2r+Hbwyz4HLwtgLbNurQJg6fIpOGOqeTVzPM0AsPQ8SrhGACyu8Q4Ai5EI6UJIO472DfcKytbrC3glUhRW/89a15z14T3iSkemto5Cq4MyDeguR4UpfbrlEbua7HQy06lRJTqIA8UGF6YVdS20TcA6SlAQrwTBEXkocUccyIEZA8eIS5+ItBNYOg3ISDqWspm4IVougsolUf2tADY+Zx2kMCCRuPZZz1oAFgM1cV4hX12N+bHYVEyegB3LxYNGepQwCjbtcx7IKtY9Nb3UfZqFb29bau9y/8YasixKSN/unqneRyX1oA5LRd7BihqpASgBAy0NOHHtHEHylXa2+kmBZ1oEXzHNpiCkko15D8Badta03Wfv0GUmhnNk8a555K2s/+zFwt0AW9SYj7ovH0X7rGIInDbAT7eEaHgMeogEA3jhO9/Ci8/+AJ1GDf1uG6VqCfV6A+FYQpgqpeOSaB4NfR48+9Ir+Ie/89/gwx//adx56fv4zrPfRiKdwu7+vrCJyPQgmMS8fWOeXvgnQARFvE8qZXHRIjuEi1M6nRDXLm6gecLCzXGjaeKodIJ4PInjoxNEgjGUD4v4L37rP8eDu2/i8//rv8DVjQKo2pxPU/+ortghTeV6x3YnaEIw5fj4SFz3CArtbj+YiLgTcOPkW61VEKO7ndkWIIMsoDdee10meeo5vfnmmyI+zu95ekGXuHqtjmQ6habZVJECKUdpiQ4yb07EzF8b+WRJ+QMBiSZIsXQuAcfHx6KJRS0nfgiGZLPZycaJjChqPLEdJepfkPoqihnGepHq2zHJDPJLGqxjp2Uik1KC7hIdhXwWvw/lRhWFSxsot2rYrxzh+u1bKDfqMEIGTsplFHI5NOstxAlonJRgjLxIGFEBtvxjDzptRheMyCJIACuRpcC9B92OArDYJlrknhpTIjTPsMY+r7Qr20E0wvoqagpP07hwcikn0EfWENuILmO8bjBKHvW/gorpRLe+lLXYUtcrGPTLOGNEGqZ/afOSACsUKmc6N65dx0nxBJVqGR/96M/g8OBAxC+Pj46lrckyosumP+DFzs6O6EVdv3ZF0qtUSsim0wJIphJRVCpVJJNxGbMEN1k+an5x7BYK63IaSEZQo92UMTEKBtCjK2Kriyc/+jFcf+JJvLL9AL5wGL5gAAfFQ7z86kvY2FgXIXSza+K5F36IH/7wWdEhazYaGPdGImLeHY1gEhzze4X11G81RTsqEwxjIxbFZz/zKZR39xA2QvAMB+i3TSRjMQw5znw+CRDQHRC4Gsv4JzuEhgH/UQiUIvpsRx1BR1PNtXHGSJPVWlUALAUiKVcqAnphIwKz25e2lGicslkYStRNjz8ogJE/EsHY50ej18H7P/R+XL25hT/71tfx2r2X0a7WcTt3BbfIwKo3xdjiXEORBboSptIZ9LpddSIr40aFwOY7S/BqOOghHAzB7JiifxWJxMDwBoFQTFwI16/eRCiZA4wwPIGQxIwTqEFIWCT/u7sQzlo7HsWc7sxnssFdQWR+5gbZxUXovIbGsm3gvlYtXr/dDxCXr8GssswFECcMrNMAgzLAeepMA3oKYIkUi+iW8N8UwFIzsPqozYf1+wUBWPPGjT3PRZtst3507z+Vk9t9btd1eZe9b1mbzq193NKxt8/MslkA1rJtbAci+LseBvPqvwyA5VYH+3W39nW7vszbNmsemvXcItt02TrNmj1WAarc6qsPB51jfN684UzPeZ++Pivfme1mA7BmtomDybPsezSr/KsAWLo9VFy6sx8NrNF9TQEUSshd/5y484kUAHWwFEuHIBbdCOk6SHuDUa659ptkYFFjtUNGVu8sgCXz8XSulrmWeQ8JTKnDMF4X5pdN84rAiXZt04EpdG1EooK2kYicT9k/9rVZ7CUNHA3VYYc6cFUgk9bIlWes+yZrgAWOUpdUovVxHhWtKAUgUfKBtm6AXiDUB7WAJR7w8yYyx/T6oqwiay72juEZsWfY7kSGyHJTbSygE5lOY4/Yg7T/KVmRSqbUPkbAMkvYncCbuPFRrF61L8umI3eqAFJdsaqk7AKWEcDziueFBtf5Ux9Csq/7PAAig9mKTqj6Q+VLVpne4yhbVK+ZahxNmFx0ZeTu4T0G1jJT8vSeeRPUaqn85bnbzQC6qJrOX2guDsBiWS+6Phed3jLG4iyDxVkO1Z5jiVjWN9t4/YXn8Wd/8iUECOiUixL5iyCD2RuK6LV35EGt1UbfM0atZ+IXPvc38MzPPoNvfPNLqNTLSGczIvJOdH53f08ALIk4GE+hkC+ICyE3/GRn8L5UKoWTSgnD0RCZdEpc58iaqZRLyGRzyK9v4I17b0oEQ85vfgTQrbfx2V/8NVQPS/jzL30FNy5dhVltCkgm7J1kSia/UukEjC7Dv48OD3H5yhVxj+OHoAXBHYI08XRS6LJkMhEgIgNkd2dXRMAP98gAuyYLC7Wl0tmsAmpM5UJIwIaACN0hqSk0tMLZBryBSZQ83pPN5mTxKBZPlPh7r4dURjHRuNFnZBX+TnCIix0nerKYyCzRrCbWrdFoCvuJIBU/BAV5EhWOUK8LAt7wRIVudTzt4d9k4DDtXD6Ho0oJrV4bI8OLvm+MUdCHSqOGzbUNbN+/j/XsmoA43oEHZq2OiD+EXqsNwxtAMh4X9loul5M+Ozw+EoFxin0zygrBHIJ8m5ubql4EflJpaTe6NiqmmeUmGVWRKVknYfP0+wiFIxgNGS3FwJDuh0YYkZChNL2EveVHq14XoCudSohbID9cPAnccJzGY3HUG3Vk0hkpF6MHCtAWT4C+/vfv3xeXQp4Yvv766/J9NpcV7S9py34PqXQC7UZTAMFLG+s4PDyQMM75vAIV2c9kCvJ3reFFttdJqSgaXN6AD+FYFHvHJ0gU8miPvGj0xvjkL/0qio0WErk8Nq5dwb37b+LOT15ELB4RF1pGh7y/u4Nv/Pk3sFYoCPPqcO8A8WgCEYJmLRMD7wiZdBKpSBQhvhDNJj7x1z6EJ69eQf34CLFwBJGggRH1EUhvH1G7qyfadKR+s44EAtkPNAIEEBqOMRTQKC5sErpe8v2hNhYNH7afgFMWgBQI+GH46SLlkwiG1G4zOz0B1nxycMl+VWAsgWeCbwOOxdEA9a6JRC6Fz/zKp/GDOz/Acz/6Psr7R/j4Ux9B1BtCr9tTLqV+AxQarZVrSKbY1h7lQshw2lZ4axpgBN34Nw9B5VQVHgQNglR+ROJpwIhh48pNBGL8PQLQVZICpOLK9XAAlp5fH8XcPm+jNG8dtZ/w62edhrzbJm3ZNdq+4ZwL/Cyb2JL3uQNYy6//swGIxSLZdAvUoIPelBD4pMgsPMqFUMRp+belWSiCtxMNLAVg6flPuxJeFAPLbSPsHB9O28BtDHOOnnePfTwsAnBmdbV9E6ivX+Q4nTe8lsnD+f4ssrncNLCcc4V9LMm4sDGwZrfDYoYWN4ez7L3z1H+ZtlnmtZ0JxNgenNW+y6Q7q32cb/8q4NWiftU+Xvb553T7WKLVDhHlRW0485oNdJGxYVXSee8i9zwn8KSftb+f9vadB8quCmBJmjZNp0n/2FmFMwTctSaWAiSUyDcZ+OrvAQadngBYZNf3zLYCsjqKAU+NU9o13Y76SckLPS9LOg7RdTmoszSseE2Lmau5mtCLTevJBlKxLWax507PWypioR5HCiuaPsfyqDSUG+/UPX36TtMmY6Aa2lsMqMP9Bg/jJNaf3yd/036jTSdaWtSM8nkEWBJgTZJiVGXBpOQjwM5YAVhEnCRwlnVoqcbzFFwSFn44LDIc0UhY9hyMXM6DS65RdPG0e75P6kpwiXkyqJCFyGk7jOXivo5/k43GOYr5Uz5El2NAJttYeauoOZE2KkGsgIB1GjTUDDIRj6c9abksTtzy3wOwVpk654vlrZbKO+dut0XLzcBxu35RNZ1fzsUGrFv9nOW76PpcdHoLF90ZjT3LUJymMUYo6IfZqKOyu4s/+v0vIBkO4+7LL8Fn+AU86g4Gwm6pV+oIRCI4KJ/ASEfx7/6H/wGi6Qh+8vJzCMdDShjaCGBnfw+vvfGGnCCQuZFP5QSYIejAKIMEbajHxO9qrQZS6RQCAbrC+XGwfyAnEGR7ZPJ5bO/sikQET1H2t/cQ9PrxKz/3i+g32vjTf/PHWEtkMGwPJ5HIuClPpzMCUHFy5aadpwqykRftKsXq4XdbG5dQbdRRq5el1QiO8B4KSAs45fUJMMOFgeBWIpUCXfzMbkcExJkHXQgZdZF116OQot5CyTXoAmjKJM5FgWw2srmq9Zr83TJVhDyeoJBZxTw5OXcsFpam6HJB1wsvwSsuxkrrSkU1CRp+dDrqlIrp0iBuU6vM70ckFBYDIZnJiID7SbOKzRtXMDZ82Dk6QDyVRK/dAfkC6UQavjFQOTjBuNtHMpKQv+kaWatWBPgj0MRyMxIfF58BjQ4rqh3rwvJxgWLebGeWm3pXXHjY5gQWeY1/s08Y/a6wsS71oWFCLbJ6pSJR7QimEeTiT9aNouwEN/OWGypBKrYBF9qQEVLjiQDqWLF4CCgq/a+YjGMysN73EFAYIgAAIABJREFUvvdha3MDr776qpRHn+bEEzF0zY4soGR+xeJRoUbn8xnJk2UlO1ALecq4oMh/pysAG8vZHXRx5eoV7B0dIEp3O3jQ6AzQpyZTYQP5rSuIZ/OIZjMwhwO8ufMAzVYDlDXo9k2MvB58/l/+njCnWP5GpS5uSIFIGN3eAIGwcgX9qdu30Tg6wvPfuIP//nf+S+TjYXRqVXSpNRUIIujzCouM7UI3TiNswAiHBISqVKvS9gQ6w4GgRFCkqLliYSkXUQJWHM8EjVhn6qzxfaR4PU/sWD5+CHJF6CLb68u1TCopRiWBQGqUmWYXfiOIDt1PAz5EEnG0Rz1sXr+Em0/cFLdjz2CIWN+P+knFclnkyaJHtMzKxbLSfPMHhIbPfLWBKkYa9Ydo8PZ74nZIV0mvL4D+yINYKouhL4zMxmWEU3kl4O4EsPRpqEsUwnnzp55qL3p+d65Xbum7AVjz1l+3ejmfc96vy+V0Ubro9fRRA1g6KtRk8+Vw7aGbrHODNOkjaouMufFSc7SOaigOFtQMUefR8vOtALBm2TrvFgBrVTttkV25LIgwb4M/C2CZl+bDAlhuGlh2AuasMtgBLDtwMW9+mlsPt2hIKxjy9jxm5TerfVdI/jTTxvHgvIiMi0DYmXnbog3OalfCBGpumu4/3Oo6M58lASwamLPS11pOzvrpe52sonn36TnK/tNe3rnrkAPAcro02llX+ppd1J3ruGhbWgAWGVi0B3ttAlgddKlzNRyIJEa73RQ7Ua6T9U63w64CviaMLqs99XzL7+0Alr5P5mYLwNK/i11hsXz4u7b39HcKaDmtMci5X48DDVhJmxNAIoBluRmqdp1GopW0yCTvK0FzLdpOEMzOCBM7s9uRruABu2InKVCO+wyhRFnKUdTg4keXU69bRig4ObRUQvFKlkHaRrsgMqp0UEWOTybiEoWb7rdkiDL6Idn6rBaflTYUF/oRQnIoqkTsexThFxRP1UGY/WSxWXXS9jZlZhhMiPfSTVSXc8L+9yqZCxIEdB+oeqn+0fO2gFxOAGuViWTeYF81jVn36xfmoha2VQ3DeQaNs6xuBuasutknRLfn3a7Pa+uLbr+L6NNF/Twvfff+X/4E9lHV4WHSdetf9/o/TO4qDLTh82L3lVfwlT/8/xAL+nF8sCdMGzkBGQ6RzWTRbndkY3vUqODxD/4UPv6Ln8I4MES5vI/BWFF6s2t5fPd738P+4aEAHKT6jnpDbG5sChDEuhIA4slCrV6Hx+9FJpsRVyoCBdVyBc0GI5wlkSsU8ECYXG3RtjncOxQ9pr/x87+AXt3El//fP0Y6FMe4M0ImmRfAgRtzbtoJntA/nqAGQSMyabh4EtzSk/dk0hz14OemvWNK1D66LNH1j+F6OckT6CBbjOAVPyKGTvHwTEZosnQbK6yt46R4LPlRu4jMIAI5BKZo4LA8LMfJSRG+QEDKcf/BNkIhA9EwXdEYgTCOg4MDpJMJyZ+AFr/js2RnEdRh+tR+0iLpalEjgEadLENE7A1/AFe2rmB7+76wv8IhQyJD9sYDhJJR7JWPkCgQ0KojnkigXW/i8eu3BMDZu7eNsDeIqBFGn9pFEqZYnVCRakwNqbWNTTnpKZaLiiIdDEq7KEANVp3HUhZ+x4WObCwdZZH9wnZgxEcCYGx71qt0QnfRuDCkCEgRyCQTjYAVXUA3CgVhP5FRx3xv3biJO3fuiFufsIaCCnihXtXO7o6AefxQdF65GnZkHBfWCsIOPDo8kjLQwFDhmIFEMoZGtYpQ2BAdMb4bZBURXE0k1NgSra10emLoUBMgHA4JgCWnRL4xAqEw4A+iTDZXNI6+P4TM+iVce+IJGBSwp5tio477D+5jOOgiloxg6AF+7wu/ZxkHQ9SKdGtNYjgeo1yr4rEnHsfB3i6uFArolE7w+MYWPvervwxj1EeleISwPyigFBl9QZ9f6s13jGKcNAT6lg4BdbR4eie6UUNS3JWIJ8c6QWeO93qjIe8Ptb5oXBL8olgoXWD1CRrvbzNKZ4QndxEwnHS71RRGnLgukq2WSqLT66Pd76HRaWPtyiWEk1HcfuoJ3HnlRcSNMNoHJ2iXOVaoyRCToEYyroQ+PxY6Ot83AmZkUTJKKOcleitKdJ1BXyjyfrJE6R7p8cEXjCKaVhEIQ4mcCLiPfeSWemTsCgOLehSkxVtAw3ln0Xmb4EdpG9nL+mjXh/O2yvLPrWqnODfHy6yfCzevlqvgmRKf0aZSDFINqKmT/CFGHgVgKaaSYryStUXoimXlSbp9LEyBLLUenmcz/6j6fNl0F93nZmc7ry+b57wx7wZwuo7Eef3v8qBmUzjHo3PfoAGE2SCIOwNLR+WyF8cO0sxrv2W/f9vb37WD1A3zyulm/dtF7O3vntbGOtOWM6JyqbzPusqpuV9HGV1czmXLr8EHDUacGfdOzfkZDD77MxrAnvVe6ndn3vzoNrfKvCZuamcDR0ifWewr/Tt/CgBhuRNaLaaCElnaglzr6VlA3VUeENNOoQ5Wp22i1Wyh21WHtQS2aAf3utMDXvsBl93tz77G6Pa1z8lq7lbMKV1G/tQuhM53+lRbakDHAtHEU9BKa9q+lmePx9KKsrswThLXEfemII3dtlBlU26JPHSRw3mx3ZS2LNcZXrG/K/aIh2fsFMslsDdQaWmdWQJiBLxo+8VjUQncI6xh6TNKTZD5RbtesalYLgGb7Ac9LKG4hSrAjxGixT3UArUEwOpNXRr1XmzSf2O1zvJjB7D0mmq//20HsM6zgC855526zW1hnZem2wS/zEvuTNu+mLk973Z9XrlXNQzP06YX8Yxb/dzaf5kw3BdRzkeVxsPX/+FKRhe6qOHH8fY2/uCf/3N06mX0+2oROWJkM0ZakwhkBrJrBXz7uR/g6Y99FL/59/4uHhxuo147QrPTEMCq3mzi+R/9SPk4j0dIUjy9NxAarNZokgXE55ENbigaQblSwlohLxvT7Qc7AiSQefGBJ38Ke4f7aJtd5UoWimJg9vDUrffhUjqH3/s/v4Drmxvw93zwe4JoNeoyofKUgnlwUlXaOYzeZwhLQ7lO9QQg4sTYo+j8SF3n/QSxOi3F3qKIO/uGwAuZJwQ9CLAQUBCXwnRGQJ3jUhHxBKPqUScpJYwlTuo8NSFwQ+CPLnSZTHYCPtGFUBhhgYAAb3SB00Lt0TAF0OtSPjKaWBeCVmuFdWxvb6NQKIgr397ermyYqM1UPDmyhOr7KkqhaaJRa+D27dsioh5LxFA326iZVaTW8uhhhPuHewL2ZMIJJUBfb0lI3Vwyi4HZQfmoiBFFsv1KVL5lNoVxw/6icUWWUlii/5Wlfdjumn3FMgsgmEiKnpMW1LeHI1aLk180qiKxmDC1eNpDTa/d3QNsba5J1MNms65c30ZkglUlCiAZSlyw+wO6WzbENZOsI7qyUaye/vzMs1wpI5/LyzhYK+RQOinJ9z/90z+N559/XnSckkkKypviukfQLZumy2sezz37PXzwg08LsMZ3gWnzI2Ln0ahyX2MEG0Zq7Pdx/dYNYVRRc6rWqOPa7dvY3t1DKJ5EorCOYDyF9MYllEwTycI6CHfdeenH6PfaSBdSeO3e6/jBs88KmEfjjEL6tXIVvf4IyUwKd19/HWvZNEJjINDv4r/6e7+F8HiMSnEfw24XsVBERdKkCyk8AgDxHaNLr4iLWmL5wlyiFsJI6TUMRiP4Sdu2mHE0MsQoIajFqIQdU+6LE0QNEFhtTRhpZLdVm01hbfGloVslWWAEVclOCxo8nfPJ+15pNhBKRDEO+fGBDz6FhtlGMODD/k9eQ6/RVsKiDPlshWsmAMf2pdsA30G6hFLfzGD7MHy2xUwUvQaJEhSE1x/EyBuELxSVCISx3DoCkRTGwTA83oCwzQhgSahoGtfUAHRhYLnNrmcMQ9sDbnO7W9rLXHdfH5dJ5Z15z6y2XbW+i/pH0loRwNItpQGssZdAFgEstXkgeKX6fTUAa5WxsmobLNu7y6a76D43O9t5fdk87XVw7hnmpbFU2ucAsObpUtnz07/PssNPlX/e5n/CpjgLnLgBWKv0z1JtNGMA2ev3UO2/5OCcl4cbgLWKS6GaD+ZF8XQHsFZpd11tZ/nFPrZcCe1z1yTtGQDW3LaxAHc7qDHJ1wIIHnb9WhbAkjI4NLBUWSh1oAGskTCsaKMxijYP0ciwFjvdVAAWA8WIR4XFxOr3FINpHgNLvBy0u90MwXfd3soeVWCkZhWLK5zlsqbzsI97vtu0W+zXNIBlP+xQv+vaqvKSTiQAl9UhdEFXZTnNoLKDjPxd2Go8GPFZMiJdC3yjW6HlKqnBO3X/1MWRWU3mIy1kz4QsgFgApKECpWh/UTKCnijxRBTRUNiKyqgObHSbWqJYk/VO11u8LBgtksL8Nq2rwXCqY6Vt6FPj02I06nbWrCwRAHOwy6Q+bzcDa9bLZ1/MzzvBznpR7XOlzmMqsTl7JnXLn6LOq350mosmD2f55+XhXChXLcvbfb+b4ebW/u8BWA/Xg91+DwaF16sV/OG/+gKO7r+hXKmMII6OD1BrtAU5Zz9R+Psvvv89fOrf+SX8nd/+T3Hn5Tt45eXnkcunYUSj+PLXv4p7b76J6zdviMg5FyIjYMjpCd8S6iEJqDRWUSk8wg6xmDt+P0rFsgIx+l1cv3ETOyIKrzStmtUG1jN5PH75Bj5w6zH8+Ve+hu1XdrCZWkPYT1c5BZLlMlnZ8LK8ZPrwJ8EjpVvVEpFIzTohg6PaqIjveT6XU655UJTdcCgiwFE+mxOAqVIuS/nJUCFoQlCAG/ZMPieAEwXG+ZN6QhRnJ2tKXKB8BNKUnze1tvg9AQ6KVl+6dAnNelUAIgETLB0ttg0ZRExP4qJ4vQKGUcdJ60zpNKNhpQFFMIz1p3sj26LVbig9LJ8XmXxWmE77J3vYuHIZR9UTmIMOLm1eRjQQQrNUR6VYFPDON/LCT+F90ngJelAfrK/c8QjanZSL0gYUN2W+ZLUEgoqZw74lyMdPrUZXyYi0B8vFBU2f2GjGD9MkyME24mkRwQqCYYw0EzaC0s7CkmKkmE5H2mjr0iX5ee+N11EorCGTSmF3d1fyXF9bF5F1inpTyJ7tQHFxgk5sfwJPZAs99thjIoD5xS99USL7Xb9+FfVKTcYiASz2Q61SRi6bFiCTIJvqP+/EP5/1ITMwGUtKFD6yCfnOmNSNioSF6bV/dIxmt4dwKoO+L4DHnv4wqBCV37qGDsZ47vkfYoQ+UrkEzF4H3/3B93G4fyDA4bAzwJjc67EPfiMgbpyZZBwJfwAJrwf/yef+Fvr1Kvo9U8A9YV0xcuDYK8/TtZM6BJ1BXwCfcCSMUDgkfSHjK2hYp24QoEpYVBJ9tKGYhOGwjG8CVwTCLOtBmJaalq8NLrK8yJCioUngi+PebLdkPAgQG4uhMxogGAmJ9tqVGzcBw4+jvX2g0YJ/BNHA0noV7F/2OceVnLr2umJAkR1pBJXrp4TcFvr+WJhYdgCLUQgFwMpuIhBNYxww4CE7S8V/FkPs3QJgua9/Dzf/vxOfttf5YW3BRTaW2rBaG1Mb48rZJqo801Ph6YZpKBGl6ArC901vEOxl9ljp6u+0gb/IvnOr86MaE8umu+g+57VHURfn+JhXnqXqsyKAZQevTm28HCyhWXnb7X7d/xMt/7lR7lYDsFbpG2f5Z80Fbv23KI2l2n/JCWheWrQrF+3AnACiPR1hOc1xzZsWaxqxbta8oBlYq47Byb7Nobur1lQbk2bO/tI5lua9d04GoHPe0ewjt76f101uAJakb+shu/4VmVi0IwlgCWhE0ENcAxWAxYO8fq8rB5UEsEy6FXbVgRYlPPhzYAFYut3s7ccya5DEzuSxM7WIV9oZWAr0Ue+cctebio1r1z59jTRw2k76HdDrhLOt7AAW1xu5T0e31bpblJSyAVgasJmWR2sRKjYT01GuinRXV/aS+qfWKS20PnUhV3XS+OzEFc/nVREDrfz5nJRXikjiQkCCWTGSfMDwy99+LYhvHeKKK6Aljs925p6BoFWPLP+BAtzEfXCsog1O18+RxYi3RONtDGd6rvA+O4NQnrNYXbrN33YASw8WNyBjyXnuzG3OCcz5Av9lAbC08XTednr3Prc6gPjurevFllzcaSgySEZDs45vffnL2L77Mur1kmjiMLztyOOTze3h4ZEwKO7v7eCX/uZn8aGP/wx2jrbRbJRVNK+AHy+8+GNUqzX4gwGclEriT106PhGAJp1MKi2salXc8LjpJTC2vrkmUd76nZ5sggkUcUvA6G6D8QjFSknYPWSjbGTzyEZT+MDNx9BvtfGF3/19XMtdQsxQ2ksEqLiJpyYRQSp75D7tR84odwQoOO/Qha5PF6xqVQQMZbNjMVPIOCNIRN97uqnpkxAJ5Uumlwiyq8iC9VZDNtjMk1EQ6frHiIIEoZgmgSiCPvy+3qgpYC+sNJ4CPgIfSsOJboPcmJN5xb+Pjo6kDZkGQTgCOpzQyRRiWkyzaypAgkKNFL8mWEPAjyCC1mo6Pj5EMpMGfEMEYxG0uyZS+YyI45cOjwWwolg7xTNb1QZ8Yw8iFHSnj7nPL7pX169dxyuv38Wg0xXxc54dsV86BCK9yk2SJ2YE2thWLIPoTA2GWF/fwMHBvkRcZFkPDw9x/fp1YbLxXtaXTCsxDAhErW9gNOir/jQMARJp0JDxww/BlVazIYLt/W5PLY6jkWLQdTryzHphTcCYVDIu9SieFOV+jmUy2X7jN34Dr776Mu7efRX5Ql7qE/T5RKstnoggm0yi0eTzCQHFBsO+5CuREy2jhlHv6rWGiqg5HAiTDF4VcUXAGwqnx2IIhGOomB3cfOpDiBXW4eE46A1w5+UXMfYM0Bt10RsOcOfFOwJgJWLKtZPyEtRIaNZruHJlCydHh2gXj/F3/r3P4f2bW2iXS0gmo+JGxyieNDriYTXmqEHFfiEATFCNZacrYaPeELdJAlMKKI0Is4kMRYKHbD+empHBJYYMtQ0IFlkC6qKtFqabbE/ecboHU/yd4080EMZDeY/JkCO7k4OMhzy1VhO+UBCBcBiFy1uIZzJ44YfPIQoPkow+OlARSTlu+dHgF+vC7ykeLww/nypXt22KgTUWkQaePlIHK4ChNwCPEUM8u45Edh1GIgsEQsqFkEYZYxHyfhpT/CfuXuf/yJwxZ5NxETbNRW4Cz1/Lt+7JeRux87bDov5ZNk3nxmS6WeL4URsS+8bJDlJpAMtpn9kBLXvrOsfMrDIuW+5Ve23ZdBfdN6v/5t2/bH7Oetif0+vyrLoulf4KAJYTvNKbKJ23PT+3ftPX7VEIZz+zPIC1ajsv0z4PMx6XSX/ZMTovLbf9mz19exoTvaAJB2Z65+nxdVb36HR/zy7Bsu+IffdiH8v6+dnOeaddKufltcz687Dr17IAltgiVqQ62k88XHMCWAKEdDtyuEh7j4dlQ8px0OWs24HZbAsDizaKaNCaJob9KcBon4c1riA2pRXMSL+v9rmah7R2wIr3TMAdG0tNymzZQPY2ozucHG9M7lWjQ/eJXgsmJsLkwGTKwOK9WjpB49gERvWzioWkIzBP3QiZTzAQlvymfa3Gqx5X3Eeo+ioSggKm1D0ElIRlJsCSAq4oLyEfy8VQNLMs91kehlMiwghPgwEJwDSinTpQ+zrClX4eojI40UAOwZn+pO1s05nUW4LqTN3zp++AYjDrttT6WYxeaO+/9wAslxnUbRJ+1AysZSf4RUbQedJ49zzzHoB13r4SAMvv524Rw1oFP/jmN3C4fR+l4qG4pSUSUdSs6HcUIfeFgzCHffz8r/8yIrkUjJiB4tEueoMe9vYP8GB/F/3hEGR1cdPJyZMaWPxJIIYnJiflMobjoQg1M0IFEXsuRL1uH8N+H/v7B7LxvnLjBtKMEtdqyUaZ4XPJGrmxsYWnbj0Ow+vH7/5P/xRJXwKpqNJYEuaHUIs7AoTwb4JKBJp4ncAGGVDCQukPpAwjr3IJpBshN94UEeckyg01XQIZHZHACZ9VEQIbcp1gBevIDTsjDF65cgX7+/vIpHMCfFFPq1ZTotkbG5solk9QLldET0tHEuTzZPVQX4tMI34IrsXjCVmkmQ+j5d27d0/cAbloE8whSES3RAJIZrMpTCTqEbXNFsrVGlLpuKTBepOZc1I6Fk2xRCqKUq0CfzCI7HoWxeMSei0TJiPkheNIJ1Iwm6aELKZ7It0lqVnmCwawuXkJu7s7iEYjCAUMlIpFYciMCcBFI1J2gncEEFlulp8gG9lAbLObN2+JltWg2xMm1/7eHtY3NiTiiUSZ6XaVxhd1m7yMKqnAq2qliq3Ll8QdlQDL0fGRACikOLPdTo6LuHHjhpzOUWy8WquhUMijeHIsLLBbt26hWCwiTkZbsynjcG9/Dx//2Mdw6dImvvUX3xS9rVAwgEw2LdpYyVQMW+vrOCmdiCg5xS15MkXwioCPiIiy73wBJOJp0UJjnxfLJVze2kKlWkKGgKGXJ4Bj5C5todw20fcZ2HrfBzAIhtH3B7C9v4dStYh4JoZKrYpipYydBw+kP6LBEE6OSmIcHB8eIJWKo8DIndv38V//9t9Hagw0SkWEoyHRc6KrKuuRiMTkJ7UNqM3l8ftgitC5X97LVqOp6mEojSz+Phz1QSo+3xe2LRlXZMExMg1BQPYn3QSFOdfrS1/zd2po0f2Q72g4FhE9NAJx7HOum/FYREUf7XdRb7URjcdhxGOIJFNIrxXw3Pd/AG/HRDYWtxiIBHYNcQkkI4v5EnSjO6LHYvDR6GWEToKKtMZ4Ksh5zOcNAL4pgJXMbyKR3UAwnsUoYIgSqXjrWAwsDWAR9HqYz8NuANzydrM/3J5/N11fpa7zDiad9V3UP9P8ZtkQp/VEdLp241l+l0dPg1h2cGqS8ljpY00/2mif3UOL6rdKO63S/8umu+zmfF7ey+azzPNvBYA1C7jSGyt7Ge31sm9g7fc66+4WhXBW3k4Xwnntuer3s9p7mffsIvJxG6fz8nADsPRzszSlpF8cANaZ/rGCfcwqn7r3bAlWaQ9xNiYLyOka6GDkSczwBUL7Z8u93L7oYdevZQGsyfxp6ThpLSw7A0sDWLS9tQshow/bASyysmh/0cNAA1j6/dJzswag+Pcs8Ir3a9DE7/VIBED9HZ/RYItz7POaPryUnxYIpO5T8zvtNfv7PgFnLAF0pUs1ZevydknXxsCyl0+XR9tcSjBd6WCp/FS+outpAXXyt9Xg2vtAMrABXVJ+jMVDQxTeLFBLl4Pat7KyMQBTUEmuCKFhSM0sn9jitBfJltMsPx4iiw+kZpVRusLS5rKz19ScrdZMSlvY19bpe6bqpV04NYComc76vrcdwJr1UtoX+odd7OZNwPp7twnQbWI9ez7i9sR0Ilo0ebinsviO08bSw6b2Tn5+uYn6nVyDt6tsnKPMXg+hQADDagXf+sqXUdzfwbjfweHRHsJhA7VGQyLocaMbDAewVz7B9Q88hpa3j8JmAfFoGJlsCj/+yU+wf3QoAFbACMqkdlw8RjqWUmCWpUlFQKTdMRFLJAQMEEYLNbb8Qdy//6ZyBTQ7WN/aks03dbW4oTXbbeSSaSSCIfoY4jOf+Dn86DvP4blvPId0NC15ULScixsFBCnCTkCE6fGn1gDiO0dghxvhIBlCnhGaraaIFRJEYvQ1bpAJjGSyWYmCVyqVVMSNUEi6Sp1ajIUxRaaSNjIJ+tQqdYmm122rsL9Mg0wr5ks9sW5XsUxYdwJndO3SjCqWi+Wl4DsBKjKzWE6CVgSk+OHvZGMR9KmXK6KJRa0ns9vF5evX0Gg1JT8ukgTLKuUTRGNRASByuTR6wz7CsbAIZO7u7YvmVbPWkHDEjDrYY/Q4nw9+un5SXD6dEh2ll199HakkXeai8JDGOxwJ6Nfud6SfyESjLgHD7rK9FcDjAxlvbC+yo6TtxorWrb7riGA6mVZki7GNM6mM5SKmosyQLUPXwIrVB+LGFzSQiCnWnXZ9232wI/lFwmpMcYFXovdNAWQS0ZhEKSQgKJpaHgiTrFmripua2W5ia+uSLM7DQQ9jjskghcRHiMUUaCVADl3leioSHwGsUCiCSq0pNOtAgFEPo8LWCgX8ItK+sbkBI5FEb+xHC148/bFPoOM30PUGUG03sXu4C3/ELyDgq3dfwd27d4UF12t2lTttu4PhkOUZoFtv4G/90i/g5z78IbT3GdRghIFnhGgkJBYwy+z1+ATw4Rkc9b06/R7UGSEmwBQF6ck2I9jHdoozWIDJ080e4lE1ztiXNH4I6rba1KsKSLs2my3U60qXjEKfZrsrDK1wPApGO6QhxJNTjuVUQgGYdPMjJTyeSmPs9yEYiSGey+O1l1+Gv99FJKAiUwrdP8BoN0p7gu+M1rJjQAExunoDATYJ5jJ6KQGpoWesoun4DcAXhC+cQCK/hUR+HQgl1PcWgMUzP+1CSD0Jj08xvs77cdsAPKz9ct5yvVuec9uUzbJjVrEPF/WPynue/XAawNJAySn3E7qbTDbAlkCvIwrWIgCLfeQk7y1jtz2qMbVsum59tmjsLZvHsmk8agDLjXVlL6e9bvr3WZtg+zOzACxe18+7AVh2polO92H6x23emAWUrALYuKU/7/q8PNz2b7KpXvCxA1iz96LLM7DO0+5ei/HvBLDsY0B+nwNgLRr/vDbPw8le1nlzzqK0dZPy8GxZEXct3m7/SQCLB84aHBLAihHy+tTf7MAOYIkepqkiE7ZN2rmKgaXbSqehf6r59bTrt/5OXN28Fni4AMByvl92l0LaOnJd2GXWSHREpZT8LfBKHXRMx6P0j9Z1smlg6TLypx340ZHHmafHq8A5Ak4qeMhp8Xi97mhdL96o24Lto/95/VI4BWLRBhuoaz5Li1SC+1hsfB7W0+6nYerzeOXwhtXQi0+qAAAgAElEQVSfisATiR3D47PAPIv1Ze8PXTcNYLHs9v6bjkv1vZ31Jm1tte8EGHwnaWAts3hf1AT4lwXAci6UzvZ5lG163r642OfeA7DO256cC8YEKzjRt1v4+h/9Ie6++AIiQR8Oj3ZEe4Ybc25auXkNhIOodtvIbK2hPia4EUc+kxYtmtfv3UMik0K1XkepWpEiEbQK0qWHTApLg4pABwGsYMiQTTBdpAgwBLx+FI+PJbqf6PBEIsL8IXjCCfLNN17HYzduopBIoV4s41d//udx+MYBvvj/fBEJQzGW1KKkJk+ykwhgtJsNEW1nXpwMtSshmVmkvJLxQSCK0WrIokmn0sLWqVYq4vJG4IRC5ASqmIaObhgMhZTrmpxIqAiBnGB9IDNlKMAKgRm+n50uQYgxjEhYNt+VSkWAFYlmx+iAlvA8gScuGATiGnUl5M6/CWhplhjrx9+3Ni6J9hLBCuadyGSkvcrVMoYYSzRCAjCdDkXpVUS/G9euYvPypjDgHuxs48GDPQF22PYBuhB2+7JAkaXmCwSFfdXsmUhlMjg4PMCVy1fQbNRRPSwK24nt6jUCollmhEIqNC/BjDDdK3vCdKPLF9tD619FSEE2QtJWImTPUL1er9SZ9WK/qAVPhdflCRH7U7f7ej4vjB8+GzbCAjARnGO7kp3FSIMS8TAaxn2K3ufzMqbIDmMaBO5Yto3CuozRK5c2sLu7h0w6KWmmU0n594PvfRdPPfUBeSYaDQvYwzFMjS8dnTISiaNUqiJAIJRAadAvwGMyGUNSGHodENQpVavwhWMYhCK4+uTTCCQzqA+BEgHQeAgv3X0JqXwOf/aNPxPmUSoaw/br28gkkiiflJHNptFpNvD9v3gN/8Pv/Ge4vbaGzuGRMCd76At46PP44aVhMoKMCbKNQuGIIn+T0j0aiMuu3+uV6Je8l++djD8CpQR2+z1xGdSGA/uIgvkE/nidc4DHGt8cm2T3MYomheA7gyGaXVPYff4A6d8j5LIZtMjctPTSvHTrHQDZtXUBsE4ODxEc9TDqdgT44mdgCYTyd2U8KTCLCuyihWZ2Bfxt072U4aFHfYngSODODmAlC5eRLGxgFIzJ92OvX6jsNNVo7L1VDKyH3bC7Pf9uX98JoDo/izZXzvrS9WHRh2nNayOVj1NFxxkmfWr4q1N3FfVKG9C053X6anOjNFH4nWiSTNR7nVttXe5pfm5gna6n25g4tz2wgOFhT/M8G3W9STlv2ebl/1YDWMvWfdZ9+jv7tYfVwHJusJct37L9sKgeTGOqsXM2xYscp/PScgOwZr0zdjaWCIvPHPenWTln91W0UaQF5NK88rl9z0NDPV/w57zpbB6DbN6c4AROz8ybNvesRw1g2cXbT0cgVMAc7TXqJXAsawCL+p+0xzSARSkPrvkdS/vKNJU9x+A90m5nxNSn/WoHsU7NzdwriKvctK+17aPvU+57p4XVJ3mRTcbD3FNLkBoPHmtcEPSZ5m/JFljBAniPBrAw1i5zlqul1T92AFIBkqdF3PmcffxM1htrYFCixI4RaI0rsbGFQawYUyIlI9pc+o0i8KfcK6cAFBn3lBWBRIfkAbfXQ3LAlF1MYMvjm7K3aPvZPzr6J9OUdB0acJO2tgA92ur6XvVT95Vibr3tDKx5E6nzBVx2wp13n3MiWRbAcjMQycRY9WNfyNzSd0vbPjhn3fuw6bvl/7DX3RY59/K/uwGsh6//+XtAInJRM4q6TT4vvvf1r+K5b38TMSOAcuVImEGcnMjgOSlX0Oq1ES+kkdrIodRpYegd4urWZYw8Y+zu7yGRSmL/8EDciFgvuiAxchyF1dmPD3YeCNBA10GyPij2RwHvZqOFBjfJ1magXm/JQv7Y+59ApV5XrKoBmWJBYWAljAg2s3mkjRQ+/7/8S2zm86I3pbWvCEjRTY+AVFz0lZQbFNF+iXji9SLCqHmjEdqdprBqyHDa398TAIRlb9XryGZysgwRiCJIRRCGE2oilZJ7jo/obpYS5hYBKWohVUtVYYDp/FgpibAWpIB2W9qGbKPJBD4eCODDMjJqn8qD9R2Kq512jeRmnvdsbV2WCIQsD13+fF6f6E2FYjEBjBBQvvOK3ttFyODPPoyAH9euXsFg2MO9N98QZpMRjghwReBo3FNgRcAXUIYDy0y2ERlxPVOAJeXvPkS70UQhk5PxMSIFG0qji21DDTP2McvHv9kvLFcylpD+4fdsa5aZIEiKbVatSNr8nvXlyRjTzuWy6JNNNB4jn8+jVD5RG0N4BbSjOyMNGDKECBgmkgmcnJRgdlrIptITcU62J/ueYCzH5N7+Di5vXUX5pIh8PotUPCHungTLAj4/fH6PRL9hmuxLAlgU3ScjkX1H10XF7DPQ7Q2QyealjIzQSEH4dqMu7CCmQXCr3e0jls3huN7COJ7A03/9ExiGI9grF7FbOkK93UB2LYc7d+7IyWO1VMHhwQF8Yx9C/iCqxWM0yxX86id/Fp9+5q+jtreDlN8P73AkAGynT+BxqKIJ0oUTXhXJRzwclMHByKAsIw0aAll0EeSHYBPHZTIaF4CKYJWOvGnfnPBZCbwAvrtKi6xGcGrskQiSY77HXeVuy/zofikRbKIRYXEJm85HN8YRshsbJMBj98E2MmS3tZsChjLqDUFl9gNZlwyprcM7i6C9MBCbiEoghRZCYSUwKmR4MrC8QQy9QQQiScRzm0gVLsEXik9cCIcSCnok7zRPMCGniY9WA8ttfnebvd2ed18f3XJ4e6+7AVh249z5uxi7FwJgqS2Hdu2wt4iw9KxTfCeAxfdjMJwCZBrAYp9NRHVXALB0vvY+ndW/bmPivD26bLqL7nPbsJ+3bPbn7Hm80wEse1ln/e6mgTV7TE73HMsCWMv2rbN/5pVf3/d2AlhuAu4so3Zvsm+CtbuUzB8zNLDke3H1Whagm4IEi9rPOYb1zoVjYAKCz9nOOHeZs/pz1l6Q3zkBHFW/KQvnrQCwNHNJs7W0JhbLwijQUs7xyLL16UI4QJd2aL+HoRWpm/sUglYUchdbutsVSYOJLW1pk9r313ou1m2g79V9oQXJdV8rkEi7tykRd3v69ue5f6Im05SFK6lI0rTBSC4Sm0nWD9WDGoDSa5lgRrL0aCBUlUzno/tG/6Q9ShCHngji6dDV6asDE2pY2fvbwpJUmaxDFT3EWHKCV3wfxOmQTLKR+ns0GKkDPwZ0CvrkgHTAw0IGmqL3AYlbXjLnLT0tizGvIyGyjKLNK5paZL1zX6LWRbXUKgCNwJkul35X7UwwPb+wPdQY0uNWibwvDWDNQ3DdFiRnB+jO0T9XNcCcL66utD1d5++LykiXl4f5nAfAepj8HvWzq/aHG9Do7K9V03er78On/3D971a+d/J10cAiu4Ub2JCBb/zpF/Hct/8C69kU9ne2EfR7RWCdUdBALZ1RH0f1EtaubYog837xAJtbWzKbUZw8m88JSMWNKCc/sic4iXEBIphE5hHBHnEdC4VErLttdsXliFHgQqGo+FT3+0MRHScVtd2hq1AA5ZNj0ZXKRJMoHRbx5OPvw+3NG/hX//vngc5IovPJ4tani54CGgiCEBxSDKuB5UrolU0yN9eGJcjdaDcRC0eVa+F4LMLgqURSiXFbrnDcYBOAUYCe0r+iXlXICAtYxE0/AQDmSVCO7crrESMs4IHy5VYgArWh+DeBG0Ym5IeAG4EjXifziz/J5uG9/LAOBJHYjgSFmJ/yRw+i36Eo/QB+I4h4PIZqrSLgiwIxFBV7a2MTyVQcr7zyCtJp6nBFcVg8EtCoWqkhFomKzphQjseQutA1jGyndC4jLmD1hoqYKEChXzHORv2hBTwp0fpi8VgYMqR3s12UnpdpuZLRvTAoIBaZcLzGKDPUMyDLjFEjyUajQUfwSgOPZGlRb4maTuyTUqkommN0cyNjjOOHIAnbjGkfUCT+ylXpT7pXXtraQNfso9fvCGBGw6dULiNKVqHPh3Ra9bXfp4A/tgGBP7KusqmUuJhGI1GUyiUk4kqLSxsEXI3ZlwQbtx/cRzaTUVEBA0rokrpQJo0sIwwvwTwPsHnzNrKbG3jtaB8vbL+OcDKKtWweX/6TPxUmYDqTxouv3MV4MEQ0aKB5WERs6MFv/+3/CAVqhrUp8N5FOBiA1+NHo1aXMpHtJiwrgjoSBYagkU/ANGE50qW2r9wu2wxJ3ed3ijEogqo2uj3HORmU3KDTCGEkQz7P7/Sc226bEq3TQ6FOKyqOGDBkfFlaEvybfUIWJ4MM0O2SwGmYAR6KRWDYE4ZgMpVWQvuZjER9FCDO0ntg3aqlE3G3ZfkZYGLYGyIWCwtI6+V4IhjlDwO+EPzRNNYuX0cslRcAa0idBa8PY6Gr6yNvy/VgBgBykWuUW1puG8uHBTDc0p+1PrmV2f7MedJ3WxOdAIXb/avYe/PTmgJY9g2Q075x1nfWBt/+nd0+XaYe03ll2buXu29Z+31efy7bz4vaZ1ZJ5Y2cG4FvGoVq1rPqubMuYqfddE4zFHQ6s+xGtWm0u/goJumiz6kNraMebHPN4JiXr5uLoGYs6I2bc6xPgA9ro63Hzyy7/Lx9uKj+btazztM+/k6/X5qi4UYEOH19kq5VOHvd7GwlJyNF1+UUC2vB+Fv43lDHx6mhZTGYJ/2t9Y4ckfikHyUK39kWtLvkcW1d+LHtX2f177J9vswsMjut2e+Hc1609znzEmBIxixBEiUfQLBK9gs9FQSn3+tIG3XJmu905acE1On1xKbk78qFUAGIAnxYQIp+D5TOk2pD/S7qv2kzU1tzFkYxfc/UO8z0ne+aGpFqP3Fq/FlpMh8lN6HymL+uqvLb/+n+mLzHp4Tip++CPijRbcqDOfFEofbUaDSRUaHdo+utNb+Ure9RkQDJACOGRY46h+RICazzsFhYWgwSKf+p70XkXfaP9vfSxka0oggqcE8xnbWbo7ggWsAVy8g8p94zk5rLLzoaoda+0n9zPyCulMu6EC67ADpfBPtzs4yBVYwl5+StB6nbArPo+nsA1vzWWbVvZqVkf/GXmSRXvWeWIbJaGm5L8GqpvevuZthVurwZfnznz7+G73z960iEgjja28Go1xMdnZ3DA9TNJpJrOfiiBlrDDsxBF4FIEEOPF7F4HNu79wXcoCg3dYRqzRpilrh3rcEof4p11Kb4MiDghYwvjxedbh9BH3WT6OJH0KQtIEgun8PO/g5ikRiKRwfYWFtHIhRHo9bEjUtXsR7P4at/8EWsJXPC8pETiIACIDi5VaoVcfsiI4igFj+MjEEgSc8ddFfs9vvIpdPKJc5LRkoLAY8XjUZTAAsuptpFkMwQgjA8CWGaEn2DUeDapjBRCIAo9lNfXCLJXiOgxfoQkCLLSulbGVJG6nDphY6AC9uFizjLsLa2LkwlWSatkL66jNo4Hg+9Aja1m3VZLMlKYtmyuYwwhWrVijCTPvj0T4lAfq1WEVCsUjlBPJmU9hYNgqEOy6vAK00LFrfLHgXwQ7JwESCk0UbA5ujoEPl0Hu1WU6L3xeJkvfWFjUVwjsCFnrPZVvp0hveQ8UT2jNkykUipqIvUKaNbGt0dCVrlcuzXtmrrQFBAqjaZf8OhuHmyDZgmgSZ+2O50J+SnY6owy4VCTi3kPj+qVZUn68exNRoOcHJ4hEjEkP7RouVHh4eij3X71m3skjUYDEp/KZBRscjYtsxfieWT5jwSUBBDjoeBGFwEIsUkMILowYvueASTYz4cxuNPPYWdWglvNE5QM1uIBUN48UcvoNsfilNVvd0WRuLhgx2EOkP8208+jc99+jMwBj1US4dyGkbjIUsNs3pTykejoDcaShtozYygEVD6XdYpLynempbNLxkthqdp2rhhWGiWnx/Wk6557BsCYExf6z6IKHyPGmU0Dr3w+D0qxLJfMQDFPXk8lnvWRRCfkU3prhiW79bW1+W9IcOOkYV4EqdOO5VBHE/GUa+RAapAxU67KdcpukoxftaD1yJhvu9+tBiNyBfE2B+BP5JEYfMaIqksgpEkRjxl9CpQeWJuW9GAZjF4LmLd0+uAW1puG4zz2l06f7f0Z61XbmW2P3Oe9N3WSHuay5blIstxeoN92qVjEUDj3LTpedutvs7ry9Z5lXSXGUeL2nDZ9l3UPrPK+3YDWLKBtnRYWD5tG2j7wK3e8wAs+2Z30ftyEQCWc+Nr3yzPGpOLxo1bfc+MVZdBOAGaZgAtam+wOoB1an6w8j8FINgAqYsEsGa1jWZqTebb9wCsic1nX4PmAVgEr/ihhwXtQgZyEpu6rwLlYEiJkQ4GjEJoMsBQS74nmNVotk4BWMxDi37rvHmQPgWsFJA0ZfoMREph1ke/U7RvVgGw7POBFj7Xc8mseV2AIysan/1ZZ5nmMfBkz2MBdMLG9Kj62gEsxdKcCtqLBq1uB0GrpqwtJ9CsGWgsj7MPOfYZ0Vp1uGJE8ZBQ7rP+Vvpg+lnlrijtQQ0v8aZQwJ4G4jTIpecFMrckXdGHV1qqTJ6A1tsOYK2yANtfBvtzbou924T8HoB1thfsbeZ2gjjP2JzVL2598VaMh7N5/NUGsDjBB4mGD3t4/vvfxre/9jVE/F50W030RcjZi7rZwkm1ioEfMFJRHFaLaHRaSORSiCaSeLCzg1DUwOOPPS6MKUaAozggNYAIFhgWeEEmS6NWE2AmGU+gTtc+r1cAq0Q0gePjkjA0KBrPcXf1+jVxT6xWSoL4x0JhBD1BvPaTu/jsr/wazHITX//Xf4oPP/lBbG/fn0QIYR9HYnFhex0c7AvwwPTIHBLdK7oxen0C3BBsaZJRRIaG5frBDXzIr4TIw6GwgEkEYLihZ/hf/k32SSQSFhc+PicnR5YeFu8jG4lsLF7jwkwwg0ACr5VOTsT1kMAMtaNYLt5PoID3sFycnAk0kXnFd0m7SJKhxNMnlkct+Gpiz+Uz2N3ZEdqyEnnvCSunVDzCRz7yERGiPzw8wI2b1yVqotSROl5WFBG6eopOWL8vel9kKZE9xLbihywnpYlmoN6sC+tFXAQN6iJBQD0+T3COZSV7inXWTDVlCCjQT4CE0UjYYgzL22w3cHxwIIw8EcaPUHQ+IIBHNBKWstMVVMocVlpmBNz4N/WtyJITRtpoJGL/BEyoYUYQ6vBgbyLcTh2vS5sbAjaSzUPohYLmva45oXon4jFpT7K7tKucaKm1Fagqul4Edrx0SQwKYypK10ezhVQ6jV67JYAKgwiwryjaH89khAXU7PcwMgwclMv4a898DKVBB8/vviG6ctl4CsWjY7n//vYO6h0TlZMSNjN5HL/+AJ98+ml88sMfQcQzQipqYOxhdBg/6rWW6EORWcZy19sK4BMmlt8Pf0BF7AtZ7U4NMoJvKqJiCNUqwT9l9BCA0vO9NirIkCRwqF1VNMBFUG/A6I1GCDwEpQ3F9iCoJCehVohmBmSQDZXPZ6WjxtIT73s/Dvb3MRKK/UiCNRBA1IYWdfXIkmN/sP0xGkhQBArWM3piNESGYE9Yc6wnASxPIASvEUconkHh0nWEEmn4jBgGNKI8bw+AdZ41bZF9s+oauur92thettznSd8t7Xk2xaLnLrIcdkN91qGrvRzOfJ1Gvpv9NKtObjatW/stk+a8cs9Le5n2nb3BX8yseasALPu4tpdz6iKq2FZ6E6lBIKeL3pmNpU1LSG/UnJvAxePlLIPFHmVQzafTgAKz3g1dZn1N5y8HCbYN+nn7cOF4W0JCZR54yvKsCmCdqcOc/DXDahaA5dSTmtcuqnynAeyz/X9aw88paK4ZWtO4cFO3xYtiYC3q12X6fNn5ZFZatiOhSTKz2kB/p9tDuxRqAGs07IutSPuT8hlkX2lNVdGQtSKJ8wDcDmANesMJi415aF1aXVba+xoc0f1pB5edAJZ+l/S7TFtuEYBFgIV56HmCz+vf1UH6VBNx5trqeLdPuyNOe+a0ztYUTKKkg3LLU3MXP8yXB5b8m7aRAD1a5N0m7C/POUXRHUwxfZip2+PMWNEMLBuAJfda09rEhdfG1CJ4pftANLMcURT14blqL82u0yCZmtM4J64EYC07yBctnosm9mXTd3sh7XnojdKitN8DsGwvyYzFbhLFYE4j6pfVvmjaX9RZC4BbHy47Fma9VKsbf+8BWNSUGfVM3H3pBfzFV76CcdeUjXj56FiifIXiEZj9Hk4aFfgYwQ499MYDIOBB3TSFjcNJp9VpCeBA8W8KRQ/GdKUKCJhCV648GSncZNdrwiq9/dhtlMsVNFomSDvZebCHfKGAZrONQMhAJpNGs92Sjfr2vR08+fjj6Lc62Lu/i3/03/4j/Iv/7Xdx9wcv4faVG+K6prWsCGZQYJCgilBUyUzpKVdFf8AvwBC/J8jCZ7qDPnzWSQDH1GgwFE92cQ1LZQRUIfAiLKzxSNLixM506IMv7lt+Mnwqym1vNBKQjgswxzpZVGReEVDj7yyXZmTRhZDPEHRifmQmiRudFblPM64IJHHh1lHZtMB7r0sEizpUdLHjcx4BxESo2+uVSHDMk/pcZDYRGEgmU/KKnRwfY62whkgohEq1Kt9ppg7ryDxYJtaT7UkWDllGdKWjCD/ZR3Rf44egE+9n3ryfefI7zRxj+XmCprSxVPuxvBRXv3z5EvZ3d6WN6CJJo2FM0fHBQFwJa7WauHRWa1Xkchlh81B8nuUhsLRWKExOoQhcMdIgXVrX1tbQqFURl2h4I3FhvXRpA9UKdcqGUu9EIoaAXy2StWpNBNMprk+Qkf0n4GE4PJmS2K4EhBjhkfUhgJXNFzDsqyiFZCDx1JCgLcG0wWCEZC4DT8BAn4L14TAOKmVs3bqFXsiPN5pl7FfKGJo93PnRC3LCVCpXRAyd9O1hs41BtY6/++ufwyd+6ikUdx8g6B3j6OgAkWgIoWBEACyCP2zrgWU5dKyxwnEhmlYcv36/MJcYRVC9K1E57TTNlrgIsvx8X/khAMY2ojsv0+Y1daI4ENdEAlj9wVCiiQ6IYHkUXZ2GElmO2niiwDzfcQK2TIPBDMigunnrtoCMR4cH2FhfE3dhfuhuTIC22++K7lldmHpBjIeK5ci+knFoAbk8BfSRITYYC4AViKQQSeYEwDLiaYwCIYx5imcZSm81A2uVtWyR7XTeNfM8z62yhp4nfbc2WSVNtw2mW16zruv8Z21gF212L8YemerhnKfsi55ZxRZzgiHn2SQv04+PGsDSm6DZ/XzWXdBe5mX2D/axsmgs6WvONnFjYDmfc5bPnr/zmrM85+lD1zHoAmDNA6+m6Z4NZjA7zzli60sAaDq9eULobu/04n49DUC+1QDWLHh4mffOtV9n3DAzXe3NYHOFtINVBO60iLvMj5ZL5SwAi/YW3QPtANaAB7q9LkZ9dUhJBhbv65gtsSP6XQVgabCWz2oWFssrOk5a+0mzfyxgl9dnMbDsIJYbA2sRgKX0m6beHrPW1Qn+o10IHdvRyZxtMdrPvNMjyzXRYpTzugB2bHfrQF49Y0lEWGyoSbqW7rDzoEUD+E4X6DPDwqqABqwYJkdlZzGtrCiMSih+qg2p06c9qsun5mqP6J/q60LmEgaWBcYLUKZA/bcMwNIFs/+ctdgv81KdXQBOR5lxnzBP57JsFIt5ZVvsIb9Mjd4599jbVv/udoLoNHTmAVmz0l6m5qtOxqsY3yr/v9oAFoXUAx4Puq067r36Er711a/CN+zLdyeHBzJ5NOiONeoDhg/DIF2hemgPe+gMe+hL4IqxgDK+gFfcBg+ODgQEyOWzeHP7PjY3NlGvKkF4bozpimTXpCLNtFqu4vCwjI1LZMh0RBBe2Bh+H8JGAMcHR1jPraF8WMQvfPIz6DRM/P7/9fu4mi3A06Pelop2SBFpAgzcBPMTsCKsadcAKadPsa8YDZEbeb34KXco5QdOYFs2zqOxsG7YDlw4OVw0g4t5lUslpQ1k6VOxHARhyPoioEUwh3mpRZQ+8YrFxL8JoBkhwwJu+jimy2E0Is/yGbrt8ac6BaKGl2IfscxsP5bJCIZw//59ZLNKKJ8unASZ7t17XfSEZIPv84vrnHKPbKr6myYMtgU8It5O40BcGKOK9aXdJPmTrDoVmdAvoEyj1UKhUBCGlESQkVMfitxTi2skABnrpuZ7dbJNMIsAmmaQseysRzqZQr1WkXsIsj148ACpVBpPfuB9eOPePQGg2IZ6M0FdNgJYG+vr8h0BsFw2J2CSAlnU4kewhgthz6RWAqNIKpF3ioMStBGAUHS4ohLphhHtWKY4o1/6fGIcJRMEwhryUzOLCLoxLy3mTtAtbLkWRtlGfg/a9YZoaPFDAMvnD8IXDmFE97pwCF2OJQpaplO4c7yDWr+HcCCEV37yCoJGWIToyZKjEH1xexc5w8Df/83/GFkjCLNaQZxuc16ChhEJd1yr1SdgaTgakfFYazSkL1gvtgXtDIKH1L7SBloopN1de8Jm0uuzuq7mRWG9McoiI2yeciEk+2wgIvV8p+Vdo8uotaCK9pWA1wNpT76Hh4eHWCtsCBAZjydx+/ZNnBSLMibpSttqtgQA4zjq9buICzjWQ9AIol2vi/HbbDSl7wJej3JtDfoF7COANfaH4A0lEUtlkdu8Dn8kBl8oJm7OopNh08CaiIdPou5MV6PV15BlVrKLvWfVdXGV3O31f5T5zCvTKnm+0wAsp117nrF0nmcWteW89JbZuLu176w0Vum/twLA0uuQvY2cWlfaBpiGd1dBXzgXLfro55z9rudSJ4NrVQBrnt1s7xe3e3T5V+mrZfvQzXp2n0vcASxVlrNQDQGpZfdvi6L4LfMenB479rK8swCsZfttlfVg0fiBBWDJeGdAH80osml/LQtgzWJg9TqmHNwSwOJP6vVqBhZts0UAFstEAEu/i/a97GR/awNAZ4/VxRpY8wEsdXB+dn98uuUJNdnnDn2/1ieezmlHHgQAACAASURBVEuWCLztPXDOzbLHsPazGgDS7439PT1VTweAZZ+v7HObvdT252lSSZk1A0u3p7WX0uVQLDgLXBNGvALeRHLC5p6oPY11HtwzKQBL6WFxA8YxxmG3EoDlfDFWXWT1/c7nVn3hVr3f7UVddgKcl85fJgBr1kTl1s/OF1RPFjot9wVscQ+t2t9u5T2bm9sS7DaC3t3XRauGG9BeB/fuvoxvfvlPYJBNAQ/Kx0eyMaauTrvfgS9ioNysYegHqu06uhhgSLDAMJBKpwQQ6A2U22C+kMeb9+8hnqSmE6OkjYSBRb0iAjyFXF7AmBJdzqIxAbhq1QbiyYwABBSE531kZjTqVaRiCfTNLi7nt/BvffRj+Gf/xz9DGH4kPGE0KjVhAxF44XgxzY4AQQKWMOqgBaTIgjZUrn7iOy4b7L6AXwS8ZMIeEgwjU0XpG/FER0cSIZjE2Va0rwZK/0cJUarTQTVJk6Wi0qRbHhlWBGR4fX9/X8THddQ9gjpMT1F8PQJWKdc0Q37XoBwBAJZPA1oK4FKMH/qCE0xhpEQCa51uW/IiYKXK4RegqNGo4erVq9jZeSDte2XrMsxWW6ItkrHEMhDA0q6P6WRagKtIKCJtKIY9gSq/H416XSIUiktkgJHgFCCnDQTN1NH10SwusssIbrE9WVYyoGrV8iQ6IQE3Eeyu1hAOBQXQowZZJp3G7t4uCvkCSDVn/QjSCDjiUdFYyPCjYUO20GA4EICL7DizRcp5V0CQbFr1gzCLJPzyGJsba8LeI8BJt8KoBWiSkUQ2EtuWZSVrUPURdcriE2YZx1gsmUSz0ZDnTYKShoF+10RQQFUKqHcQCEXQ93kEyDLicVTolppN4fnDHRwS2AuGcXJUlBh5ZCwd7O1jq7COwze28cxTT+K3/v3fxOGbbyBlGOh2yEoM4LhYxEZ+bTL25LSMoB01xuqMhBgQjQIR9O8PRA+uSXCN0SUZnEDcfBn0wC+ugKwfgSwFLhuT6IEcQ2Qv2udiAqcMIuCxdM7ECJMXTb0HHCf8KW4AAqSFBQzMZtR7z7g3BMQY2fHwcF/eERrAFPWnWy0/h0cH0vcsJ0FBwwiK+yPr5fdAykqANsQABDyJpAthKIloOofcxjUBsPwUcRdjyW/pX1nuOKI0No3+M89Ae6fN7quuh+cp/8Ou2efJ0/7MKnV0A1jOU5bJJmKGC9Giss0CEla3Ry6WgTXLPrNvmNza3a19zwIybmLczg3coxVxn9qhpy39aTj2qci7WsdPs7JoL7h97OPFOY9cFIA1b//llr7bu/yw/edmPbuNn+kB8nwtImuinjTtKTDK2jAvo3U1a6zP26TPekdmv/uPFsASTYhFHxcRd7exu8r1mfW3AVin2ndJAIvSAPxQj1QYWN2eZZ8pF8I+9xQWgCWeFe22fK80sJrodQYTBhZZ9prZpctKAEu/IxN3Nj1miKjQhrExs5ztwVuXcSG0zwEqPwVg2T2UVD6nxzkPIGeONduLpfcXTMvuSqhtbnv9NPNqek3tdewgkW4H2XeQ528Jqks/WPsZDTw5AS1n+9C+nAJM07ppxrvy4FJtweqfdg8kSUAx/vU7fna9nKYv7SRBd5RMxVsCYLFyUzTw7OK8irEyb+Fd5SU80wEP8/DMGCgPmeA76PFFk/sqxTyPETcZ0itQhPnM6nm5LcGr1PTddy/dgLwUg45FBMD60r/5A/SbDbTrNRzs7omGTmF9DSe1KsZBD6rtBuK5FI5Kx/AYPgwIXAQDIpjOCSq/lkOtroAbsrCqjSoi4YgAQ2RxcINKQffr12+gXCqjWFZ6TAQUut2BaNWIe1csioChWEMELRqlGhKRGH76Ax/C1/7kq+g3e0gaUYTHflCEh9pU3NgSUOCHadL1LBZT7k9cUkQbyGIu8V6CMLV6TTb4vEaWEcvJibFerQrzRJ4djSRd/h4Ikm3FiISmfK/F6bnIErggkKS1nji3EUQii4nXCFxlszmUyyVhWZFB02g2xG2QLoRkfImAOV3oKHjfbgn7SJ/kMD+mx+uaUdbp9SVNLgSNRkNAn1QqCa+4FEZkwWSdB0NFwSZQQcCJYF8+k0O9WhH9JO0u15UwxV0BG1vU+mq1xE2MmlBMp7C2Ju6GLIsSXlcgBfOmy1eK7KtWU4GTpZLUm+1GcIqua2RZ8ac2ChKxqIBzdMnjfQT92IaZrHJLDXi9AsKRqUNwLZGgThLQaqtQyulEUkUNpJ4XAZzxSMoTDau/2YciQm6qCDZ04+T3BEXoXjkY9lUfkSVEhpJpSnrUv2IedInVaxTz0NEV2UbsP05PQRlzqq/HQ2qLGeDJIQEsr8crrnZGNILeaIxALAwEA/CzvLEwvvbKj7EvovVsSz+KxTI6bROV4gnGZg+9ygB/+3O/hE995GdQ3ttD2OtBr83gAjFx+yP7ikxAssTkQwCr10PLNAX8MwmkiYbUWJhSjGzIv9UmYCQsumDAP9FKoGYV68a2Z98R9FLabNNw1WwPtgUBLC/BJLoOWiGjOS4IXukIghzn7E+fPyDaau2WKQBVvzfA5z//fyObzeCZZ56RMUuWHN0K+SxdDluthtLF4CaSbpmGIQEDWOaIERRXQo4dRgUd+QIYByLwhxOIpQvIX7oKXygKTyByBsASsNmCswgYOj+rryHz5303+2bVvNzSu4gVyG3TexF5LEpjlTq6b5BXL+15ASy7fToPOFqmNKuOiWXa0pnmssCFW/vOAu2WqaO+561iYCnbULMdToMOdhF3OwOLzzgBImfdnOCVs9/d2tnNhXBe/rpfFgFYMs9JGHv1mfVeuZXPrS/nAUf6Ob2HmPVOqWuT0s3Malo+i4Hi3A/MEWzX7UObc16fqTFxWifMfu9yY/vtB7BWmS/d+nOZueTUPTMALHtkRjcXQgJYLL8GsBiBUOxVS8R9RHdBmwaWdiGkRpa4EFIDy6ZTpkEs3bfUp5oFQPEZ0YqyjQ/nWFDYhdcVwLKDZDxQ05gH3z3tgjeJwOdo4HkAlr5N4lxaB+TOd30WgKX3K8xPRRmczgHq+Wk0Qv5NBpiOAKjnO3v53eY/rdmlga+p66AC5nw+m0i79bu9LbifoneABrYUVjTV/KPkhKq/9Kg1kXFPeA4Ayz45L7vI6sbQA8ptIXV7wZwv66wF1n6PWznfY2CdbvGH7R/nYulMz60/Fi02bmNDj7Fl7pve81cbwPL6/Oh2TCTDBl564Xl86V//PqKMKEbdKNPE8fEhUtkMXnz1ZYTiMSDoRTQTx51XX0SYgtcUCfR6YEQM2VRT/4Zh7unKRgZVb6iEuOnqRUF0Mir29veQy+Qlah3Bjt29PTmYIP7Q749E/4qLQjqdkgmQ0fxS0SRiPgNba5fw3De/B9/Yh4jXQL9m4trlqzguHgljSWs3Ebzh5ldpKvkAr4qOpscfwQZu1OkWR4CpThYMxd3hEb0gAjfcfGtQSSP+BOaUjpNKV1OmlV5TXkAVgkt6QifjaHd3V6I58ve93V2ZrNUGvSmnR1rziowlgku8zmva3Y75aBF3lpX38RrnOQIVzLdaLcuzBL3I1IqEgpIGGUSiyzUm64nAQU/KuLV1Gbvb2wJepFNp+Y73EgAjYMEIgJ1OR/6p/AnWjJUOQYfgCBlvLakn24PgEAEs/r23u4eNzQ1L5HxgRUeMolgsCpAlQFooJOkyuhy/6/X6wnKKW+6CZIzRhYxAED+FbB4UYb9y9bKUkcAKQZhQIChjKJPOSN4cy2QAEkgSsXXLcN/YWEOlUpU6DCRSYhonJ8eIxaPiFknGXaGQnwB5BNqOjo8Rj0WFNZjP5ZTLpgVSso9YXzKJWK48dbCGQxRyGezt7cHnGUvUzIP9AwFzI8kkzG4XwXgMtVYTG1e2UMcIf3b3JdSoNzXyIJ5M49VXXweF1tEd4OXnfoKPffB9+PVPfxrDWh1Zjke6sPq8/z97bxok25aeZ305z1nzcOpMd759pZYstSW1uoVtyZYAIwcKg4EAfuGAX4ogsAgg8C/4A38IBSABAcgh7LBB4HBolml1t+ZGrakHd0vqlu5wxprHnOcknnftlbkrT05VWefevuqTHbfrVOUe1l577TU8+/3eTworyoA/l95ItpxyCvDL3zFFp6ypVEKKrHiEZAlVy0jdRxirCwEkhJJnBNWa6z+dZFsTvGhUk0TuPRMTZ0rqzPPZn2cbI3cAMKBbhp9B6K28sJh8NloKN6W8tPl6rWnpTFoTkh//8R+3+/fu2n/6Yz9mf/wnX1X7JWunEhk0HDBNJONqg+mEU3R1O20B1GIuq+uhTABWMhD2YkmZuKeWVm391j2LZQrWj6cExQfeDMGEEICliVHwBjQ8Zlx1jLrypD+0w1XO9X4tVL6RANasax59q361sX/81jcBsDhyeO57lXJdpU3MOu4oUBmdn0363f99XoA16z5NKucHDbD8PfKh7n6x6OcKMxdwwQJ43ut/FhhNN3EPn390LUWdDhfIz5qNs/1VANa81xC+lx82gDVu/TjpusN/n1w3HyzAmqR3nPTcz+ovrjqW4VUaNqhXvxeojJgb6+Ur/xsJLfTzabwt+QCw9LKq1b6kwPIAiyyE3gNLPpzNusZ/PEg9NOGaARvDZzoig3XvS+sBlZQ7Cl+LXwJYvs/2PznONBN3N2GKaa0yfE6H558HYPkQwvC5w+tYn83Z19foPIXr8H2AgNzApN0ZuDPR8j7WbrvLAAuAxvd+G9//SUUfzPfC5xx9Drzf6TiA5WGU5pJxjhfAssDmg+N6E3fOR8KwcfzBM8Yhq3aiAt3nr331S1fT/F7xCZg1GF+n07xiEaZu/gJg3WRtvv/HmgQrZ7W7YUm/uQFWtVa3tdUVS/a79qdf+bL9wed+y56+87alYhEHWHp9O724sHg6Zf2E2f7poczbk/m0nderliB8DWiQB1KVbXV9TbHOmDAT3yxg0G1LhYXaiJA71D2EvvlQsuOTY7tQaBML4bRV6zW7e/+uHZ0cKxSL8bDX6NgnPvY9tlVYs5/7mZ+1fDJrnVrTIs2+5TM5QQtlCSTtbqMh1YYbgFCCrdrx8ZG8po7PnPrJGT12rdNzi3GM2+kUyY5I20EJpFClOMqmko7P/vjuyAsLH69WUyGGzrx6+CbPe2lxfPanHL48DMIAJ8oIiEI9QuY+jgFg8h+v4qJjV/ZEmZ47fyNJqnu8eYoqu5uHcQIaOadAAz5yPcAJ1G7vvfeulFqoWqgnlF0Ki5MpfUsZACknflGAhLDnFioXFGKUmfOzH/XFdQA5zslql81qsrK/tzfIDOgnCqtra1LWkNVQqioUUY2GwAgTF44HbAEInRyfSDl0cYEybNkODvFN2hLEfO211xRWBmhEKQbs4tql2MtknOLK+4uVzm1tfV2ADjiHKorwQpRiSQz3z84tm89YIsHg7UYBvkd1hUE5b8aBbN6wnTqi3NQff0/FE4aaeWNz20oXJeuQAbFRta3tLflslc5O5SfmMgHGpdw7By7iodVpWyqftV4ua186eGJ/+vSJpTJ5a7V79uDhE/zQrVOqWOuiZH/7h/4V+6FPftIe/9nXrYCaLBqzeNQU/qkJipnKy7UDsWKou2Ixa6t9o4ZyfnOAPj6ou1xbc0kBeNvF9fh7q+en2VRdqJ338Zpq6Rycj2OhuBK0JHtnIinjeKAgHzIbAltpP4KihbwUWZVSxZaWV2Ti3mq2bH1j3X7yJ35Cpu3/+o/8iJ4t2vnaOjCzZZVyyR2n55RfeKHxjLXwLcvnrd1sWY8kEamkdXtm8XTOLJGxTjxjq9t39F8/lrBoKseUTQBLvhI+fCCkwPKLVT95uy54uM7o9zxg0aQ51fxj4vxXMu2F103M7WYBlFklvW4ZZu036/tZ5fogvh9X5nHtz2837jmYdt3z1kl4O14czAMQJi2i/Nv60focp2waXSROuwfTriVcZ5NMjsN16M8z9phjEieFtxvd55nfg4OPns//7tXb465V93dGQ5w0vw5f07SX1LPbxLMeWOF9huUfmriHQwgnrd/C20xrX7MA+EwFXCjENKw88vUzLvvgpbYcgJ1Jt2H2HZp+A2f1+bPuj/9+0nH6M0zcB+0kuE6BhwBo8RO8xUtnjqMXkLW6m5sHWQmbdV4I9wyAhfqd7M7uBVdNtgZdIjuCuY4vYxhi8fLOP/dhCMS2TuHvXsqFn5fw9syxfRvwbTGs6KKdhecNo3eDOQoff77Rfsx7Vg3qaYyJO8cPn2fQtgIFo1cvabvgfjAv9+XlJx6uqp/gPvjyUH+yTOFlfJBB0ff7HmqF50f+2imDoi94iRlkYNcxgxeCCvQLBAMOhrkyCFQlhqovfK2ICGCeOtx+qIx098V5iRHd7e6VqwFt/wJgLTaV+IvogbVYjby/e08aYGd13MNSzhrC39/reb/Plkrn5EOUjvYFrT718z9nv/+7v22bK8uWwu/o/FwL1Ra9RyJilWbNenGzSCJmh+fHdtFsWH7FQZ94Mm6pVFyqIha9jVZdoU1uUdzQpd2+taPO6ODgSGosVDwHhweWTGUtXyzIqG/v8NCWVpYEjU6PD62YK1jtvGIffeMte/XWS/brv/IZKx2d21phzWJt/J6Sdn5+brt7p7a1URS4ICyPRbHvlIEwCqmLOSDEv53SqSyfrXTSGaMTc6+BLZ4MQqeciTofFuVkIeQTT6ZUPgZcPoAin3XQgy+vpPIKKn6ikJKiJJ3W4r/ZcvXiFGNNddAs3KWqaTbkDcT2Wry3gIIJbeOBGAbifBjUBb2CsEtW9Zw/I7VL377+9Xfs7t1tqWEI4QOaAaVI88t1MzkgFM0Nlj0Zu2O2jdIKEAH44brwS/MeSvhkEUaGrJt7AMSS6q3VUrgY1wCg4O9ngXcR/2ZbACHlw9eI8LFSyZm+M5i5/VryvAKo6X7E4vK5YkIA4EIhBxRlUGQAJiwTKAPM5IMCzSnIagKDb7z+mtRER3v7tra+Jggm5dTmmmXImEn2uwDcsD8TAe6XV1zhe6VyAWOzWTvY27eU6jYikEcGTuplaXnJzo9PbWmpIKN8gGi1WrNuv2vxVMqSuawUWKgWrZizk2jPvvDO22QbsL3DUykQjx7vWfOsYhu5jP0XP/qjVkzE7ODhQ9tQaCgmlj3rdxycrWOwH3hGyW8q6pRTADUBxKhTQlF/tCHecAKjuAdcL/5XPJ/K0BmPD7IQ0g74PhZ1aZilToyRhKBlvHXn3402EMmkmgIQso/3jPHhuolU0vLUXZM3rLTRnlWqdbt7966yCr799p/bRz/6UR0PENgLgJU34wd+ayIVAGlM3WkPeGUQShhNMLmJOICVylo/mbPVrTu2snXbepi6JzPyFet7nwtNfi6HEC4CsOYfZ2b37LMWE7OP4LaYdJybLOukstzUNfjjvwBY89712duNuzej9TsKT6YBytEzznvvw9s9D4A1CV5Nezauey3jAMdoHfpjj62fDznAGtfqrgblpwOs4bGeD8Ca1id6MDHtyfIAx40qz2pBFgVYMz2wZj/2U7eY9cxeFWCNKq3CJ5f5dgCw9BOFVoTkSC1ZP+glXAhgMadlPq65xASARVgZ34dBMi+V/ctT2SaEwIzvA/x9B2CF+4Vn265T+/DhOzf3HoYJ+js+EWIF4XCTXhTEg/MP+ogxy1EPsMJ16Y/nlKPhduf+PXiqBt68QSgfrleB55XmUVjIhDywPLxy0MvBu/AYMQr7wJEeYLmKdC8kPMDymakdwMIblbmjU/MrdDHiLCrCXlleSfbsHIDyADeDa3wBsAZJk67dDbwAWNeuuhvZcVYHO3vS/s0NsBrNjsvk1Wtb5fzE/q//46ct1uvYrY01+/IffcE6SHqtb2flc4unkxZNxqwT71ssGbeTyoVF8ylrdl1Wt3KlpA7q1ddetf2DfalisvmsC6vrdmW6TBghfkdADqBJsbBk+4eH1u70FMZHSKMsnmNRgZxMKmnVUtki7Z6lo0n7V7/vB+1zn/ltO9k9tOXsslm7q8U4/6H+AZDgc8S/gShABRnRt5rqJAFAHmD1yZrS7wkqpZMuO2G1XJVappDNy1+HRfbyyoo1O668KD5ocyhc5O8TmGW7TtiBLj4og+TFlMsPFFRSSAXZ+JwaqqLQrUajKa8un20QBZdXbwEEGCAIPwTKeY8v4JY/Pudut50fkF+MUwbOR1ggCjLKTFkYgDSo9PpGAjb2Qxnlsx5ST81229ZX1xTyxgKDDyopVFsobahrxmXkvy2M3BmIAmUV5999+tS2trdVn1LsxONWunBZKLknCsskBE71faEslcAyPkvFJf07FrytWcoX7OT0RICPOtneQr3XUxgZ543HgHQuM6DeOAWhg5sbGwoNJISOiVC/3bGTk2Pb2txW5keFIFrPmi32i9jG+pq2I/wPQHXr1i3BVcp+doZ3mTOAz2eyg7+lc5SpJ7P/wsqS1GMAHoXyyWssKbWX0kL3usqCGEnErdnrWBOD/eWiPWlU7Gc/+xnbvHvfmt2+PXq0a/1Gx1YTaVtNJO0/+vf/PTt78tis07L1lWWX8Q9gE0kIMPEGM51yiihN9ALA2g0mbSjMeAvp0zVz3wFYHkbRrrkuqRCDiRoQsdvrC2b5N5jsw73lnHySiaSm661OW95VqPaYiHogq/DNQIbOvQEI8/vK6prz6KrUVWbaJkq7JGHD3a5VyhcuZDWXVRvBw4v9klF3bloj5cwEqscaSRow8gdgJbMWyy7ZyvYdW9q4Zf1E2ozQwhcAazABv5FBN3SQcQugSS+VrnPuFwDrOrU2fp9JAGsacPmwAaybgFfhBe28C/zBAnTEo2lS3Q7uULD9vNBrtDzhBXS43OHF36Rr8AvNaS3ML2gnbTNufj2rzi4f6xsPYM3q0y59HzL9nwSwxv190F5mKLC+0QEWCv5xn/C6zP/bww//00EfZ94eMQe3AFgK+eu2ncJKL70cwOKFZIv/eDler+p7UI0PEfTtf+CPFIlovuSVV+G5sf9bMnixN+4a2J7H05c3DLA82ImEMg1eAp5jwJUr3zDpE7/Ho8M1Q7gMYbP2S38PKZv8370CTccLhRFKgR9EF/Di08/HwvUwOlb77/zPcIjyKKTTsx9klCciIzxWU2+at+FxhbgBgBWosLCF0VpMZQ2HMLqX7i7c0IFFRZl465e+N28fvqR7ocBacH7wAmAtWIHPefcXAGtaBUesh7dNFGuriJ0f7No/+F9+0pZzGculkvbw3Xcsh9dSNGK7h/sya4+lE1aqly2RTlor1rPj6rkVV5bs9OLMZZRAyZVMCQJJPRGPa+GZIeyLgadRV0gYIUp4IqHwoJOsNVoy0E6hqkngWYMSyJlOnx4e2c76tsVaPfvrH/9++/Lv/pE9+LOHFmn3rZjLKWsdyiI6PYzbgVaKb5dqqSWIwyKa34FGKLN8px9lgd8CBNjAI4oaSydSAk8AI44ltQlKlExaP2uBNxNAIDxxdG8uXCw6HT7HBnBw3U7B4zLg3bl7V6omOnXAFEofFFleWcUxgTYMzpQZJRbbAaHcdTmQwAcohnkkECo88LjByb25RCUEoNnb25Mf19b6pvzNAB6odFBjeXUY5vbsQ7kPDvatkMupbCh/OD4G9wC1WqViy8UlDTqYvKveMhmprbgHyVRKf/MgC9gFLPP+S2yDRJxzAadQe3nT1WQ8JsUVknHaC8cAANUqZcFR6gbvJRR0Mpff2NT14anlyySfJvzCMmkz3jTFovKl2j84sFq5Yvfu3TGLmZ1dnFk2k1Y7wXietkSd7u/v6TrcJN7VI2CK+wYkVR2tLCsZQW6poLBEVGyUs91wEy/qghBWVIkKney0LZ3PWofAtmLevna4a3/85JFVOl1rdiN2fHQuUFvfP7If/Pj32ie/7Vutcnxk6yuuDaFgIjNkMknIblUAi+fXS8DJGCqQJ1UgarG0M28PpPZRwKPefLnJXacfhM4Wi4EkvyvAhfE8oXqCfyEvFa6JNoCqLY6CsE1mTjex4HhMToZv1FzWSp7JpQLZJ8lI2FfYLOarPF/0FZq0yIsuYfVa4KuWiCnj4MrqslR8iWhEykFM8Wv1mmWTLiSyTftlEppIy7Q9VVyzpc3bllvdMEtmrG9x6+LrFbyTjAbPhAs9YfR26iz/vPpJ2uxxwz178243zzB3tYXf5CNOOs51ynpTZZrn+sdt8wJgXbfmnt1v1r2c9X14nBtXqnn2Hz3GTSqwrho2OA3O+Gt5BhhNSSp0JfDhKzAIQRr+GsrkNeZco+e4lJFvjPrS92uT7td1Xt+G+5Fxz+e87SDoQYOiTb9un71t9HoXDSGcF9COtocBoAmprqaBqnD9e5XSXE/2rCyEcx3k6mPF6B6T7qmbaUzua0bHVTfXc+pwd8zuAGDxOwDLK/BZN8wCWCiIlJip19ccS/0LL2cDH09U2mGA5dVGXrWFN6hXG4UBjd+O+UpYgcU2PhGU5toBwPL7Dvq3AGBxnMt93jDkkL97E/dn6jt4MJ8Zs0cyJvr69NfLvC78TAKwVM/UTxA2qflhKHO6n8f478N9UVhhOr5PdD5jHD98rYAnXgy7RE8AKx9CyJwwKnjlFVgxrB6iDkoN1Vlu/ebL5K8J9ZVrO66CnjvAWvD5eu67v/DAeu5V/A19gnAGmm/ogj6XwmEKE5Mh4lIua43yuf3UT/4P1qnVrF4u2VI+b6dHhwoXxAcrkU2ZJaJ2dHpoqVzGljZX7fHZgTU6Tbt9546dnB5bNB7VArjWqNnt2zv2ZPepJRJR67Q7CvkiFEudIkqQdMYePXqsjuz09MKy+by1Oh2da3l1SSbehDBG+xErJLKW6ETtY298uz34k3fs3T95x7ZWNxUCBVDgmEAF1F50hGRAZMHrM8/RuQqU1aoCWP4NSrVWFoxxfkCEZ/WtUi4LuAExgFdkDwT00BmT7ZBPNFC8ELI2HJABPOGsP6i79U+G7AAAIABJREFUaoH3FGbYOecrFokIRBHGh7qLcnEevuPfUjp18BCq2s7Obfl3AcX4HbWRG3CigivnZyf6yYd9vQm8f3OCAkiAqVHT+Tm38/Qi3M+ZxlfqFZ2/jZomm1V9UHdsC1ATrMBXqdkSOCtflORjRuhgkbDPXk9l5yM1Uj5vh0eHuq9+AsMxABb8DRiGWkfHRZ2Fp1avp+suX1zIkL3Raig0rly6sO2tbamhABepZELKIK4ZZdbayooyYK4tr7q3Nj0XsogJOOdGMQZ0AoKgniO0krDKuKBJ1A6OD+W7xL684aN90mbYFyP7TseZ9QMq+V5QrNUSUKQuGijYEgm1D+oX+EfCAqBbhfZXrsqkXm0kErF6q6GMhEzEY8WsvX28a1/be2oHFxWrtPvWrHesUapavNyw//Df+bftlfVVa9NGCzl7/OSRJZJpy+eLloymBaG67aZUT5qERSICOmRTBCrxhhITdKnNui47I9cRnhhkcpmB7xeAmXameq+4NhGezBCa6CXrnA8vLFRsWlRE3ARGnl8kdgjMU/lKQCuaEMDCc4/w1Gwur/JgYkp5qjXOR0ZDl2EG43vuHc8nUDOfdmb13H9lNQyk6xaLWwy4GktaJJWx3OqWFTd3LJVfUUihRRLKQvgCYF0Ptl1tMTocpBYFT/5Is45z3fLNGk5nHXfW97OO/0F8PwuwzFOmadc9b52Et7sJgHUdcDXavp5ZQM5QRoW3n3Td88Avxs5wHzvu39PONQp02DZ83psGWKML6vDv4fPO2xZCwU5j62F47c4HaPRzkwBrnrY9uohnZBncswkw59L9m6W4GrnART2w5nmm59lmUlsGYE2CgB6q+DYZhi1XAVhs227Un1FgAbhI/uM8s3p6QalzhQAWL9UGL6uDsDi28aGAsVBInS8f33twwgtDf+3+Oi+pkoLnbdAuAm/NZ+t02E4u1dcMBQyRKNM+gj5jQwCd4sp7+w4Al982eCHrFWD+GL6/CEO/cJ8Sbv/+ihzkcufz2/r6UybuGGGDAdBCfRXYfrgXly7yxUM1lk9EogyUY8E988f2QNEL/14ArHme3inbvFBgLViBz2n30U5n0mm+2QEWoXuGsigRtXrp1H7hn/4/1qqWbffBA5lFo1RB4oEKK5aMWbPftdPSqUIJb720Y+8d7lqz17Z2t61OaHVtRaGEyyvLouqEGKEMatTd4j9NhrxsVgqsShlQQGcVtwePHlkylbYK8KzVss1tMryZnZ8eWyqWskQ3Yo2zmv3I3/hh+/1f///sfP/MCumCNZo1+emgnHFeU1nBF+c3VRP9Z+GLwghQArjBVwnFEwtmQsgAWngoyfMoCTQpDQAWHTH7pXM5HbsSKH5QivGpB7CDfYFB/JTKqt1y5uJZlwUQNcn29rZbtAex5UAfQupY2KP08oM6ZXP+Ta5sYRN3QZlORwMs9YmZJZ+w/xbfcSyF7KVdeB0ACxgmr6dGQ2ojATHgV9Rsb2/X4smkwJ8HT/iKkY2PD6GkuUxWKjDCQIGUzXrDyuVz1Qv3kGvmvAAo/KU4B0CE+++vA2jF8bkH1A8giDLIgykWsybhlLmc7e4/tTfeeMMevveegAh19+6779oKYXhSAHH/4taou+vH1J1sipF+V4CjUMgLgKA4WlldEXQj62UunRYExIML8LO2uaafQBZA6FtvvWUHBwcBvANW9lR/a8sr+h6FFab0QE6uDfjH8VCeNQgf7Ha1HWUhDM4c73Q+VCjSYhHrRuBoPUsu5a0c69ov/eZvWDedsWafcD+zp+88sL/67R+zf/dv/mtWevrYWpVzS6XjViqXbXllTQ5OJO8hoyAeEjV83CIRgSsUWAA+3gwqS188Kv8qFFg+G6HvCwUte+4NJfsoPNGQeztjU76XMXwwMXFmn3HdK64HgJVKu1BCAJYmPYC5wLRTIbkkiVhbs9OTM93XAokQmk2rVQkhJIVyRCGd9Bn8ni9knXl8oNx78uSxdXsosNwkh5BiAV/qUGEHGLinrWdx6yUztrp123JrWxbLFp2BezQphVUYYA3fGi+uwFp0+Jq0AFzkuJMWYqMLjfDEdJHzhfedtJi57vFfAKzr1tyz+/1FBFiDDjZ0ufOACL/5uGci/FxMWrhf5Rz+XGPrfwzAusqxx0Gd0Ts/DbDNyiI4CsNGjz2r/5oNsqaHELJg1cfHwI8UYFGANe3pmgYgB+uLKwCsKymvgoJdkXc9czmT2vdVe5VJcNKPpaP99Li642/P/jc9hLAXzKNnmbh7ZTjXNRpC6MGUf3EXhjTMD9W8goiJ0fZO+/N/G0IUB7U0jx81cZ/QTr2CMFwGnTPwc5p0P3wo4aRxlesOAyD/Yt6pnmICWL7OPVTSy85YoGDqj1E5hRRyOkbI5N73jYNjDkIoh1lQvWqLfdMpZz3BPJRpZBx4JfWVCxOMxJz9heo2EmS/DoCWnwOGAd3gfrxQYLkm80KBddWu7Btr+3ET3FmD7uUJ96It4BurPq5WmoilMzlr1GrWrJWtmEnar/7Cz9vj99626tm5NWplS8YSVm82tFA9KZ3bRb1qrW7Dmt2Wbd7bttNWzc7KF5YrOiUSIT8Yc+8f7SucCE8jFqd61vDJuijJ8+j2ndv29p+/Y41m29KpjJUxAk+lrdZsWnF5WaGIhHph4piKJW09v2I7K1v2yuY9+61f+TXL9NK29wR1V0wASxkLOx2pXbS4jscFFmgLAA3+jgcSCiHvbUSZMD2nDZ0cH0sBBBRwSie3kMa7iU8ik5JiiLBIxdwHFZ1JpgVopG4JUvN6ry3KgFqHN8Q+rBBwQ5lQYFE+6gaTbzywZDIfvB3imMACIJcrc8W2AiWSH7Q4DgbkkkOHFv0+VBHIQ52jKMqm0/Iee/r0icIJOXepfKFxtVDICbARZQVII7OI4FgTY++EVctlDTZk/UN1BZyR4X27LYAFnPLKJGCbf/6oTz78jRA/AIyTFEedL1rPvR0DeBE+KgVPYGp5dn6i0LuVYtF293atkMsLpmxvb1i5VFZGS5RcDIhAthYm/dmMTM7xvqI+GcRRXG1tEi55KPVRPguEK+m+v/TyfTs6PbJavSq1lW8r/KS9UG+FbEZlRZnFveSztLxsx0dHUoHlCjm7CMDo4cmxbW7fEig7Py0JzHVbDhCpnwImKQthSwq+RCFjx82K/c5XvmQXnZ5UWPn8qr391a/b3/z4J+1Hvv8HrHm0Z+1KyTLZpKWzaUtm89ZqdqzdIrcePgJ9q1ZKAlDcAzyhAFl4XHmApXK0OwJU6XhC1+C9yXh2AZDex6wZvNEENnE86oCf3tOAe0SmRheemJUXnksj3dXz58FpGqUcoYjtjpSUpfOSoCPSb4Btp0NfsWrtRlsAq9VpDRRftSpZN1GWtWxlZVk+a4SaUod4tumDSoukAv2+JchA2Y9ZL5WzjVt3BLAi6bwAVi9CtkhZiro+iInnYNHxAmDNXmBOH1GmjbV+UXC1Meny1i8A1iK1d3nfcfc6HCLC1rMWvFeBK5NKHj7GogqsUYB11fLNAlj+GvxxJy3kR7cbd+3jyuYVWLOOO+n4PuR+2r2bVCdahAchSdPu1aw24fcdt91o+3r2PN94AGvee6FrmeGB5TYZH2Y3z5M9S4HlAcw8x1pkm9H273+fFOE4afswwFLd9N3L3kkm7sr0PcUDixBCr7Dy7W8UYLnzDEGU304wKQBUo8/IEPoMTdL9fqO+UO74Q6VW+FheWcRE2+8/CmSm3ResVMLQK7wt5xkNbxw+i64vx6c2/OFX/d1DoiD0b1B3AawaB/vC99RDrUjUZS9kfsU+XrnFPFwv9VlfEUooaIYWwhu4O4ClBDxS7btoDamyfNki7iW879t0T3qBSbz3xnreWQgXeWjej30XxRcvFFjvx12afI4XAOv69c/gWK01bXNj3Wqlc0v0O/Z//sN/YI/fftt21tdt9/FDy+H5U6kYhtWP93et1qlZYX3ZWt22re2s20HlzBK5lGAHxtT1etUKxYLeTCwV8/bk6RNlKKNTwqyZ0EEWzw4IECLUFIyIxVFzpG3v6FChhF7JwQuNdCxlqW7E/q2/9W/YT/2P/5t1Sg17fecVOz44srW1VWUgrDbqTuGFGqPXk8qInwATPspUeHFmiXjCVtdWrV5rWLvTHHSQhDgCTABFeAttrK1buVaR8iOmhXxZ3lVLK8tO3dWoK7ObTOKDRb9C2AIDdx8n79VWQCjUS66zTlgKMNRwsCeeiEuppTTB7dZAtYUCi/1v3doZgCc8qTgGx+P6UGD1rSeYATiUQqZetW63b9lsJgiPbEpBxbPC9QGwUFyhTMK7iv24DpRrqGpcVsczZ6KfyciUHWUWWfUgGYKDKbK7Yf4dD1RdLmRvYFK/uiag4bMp3rl9x45PTjTZ8PUEWJE3E55itaqAlAsxjAlY7e3v6piEnFF3GK176bf3WQLecM0ozTqthkIygS9nJ6eWiLnwNHyTcpmUtlHY5fmZ2h/haWTOzORR5VUU6oni5/79lwYhkSh9HMzDaL8gNR7XpLdL1Fn5wu7ev69rLVcrlgsAaTKZtnajJaCGJxZ+XScX5/IAa/W7lsnlrJuM2VGnap/+vd+zeC5vnW7U3nv3oUWbPfsP/va/acvxuOX6PWvXCPkk62XKyo2WFFiZRE6AJ5PCN6qihAlxEh7UalJfAbTCCqxW05nLE4rHs8XzgbKS7RKphBRRhFjyvOH3hvcdP/GIIJMgbwq5Tyx4as26lFPAalRnACxYIX5XwDPatM9Mg98ViRGoQ9SG+IWhYEN4gIoNbyvgbjROOcgc6ZSLQC38zlBIAikBV/lsRuVWSCwZFBMpZcxMZ/LW6kctksnb2q37ll/btEgqK4DV6QcZCP0buwBeeYgl8fsCHliLAiA/QfOT7Ov35sM9J5Vp3AJzVvmv8n34+PMuemdd7wuANauG5v/+mxlgXeWZmPQsTlqUjy4qJ92ReQDWVZ43zkOf7PwZh943o+efBrC8uvYqZfYLytF6Gn3m+d0v9qfM4IOvxntgEcKl801YqD0PBVa4vsKAYOw1zABYk+CV98sKZykcd/wPO8By9edeFPHTeRe5n8ArPryg4t+az4ayEDJnabcaUhHxc5yJe7PZUpIc/+IMWDLqgeXb6RBKhTLxAV2kUnIQykXkAIYcHPIKJI7hYRRtmmOF27s79hBi+XvpII3zovWfMMDy7Xvi8xfw3XCIX/i8fn3hnzO/nbL19XqWSjgFlK8D3Y8IKnlecjrApflPNDJQrrEtaxJnBeH8yoCCowDLKe5dyZ3nlYN9qreIs5Nw4YMkHXIZCB3AGkIqJbdPJgcvXX1WcafIcucMl38IsFx/94GHEC4KkHx67Kt2wPMP+893S5/l67pnmQXQZg2I1z3vgMDPeINz3eO/f/tdtrEcHYRH6+/Zifl1bDDDV3f9tzOL1hGDY68fVefRbdUtHYvYz/yjn7bDh48sn0pY+fhYbyhKpXNBnLPKhbUTfUsupe3R7hP7jo9/p/3xe1+zftwERQBd9P+oTKin0/NjZ3ydzclLCegCXHjy5Imtr6zJ/K/T7Qs+EZbEop6Y6MPDA1tdXbfzszN79c4rtpRfsu/5tu+0r37+S/bP/9mn7N72huWiKYsGNB6FDP5XQI2TE/yiopbKZuX1xN9QFaGyAUIRSoj308rappQ1LJI31rcENQATlNFndDs+PpZqyd9zlCOosOigORaKKSAIx3Qhi1VlW+PjAFZP9ce/KQPAw3lgRRVmhedUPJUaZPgjPA1Qw0DNsSmH29fvN3zLIb+geFT1TXggAy5vMQAnACnGzFqtojS5wKdeu+PqdWVVdXKwv2+5fE5QhsHPD4RSZgWeVIAfBhs8ragrrvHsxHluUU9cb5fQ0VhMx0H1hLqJew5YA1jUqlWZdgOryPB3+9aOFEuCFISMlsr28ksv2/HJkeoNn7RqrWpkHwQSLmEujuqvTVbHlu3s7CjEE0hKqB9tAwgD8MJHKUECANRBhCXW6nrzA/ji3gHo8L/K5TLurV63bRXUV2srAlTUN/cSxdjAxF0Z9pKBzNndY66V+0+74DvAKyAH6MKCggnZUtGFYqJ8om5Vx/G41FcplHf1mm28+rJ95kt/YG/v71o+V7QHX3+XmFv7yL2X7Yd/4Acs3etZ/fzUYv2ejNoJ3QT0Aid7vahC6AK7K8EsIBlts95qqr7PL5zyUSGOyZSgTwqjdLy+uKcASZm5dwT38FtA/QTIwtSe7wmH5D4hBa83mvKg4joJCfZvBwFYZPNJZdIyJfXhrNQnnmCdNkarbbWLWMxBSr2z63ct3u9qAlOtNy2dL1qLkOZo1C7OziwW6VsmFbdet2n9Tkv3v82CjcmW3noyAUtYKpWxaCov1VV+fdtWt+9aLJ23Wrtj8SThhc9+BtL8KabMi/avbmLn3hhe6vFDv88CPbPGo8XH98XGr/7EkAk/sR1OnsfV54zdn6m7m7gnNzFXXLzeb/5K5i3Tpe1CKeJ9ew3/DCtornP8ce3fX7k73rNPZ9jTyls8TMsuOOnZGvf8+UWs32fS8zcKqyafY/KzrX2CrycdbxpcGtdCnt3eL46f7Wcu73+953zWPZ9HwTXt/kzuGyfNi1178aGFvPzwn2nhlJOvozdQSHmodF3F1Lwm7pfrY3hfxpVx1vhwlV5ktO3zO2Bh9DPtno9+14toJHZNPTSu+aO6cwJ8HLhS6mtDNcUeDmD5BDN66aWM4S0l3+F3/Hk9wFKG5xbzgLaSvTCP4aWvv65x94024SEM5/IvjAZ1IQcVB9ic2CdqvR5z98BDKhTiG+63wmFy/qUq1zeAU8HA5v1tATNOteTm2q5fjCgLYRiS+rJ6NRLzJv9vhf6NKJLC9e772rDJvGwaQuGR/NupnYBNzCsvm77r+4QzUHfP2RBceWXbAGoJhvGCMBzhG4ClQDkmcBWLal7OeoV6kM8V/8fLS3Neqt72Ii5P06EnVhiKeZjlywa4/9ADrFkA5yoP+Aex7aIA74O6/hcAazAFWrDZfLAAq9F0C2zrNO3u9oZ96pd/0X7vN37dUvjsEA7WbtvB4b78ezrRrlV7LYvlE3Z4fmQvvfmy9VNR+9q7fyb1xe3bt7WAJ0SvCgTIZK3bI/NYVyFzDDwspGk7mPsRqoZqC6XT0vKaFsxAibW1DSk+zo5O7RPf/Um7u3nLvvc7vsf+/t/7z20jv2KdMibzddtYATYEBtaDQSEI15JpoDM6f/DggW1urQs+AF6ADm+/967Ck+KG4iglQ246ew+iuKlAJP+2RVCm6byS+DfnRcWDSTYdOvszcKDwQhGkxXsyad2W8wDj2hVS1WoJgPA3YA8gBjoBJOBc/B3Y5X2i+AlMASrRcft6BAgyKKBQYSASpECF1OkIFvgP50VZdnZ8rPPnsjl7/OiRwty4Pu9P5Qd06kgDRN9UTtIZ4yUFwEI5Q4gf23oVUq1OaOOWPXr0SKGEgMBXX31VnmKoghQ2qmyLMUEzwkcBEZyC8NJ+mzdFZqdnJ/bmm2/a48eP5a+F6SP1cX5xqu0IV5MSMJUUACObIBMabwKu4bbfs9u3binsVOF+HSBZUtCFNkhdomLiuEDCeCImBRYTFj6EuHENmOYTlih4mHcQDsDFf9QNQJCJMyDn4vxCSjZM3FUvQUacXNZl8CMEl/NSjotKxSwR07PUj0Uts71hn/7KF+13v/xlW04XbL2wZLXjU/vhH/xBS/fMqscndn9nU8q3fNAWlVY4GrNypa5MoOm0uzZB135vEBpIFkHO77zCYoHnVNwSpC8OVFLy1FpeFkDmVRpAk4lFCchqfRea2WwKcgFcK9WagCUKL+ob4Oq9J/wkiXrxHmrUKeXQmzLJw1lsuBFPoS+9li3lXJhvvdmzWDpjXUNd1VaoapoMoY2ypZO8waOIgaKv27OOFAdRy+JzZTGLpPKWXVm3wvqOZZfXrJ/IWo+3giEjek3IggdDb7aZAD1ngLXg4PDMW96rLDbmO/f1FraDyfwHDLBmLfBmLcDDdfS8tp3vPiy+1bzlD2832v6nAdNrHX8MwA0vBJ83wJp0f2fNX28SYIXrbTKwuXz/5wNbfu4YBgiTnufrPeez7vlVjjruWM8bYM2EMWMUVN9IAGvRXiH8PI9r05NCECc9H5fqE99LwatpAGvowcS10F44xgCMBEonfh8HsPC+Yo4ByGI+4wEW3qesF3x2cQ9ygCyXnvkAwowq6cIAa5DRbgTa+Je6KndIxTQAZnoh5zyihscferb5unLzIR/G6ACWB1FxPDqDOYifQ/k5lTt/YKIauqhL/Xeof/WRDb5u3fFc1mn/8SF6mguRsVrzsuFLJvYhgY4HR+H2E1Zj6d8o1bp9AayBFCsIJQwOKUDqVFUc04cQDhVYzAl94h9XNrd2igQeXX6uGgZp7loCZeYHHUL4YQU4i3Ysgwa14IFeAKwFKzDwRvFHmfXG+9kJ81WG8HFl/WABVhJ1UqVqvW7LVopZ+61P/6p97rOfsdV8zrqNpp0eHNrSUkHQ4MnRriXyacus5OykdGKvf/QjVuk17O1H72pBijoGJQifWsNl3WPQIRQOWAJAcUtfs0Ixb6WLsjx7arW6ReMOjGTSOYtHYnZyfGprxRX7Oz/yd+ytl1+3//rv/1f29h8/tO2VvK3klhRWiIE6XjospAESQJVcsaCfqI8EYPoOLgGIgDUMkmTZOyudCoo0qy5kj44SeMMHkOWBljrTwNvKK5UcAHHXxCKY4yIF5xz83fsLCUSZM5EHeuA/hX8UKizC1ciiJy+hQkGDDMofjs1xOafPmAi8onN3mQNdVjzg2dHRvi0tY/Luwu8wTWd/H4row/XYPpfODtRD1BV3gfvhYQN/4zqymZzLqtdp6d6hEEVR57OZAM4oB95XbBcPMgoCuKTCw/A+nbF8nm3KKgvKp3v376ts66urUvmcnZ8KHBYzOXmdcX2bGxualAiOIQVHvZdxpuuogoBFAMNKtWKrSyu65wrlS6WUZZDPzva2VcslhXWuryxbLzDUdzCHMDaXsZFjE9pK8gEGR+qT8hIqy3GBftwPr4KjjbBPQjAMlZXLWkk9AQNJcsCTTHvke0At19tuNKX64n7vHx1ZIusUQcls2qqxiP2jT/2KNSJ9W84t2fn+oTVOS/Zf/ic/ZolO1wp4Wl2cSiWIibzeNkYiqv/Ti4oVCwXr9lrWbDUVpkjIYLvVEYhSKGEw6QIk8h0/MclHqcXMRu242dS1MiG8KJetmM9ZPJmwVqMpRRYS9Ar1ELwxA4Dx5gwFFm/qmJnRDlxduOQCyooZiQVZB2vy13LhoXHt6yeELJ45BAqtbj9qvQhwLyNgCNUkPLLbrFmk3xZIVTgqgBbdepTsNnGLJ9LW7vUtkVuxzZ17lt/YskgyZxZPWTRBOYYBDMNpj7lJl1Rg71//Ow62zFwghibOY0ePhcu/2Pg1S4E1aXT21+3Hg1nbTfr+BcAa1systuS3DG83Ov+eueCfY7o1aYE1uqvb7uYUWPMAknFlmDTnuxpEckd+BsiM+B9Ng1nhss13LR4chOvw8vM8PM5iz/nE52+O9jCuXsa1xcvbza/Auqry6lLd3gDAmqa8mgnDLmWtfvaa532mJ92GcIh6uH4H/e+IQnD0OOMA2GCbAGCNU0cOFViTAZagT+BBJR/XwMuVcd4rsMg+qHlUEEIIwGIOzNwMBRYWGP4FmQdjHmIJ4ISA2ejzxfZYIYzCLQ9LPMQZt9+g/qLOMmGoVHUvMoX2AqN3B5C8B5cLS/T3JWpu/6Eqy83L+DjQ5ebB4f/C9zFcxmH44PDcRGAMTNIHx/Shfl29mPSG7rRV1O1+TaD6GQF3PpxQqjMiTFCsUcsDs/vgZWUAsuBQUl3JdwvBFjALRZZ7scv+Sg5ExrCgfF5IwO/Of9WNE6P1oPK9AFhz9sDPabMPK8Cbt2OdNcF8TtV6hcN+84YQqpIiUYVSJQE1vZbtPnjXfvWXf8mOnjy1NCqiaMQePnygDnp1a9WOzo/ssHRsjW7L7r/xsvUzcSvVy5bOZtXBEPZFqFM07jotYI1TFjXtIx/5iNUqNTs4PLDXX3/N9vf2LRJNqCMkXJDV5kph2c5Oz+3O5o69/vKr1m107VO/8CvWKLfsL33kW+zoyZ5lk2k7OzwVFGq1OwJYDtoAg5zyBZCCqXe315WqhnBCOsMTPHhWV6ReieAcFYnY3u6+IIM3I0dBdnZ2puxpgCw+PnTQd6KoiKR46jrQk0wklVGPfYE83lhybXlV32P6DWQAqGxubun4+C7F00kd27/t4bgeUqG28oMz9cg9AL75cDfUMH3rCkx5cOAHMdQpMtbGiL5UtlubW6oDysjgUatWdBzADB/UNgC2rc3tQIFU1L7tZlPbo9yiDMCo7e1bUuIw8JxfnAuAANk41lKhYI8eP7KkQs3S9vJLL9nDR49sZXnZjo6ObGha25OyKhpIuCk3kGUdf6R+z0oXzgSdtzao1vigbloO6hBI4hVGgCkNrO22QuTISEhI29r6isAbkweuBQUPbcDH3CMGAjiy78YGRu8Haj/8Tt1TXx7McI20BUAM9e08sABrcYUPClplM1IYAYlQkQHeqqWyoBehm3hgobwCQmWLeTtu1uwn/u9/aq+89aqtFlbsy7/3h/bJj32X/dBf+X47fvzIop2uFEpcVy6Lug41U1Rhcc02oJOEA2Vryh8qLxUYbcd7F/gkAgArwDJlArwRMuy9qnw7bTdbFk3ELZdKWRXQ22xZRlkUe1Zp1C2NYX4yYZizY55O4ocG7QMlYOBhwD2iXvRWsm+D0FQ3VgTgSv4HgCeXKhlzdmgSHljVRkv17kM/49G+pYBltbJM+jlXH8k9k8ZIXObsKLyiybQV1rZsfeeu5ZY3rQe4iiadajQIAfDjbHip56Tv7w/ACo+Do281rzBBQmHiAAAgAElEQVRYDTadd/ydfezFFrbXAViXAcr088+6zlnzi1n7jy5OZteX2+Iqx533mItuN2+Zwtt5Cwv/t9GfUxewEwocPr5XFYzb1C9MRr+7agjhpOueVh/+ukYXr/7eTtv38nfTQwjDACO836x7Nc+2w3oKl2FSKOFiz/nEtnnN/nP2PZsPYI0zx5r/3jkT8Ut9wBTD9XlDBGdCq/AJZwCsRfuEmS/kQ9c7rt6mPr+GCmccgMal03+G4CHoOPXDq3kIH+S8AiIBwHKhg5dDCFFg8WJxFGCRsMcrmjiO5jPeNy0EsCYBIA+wwrAmDLDCACfc7w/7ydHn7TLAGqrRHYQi7M1lc3aqqD4pqQNw4/2yfNTHKMDyNerXBPzOvz3w4t++HjmXg2RDw3Zf5iHo6rrkPYHaydeBL/MQyg1N8FXHgecY4CoaiQlg+ftId0A5eDHFz4EPrcBYALCIAki4eSJzP++V5cvss11zfV5AQL35+g+rsV4ArAV7iEUnUC8A1oI3YOHdFwVYCxfgAz2A6/wI6YtatXph2+ur9muf+pT90s/9rBXTGTsDvBTztre3b6XymS1vrlimmLK9433bvH/bYoW0HZwd2/rGhgYY3jwANYpLS+p8ADpMtOh0Xn/9dTvcP7DTs1P9++jwiCgvLa57nZ7FUR2VKnb/zn1bThft4dsP7O0/fWg766sW6fStdHphd7Z2rHxWsnzOZbhro3hRT+4G0nCMO78DXwARvX5XZuiEtknBop8ZKafoOFEDAWEIuQIwocbhd6d6chDHhed1Bm8oABg+7E8G2XmM6ZuCTIQOAjo4LsfkjRGL8+OjQ9ULdUV2tgQeQQJeHNeFI7If1wFson+hrBzbhzeyDRkJ9/aeWC6XleSX71BQoW6SyXqg4kKVBShrNxqCNKhwDg4P5RnG3wFqhByurqwp/O/W9ray/uE9Rb0QuoYRP+cHGh0f7gtYaXAlNK1et6Wlol2cY7K+Ye89eE/XT5sh8x/XTobDW9u3VHcK60ylpBrSANkBZBWlGOJ8TFzu3LljD959z1ZWlhxAAkylktqX+wCg4i2ON+1HLcT1ow4itJMww0wqZe2OU6vFMStH/Rd1UKXT7wpctLpdW1tbEUykPviOsnvvNOoRuAi4A84Bu1AsClZl0lLwtRo1K6ke+wImhCRqAtvtK8QQMMx10w4aJDloNS2ZzVh+uWiH1bL9/O/8hmHL3qo27eLown707/5dSzOo9/u2Xiha5eLMssmk1ZskDUD91beG4FXO2r0uLnYDz4Z8wSn0yOjJfdfbNcnQe/IQ45PLZKS6QlEFjFzjeisVS8RjlslmVddeSYWqkmNwD2hnDdpXra7kADFCSa1vlWbDJVwgTFJ17EI/NbmJRq1QWBKApFyUA1VX+A0kPnh4WMViCTu7OLdsOmfdFsq/vnXZp920SNeFIRrPRz9i9S7VG7FePGmdSM8KK+u2tn3b8kvrMsOPJLMWQZoPxGXSKNt7TX/c5Fn/7/v9Dx/AmrX4vdqAstjC9ioAa+wC6f2p/rmq5Cr1epVt5zr5DWw0b5nC233YAda4a56nHkYB1mj1zw9B5gNY8wCpcBmGC+RpqpzLIYRugTepIV3vOZ9Vl9c56nx1ez2ANd+xh3UUBlizwNMowPKKlUv37aoZB98ngDWpXiIhBZq/jln3PPz9KMAaQJJBpVxWzvgQQg+twiDLqXvIsOwUWD50kJeQeKqGARZzMRRYqLW9n9LgmCGANYAeY1RMmgX0HQDy8MYfw0Oi0fUE34evH8W960vcz8H3AXARzJG5+VAV5TJxOyiEAotPeE7k12SXjhfUpy+XBPGBmp0Xm/42hgGWUz05tRcvPi8ru5xZvUIIYw42+ToIX3P43/7aBl5YzKeYh8n0PvDKwhYLywgPsjBxZ95OeGDChSsyp+TlpQePHlLpfgwyuQ+V+mFbCl+P3nD/Qw+wujPeAMwCTIvOG2Ydf1ZnsOgb4FkhhLPKd93rn3Vd/rjP6/zXLfez+31zAyw6U8DFxtqynZ4eWToVV8jSb376M/a53/hN21pft9OjQ6fm6bXsrHRi8XTMWt2m3XntvvWyCXu0/9S2trcFfQgNJDQOOOPNnFkQb25uGBk3Hj18YGura4JHDEjnpYo60STmzl2zTr1l3/c9n7Tf+83P26P3ntq9zS2rV2q2nMevKmr1ck1Z5ViAAoXyhWX5bSnbBdnJUN8E6hepbno9AZ1y5cJeeullQRWZFypbHz5dAJ7yQGY7DLtzHlZa/LeGSiVUP3y8uSLfAzf8ov/k5ETKLZQrPCN4DJ2dnUqtAxC7f+++lE4ADUzcC8vLAgPAJ7anXMM3MU7JxfF5jhi0gUcnJ8dSAvX7HUEU3mbwPSo0JNUupCuq6wM6aeDq9lQGQBkf/k19MZhoYiBIlLZiIe/KA4zs9xW6dn6Buioro8Unjx9K8SYg06gLSJD57+jwUH9jO4G+rgMmKK8ww9cQTxY7MuTJc6yh9vLGy6/ppw8TPD46tuWlJU1YNPCRCYUEAMWCJiq8/dF1NlzYJF5qPqsl4YFHB0eCLYVcVvAUtR3wJJtNW65Y1Hl96CH3t9VuOqVZ25llcr/4t+omGPw5jvc+Swf3gvvF9RBy11NzjKnuMaQkhK9Vb6oOCfND9ZTO5QS0Kq2GxZNJhRB+7eF79i8ePbCzWtk6taa9+fJr9te+95N2+GTPljNZyzDR6XVtOZ+30/NTSyvzo1ml1hTcRLGWIXNgxGUOJMtns1mzs4sLQcFOIEXnPvCmDYgFwLoolSybSsvXDKWaMn1mUgE8BbTm1PaPjo8FPGkHhUDZCLAkEQMfnrtMPmfNtjNolxFnJKLz8EyTVZBsNz48wE9OaDNsr7/3COXMyNeLt6nAR3w5+p22lGcXF2cOQkYT1umbsjA2On1LZgqWW162dDFnq5u3rLi6YZFE2joxFHZZ68diCk3UBIysOyPzBMTv7vP+EZRxY+G846ifiN/cuDcYoRc65LwAa/ICaqHT3+jOH/y9WOxy5i1/eLu/aABr3jrwNT1p+/lByGyAFT7WvOXz241uf/n3D78H1miLH17f1QHWuLqddR/7YzyGxj2FYXgVBl2ERA3a0lXhlVbsQwnDvG1jsV7i8t7jANa0sWa0jGGAFf5unhBCtvfgw1tUjAKsTqupebI8sOoNRQQwP/MAq1Gt6YKkAhrDArwaKxxK6EGNxuOee6kZft688sgDFl8fHuCEa7Dd9h6fQ4WQjs+0Iwi/c3Bo+ILdzc+5dszMnRLLzzd9nbCrf/k49n7j3xn27AqBgDCoYl+n9nKgjmvzKnn5cul3fFVd9kaVhYxB1Gm3p5fj4b7SZyMUbAwBLF83AEFdv398I+5FZjJQ5kdxkVDmadYe2K64DPUelPk5YuBVH6yJ8MnyZvTB68fAV/UFwFqwN5gFaGZ1SrO+X7B4g0a+6HEmDzTTjzyrfm66XIseb7S8o/fn2eu5zjuoRUt5g/sHip/NW5vW67Ts9PTQivm8HR8c2D/+6X9oX/qjP7J82mUhK1XOLZVJWmEla3sHT+0j3/Etdtwo23GJcL5lKa/yhYI6STKSXVxcaEHP73fv7Nj5+YXCEe/du2+dloNL9WZHGdG6zbad7B/Zvc0dK6Ry9sXf/SN769U37fjpoTWrdVtZXrPyeclaCjPCj4j4H3p5p3DxyWiAEw6SePjUso2NDTs83FfoG4b03NO7d+/Z0dGh4AKAiH1QPqEwYbGO2TtKHIASgyW/s4038ibUT7ArYjq+1Gf9fhAquCRo4sPcgDNs61VcbEeZgSUs/lttFyIHJGS7sIk7+/A31Fucm2ORqRCQBVhRBkKyuREWlkgoCyKDQr/TDcrv/IcUzlatCP688vIrdnR2arl0xs7PTi2TxqzeARwmCK4sPWUPxEwb/6Z+t6O/AeFQYymbHdtGIwJ0lEdeW9msHR4dyhcKILG2siqVlsziC0Vt4wBRRH8vZLJ2fHJsK8Vld17etrUbAi0aiFFLRSJWyAGwnKIO7yoM8PkedRUflxkxbyeHx/LJwjMLk3u2wd8JYETZBPAibnvqjOvh/pE8gPtLKCVl9IM9iizd62CyRVnIrsi18QH6SQGXiCsMlonAyuqqAJbC9XS9LVvd2FBd9eMxhbXFUgn77Od+23bLZxZLJ+3i5MI+8Zc/bm+9+obl4kmLAk6Rx/d7LqyvVnNhf2Sv7LoEA9RfShlj3CQFMCQ1YwBt+beDd1nDYkD3t9VWG6AugFq8QAEgsj+wDegF2KIuAFWASMze+befUPH80RbPzs9taXVlMPkL9416CxeNqp3z8W8DNZkKMvIwX2LOGY0krNNuCIAxqeHauWckRCiVS8pUis9VpxexZi9m0WTKVta3bWlj3fIry5ZbXrFktmDNLvNRvsf7Kqp2RtKBIcDy6bz1vjToRN8/gLVIr/385gmLjV+zANYsQDDLA2uROrvqvlep46tse9VyXHf7ecs0bqEZXqRMOv91ju/f7I87pjveYh5Y4TKNK1+4Txq3rV/MhssXXszOhs7TAdYzptKhRfa4c4/eh+nX9+H3wJq8rpgfYE1rl+O+u1SnVwRYl0JCA5XxNOXWrLDDSAAwqIdZZb1uvzBtv+gYA/arPP/CGGPA0TwAy4Mir8LSC62WSxrUDpIiddstRSgMFFjNluYUvBxkXt6oOQsIXmzyAb5I8RSYpnfawfyDOUe3J0W2f+7UN3Xdi7TwM+/LNQjzm6TeCoXv+fvn93UKKfeizvUhrj17eOTn2GQhZJshLHNQz//uyzWaLHK0vP4Y/NQ5lVXRzYGc4ssp8TXfCpT5HmC5zIDDeYAvN/U1Cmg5toeO3gPL17WbwA8zF7oyBf5XAbSSkXvC+V4lo2RNJ5v60APLzxN9GSiwXmAGXsT+ugfX8GH3wPqwK7DmnRRct/N6XgBp3nI/r/Nftz5m7ffNBrBYYAN79o/2FBpEqBYm2MANfGc++88/bb/x65+xk+ND6IKlswmLpqK2d/DYvvevfdLKvbodlU7l0dNst9R5EhbkIYA3eV4q5tUJkWUOGMTCEk8bPGwq5aq1qnUrn5Ttb/2Nf9ne/ZO3bffdx5boRmxzZctKp+d2enxmH/vYx2x//1AL43K5Yt3gDQAQIZ4IgoQCOOSVVJhzP3nyRAocPK5QW3kAgRLIDzBOSeUMvFFcUUa25ScKNe8r5ICAU6jEkN4Gg8/u06fyfOK6t7e37fz8fDBouBBCl+7Xv3FQBr143BnLdzsCVHTKnIs2yO8Kd+swACUFXgCAGOUDjLgW3pwApVigyyRfhuptwSs+CkuMxgSi9vf3FBpJOSh7pV6VKiubdt5lACzAxdrqqhtcEgl5TrHABHagvKJMKHIIQQMwYODOJCJPKGQQYilVm8z76zJ/J4Me5ec6tza3BD72D5znGIoqhk3A1tnpqX4CrIBtJVRES0VNZjKptBVyADjUdxFbXV2VkTuhacViQX8HwmBozxtFqYCa3MO8g3v4VeWcMT5ARibj1PXFhZQ+m5ub9t57D2xn55bgHOCSeqLtEGbJT5RX+DZVKxVBWqTrtB/8rbxpP7CFukR9iAkU95pWWa1UbX19zQ7PTmXY3+x2rLi6bD/7S79orWTEXnntNdt9vGuvvfyq7axvWy6ZtvLpma0UCg48MeugXTPRiuAflZCRuUITE3H5ovu2zT0jfFeTO9oY6sZEwipVB6Hwl/J9HN9F5PeVE+gSIJUBu/NS4F4DAo+OjxQeyH6ANEJAlfWQhAGA2uAtmp9EebVaS23XvTnzEzZNNgNfKlSCxaVla9RbVi1f2BIgmzTZzYaVyhcC2+V63arNtnUsZsn8kuWXNyy3tGKF1Q0p6uLZtIzfu5G4tbt9o8VGE/jbRaXcU5poSfX9Qjl4u/g+AaxxC/jw2Dnv+DjveDtrfHv2+w83wJpVf1ept+e17dXvyfX2mLf84e0+7Cbu4YXcuFobLISCL/0CLwyKJs35hovPy0e+XM/XA1iDhWnQN04COdOvz6tOLntgjYchiz3nk1rkvEe9etucD2Apm+yYz7Tzhb/zGYixkpj28SDKwyr/+6T9ZoErf65ZAMsDkev1COP3uvSiKWxiPwZE+W0n1Wd3xENscF2DY132wPIhhB5aXZoXBACLOWyn3TTgU6/TlgILgKUshCMAC/sIt70DVc5bMyaAxTl4YQeE8eMwUSB+niLVUSfwzQrmJB7QcCwfCeH7jNG+Y/Q58y89dfwgIsT3If4x9wDLzbm7lk6mR0L3hoCNa1H59TKQ8lzurbGTGA0Z9PXpARbzOiVbCrIxDwAWqisgX7cr6BduEwOAheXDSP8keOUzR+LA2+kNEuK4SV7I36yP31egMJNiysEzmbgDrsjIHYQM8m8+Q7gWhBAOoJ8r4xAuuvs8U4E1q6NddALxQXtAzdux3mQH8o10rEXv36xrmXX8WfvP+n5cB3udBcKs8wwHnNGBbt4hfPpg8kG1QxCCOm1JcAlgdgs98kPgHZOOp+zpgwf2hS/8of3e53/b3n7va5ZKJ63bb9pf/r7vsienu7Z7sqewQFRXqG9i8bgtLy/ZebmkY3lDazrkL/7BV+z7/qXvlqF3fqlo1Wrdnj7Ztbtbt+3i8MS+61u/w3bffmzvfPXP7KXtu9Yo1a3b7lg8DsQhfKyh48dSzkzb+k5txSKc8L0WHkjptELHnJeU84cSEFletnqjaqlMRsqYE0Kkcjkpod5991395D88mzgGHb/LaFgTjPDeVfL7wcep2RSgcGGY5wIrACUHt+ICYSiTOAaUgfIAmgAP7EPYFyFWzZaL98ejivBCoBm/05kDhNiH8vhMgQKA8bgdHx9qm7X1NSuXSgJFeBuRkY/6QGEG1EqiyArgGZBF4Yttl0WvkMtZtVx2kGtvzz7xiU/YO+++i37YhXmSIVJvcjAHT9gqIYEnxwJOL7/6ip2dnQvYAFekdmrUbefWju3v71ohX3ChZcnkwDsMAJQKwielACLMcGnZ9vafKgQOGCKI2GwIuDBBWVldsk6zrdBABkGyEaIS1CQoYlI+YR6v60H51WjY6dGR3bp1S5n1UAdGE8EgHaiVeHtE2SRRb7d137mvqAZRYXEtwCwXhplRQoC93V2F/62tr8vzS6FvfRdKJ4iaSkj1BSRaXXFZEtPJpOqKMMtIIm4HR4fMRGx1c93+389+2iybsjfffMP6vYjd3b5j1u5ZMZe3Rrkq5RXedNQxnmIAt6XlNcG3s4uS2gRhhoTsSb3X7wn6ECKoLC+JuJRztFPKA5TDT21rc1Mw8ujgQJDq+MT5wXHdlFnKtnhUoNKHEPIccx+rtYqSNNRol9QLSjBCEZNJPV+nJ8d65tWfxZwCi5BT1IKUl2ym/o1glCQKFtOEiL6mXq1YKuHAIkAVDgu8Wt68ZZVOz9Zv37NXP/JRi6azUlnFEklhKdRUKNO6YCreaPfdveaY+u8SwNI0aaDAmqUgmjUuDKTyEzacNBbNWhiE512TxoZxcGy0GKP7Pjseu/Fr9naTamK6gm3Rce269edLu+j5J171Nc2rZ7WnSfdv1ou1WcedVA+EEE6CJNPaV/h4k47tF4rj2tfw/riXLeMymU3fz7W7SfPL0Wsafd789z50ZdI1jAKEZ7cb3/4H2wVfT6ujea5z/DbPemANvf1cDQ/PO+E5n9VwFvx+3udPc9DQMxUShIyUwM1PWbzr+maBp5HnNPwyRWUb8YAKK07cedyCfdwHSDVoP1O2mV6FwxevC1b1XLuP3g+vwJrWBif1Sfx9HMDScx/sRKgcvw/Gs1BWQP9saR4W+Mv2gFYCT8wBWwJX3DN+Z55BVmfmJyiweImJYssrgnx/xfH4N/M5XqKFn32VJQAwvn/y5fPHuVTeAJr4v4X7G7XZbnB9oSx5mnuEwI9vIxyfvzN3B+xom17gQxV4jfr9+AlYIsTPl4sq5VgOaAUhf/J1dQb442CnlnQ+3G7MT0JoBdVCoYICQ8G44MvsgaN/FjgfAgQpuzSX9h5aw/as+lHiocDYPebuCXNLzsff8V4lssBnSmT9opDC2NBPTPWlMqFoc2o5B7puAGDN9dRM2egFwFq0BhfbfxZgmncAmlSKWcdfrPTDCcykCdVNn3/SAuC61zFrIXPd4863X8SiQT552S4Hg406SjQMGPERBx2LWiYZs2ika//4Z/6R9SMdKzcu7M/e+7rtXezZK6+/bE93d3VKMpWhitk92LNsJqtOdWt7Sz+fPn1qxKxjpk6YF6Dh+OzM7t65a3/+1a/b9tKGffe3faf95q981pYSeYt3ovbw7Ud2e+eWQAEZDlfldeOy3wFVloor8rVKRMkKl9KCGrUPHRwwxcuAyaKXyaWtVqlKKdZDvcKC+uLC1tfXtR1m3qhtWGBjcM2Aye9h9RVvNAZm5BiwB2otzkmnjkqKxTzHdCGHDTfRipiO5wdWQtOAYCdn5wJYHlIBG7guOmfUV2x3fHwUwBkHtjime5PjJMqAwXgsbql4wirlkl2cuQyM+CSR5e38woHElTWXSW+VkMB+30oX51L2bG1sKPQMQANswMMLhZXCysjGV3EZCzVwAInyeYGas/Mzi8YSMnM/ONjXfaV8yopofQEsFEFSmQmq5TWx4TiUA/+tdCKlEEoGMuoawAU0ITQQzygUOXhK4YOmCSWZ6LjmwJRS2SQjEctnMwFMK2iwA7yhHqLeUUC9+sar2v/45Ej3s7C0LP+oSrksVRZAlevm3ks5FaU9nDoz9CBjDG0Y+Ifql3uE0owBmvNIvUd651pNEBPIxdtCngWvVjo+PbP17Q3LFPL2J1//mn3hK1+0N77lLds/PLDv/a5PWDqVtm6zK4Yc6fWtjadWDC+2uOVyQCMybXaUhbDV6Siz4fnxicoMsN0HjpnZxvq67e7tKayWrI7cO8IAuWfLBXzAWlKW8UHhhqqPtgkII4yQ8nLPLsolTSJv3drWm8DD4yPb2d5yqakDmXut4pSFtHnufaly4WBrs2m3d3YGQAxIiPKKsvqJWLuFXiomtWe32bBHjx5YpN+VspIJXq3VtXi2aP1U2lZ27tkb3/adVtjYsmq7a7Ek6jC81ILwWwzbmeCY+8+55PUtqsn05UxTHmC5rm+xEMLrAizOPC8gmK8vH7/V6Pj9YQRYi4zhi85fJtX98zru6PkGC7+RN+FXPf+k7cPz76scc9J8K1x+v5CcXocOSDxPgDUJ/s1TvtE6ebaOpgOsqeFlI+GE4+ppej1fDWCNu7+zXr+Om59epZ3M23dpsfscAZa/1zcNsKYpt+ZTYX24ANbovV8UYPnjuWiDjgGwBEcAWFKF1zX3HwewqrWqtg/3kWpHPvMwFgZBiOglODWSeZF9/H/h7fwYPYA3g3DAYaseBVj+mzDEGgew5DsFpApC+jw00jkDeuvmB0PvLA+vKKuAFSF+MbytHOQKA6zBNQUAy1+LP4b/nTkSMMmXkb97Typ/DNc/X87wyPmBg4q06QHPPCwfgietF3z26UB9xXli8cDAPWaKIOA/f07m9R5mIavgmgS9Aqjm7o8LsVQdzwohDDfYRSYSkzqyFwBr3i7++Ww3654uOljNOv7zuarhm6ebPv/NH+/9HcAu13cIYNGJh1ZjTGwoWTaVsfPTE4tGkcWapfMJs2jHfu23PmM//U9+ym7d3ZSh++PdJ/bS/ZesifSXNLjdthQ1QI6V5RXBCBbBlUAdcu/+Pfvil79k7W7PVpdX7dHbD+2jr75pf/3jf8U+/Uufsid/9tBirYhtrW4IsvHGzXWYcWVxY3KAf1Gv1ZN8GHVOuw1kiQj8eBiBooRQQBQmqGl8CB9lxNsJ8OIUW2t2eHgwCH308mEW/+EQQKAQHxb4qG7Yl8U/x3/8+JF9y7d8q5RgnP/dd99RJ6sMeHEAW0b78jcghxQ62bwLeWs576nTU2daDYzjXDx/fOcHRG82jtoqEu0LCp1j8J1IOu8soFmjKbDG/ijNUP1wzAxZEI+PpJgSPEMtg1H76qpADHChWi1pv+MggyCqHTIIAiyk9Ok4g3Mg0+nFuUVjccsEKq6l4pLKy5sxABrhaAeHB8pOmAu8rqhP6kNG4LS5bkewcABOGjWp1qQiwyC909YbM7wQfBtC3Yeih+Ocnpza+sa6nZ+d65wXp2f20kv3pULi/EBJBttv/87vEJAi+6FC5joduzg/Fbzrttt2eHQk4KKsg3WXEdEDBq/EI3QQ6TPQy/eLACYUgXwawT2kftbXVvWW0KmTyESZtNPzc1vb2rBEJm1f/uqXbfPWtqFaRP338e/+hPzdOs2OdVodWy0sWafdUp2nEmR7rAmUMYCjDKtUyMQYl8KLAZ26ABqhkCL08vHjJzK+d55qzqBdpvUCsG2BSQAykx/qmTrAQwu1I8pAsk8y+eO+oeQCMAIaaVvHpye2sbZuTCA3VtasuFS0P/rDP5SKj3ZFu87j2dZq2gWQEwVfrytQRjgvzx7Ae21p1ZZJwlAmS2bN2i3nzQVgzhSKll1et2rPrB1L2bd/7yft9Y9+p9V6Zi3AOj5hGCoE4bI9qa8i1pcuPqKwSmXZCauvXI5nY1tt55bOCw1BiwCsaSdedNz1xx49zocNYM1a1M8aj2+qHkfL8byOO+k8kyDMvI13UnmHXjXzPwezoU7wZI1Z8PnF0LDcNw+w5rk307aZBo2e3e/Zeru0/xhlzrTjj3tuJ5d1cgjhs+1ofEuZF2D5++bLMk8d+7nOPG1U4GFOgOXVV673nhH6FxzTj+fh+tU1jMnCFy4v88xpCqxxAGuS4fvYehg1N/KjUlDuWf3bPHU7aSzg77zuCWdinHW80fs+zsLHgQv3maXA8nYCzC8FZTod+VnJtJ2QwU5LKiV+Zy6KAsuZuDc0n0eBxfe8jPIQxnta+TmzwuyCTOj+XvqwQu+dpfYXZNIbwJ9Q2wmroMIvnvsTPZkAACAASURBVMZtG4ZXquPAkTyswPLAisA5hdVhBRFs5+rYzT/DMM4fl+9RqMtkPekyl8Pp/L3xZb2kyOo7VZhvT/4n8ySneHIvw/l4mBR+flWHATRz53cASy9ne6iivJL3MsAKt18fQshlSkEVw97Cqa/8S+K4QgxjEiT48/vyOOP7wMQ9AH+RP/3KF+cfuQaNcla3N+sxGH6/KMCa5YE1f0lebPlhrIGb7ODnuf6bPh+ySD85mOf8N7uNW+zxCYTZ+lUpUFkEKtteV5AhkYxZNp+y49M9yxSS9t/+d/+NPXj057a8UbCjkwNlHEMRcnJ2rM7p9r27Wpivr63bK6+8Yl/+F1+WqiWbSul8LGLT2YyVKlWphjYKq3Z7Y8de2bhjf/g7v29f/fyf23d866sW78Xt7OTEksm0wEOlVnMKKuu70D7C5shWl0hKTYXKROFMS8suc2K7I6USEIKQuuXikky0G7WqtbtdLbj9wMLAyO/Hxyf28ssvywvJdeguHJB7T/geHTjf+TA/AZfApN1nQQSacTxgA9tX64RQuSyAqK3YX0bvWdRMTpVCOQT/gnOh8METi3PSiTNg8/FlODs/0bEzSRRADgihqCFkCgPstEIF21aullUnSeBMtWKJVFrATaFly0Up2ABf1CG+XqiL+l0HSigTYX3UHefIoYpSeF3eLrjGTs/a3bblMzkrV8qqI45D1kcGpts7t11YacTdA1RGhCByL1fINojSK8iEiFprbSUI5QN8rixLXlwulfXWhjDB0kXJVlZX7GB/z1aWXb1TB8CdWrVmy0v4aZ3Z6tqq1GICd5m0sj0+ePhA5WHyAoDkXlVLJVtZWRqASOoXsEmoXSKFoi+jOkCx5P0Esrms7iHXp8G809Hkirm0z5aC51qz1lD2zYODQ8G3aCJuDXyhsmnb3X1i23du28nJkd3a3sH6S/+1m7yFdOGbS4W8HR4dKDNkt9OWp1iLFNPydnIQkEx9lOGI7I3LBYEZ1HSE7eJp5w3ZUdEBsgBV1BnQcn//QMotABv3jr+TvfD07Ewhkvfu3ZPnlVSBrabdv3/fHj16pHrDb4wQ3L0nu/Ytb70lbztCNvFzQ81GOKILTXTtpbi8LFBJWakr6i6fzVoimrKL0xNlP0U5tr6+ak9296za6lgiX7R2PGuF7Tv2se/7q5ZeWbdKq22ZwpJ1LeIyZwYmuAojpDszP/Fx4YPKPhj26QgBLCY+QWDNtbvVWQDrugeed4E46/ijx/mwA6zRxf9Nj8ez6tN/f1P3Z9b5/HneL4A1utAPl2/SNU/7++xy3xzAuso9mfdaRrd7dr/h8mncMUfhx+zjXQ7nHXvMAei5mgJr3L1kjJz3M67sN/X8CSDMAFj6fgQ4jQKs6fV1OWJD294wwBpVXU1T4KnexwCs8DXcRP1ObOu9ruZIo4kUxp1/0jEWBVhYTwgIBQqiMMBinuESG3Xki0mWZyxCmNMyJ2k26tZuEk2BN+jw3nqA4+tOczQAVuB/pWoP2r2/Ln76/0ZVWOMUWOOehdG+2oOuMMDi3B7Y8D2zFSmMQgDLrQeH2fYcoApl35OnV/DsE0qosEgXVuuvwYcUDtpPsM4bbU8eYHlYpjKFFFmXICD1HNSTDyHUfiqrW8eG17Oj7YhtfQZCJYdWOCUhg4HxfhDhgdrKASyU+A7shRVitFeUXSrbdQBWuAHM2/lN2u6bHWAF7era1fi8JtDXLtD7vONNdPBXKfJNn++DBViuw/ETB6VFpRMKABb+GCg0NtdWbfdw19qdmt155bb9wRc/b3/vP/uP7eXX7lnfyLaXkJTVmWMTKleXaoOwJbyFyEj33rvvKKSQjg+4UDq7UMjY4cmRwsPWi6v21itvWDGasS987g/tYu/E1pfWrVPrWALAUXdhgdl83kqVsgawlbU1K52fqyNz3lLO8BxIo0FBoKKlcD4+KLbw7UEhxAIfxUokFteAqHj5VkvgS1njVtfsnXfeEUQBYBEiRocMmOLD31woX1SKIUABUGZvb1fbAgScaTqheHEpaChnpVyR4oVrSaUADO5NE3WHsufWDtkazwWc+DsZ8jAoB6C468wMjLG9qSPQjmyCQKt8NicglIzF5Wm1vbUtFQ/qIOTeqTRm+0wAXNbEzY11qeKAHSiyUNxQNkIuUejgkQWAYmKxc+uWMs+xH3DjwaOHtrNzRyorIAjlQ5mlEMxKSfCJ4/E93znlVV4AC1CIj1WjWrGlYkGZFflQ/1xrv9fRNhyrVqsInnE8gM/t23cE1Iq5gmVQ7DSaUl8B/7LpjO3t7du6zOidjxMATs9tNGo7O7ftwaMHgj/ZHKFrTYUlcs3K4qgshxkp1VbX1/VTbXZ1TZMp7iWG8AAe6oHzea8FFEj8jTBCJgFJMqcE8wxCawG2R2fHAlhAJmWutJ69+fqbdnx0atlkxnpdFIRdK5+d29b2hp2dn2rQRwEFiKOdn5yeqf1SzlqporIDXfEDQ3VVq1asuOz8rAjJBKKh7MtkCY2M2tMnT2x9Zc3u37+n8x7s79vW9rbaJmD1zp07Msbf3SUxATB4yR49fiRFJfeQOuJZ4b5yf3kr6rJcVu347FQgi7rib7Rdnr9S2d1f1IlvvfWWlHGNRktvt6mnbqdlZ2cn6i+S2byyCtZ6EStu37WXv/Uv2UtvfbtVOz1ilC2/vGKlqgtTTQ7f9QrCXwZY0mVpOzcp1AzLugo1HJqELqLCel7jb3hi7ceccZPuq45HoxPvSePP6Lkmj5FXfv95leH20rbhso8uFq590GvuOGlBd9XD+UWOa5+XfZ38omLcfPuq55+0vQ/pDp//quebuEAeUWCN3+5mANZV6mPcszV6/f4+jluoXr7Hvm+ZEEo4Eq402j7GtenwNtPPfz2AFT7mLIA1UDyMgK55+5157wvbTQNYg++mAKxp7TD8bPlnTn8bA7DmhVBsF1ZgjQsZvArAmreurtrHTGxzhGKNAKx5y+C3ezaHqOvH5lVgjQIsTMWJqPAKLOYRzOtJKKUXac2mCy0EZLWaCiFke+Zo+gRAx4MXnwXZgxd5/YZAD/OhcH+gdjjiOzX6e7hvGDdOPgOJgnA3/yw5+w/3oi0evGRVJmv9begX5vvhSwCLSJgQ0EElrzIHgAsllC+vfzF/eRC97M8lm4XgeH57p44akhn/vHgAyO8K+QyypkulGCi8/CtBuj2O583jpYYPVFf+fMCzeOCLFR7rWNcgSuCZjwegKkrCpwB6af0VgN+ZAGvRicKsju4FwFqsO3peE+jFSvX+7z2rnd1UiW76PB80wHKxNs7EndcYPO9SXyk+GxVWxC7IELZcsFL9zOLpmP3E//rf2+HprrU6davWziwNsKiWpLaqNWrquAgvQ+1SWCoqbAgfKzoz/n337l1LxhP2ta99TZ12tVS2jeKKfeSlN2wzv2Z//pWvW/W4bMdP9u3ezj1LRuJWrzed6qnfs0QqYcl0RtAHXy3AEaFffM9PgaxAEqtMbZhPVypaePNvYBMLZcrZ7HTt5ORUQAa1k2K0YzF9x7+BAM6/CegUk68WMAUFko6zVLST01Mt2FnA3717T4v2emA+idpEnkoyL8QU3pmnMwg7JROG7AkNzpQPFZmHZfw8Pj5Wmfk3wI/7AwTgetKZlP6+sbYm4IC6jTIA9e7cum10+oRIAj24v5guol4qVSq6PsL2AEJAv2IhJ18xlFfUIdeOEgwoRrlQXgFoUN0AxFYw7AZCoPZJu/BMgApgjPsMNKHeMFhHmZfOpBXmh9wYFRbpczHoBH5kM2mX+TCZlDoHQ/rt7U39m3qlLNQ3YOv07MTefPNNTWC4BgAg4W5ASM5JQgA8m/A6I4SQMDc+hP5tbmwq3BEwo5DR4wPLJd09QTVEiBv1K7VSKuX8wDY35A3G/ac83pS81mjY6vKKJlSUoyxotKzrYJtYxATrHj96ZFtb2y5b48qSdSM9gcFUPqvrZRJ2uHugUNBYJGnxWFLPxunxsa2ur1oiEbPz8xN5fkUTMR0L+FOvuesvZPKDdl9v1HVPgYdShMUidmtr2+q1ilR2tEPqvl6vqpz4W/U7TDKSutZHjx7rmHfv3nH7m1k67cIWnTebUygSnsl5ULzRNigPXlssp4CvQFfCcevNugz6UWciC/eQ8Kx0bvFITAo+VFkou1aW8mrXtOdMrmCxTNHOmx3bef1b7bVv+5gVNnas3jPLF5et3e/J6B0IGeENLl0XQApP1LDnggzcMYFwknwmWUOA5VJto1b0gOs6Y8R1xt/wImHSeDK6yB7dzk/IrzoejS5QvtEB1rQFlcaqKyhIrnN/J+0z70Jv1jk/aIClDKfB5yrXFF4XTAMH067f3T8PgMYthZ9NLjBvWWddy6zvOc+4bUb/Nsm7axDmNsXsP3yseerw2W2uBrDGnWOW/sqHeHnQ5cHArHY9730KbzcOYIX/pm0D4DSERcMVZLjP9MdlzPGKGg8ELgOIyyGCo+F/A7PsMRc8y+NqJrxSgd7fCIxLbWAEYF3nmVgUYI2GEAKwACVhgMX8zAOsTpAtGeUVFgv4jGJNokRJfEL+UWEo4m8f82APhEbHDw+vwhDLH8Mr/cPNYNr4E37p5P2awgDL/w2ApTXHQPV0GYT77Iq0Q7fPEJirXaM6DwCWmxMESbmCcMjR8dHF1Qw/gxDCEMjzWQl1PBLsBHUqz63AQJ5/D/zFAhN312c6cNUNjPI9qBsHsPRSW/69Dqr5+hHgCq4rJtcHMLHbRnVACOK8Cqx5JlvTOrNZE4wXAGveoWD8dteZQC92xm/cvcNtbe43yEHWvXmv6pn23F+sBX/wAIsr7zmAJfWVsz/2IYSEMwGMmq2aJfNx+83P/4b98q/+olUaF1ZtliyXjMujB48nFr2Hx4dSWFTrztx5bXPNhcU1mra7uysVB3WI2ohBhyxq1XLVXtq5Z/lE2laSRfv6l75m0U7Eismcdetts44zBGcQOTo+VCa4ZDolmLG8vKpODZgELEHBhI8OYV2ohbz/D2AG4MU56SiBM5jCp3NFgSsMyFEBcRwfGobSB98k9vEDJAt4YAPXgNJLmTRicSmc6KxRIrH/7tOnUp4R2iY5b5BphQW/71OBAshGPBxD6ULYJWooAJcLf8sImHF+zjcImQvCJMmqyIeBjvBI5LfAnWwyPRgE8KmiHBW8nSIYmR87KJXLWzadskbTmd0ra6MGBqdGAhBUq2VXv5XqIHSQcxCaqewjkagUNt6g/uGjh6rntbVVZSbMJFMGWOF6ADpeCow/UiyCXiZisWjEikVnUE/6ZOqF3129txSWpvDRSlmAZHv7ljAFUCgeSwhyAWpQEDHQEeLHcZnYeKP7Usn5VimbJKqiogudzGUSdvvWLcExmZ2XSsomia8TYIZyACQBK7oHjbqUYJSVNrBUWFJ7wog9n89ZJHizRqheJpXW32gPT/ee6BibO7cEbnLLzoeMTINf+MKXbG11w/rdiAzck4m02lUqEbeLi1OSFUtZV66WdC7KUaniF5WzaJ8MkW0BQcIUyfBIfVM3mVzW9nf3rd1p6pqAYRfnJVtfX1PGy+PDA4tH4tasN3VfqB+SEPDvjY11lZv7TxZEfMecGq6mLJ2bm5v6HeVXrgB8i1ga5aHM4oGeyOKdXxjw9uBgzz760Y/q/p0LgOVtZXXVjs9PBbjoQ7w/WqPds0xxzZJLa7bx0kfs5Y98u0UzReslUgKQhBHz/KIORBmoiVMAsPwbQMc1CDR0Plio08IAC8N31989X4AVBhThhZP/9wuANX3k9ZNa3asPCFaNK+E8i7155hT+msLXqXVYyDdl3LVf9fyTtvcA6yrHG10TzANfRhd+w/Z/8wBrHBgKt50w6BjXpqbVxTwAK+zR5GSflz+Lg6tBTxLMJcLnGI+kJnE0eZ1OEVGOqjhG59gk3LiJjxbhY0IIxwGsy+BoMsDimP5lpFvcO+AdXhvIoymskvNq3eBv1wFYc4GroNImeXj5NnKTfd4z7ToAWIt4YC0KsLi/Hhi5sLeu9dtuHuj9OhnrCSHU7yGAxRy/SWbCVltrDN9v6l4Hj8HoCwKXbX2ochq9V2H1kq+vsALr2WfXv0S5rGwKj+8eVvnzytMJ64NIX9ElXvHk+vzLKlzm9e6cQ3gUzqIoD6yxJu7D7LKX5hojoYRSQRGmN6K40pxqRBHsnx8PhXkZzb8JI3ViRp7hAGAFmRGH7dddl68L/K88wHLRMgHIDa6TdQjno36CCZ7mxIP9g7nA3AqsWROuSZ3YrAdwseU/aTxvpgO9iU74Osd4EUJ4nVobv88LgHX1unSex2R24DmKClypoxEi6FssGrN6o2KZQtoOz3btf/7f/yd7uPfA8stZK1fPLdJrapFKJkEWt7yRXF5dHfjcAPxZWGO2TYdHeBI+RkeHh4bpN2F93UbLlrMFu791z+6u7dgv/7NftGwkZavZJZm0pxNp63W7ymIWZ6HbRr3UtlyhMPDw4t4zAKK6AdDQowIfgDJAJUyr8fMhJEw+SH1TmONTFEq5vBbEqJc4DibmdOoouryPlQbRTtsKKKYSTr3CNvUqSqi0pVMZOwGoFZet0+tYpVQ2DLqpE4EoLe5LgbKpJcWLlEW5olQ6m1tbUvrcvXdPoXyEuj158liQCQ8y761F2aRsOj8bqMS4T8XCkqXIoIe5dcSk0OHv+GCdl84tlUaF1f3/2XvTH8uyNb3rPfMUJ4YTc0YONd+6Q3VfPHV7wDZCSEh8AAQIwRcDfwYChFqyhIVARlgYg2wJLu3hmnYPbkwbZGS3DaiN3XfovkP37aqsysqMeY4TZx7Q71l7nbPPjn2miMiqrFt5pFRkxNnDWmuvvddav/28z2vJtAvJywuKtVyYpcyzy4an1ubaptXq1840v+UM1wGTm2vrgmkoX+grqIQAWLlC0XlcpVLyjqLtgY2n58DFFcWyA2poRwGSi3Opm1T3Ql4AghC5bCYjBc729qa2BR4BrSgrIBLFVw4A2WoKiKAk4niEpdauqsp0Wb10EApQ1KzVXYx9KiVT87PzC/UFfL0Uv99u287Dbeu0G1KVLZQXrbyA59i5wAt1JnyU0DtCPoFWADnUUwAyQiVPjk6kQtraIkyzZeXygo4rg8t2W+GFqOEARv1kwo7Pjs1SSUtlM/b2O++o/MeHR1a/vrZWy4UnXp5XpYpaKJfUtxaXUN312E39l2Nvbm7a809fSLmHkumtt960589f6Nhk+QQmlxcXVPaNDZeFkGtHf+D/lI03l9zjJFgo5ov29OlTgUhA1/7evp4BLjtm3mWHvKpqUkidAE57L/asVC45g1WUWYE3GtcMEPvh048EMXU9SgXBa+597pmLqytlZyTccHl1RZCMhTR9SCGkjZYlC0uWX9m0h+983R69/w3rpgvWT2WNTBKtdlPgVVmoAxP3IcByz0A3v4mEDwZfdBOpUAihU2fd9jPtBVLci5QoAIg7d3SRHV14hRdk85Q9uoh51RVYUbAzbT45T1vcZdtJkGOe437RANbN/nNzoeTrP66NRvv//QKsm4BpTGjfBJPsSdf25vFHl/Aj8MqtAm90h5uL4Js9Jnz/x3wbHHa6Amt4LW4exaOuSQBrWj9nXJv/o1jukd0EMWYAWDdhyyjAirabB1j+OTIJYHkwFoYadwVY01Ra3jso2oZReDCtjbmGvKQZ95OsxtHvmQSPg1dx5x8AncDxyDsfRX9G728/Vmn4DcDIABQF11wvL8lCiBt5h8RMowALBRZzKwAWIIsX4qwJ5IPVcnMuwso8sCJSwwOXwbkAPR4QBf12GsDieFIUBV6r4WdbtI3GwXBv2B5WGPkQOKwh2M+BmWDuIo8r53OVTPKytC1jex8m6fsw8zGUWwAs73nlpjg8kwN3z9A9pfINQv2CF0JEtGQyOo7/+Db0IYD+5aZvz5E24fWq82bQ7gKSPRspz6A/JJilDUMBKQ4vPplvk2yKOKBBWwDEWGfwd9ExN6fzdfdPj6kAa9qNM+37u044pj1Aw4TVjRejA4Y/f9wE0F/sSXWYdv5p9X/Z34+r77jzzrv9yyh/uE/cV/vetZ+9jHrGHfNmOW8zAbi/0uqZFjyA+EHYoD5amfWs3WtZMtM1S/bs7/2fv2a/9vd+1fKlrDW7LSsUsla9OlO4IfVikc8iHHB0fHoktZUPOwIi7R/s29rmhu3v7+uBncWvqnZtOVQ09Y69t/Om7axs26/9rV+1jfKKLWRK1mm2bWt9084uL5wqJZcN1F3OY4dBjMEMaAEEwfOIAePq4kLgivN0Oi4zolfNKFwNw/IkyqScvLrkiVQs2uHJsQyuBVHOz7Q4X1tft2wmZVe1mlWWlmz3YN+WFhYFlXjIX1dRneTkwwTY6nTbTkWT5EHe0SKej1enAK+87xWtTYgfIVmEZgEECMdjUKHMPNQbtbqyGkolRWicYASeXleCCYC39dVNXa9Oi5j4rkCaTN67fdvc3rTnz3cF/xJSLJE9BHPtloNYmZStLK3Y893ntrO9Y9Va1cqlsoAc5Xz33XdlEk4/oZ1ox9OzU+u0u1LAcd35UBbnkdVT+BigUEqgQkHAklBCGemXywJjqJ1WyotSP+HFRRa8o4MDKewKuawDlfh1tVuWz2VtpbIq2Th9huvHsXOpnM6nwbXXFwChfAA+/g/kAUoBYQBPTHa4Dqtrq3bNdS8XbW/vuT15/Kb9/k9+LIDIWy+uAbCL+nM8gBAKvyU83UqBIq56bb1OT2GkDoq5t4CALtqVOtJf5QMQpA8m5HWpsmIffPCBHR4c2MHhoesbl1Xb3Nywy/NLgbBq9VpKwl7fwbY8BvAyLm0KxKGAAnpRFvqBwlHLJXc/tDtSHuL/hpoPL7CDgwP1M2Ae1xK4BBBbJMlAr6dQVcAT/Q4gTbgoXlqEXgIgMUzHlB0gWFnlOgSTxsA0nb4pc/iNVWVARMHGRJO+hW8d9wohkKjz/Bs/smMCzPiuVABOtgWW8osr1s+WLLO4Zo+++k1b2XliqeKitbrmMnomyErZtHQypZBi/4m+DXZLm6H5qfsteNPnZ4tBVptZ5gL399QdHum+xr9xZQvPj+LPNfv4E7fw9kqhedtmeKzbw8N5z3mb7afNVe7j+o0u+IbX47bHnrRf9Ds84uI+URAwDqAOQ0RmDbm7OT8fnsv7YU3vE7PWMQ4gh+vrF3rDv42W4Wafj5Qt+DXcXtP6DOeKtm/4b64sQyVGGAC4/YYLRn9/RxfTLpSnb+lAWXGjvfyLSmLdI+umWduWxSp+m/GfSeBwaPo87p4Mw6xx5XEL294gxMkfy0OJaRkE9cwPgbRpHlZx37sXvfOHug6uVySka9ZnlN8fJYvOzzjmJvOu59A2Cr0K3uZE/u6/jwKs6NMgtu3du219Blffd8nI/RCGIYPrI58p593EOkPwReqrnhFCCKxpt5x1hxT4nbYUWMw5pMBqOJU+L1jJUjiAO4G3Vfg8+ImG70evwFLbBO3lQwr9dn6t4K8r5fRhqOH7lv8roqI3qlZyx3VzUv4x3/HQh2PyzCRqg2vnrUpkbo6ZOU2SdKou/qYuLhP6oAzmfIn9J1wutgs/D6SeDK6QVy5Fn00o1Hn5yLzKgzpd1yBTYDjEPLp2pRQorpwCy/1j7stzx5fLwztAsINsbOfsWWRTQ3vIyN2BPJ4n1NuDzmzS/d33N99nPKz8wgOsWW74cXDDX/BJx7jtJGKWct3HNrPUYdx57rLvXco+ywB/l+O7Z/bsE/O7nmue/V81gMX45x6SDEpkAwnMjZO8sUGx07XCQsa+8zv/n/3Cn//PbGN7zY7Pj+zBzo5d1aqWSTmodHlxoYcPIEReRefOq6heq0u5gSIIQFFZX7WT4xMpdWp1B2bqV9dWsJz94a9+YMV+wX7lr/9dW18o2VJhSRCKML7j43P7xje+KhVTNudMpFmOYiJNmBoDyYcfYbpecZkFO93AV8o9AP0A4t9iUFYnXc1YvdVUpjLnU5W2cuBv1e51pbRBdYOnFdt7LyafSQQpsB9MeWi7sD9nhO58hHo67vHRUeCzda7vgAUAHJREDJi+X+QzWYXM8bsb2DsCP4RAouYiLO3y6lJQBkB0cn5mxYIzDwcuoN5C6cL2QByfSZCBm0EKCIGqCxPw63pVMxHOD0SQV1U+byenJ2rfd95+x+pNl/WFv/Ed2wGkFsuLrszdhOrJtQX2La+47I+EK/LTGd2nBCHxvCJrJMfCGwkj9J0HDwQgCfXz4Z20T6vlTPv1Zi2VEhRUNpp2S+Wn/VBeXZxfyCz/BEXf0rJuRW+cz7k7nZ597WtfEzTFXwzww3UisyHZB/f3dzVBevzkicDV+YVTjilbo7IyptT/nBJpUccHINHHAbTeJw5VGVkUgaia8CT62gcQtLu7p/YBoqFqou98/etfV+a+Rr2pa4KKj3Llss5z7Aqz/1LRri/dTwzOAcMM7VwHzkEZqB/gjOx9/A2YJTicJUS0ZJ88eyaPKSaqXsXHNgAufgLJ6BeNZkN9UWmRu115X8lkvteTGg7fOj6UmeNj1M7P6vmVFGHsd3h8pAkp9wt+Yur3p8dSdvl0z0Bh+nFlbVXXUf5xXcz3AZFkwMladmHJLLdgpY0de/DeB1Za37ZeNm+tTk8KQ9ZkPe5Z3til0mOW4DefynFjQnh8/zzGjJc9v7hPgBVeGPj/37bNhvWeDivmGV/ve9tpc5X7uH7j+uBtjz0rgHAL0OkAy7dBGAb5BYsHmLOUddo23k9q2nZ+YTlpXjtLP3DniQIYr0Z3RwiXxf1/OsAKzz/j6nLzmDfPNR5gjV4vFJT+WoyedzaANcgyMkODhcvtAdP8ACsw2x6cLx6AzQOw4ooep6YKb+e//6IDrEE2uphGiK7vYvti5P6fCrDCyypeeOsmGT159Dzh/unvKQ+weEErdVNgnG6onTouhNADLOZ8htetVgAAIABJREFU3VagyAoBLCmyOu4FI/tI4RSEfvoyAEz8/J+/eWWWeFuQ/ZB9fVtpG47nTeFDijF/TF8f/R54TvkW8KDIAyxBGUIGA4sGRX4o62AAZoKwOh9Sp6QzWq+48vlydAOQxQs+AJaPekVI5hVmI/3bQyVxzWBNF1oT+7ooEU42q6gS1avXdyAtMEwP352jz/+eUSbe0vsoOOd91RuBfb7tqVC4X+gchAn2yBLv2ocPdiIuxDIIIQxUdYP7NJC8s6/a+rZZCGd43mmT205w4iZLs5xzEqwK7z9ruWYZTGcp12e1zbR6vQr1mTYpnKetovWJ1n9ae8xzrvvY9lUGWBIz4IGlNIQ96yU61u01rJ9q21//W/+z/fb3/plCCWuNqszZX+y/sG4bM2ugkVvwojrigeiyobnMe/zO4ra8uCiFFiFEvD2R4XWrYyulRbs6ubB/9U//K/aP//d/ZNXDM3u4vmMne4dSNlUqa4JEL158au+9964dnRzKUJ2F7/b6pu3u7ephpqxsNRRKqLHSgYfP9SC7HH0FMAKwcANJWv4+1CWXyUk1tLjosrdxnPW1dS2Szy8vpORBveIfyJimuxmue+DyJogHOHXlPAAQwA7H41iEkaHwwuOK74ELhBU2aqitsgJK3myegRuIQXhXqwk8a1gpX9D3TqFVVyZFZR1cdEowshwCKq7OL129q1VBHtoNxRFtjwLp+e6LwWANgFFbJBKCSvzOh0GT43M8VGHUi6x5qMQwOGfSyj74WOXTBZ0bQ3kM+h88eujMxReBPX2FdH76/JktLaAwu7BSvmilhaJ8ulBuMYwBHAkLo51oL9rn4sL5TwGeUOkU8jm1MxDLw8PT0xMrZAtO+bO6amenZyo/bQt0ol2Bm0x06C9Ly0v2/NmngnqEBwK6SsWCYCpQqFJZUR18GcjuiJcTYAp1EIM8fZq+zTkJa8SDARCEognVVKGQU/1pH/rkxeWVvf322wKvZLXc2XmgpAH0JUgMoYAkEKD9CaujHEoG8GDHPvnkmVHHP/En/qQ9//QTZw6fSikcD8D43nvv2fnZhfoaQEmeYR3UV3l5U7Et4IrvmLCTnVGgDD+4gutvqJjYjuNVr68F8biXPSSjLtTryZOHQT/vyANL1yCZlgKPt6b0STywVldXBvNZykI4KuVqddtOEZd1fZNrjAloKp1RyCtvJCUTz+atm0hbP1e0tSfv2c5XvmGZcsVaybQ1213LpTH9TJqhTux35wJYcfOR8PjxeYwVL3s8fhkAy4+D4WPPOzYO6/3qA6xJ1+g+rt+4PnjbY89T3rsCrHHX3cMonrt+0Tqtj8wKsKa1y3zfjwKUqCIlfCz3/5sAK7ywDd8bcfWOlu3m8Qcrn8H6yS+Y3fHmA1gsCOM+g8OMiYGOPgvj2nReBZY7RrxONlzGqO/VuOvp2sUBMb/AnQauhq0bKNzkkjj+GRTnjzWyjhyz66x9MGqqPe0eudmnhu0569o3fA4AUtzH//VGPaYArLh6h/uvL78HWCjMpdYJTMc9wCIrsbxzpbLqWKfpfFQVQthsDZLKeIDFC2vUP8yPR8836k0FwBLwCSK1BM66w3BD9p0GsHwddJ6I+ioMsNguGobnTdOlQg+gjTNNd6zEP4/97749fXIaOXZq7uTqST5lgFY0xNGXkSOOPj9GOyzgTHM57wmqkL5h2fz9RaifH+85nmAViq+kC/HT0tH7mQXhlvo95DkXfjb6+TEAa9Bm8uB35fEm7mQhHFWPeXWaW4O8dIA1yw15X9uEb+AwLQx3OD+JjX5/X2X4vI4z7+R72gP2ZdbjZQCscfWft11eZr193xs9x+erFOMB6O4PaHjIsiHRFcAqFDP2+x/9wP7m3/5FO68eW71ds2anKSULah8ySFxVr2x5acl55dTIFHcqxQYqFxbmKGRYrKLOaTRadnR85ML5zKyYKdj58Zmtlyv2p//Yn7Jv/ZVftDWy/GWK1se/vYXqpi0j83yhYK12Q1nUgBCoSPAP4lgosT788Jl982e/ZgeHLqtbt9dRCFpKMdbuDYMGw04zgDjuLQgLbxbzpycntlAuK4SKhyhKJkLiatd49ixpkc6AykIcxRD7XledWX2rVdeDFmjiMw2uVlYFfD75+JntPNwSmCD8iu0dXCAUirh/srw15AmGTNobcXO8Yj4vpRpZ6IBaeBA5qFCVhxeDF3/nb/xEocVxm4RsBQaRGImfnp07k+x8TgAGTzImERubG3awf6CsjIAwhXOVSra+sW4fP/3YGu2msvcBwZggANo8ZJFaB5P/TMY2t7fs+aefypcMo33gHN9fXp4LfJE1prK6YpfnF4JjgCwBzHbHllBzJVE2kckwr+uJL9LKysrwzVivK6kz9cLMHaDIB2iJ7BqTetR+QDq8sCqrFamzULRRb6TkhA3ynULy8nlBHEIyF5cW1C/IaLi1tWmHh0dqB5cV8lTeXsraxwSqg9ppVWozzre8WBY4e/BgW9CoWHRKKj6An3yxIOjFtUBJBSR78WJXYYIc85yQwaVFycmpN0AVuNW4rutN2JPHjwXVCOfjnqPfoCQDSn388ce2ifrs5FQDP6CTkFh5fp2dC6pyXekPSLgBbYA7Dzwxakepp4lQoBikT3MfK2NhoLijr1Evb95OuVEiovxKJFz4KMcEmOKzVq83BNW4pwrFvEJ+6Wscl5BE7gMfmtnqYECf1b2Uy+YtXypbvZu09MKSPX7/Z2zpwWNLFpesncpYu+tMPfGNSGkS1ZHLVfwUfPyTfNz4EzdWTBsn7zq+TDv+Xcej+wZYsyxsZynzsN6vNsCKq8t9X7Pw8e5jbjSpfNHv5gFYIwvfkBHy6N9vApb4Npwv66Cfw8/Xt25ufbNtoibgo+UKb+/+PxvAmrXf3Dy+33NcCOHdAZbOGYQQ4grEx2cZjJ+jztLq0W2G7TTa5uHwJ8adoffODcP24JDj+rNbMDOPjPhpRYzYY6/FjNBqpG/H7BPH/2Z5Pgy2mWKCPO15oPqHlDWzPJ9HyjcGYN4GYE2+TqP9gfmA5kmJINwsDLDwwwrAVRhgDTywms4Ha0SB1e7o5R3zGf+scKBl1LjfA6xwdk2vwPIqqTDAGkAZX75Qn9S8KgBE/r4RVAlCCPmbB1h+vh8GWII4wTqCsDndh4PZzGiGXZIlaSyPACyyLDO3DXtg+bKEy+fr4fuz7yfMux04c2BM4Y3ZzEAx5s3jPcDybetDBGXJENx+XonlzwUcTKA8i7ZZSBHmMxD6tuI5RBk8eCcLoV/HOODn5qoegL0GWF9wE/hoh5x1qJnlITvrsebdbtpDed7j3bYNbnueu+x3c8Hz+QIsl14ekj+Mt3b1cwqsTNbsez/4Z/ZLv/JtO708ssPTA1vfWhfMyGSSCgG7PLuww5NDPaxZ6AJ9Hj95pNAhAaNeV8DEZerLKEtaIVeUv1UpW7Tzw1P7l//Ev2Tf/af/3F785JltL2/awXPnM0WIH549yti2UNRCv9N3SpQ+UGJlVcoW1DKPHj122QjPz1y2uXRKJuYMacRyuwcrC/ahL04/QUa9lgCVsiIWCoO3O+zDwxKYsrW9LR8nxW0DloolF7YX+D8xoHJtU6mEvJn4EJLnY7tpExQ/jx8/sr29PYEyzMMVHhgotrzCCpCFzxPHfLC1JSAHDGM7jN5RSgForqtuG0AWb6A4PzCIvwEIfMZD/o55+vvvvy+Y99GHHyr8k2MK2pWKOjYeZT/zMz8jE+9Ov6dQSq4p2RSBkYA0Xo0Qdsb/89mCNeoN7UtWP64rkBFPMZRduRwqsmWnaiqX9f1aZdX5iV1e2cLCogAWbYRiDgDDNaBNe/iIZbOCadQHdRZAhYkPcISMhii0gETO/LMnDzKpiWoNKY0oG5MTlFe1AFxtbW7I3Nxfa9RAXH/UTIAgwuU4xzc++Lp997vftbW19UBF6CAhdcKLStkemy3LZzMqw8bGmu3vH8jwnTBC6gDQWlleUl8EeAJ5gDuEFlKXvf2DAfgCblF/rikZ/85OTwVQzy/OBMgAUUCj/b09tcc3v/lNe/H8uSTbHGswIYlkWVpcWlL4ofzTas6YXgq+Gubzm+qrXD+OTTll6JlKufYsFAStuKfwQaNtODfXZX19XeGEhPVxn5Oggbamj6OGY2LEMYFVqOaYOAIf2d/5PjilJplAFfLbM8ujnCws2jVZCFe27M2vfWDppVXrFxYsmSsa79rJUIQCK5MiPTrX/eY7/ZFFR+ALEffMDsMdP+m7sQybMj94DbBuB6CG84/b7X+XMfgu+76MeVP4mPcxN5pUxuh30wBWXFuNhy6jWzPO+iQBo/fky4NXfoE1rdzD751CYfgZli3aVu730f468Fua8JyYtLCPPquGv98/wBopx4jXqTtrHAiJln0WQOKO5l+MRu9vFDDDv3mANQ5eTb2efi4XUprN44F143kfKtuN76YArHmeDbNu69t7bB8KXpaNg1jxfTjcyya//pn2ckhIYUybCaAEoWBhgOI9S6VUxw5AKqjAEyswTPcAi7mZQFVzaOKOGt6/TOQlHXPNTsupz/0LOd9v3Eu2oQrLhxD6Psi8LA5geUDjj+N/D18PtW0QQujbORAyDZRgrBVcxIB7znhAI18sfK8CGDMwKA8UhcqrHIQQqg3HACwsYCibsoKH/Dw9oB5td44ZKJeCMEVe8vuP1jNJZ6Pir1sq7drOlxOQ5evKz04oRHGgfgy93FAdYp6Nvh3xZ9W5fAhp4BGGIkz9J/DiwgvLK9ZUHl+Plx1CeJfJwm32nfSAHXSyV9Qf6Tb1je4zbUI964PzPsoy7hj3MUmbt94vsz7zHPvVAlg8cpwEO9nngaFpjCYfCUIIk13r9Gr2N779Lfvw49+zbCFl3/vB9+ztr7wl9RX+VKSyzaYyUkOR/Yw3Kp2egw+ADFRXKFAYOFig8wAlfExGf62uffMrP2vffP8De/Hxc/uVv/lrtrawaNuVTaueXQlwLZTKWqSzqP7k+af25ptvWKNR08K70XTKJAzLebh99NEze+edNxSuhQKL8CvUUm6hO/S2cG8cGHsSRiggahqyAMrSKUjHy8B5dYFHUMH5LG1uaKAkrI/jetND2sCHDWoASDvfJlRCgIJmo2WPHj8aQC3ACp92qyWFEcbgucAHS4aVLdRmTp3EQxp4Rigj8IMQvPXKmvZH2Ya5PMCB7wAxa6trkgIDHDDoBlCcn53b2vqaHR4cWr3VEEh88HDHnrzxxF48f2EMgOyP4ooPqiImB0uVZZll8oYIgAKMAM7sHRwI0Mi0vNOxylLFQSxJmbtSAAlA9TsKI9x9/kJKoJ2dHanNyCbDcYAfhCh22z1nRp9JB2/UOgJTvJkBwgFAUO4Alagr/mcK1UxnNPDVG021M+GIGIcDxlAWffzhR/JDoy3xXCvm8lJpITHHPwy1EEomvKsANUySUBpJRXh9LeUQBuj0O/qIe9vXsYWFotoXyES/JKSN8jBBOT+/MNRu1J/zngLDOvhJAWi6+jvQi/I6hd+OwvrofwAsjNTxk1JoH4kIrq6UpZMQRM5Je7SbTWVjpCyAH6AScIu28Eomrx4TJMrldH3ZlnpTV0GqTFoqMKeEYpJHCK4DYfzNQaak4CWSfc5B1kBDrm59W1lcUggk91e707XLqgs15Z9CTS8v1E/4UD8eK7UgyyeQE48L7hfuB8rTavcsmytYP52zartnK5uPbeut9yxX2ZD/VSpf0ttH+aUlEwJYZOdJJFITFVjj4EDcMztu7Jw2Xr7q420Y0sXX5fYvUKIAcJ5xcFiWLw7AmtYX5ql/eNtxffS255u0X/S7eQHWtDJNPvfN5fBtjzdpLh8+5vS2mOyBdfM6TQZY0XLFnX9cmUb/fr8A68Y5IwBr2nPMt0N0u5FF88gNEH9fK8tc+DNY8Y/+OdyOE9vrjibuI9d3Arxiu7hQQy9gmtaPo8+Gebcfu/+EFzSznHNcCKHfdxrAInHOtPNQ19F7cuiTFAeweKnpPbAEp0IhhERUALD8fKwtryxM3ls3AJbm2QHA0vULPLDctQwy2vGqPhRCyHdezSSAEgCbuH6u70Mhevo9GfjmBSF+7O8Bll9dSWGEafkg26AzbOfD89id15XPnxeApU8Adggh1K99wgdHsxCqrQOw5j20/H07CrCCtV5QZvZj/eBfuvsXjQKAQVkBWDpv8BOAFX1G+vskDKpVJmVNdHBs+BxxdhssPn1d5YEVKMIQLCiyJQTeXDsGmRp/2gDWuJtpHNia9cF94y59Rf7gb7LbFOcu+97mfH6flwGwwuV5la/pqwywhqmNPcBCPVW3//QX/mPb3sG8/dD2DnctW8gqTImBZWVx2Z49eyavo+JCyQ6PDwQZUM4kUgkphVC2pJNpbX9yembFXFGhX1995317a+uJ5S1v/+Wf/wu2kC1YMZW3XrNjxeyCZZLOx+rTT1/o2E/eeGw//r0f2eJiSW9N8LpqNRq69EAXwIdgRhBqV6tVR+Kn6e9aZPOWQ9k+EpYKQu7kG3VdlYcUYV75rDO0duqfqvUCo3UAFtuRpU8Z22qojVyGQwcyMHony56rL4oUBlt/r7EPIXlPP/5I3k74WCGT9oCNUMg0fkBm8pjyai5AC55dtDMfFFVuIOnLKJwHPl5UhaDcDAiACD8YVWvXUi3xWd1YE5z6nd/5oT15tONUVgvOCP704kxm3gAYzOLZBwVYeWlJYOKIbHUAJr1VIiuiD53MqO2BJhyHsgjk5PO2tb1l/+Qf/5a9++5jQSyUWNsPtrQvAKLRQC3mzMN5Q0U4KiC01aT+DbWT8xSrDdRNDGrK7phIqo/tvnghtRRvcqRKI7Ss11M/BLABzoA3vGG6uDgXfAXqMBniWN7gnGuPQkvZEpdXpPijbRTyKkjkwBl1A2RyjFw+a1eXl67f4WvWaFi5VBL4Wq0sC2zh4XVxcSklGccFWH309KlCbQF477//Ffv+97+vMEEg1u7uC7Unbckx+cd5r64uBD6pO78vLTpFFaBTobSlksrBh/sB5R+qQGAe7efCXFGIZexKRvVpS2aAng3nsaZJH0CNOncE+YBX7AOEfrC1LcP346MT+X41Os4cnr5AW/hJ19XFucp5cLivfZfxgiMEt+HgHWXNFfJ2cX6mNMqdXsJKSyuWyOStmyrYzlvv2+rOEwGsBm/5OHYypT7BJCubdr5dUotNGIyiC4VJY8NrgDXbqB5u09uOtcNjvPoA666LzWmtOq49b3veSftFv5sHYM1z3Jvz8PlVVxwj7pzT+t/oYnnaAnuyB1Z0cRanwPLniytXtPyzt+H9AKwxFlhSrvIZm0RwTKcdt466ufnNdpfKKuLhpRV/5BNtx3Ft5hbqY/rVlDDCMIwapyC6Ua64sMMJ6iM3PxvjQXaHyJ+R9okp06ztN3J/TXmPMW6MjQKscffr6D05BFg+hDCswGLe5hVYcQBL5u4tB7a8p20YYIXr5TP2+bm/FFhcswDIMN8cKLCCjJ3eEN7P2fnp//nr6X/3oYG+foPrHWTi8y8u2U79ITBtH/zuyxEJIYx2G6wSdI4AYMlAHdjWcWsL74Hls6oOQvwCP9ab4MrtnwkM1P28jduRyBUAka+j23IYtcK2HmT5pF/aIshoP3geBveGz/zo5s1DJZW/ToKEA3Dn5tYeHMqrGCuUVKAEizxWvvAhhL6i/mEz7mEXpn7hC3PbCdi0Scln9X20vtPqM+/2L6Me9wmwpk1mprXHy6jfpGN+EQAW6itSufYSbfvx7/+u/cb/9b9ZLpew3eMX9vSTp/bwyY5CBgnxuzy7tA3CrPDYub5QWhIW5RfVi4FK6fDw0BaKZS22P/3kU1tZdN5Gf+aP/4v2zXd/1n79f/01+/Vf/vv25MGmWatnxXzJEmS3q2ICn5IElfAwp8i5tEw2bc16Ux5GghSF4gDWOJVL0xmDs8DFIBoPrIwzV3dpeTt6YLoMGoQuYQTu3urwr4J31fm51DMs6ln8Vy8dMEIZwzZ4aklxlM8JrigMjpCoWi0ACQUpq7jenBNVDyCE31nwoxbicynAkJKyS6aoljAytaGG4Xh+X8IKOTdQiTpTTyDg1fWl6ruzta2ww4cy//5kEEroAEvehW5R60CJdn51aetrzgMJ+OLlucAwH8bHTw9rUNdxHsLnFjBJPz93oXEYbgcZECk3IXOAIv5GOwNc+FRWlqUa297YkkKOiUs2k5fJeSEP0Mzp+EwoVO8gCyF/A2AB8pjMEL7oy0qd9A5MBv551ZuQVvZBmUf5UP+tVFZ0PdkfBQ+eVvQJ6sf3ADDUQnhKAW44/yDULZUQrCUrIPXi7xyXN2bAKN4ALi0vKxQTXyoAEkqqkvpUV35qqLIAkAcHBwoLVLID/2YugKRsy/H5uEyPZD0sCyDRp+g71ItQRZRiKK+2trbkmcb3nJcPobCo0fb296QS475ByUUfA3RxHvqOynl6YuXlstqXbXwoH+fxWTLZNp3NqH1Q3EkCT7jndV0/c3lC+5x3AspKsnZybMJ4+SQTfYUuZtMuRLSn0FKnCsP4v1YHMgcAa7linUTOLL9gb77/gZXXH1huacWuWh1LZLICWNQX9R0AS+0YTAzHPXPnGe/ixorxCgN3Rt8XZz3/5zHexC2wh+WYXYE1ughxM8lp9Z/eLq82wJq4eL6HJEV+Eu/b6T7mRrNDkulZCMPz67h7KV6ZEDaWdoAiaj7u6+v3n3WhP8v9HNdPw/1w9BgvB2BxvujaJHqto/fGaLk+e4A1KfNf+PqE/bLGh/4Fz4dgJT7YbgrAiru+k+7BqIm72ngOD6yx4W/BMaZlKRykg4tczBtAY8z3844HN9onGtI6Ixi70aafA8DSXBSrksDEXW0RqLi7wTzdZZ52IYSakwGv+B2VVqdjzSbzwo6U6WEPLN+uACzqyjnkbeUjMQL/KQ+wdL8GEGmQ0TA4iN8//Iz2DMH7ZoWvt+6VQIEVBlhsEwVY/rxRD6ywibsAVSgLIfsEVl/ygPPlc2Vy4OlGxElymI09/BxKB9nYibTgXmDdJ8+pAJQN6zfM1OgBlp5vQdb6QXuHQofD8w7anTr6UETffjoWczifXVAep0OARTuyTRhghfe9M8AKE0h/4LjBeN4b9fX2r1vgPlvgVQNZvm7TsvTEDYTzTHInTWYZ6gn10kIk4RQ1SHTz+aydnB/b4nLRvvf9f2q/9Hf/tr3/1bfsN//ff2Qd61p5cUHhaKViyS6OzwWQMNhOZVPWbDtPJLKNsXhmcDncO7S333rHdp/t2hbqkmcv7Otf+8D+jX/tX7f9P9izX/hPfsG2VteskMlb/eralkqL1qi3LJ1ImSXTVr2+kmrl40+f2fvvvmNXhCt1ewIIXiWFygTwRMgV6pKB/4Z8uYoyEwf4oHbypoD1FqCrIKNyjMClzuqiRipbLpO26qXL6Kc49iQhXZfy3yFsiu/4FBcWAmP3pcB7Ky/YcHh4IPN6FvJOBdXX+Qm9RP308NEjtdPV5bl8sABDDHa8KQG0AMhQQrUEvzDRLknxA9TY3tqWKqpYKCpcU2BkZ0ehWgsBzEORhbk+5c9mslJsESbJJKDVJYMbMM9tj6KG7QAcnAeVF/sC/TBFPz45GUAp2ggjd7ISApO6nb7+z0SD8uBvhUk7MEMeVoWCBiBABQMTHl3AknqjZutrG8osB+AgBA/VFgCOetLO7O/D6njTitE9IAvIBOhLkmmSDI4ChX374Q9/aD//cz+nn2QfBDxeXlwIxlxdXAic0L+5jsAiKZaK5cFbfm9Oj3Lp408+sp2dh0F2zabCCYFYtdqVrW9sqA1QVpGlEFk0IaF8UBOhIDvc33cm5oTWJpNqUw8kaWdl6iyX7dmnL5R9kLLQb+i/TnGGUosskR2XnfL6Su0IHAIISxEVKNYIBWQC4r2ruLaqa7frDDFRPOFRFaSG9opBvgNg8TayUa9rAsc9TV/sdvu2WqnonrgipDJfkHKOa9wG3KLAy2QsgQecYF7NJS9NOBm6vy8JyeVa9rsdOzk5kSqLsu++2LWNzXU7Pz+xlUrFaq2+9VM5y5Yrli+v2fqTty1ZWLBCZd26gGaZISR0DqVQDhaInbDvw30OGMGxohPU6PN41oX3SyiaDjltQT/5+a/p870Vbfq54k71cgHWtLHSfx+du95bo0QgV3hSr9aPSW0+z7njANM81yGswJp1v0nbzX6ModlybK+Y0VMq7v4Ll2Fcefzf5SM9IncYr+d0+8SHEMbdi75e48ozbW7G/jcB4Wg4FvOF6OLZ9Ql3dpQtsZ8YD6y47W4/b77pgXUbBVa4THHtdSNr5JweVoNrNE5JNcbs3YOvcU/PWe+Du97/4xRo054h0efQje3HVCxq7s68OdrPJ91/3v/Kb+M9mFDOa34SjOe86NKL5r5T1LfrNUUkkIXQK7DYHgUWc3oUWLpXen1BKj7AqWbLKZQG9Q3qRV/U3yLPGa6r356fYRAUrpe/blFIPbgXQ8cNm5DDyEbHHPd7Kp3UPDEVgBzfTsA0waVAqUg35RwArEEbBtEf/hnknxkcz4dQ+jJE+xvzbuaBvBz3dXFQKQBLg4s7zDLI98zzXGhfWvNF5sPhbN146PryhNuNuoT7i48Qcccc/guHtrJuYD3E90TPcDxBLfzD7hpC6N/AhS+6L+DtH37Tbr/X379ugfla4FXti3Emp/PVbPLW0wdS54OVAAkkEhogSqWCVRtXtrict29/+xftd37vu/ZgZ92++4Pv6u+FhaIW0vJBum66B1WyLxCCOooFd66Q02Cih0w/IaVWspuwbConv63/6M/9h3ZxfGH/xX/+FyzR7ttbj57IEyvR7QuKEH7FAr5arVmfUD8esumknR2fyDQaIKUHaDajUMJetyPQAxza3NpSmTC8RhFCefBhAnzwcAd8KQStg8IoqeOTFY+2qtdqOlchl1UeLp7wAAAgAElEQVS4G1CMcC6Zj2ezdnJ8qO8JMVToWash6LO/tyuPJYWdJZ36Bx8sIJALL3QeS3wvA2+2DwAHAzTQDHiBOgjlzOH+gSAAZVpbXXVKnHpNx2PAJgSOup1fnjlvqEzGDg4PbWt9w4XwXV/rJ0btAKVM1inQLoKMkXhkYdKOFBt1EOotHyYHrODDgFRvNgaZAVFeKUNgrSYgc35xoVh7nT+bc/u0nIF9MVfQfs0GmQWdx9T5xakUXxxHXlbdvp1fVQWyUJoBdDD6Ptjft3fefVvwCZgE8EJkTL0fPHhgJ4eHqgvwt9t3kmPIBqq26vmlFFeUkwyWwCplH7y4dMBHmQuBjCXb39+3dquj/uMUbS6DYKvdFHgEcpXLi4E6rOUyHgW+BAqhTKeUEU/pm82kDlLdMbmvVrUfA7sG2+BNU3itxN9XKmsK7fMZGIGX/F1lDd6OyRMrnbTzywtbKJbkNYc6EMhFGJ8Lp3RhfISZ8uEYQELuoRe7u4J4GK8DkZwasGzIE2HEwCuyRlJWF/qZkSquFmSypK0Xy4sGLHKTorbaiXuvHyigBLASzpuKn6ikFOZIuOv5uZWKefnLUUYmJPjKLZSBske6n3upvFm2ZJeNvuWXN+ztb3zT1h+9YdetdgCwmJGmAkjmQZbFGoTe5/MzPNn0EzLfvuGf4XNOf+beXwmj54qOc9PL8hpgxU207+8KDY8UB5vuvIANFXTSwnFcfeYBWNP60rTvfRnCaqxx+0w61iznmXV/H3IzbJ/bAazZzzdc8U/eZxzgGwVYHkCzIGeM8YtAv34GDMR+ZgRYt78PbhdCOGs7DvvSKKCbFA4Y52E17/Z6VoRg15cRYPlrJBQRXOZxz57o9YwDWHouEjaI/2wMwFJkRACw5IEV+GC5jOIuYRFWIh5gCTwF9wP3B0BrEFIXRCHob12nChr0pQi84u9xAGvSWjIKsKJgJgywOD4vF50qKci2F4Tqea84/9KREEI3scP7s2fdkMeWDx/045jfh+OybbQM4XuakL4owOJ75pvs73ywnCKL58sA/JH/mSgCSwlgsYZwc2eXhMm/JI8CvijA8oqscBnd34YKVJ3fhzQG7TPwEbsPgOUvWvjnqwoMbv9Afr3nF7kFXt3+OHyAhssYXTjdtu2nTfb6XroZmBECEgrFnLU7DcsXk/btb/8v9ntPf2DdXtMa3brUSpf1K1uUAXTbGtd1wZ/SogsbygAmrGeLCkXrWL/ds/PTc9uobFiia5bupezf/jf/Hfvh939gv/Ttv2Pr5TXb2Xhgu58+l1n4UnHBikUUKe7BKeDUbAxUUwe7ewqjQp3FQx5wBnwRNMvlNaACBHyMeXmxLPDRuK4NQhoZ8PAgyhVLKqPLxDY8n8BYMiXYAlB6+vQjW1woCWY0FcrWkcpEii3ry3vJeybxRoP/AzEwUAeqAJ24nngvAadQ6BBOR3nJYsdDf21t1XmJFVyIHDALMHR2fGrvvPO2/INY+HM9yRYIIAO4XFavBBMpD6AHYAVcYlABanl1FCovBraTs1PBiEa7ZflMVpCN34+Oj1Q/4J7AGlCw1xOURHVDG/NpdRykIaQRU3lS+LI9Si4Gt3arKbVOOolf05W0zpjok3VRoXlNl3WOQY4wRN4ssYggFE/hjpms6kUI4eXlpeWzWanVXAigk4yvVtYCFVXRCkXnNeV9n05PACLrVi6X7OzkdBDWyUQHpQ9vtKhzpbIsGXq71R2E+3F82t6r5rTPSkVlJaTPtUtB++NbtbPzQGWkP6HQ8mGHmmcEIYLAOtcXneKNNvWDOteDugJ/uK4yq+9jan8p2MTfeDMHdEKdJSUUmQLxg+r3VR76Gx/f572ROxMjwJQmMdYVwOJD6CHHkrn9yYlCYAFL+WLRqeBqzUGWxKvq9SAMlr5K2YGXHJO2KpUX1P+d2qrpfNGA4MFE9Kpatcryij19+tRWlh0IrF5eBYo1TNy7tlZZtqtazU6rTVvdemKdzIJtPXnHKttPLIVnWy5vXaenV2Idp/ICYPnQpM9GwTPuOTo/MLrtk3zMOjTyBnn+8vz0A6xJY2AcVPItHZ183+bKDRY0IfPb20CbceeeOr5PCSmaBrDijh/+27zzlGgo4W3aYlqZJl2nmwvqaP+fZjQ/2cQ97tyzLu4HC+mQ0utmXW8CrHAYn4dYg8s+7vp/iQBWHLgKQ4voNZtn+7sDrOj1HC3NtPt7jEBs5CDjxoSpx9ZEZkp5IgDr5v0VBrajqhwHmtxLwXEAizm+FOPNhqIReMHOPIrEMlGA5RRcToHl7wMPsHSuYL6ul5u8VGaNETGbYru4f3H3tYcukRZyCqGg2oO2H6yzhpBZoCjwK/XF8M/jkUzp2HF0Ce9jAuQUl+2OU6xxfA/ZwvNK2ZzH+K857XqgAkswd3MAi5exbl7lauMVW8zdnXjAgTYfGukhYaqPV29Law7K0ey67Z16zgkY1J5BVsUhYHft7AVQvkxhpZjb173I9XXx8+fBdncFWHd9gzQNLMx0k91mZvF6ny9VC0zrZ59XY/j5hS9f9CflGjcBGjyIJhR+2v3TDQaQTCrIGMZCNJOwTrdl3X7dfunv/A3bO3luFxfHlimmFTp4Vj1XaFSr1dGAksvmpHK5uDwXyMJXSACr2bEXnzy3Nx+9Yd1m184PT+3P/fv/gf3mP/hN+42/+5u2XilZ67phlaVlazVaVllasWajbTkyzKXTWtijwLlu1K3d7Sj8K2l9KxUXjAdno3FtxcVFq9WvpTyRSTVZDptNQQwUHsAkLeJbbQEa4AMfQt6ABxl8pK6upAByQCAl6AK84gMYkUqu52LuyfQHqCCEkLZl4Y/6RV5BCl3sDjykMGt/sftCCiSvpiFkiocw5QNooeDhe0AH/lYomQgz3NrccgNLIiHYRRllho2CC2+nel3gLZvPq06EcQKaAFC0hfcsYhsAFcfCC4vMeNR1cWlJYYXZlCs3SiXKC8hy6qK0DNw5D20FANObrm5HgxXwyvlB5dUOQEzeZgkO5gsaCA+O9u2tN96wo6MjmU0SZkrdySJHe1xf121x2YWU4YcEwKTc/F67vpKh+dXFpQbNZrMm+ITBufcZo49dXlQFvshsiKpnfX1VoX4UwBv6S11VcCF1ZClE5bS5uW7Vq6qUhxhZct9RH5dR0mU8pKwM8ACyt956U4Dx7OzUPvjgAxcWWaupT+DFtLJCtkvXZzgvoEtJDpaXneS7O8yEyb7yY+h2Ba38YE/WRq4lYZP4aaHYKy0U7fj01FZXV3Wd2JdrqgE85fwOuF+ok5tkpAy2Q9ZFZNyAQbalbnhZFfMFq9aqut+Aq0w+6Ht1rm0LsEvWT2cKCujSRIiJU7Dgubi8tEKpKHUe+zOZdApHZ4YPWONvTJPwvEIxRsbJ8kJRBvjXV1X1rX4PGNmwhVLO2oDSbsY2Hr5tZ82+PX7vA1vceGDpwoL1MhkpJBW88zkBrGkAZHTh+XmNJO680573N0v30w2w4q5GHICJtt28YGbcVffnmjau3+7aTb7efnEzqUfOA7Dm6VvDBVg4ZGQaHBqWdNK5bguw4vebDLDiAFI4u5bf2y96fQ3GrYsmzeVG+8DNELzgDo/c464EHmKFARblHGfi7p/ngxXrvT+25lNgzdK34q/fZAXWfamudG1iwgzvCrC8OXa4+Wdpi8H2M76/ifbHmc8RqmBs+0faxG8z/Dl6z4e/dxDEXT8fQtgP1OyEELo5kpt39wgT5G/AK2wwAFmos7ttzb9QYDEnwVQegEV9uRdabWeRMjgv9lSEKwYKrPD967fz93K0LuFrFPc89/cnP8MgSMeJACzNlXRzuhJ4pSTPY/d3d2GZ01FegBWfZPASm9/1ojAUZuxhkVNkBS/6Aog1eD71AzP0AAq50EU8ppziavCCMAjR8wDJA6wbWTe7Pc0hvQILgOWT9KgdgiyOAwFZoBINj4vhfuXBlIdWnW5b4Y0+1NBfo0H73xVghR/YM98UoZ4wDSzc5pj3/ix+fcAvfAtM62efVwWnAaxo/49OgO5aL7JycAxCfnhQKoQp6UzcL66O7L/7y3/RltZK1ujW7Pj00M6vzq1YdpnOWKiimCGTGCqjdrdl2w+37brqlCKNasMSvYTlkllLNPv29fe+Zj/67o/twx/9gW1WNiyXzlo2kxNIABoBwgBevA3IkjEuk3ahZUvLdnB0YMV8Ucoo1D77u8/10O3p4YvR9rKrh3yTjkbiwwkXazeagj8HB/v6CYgAYNH++BACcpzKpGuNulPEoCQCquAdBeRgHzLwAYk4F21A+BuZ+VjsAxwcCMspxJHz8LsG02RSqqXq9bVAG2XC6+nhgwcy+vb+RUAMDLgx42Zf1FrAIp9BEO8rmb6vOH8ilGocj7Kgmrom3C6RUBuh7PJACAjowidrgoGERgJLygVn/k35GIRe7O/Jp8j5YRVlLn96dqoQRJlw97oCYv7Y1Rrmmg21FbANQJHLZmTwT1gnijUPBrlOvHGibQFmwKSHjx5rMuJD5wiLBOA92Npy2e2QLvMmpte1Xrtji8tl7Sf/qkLRzs+vBHcIsaS8Xvp8cICJOXDMTQCWVpY04LtshnVbX19TP2VSyqQIFZt/k7W0VJa/lVcAbm9jPH9l+/t7SlBA+Xd3d+3tt9+W9xXQzhv0O8DU0PE4DwDKgy5Amwdj/k0Sv3M8tsUzjWN1rScgBvgT+EzzBoz7zfk88A8VIqBOoXwZl/HSwVbezrV1L3Fva+Kh7IWXlkgmBdQIDWwQQrq0pP5Df202CZHsC3KqDN2uFGuNeqCsSmUslc24ui24unH/EG7J+dlHZQsmVWRh5IN3F/sAIQUEU86kkzegCevZ2cmBIHSmWLFSZdv2Llv23gd/xJa3HlpmYdFaeHfx1jERZMHxbzYDBdbn9dz2k7Pw5DhaFtrzrs/nees3/3zpywWwou0TB6ru+lI2fM3CE/Vwn4nrN/Nfu1cTYIVVVs6jaf4MhJPaYlo7TZozRa8NSWJGt3emz+M+/iXFYN0TXhyPUUNG52x+3/Dz4eZieZwyZ7wH1ugziYX6qw+wnK31zU/0vhn3nJ3mgRUFWHcNGRzpP9ZXaNOk8k9/fscDnun7BVvMCLDixqaZzhFklhtbxxgPrPC1ilNcDmCKzMgDwBTywJIPVfDC2AOsfrs1AFisO5hvuEyEbv7VrNc1p+DFs79HeY4rCiR0X/ISjN9l5u4MpQZVC4OrWeHVuGebBz0AohFAEyQd8sDIw3APsFJJN2fw4in/shMFlu7vwLLBA6zwSwo3brmXo/7Z4gESj+Dw3zwgkrUoL0MDoMXv7MO824+D7uX7UNGl9UxI4cW6wHtg+XmoV1z5vuDP3Q8BLP6GiXy4rf1ayZeH/sH8daDUGmRtdOW7swdWuGPf5q3VtAnetMFqppvw9UZf+haY1s8+rwaKAqxpk9x7LyfqBkKVZB7OYIJUtWe5fMb2D5/ZX/uf/oqVl/MCWPuHu9ZsN61QLg4ekjzIpOTJprWAXllbsevLqguxa3et2+haqpeyxxsP7A9+8JHtffzCHq3tWCaVlZ8VoAYg5CcW6URGipqL6qWyAzbbLVtf31Do28XZua1XVq2OYopQtWJBapDL6yur15z3EotrhfilUvKmqtXwIspbs+ZUMYeHR1K3eI8jASzecLTbTqWUdSAPJRc+QaikFC5VcD5OvBwBoDhD9Kadn+HlsyCAppC7Rj0IGXRhXf6tCG3jva742+XlmRRP7WbDPn323B7sbGt/lFFcD0AXg0Kn21H7MCixPebqlGN5adl+8pOPbHllUaAGMIO3ESbp9HXCA/0gQNgXoWKEj6HCAdR50AbIAF7ih8VARGa6J4+fyAvJm33LMLzfE8wSfKpWBUZow4XykuqZJSNdJmudFm2UtGI252BKC08np+jhg38Tb3y4FsC5Tqdnz58/t3fffVv1xy+JNn/zjSdS8h0dHNjbb71NvmBNUA4P962yuqrQVfpMacEZoF8QflpZsYP9PcE5gNji8qKu597eni2uLMt0PpfL2P7+gczpMSLPpDN2eY7XFqGmLYEZwjyPjo4F3gBdABgA1pMnj9X2L17s2ubmRuANELwBD7LbeOjlAZZXSdGGPhMg56CP02d8LD9tyHU5D7I2EpII+KKPo6jjevnrWa1dK3yRvtECHHW6msRxL2Aq79/M4SdG6KYmZoaKraE2A1By/QCTS0tkIKwKqFLmyysgLGq5vK5XOpWRkiuZdOGrmMG7bIzcY/hLoGTMDc6JIhO4mQ9M5lGASVFXvdb5AZT0T65PLosSq2FdS1knWTDLr1gvt2Rf/UM/b+mFirUIw8wXJBZ41QDWpLlOeM7yssedwRtOv56JTMinn//LA7Di5pLR9guPv+HFwW3H3TiANW5Oe5u57rR9pn0/jwLLt8H48o/3jxpZ+M+QKW1SuafVaRwwiis/ACu84EYRM7Z+LKyjMVtBXcbtM8/9GV7Yj1sYK8feiEG0A3DRfubmNXcHWOOzDE67I0azELJ1nIl7FGBF23EaTJ4HYMXBq3nCBQf9J9QH7hNgTevXsS1+R4A19Zwxw8PIPlM9sG4CunB/nQVgyUM2UGD5LITMd7CAwFLCe2CFAdYQNI9m5RsArCA7YRRgqZ/6TIUxDe774xDu3GwggRWfRMErzIJ7VgloPCxS+J+/gO6nN3GXawJrs+DFXyfYzpu5o5L3L0HDwM6vZ26sI8cALArqoZH76RT3vl/LX1YvuIeNIaAVvFhmH9mbZIgCcGo52XkEZvXhax09kAdY4WYOl8X9310PXVvNY835qGZc0rE7AywOGr2oowPCtAfd6+9ft8DLb4HpE/mXX4b4M9zfAuI2NSA1vbKVyfAPDyCM+tqWL2bto6c/tn/wD3/Dutaww7N9u65fWa6YsytCkIKsayxYectaLOUtk8vKxL3daBm2e2mgWL1jTzYf2fOfPLPaWd36tY6V0gWFE25uPrD9430BHxbItasrZd5josOiGf+qaq0mrx08kV48+9Q2NzbtaG/fNtfX9Tbisnpha5tOueJ9owjPY8EP+KlXnWE7i3OUJoRGomZB/cQDcKm8LBB1SaiamUIWXSigy+SWTiVkJu4HnfJCWQohIAnHZwAiBNAP6kAdoM3q2poW6fxzJtyZgbcSD3ggxtbWphWzWYEE6gWcwjSd9hAUymb1j74LVOCnz6KIIgtz9mQ6Y4sLi4Jq1AkPLMpVKuDv5VQ1UiuVy4JceHpxrDPCPQslq6Mm65vlCq4O2iYwrAdUMXjQDnhq0V4ck+MB0Dh/Opt1ypokxvc5DXyEC/Y7DDj0K5eVkPIuBGok/LRQdDE47jzYsR/84Af28OEDAZsy25UX7GB3V22Ayuno8MgKWWeGv7YKrKtZOpUWkMtlcgJMeC0B6ZQpMps1VFSAO8rLoLqwVNI1RtkEYMGrDcP+YjavMEX+Hja/9N4A9HMB0GZT5yVsFX+qR48eq781CcVTZkXXf/hwfakf7Uzjqh/lHORB9eY8s4oyWEc5Rjug4MJPjDIAelCMAXsUfsn1WyxL/YcXF2GphFOSNAA1Ez4F8q7Deww/KgFcwgbbCvUFCjIpoe9yX9GH6GNSxpFFptG0YqkUJB5w5v/0aU1GAgN+QNYVWT8DPwTmU86SoScfN0Ff3qZ1gbgNZb+SMX3B9d9GzSkAUWAB1tw50lbIOyP+fnbJ6v2cZZe27eF737DM4oqlS2Xjjd0QYOEt4Z+XgZfDLSfw8z4r40BE3Dxn0gJs3nPOsn0UpPnzR8s7/lj3N/5MXQzd5wpslsYJtpm3XFqABK/Ao4qbOU57Y9MwzIi7PvOWM3qCaeAmruzTAFZ4n7jyDfvb/cGraeuHWeo5ri1v3p8OYA3PeRNghcHHqwawfBbCcAghdSGanboSrh9/23lT6MkP0J8GgDWv6mqe7e8DYE2676c9E1AxT/tE1z7hMcJ7SU49StBdbpRnqgfW8Mjh83qw4bPNjctCGFZgCZAE8zmp9tsdq9evXUhhYOLO/INQQg+hePnnIhVIpOQ8awWFxmUhjHhgRdsuPDbwf+9B6q+BC/8zCwTjwxDJ4Lg+RE/bxACs4fN49L5EgEWbeTN3z72YDqmuoQvowZZ/ee7afTimhQGaM2dwZXFKKx/a6Grks/8NGc8QePnjMN+LAixfBs3ffN1Hkkw46J5KOPsOQFVYCRYuo9YwfXdNfVkH5blrCCEHvwvAmnqDxhiRTbthb/M902Ga58v28zZt9UXc54sGsOLui3AdoguX214T3oApDInMZr2uIEWr3bB0NmG/+6Pv2D/8J79hy6sLtnv43E7OTixfzNupQgYzdl2ratHsjBPbouLFXFYQIpPMWrJrVr+o2YunL2wxv2Td664tpEtWu6xapbxsz559YsWFBWuQVS+dIZWhjssiP0cmNwYnfIRWKla9vlBmO7LrAUucWXRb4XALgWoJZQhgCBUUcAKI1G215I20DLhQhsUFazRrqnMhl7d63WUR9C/VOD8AwfshtRp1HUe+V1dXCiH75JNPFJpHOFyxULLDwwOVG6jFQOmzHAIJjg4PBOJQ1wDRfLa2ysqKHR7tWzqJCigwhO/17OraKcbwnOLNBo8/+gIKqcOjQ4UJLpbL9smzT1QXDL2BV/kgCyChY0C0B9sPBMZQRBEqBpji2m5ubtnzF881kDOYrq+uyXtLIWPLK1JhUf71tXWdn3ZiP2DLyempoBLwikkCH46r+mUwA8dcs229btsK2bwtll27EkZWLi9pkALYrFSWBUg+evqh4M/W5qYd7B9YvV61hw92rFarK/NjeaEkA3dgGAq7ZsuFvj1+/Ehjzu6LfVtZWla/A8YAYjA6RxEE6MGAnvA72qe8vKAMlUtLiwr/yxfy+n/14krZJoGJHBPY9OLFCymvuFZ8CCd89913rNEAiLlww9PTU8E31FwPHuwojDaJvDsIw+NYvDVCESUoFZjf00eBV1xTykvbXteurLKyqvtpZbli+wd7zhcM7zRAVLNu2ULRLi/ObWnZmbFXr2tWLOSlbsvx9otzpdPWbLd1jbzvGoAS3zBgHob/qPW4z7lP8IRr1FtSglEv7kP6EYs0MkQWFko6D3Xh+jNR8ZkaeQPIZBKJfKIfmLsrCyFv7PpStgHqyHDKfkwsKS/w8LqKbxnhwynDYr4OnM2vWDtVso03vmobT961fqFsxaVl1Ye+qtGZDvsKASw3AZ0cAvKyx53XAGvyyDcNZMRdn/sGWOFzTAKM0+bCcTWNg2LzHGcegOXPHweQxiuGRks9a9lmXdRH23PaPOgmwBoCca/mGRwzxvPIAyy/TZyHTnSeNg648Xe/yKTcg0V9yMT9Zn1uhhASDhX9+JAhXhjEfmY0cf8sAda0OW/c99MUWOMA9G2UV7pGEQXeXQFWtPxx99jEPi2vo8n46WUDrHH92/Xp8QAr7P/lVDbOw4pxXv5XLfeylDBBPGxJNoMnEvM15iv4X2E/IpgVbOsB1jCMzs2tgV0CPR7EBY0aztIZB9jGAazh34egKXrfM11JZ4bJZnjZPYA5UZN3X55+EP4HrEr0LdkfIkqSHQnASYnkgBSREaprqAv4ejC3HF6boXl8eHzzfHsIsFL4xA8+4wCWPwbPL80LEQf0unp5j/UL7Y0Ka7QMQ18uXy4Pqhw8c15Xowo192IUoawf66ivMlG2O/EKrHCHfNkTsGkDzl2/Dw/w0WPpIswgZ75rGV7l/en3gzXBLQrqpZK32PVedhmlzEF2hdBkYNb+O267OFB0v/fHXd+A321/RfEnIfhtDRjygVLITsd+58f/zH74k9+2WufSPnz6B9ZRaB2hcBg29+V/o8VqJmX9TscK2YwVCBHrmOVTOdtc2bTv//PftcZF07LJkhUyBYU84WMFcGChzT98eBhclpcqtre3qwX+2tqmwrbIPIIq6uhoX74+qE4ALBhX83YGiAMU8GbtvJHkTQ2LczyrGNAADrpmiX6QUSMjpRnHweMHVVL9uqrFvX+jQwgVEMyZtDctmTKdS2GD5+f2eOeR7R3uWy6dk1fQc4yqy2X5MaFcOjs9VT2yAkyXUq5QZ3yy+DsPYFQ/3D/IqAFaQCmncmoLKgDoCAtEUQaUwkD+2afPBBFQbNFmxyfHqj/m3WzvzcE5jiAGkttMRmohvmNb2sJnxMvnyD6X0nUAjrENgAzfLc7X7rQEwjCVZ6ACXi4tB4blgYwZ401Apky5AXpHB5pkfPUr70mJ82LvuZWLZYElF3p4Yo+fvGmHe3uCLsng7RJgC5VU9frSNre2FEKofiIolbfSQl5G6u+9956uCaALALOzs2OYiwO53CCYVFZAzCUb9YaVF4v6Px/vOcX/ydKHgflSeUF1o2z0uZWVJQ2WAKwScNPMZb5puTC+YjE/8LIiBJIBm6w4ADOAHGF7tCNtyjHbPadGch5daWUERM1FX+KdWkogh0EaAJTV2yb294AERRp9Gv82wmmpG98BAwFBqKwAVN54HTCGko9QQfqI4FSjof6ZzeSt0SLrpjOtTyVdyC6A1FBH1epSafmJh96KCW47ZYJvP5+xEagnBSIqTiYfZiprwhLWbNWtVq1K+chElvqqXxbzkggAhEv5rDXafUuVKpZb3rbSxo6tPn7HSpUNu2621XfJlBp+0xwEp7hJ3CxpmCaMNPc5fsW9YLhPBU9sNfziZWpWxruNE36BHbegvpeBfI6DhMdfJd2YkOgk3P7++sQBpTlOf+tNZ4U3cScYt28UT8wKfobnuC9j9fhFdNgDa1r9p30ft7iPA2fztMFQbTM0Th63f/zfAxPmqT5ft8s2F31+RIFSGEC69nE9IqrIiqaTuz2YGu2d08BlHGAfN9ee9fqH73e8MQf9YsxYME5RBQYgFCr8iZZh2u/u5Yr7zBuiOMuDxHv/AMqigEUAaEYF8ri2jQPgvnRo+Q0AACAASURBVFyT1s4DgBuMP7PeM9E6aF4RCot1ailgFX5WHc1R5IfV5p+zS9Act+2M3JnfMa9oE1KI8ipIjgPTpfzeToHzegUW2QcHCqZAwea/j67tBImCY/J/JTgKwJAiV4IEQGEo5I/FSXwIXvRaa96R6Aflu/ns9O/qkpYaQrdAVen6v1u380LQq518uXxSIAeDRj3+RtRXQd288kn2MYEaK5PNqOzc365NnFAJ4YDvk6pz4AFHUq0O2yBmCP0M1ztuLc0LZh9vyfesB5jzeyuOMFjz971X01Gu2BDC+12gz3KbvrxtXgOsyW37GmC59vmyAiyS7SGaSPbaeruRSef0AAJgfecHv2Xf+9H/Y5Xtsh2dHNnB0Ymdn1zLmwrvpsvqmXyFqlcXlk707V/4xjfs4vjYcv209eodO3x+ZJ1rs42VLbs8R02UtJPDQwGH3YNdDUJLiy4LHTCChTSm6XwymbyAjH8WYRTOwnxh4L+F+XTWUEgJ4ARmrMA19sFbS4qsa+dDxYeBjqwnzjDdSYoZf1HSPP34qQBDZdVl22NxzX6nZ+f6GxuGpbI83DW4dfoucx0KGFRA9brLSJjJ2Mb6urL+cSz8rKi/Dw1kkEElhOl6oZiXCgzIpcEvkNyibuLvKMo81OJvKKXITCgYEhjDy1Molx9kA2FgI6yM0EUZo5+eaNv9g33VF+DBPihtgC4+RBD/KdRXykaYSckHTB5gXGeFLBL2lVf4HtBqhSyR19eCgZSRTJLUoZB3IX9kk6HdH+48FOThdyBepVKxi/NzWyyVBLZ4k8Z1cWGsSVteXrSDgwN788035VsGDEEl5bNFXlxcar9muyfQxTmWV1ZUV2AVIIwseY3atXykqAPtxfd+wCaUjayWlFPfFYsCmPzu/K827Nknn6gf0TfdYOoyw3gIiBIJQMqH/uEnOf6p22ij+ispRJD+Rv90flZIp/sKuwUEsx9wFmN5mb1nAbQAR7JMulBOPgBSVINukuQMSsnuBwT2x6XsxPexP/sCudKpnFN+WV/XmnZAIYi3QrtNWml3LJSYlJfysC9hmT4TDt8TWslH4YB4iAVpoMnKqcliALryeTITdnT/UT7edNIn8bLiOtP3CCtMcg+mcpZZ3rDS2kNb3H7DFrefyMC92e0LnjF5YoLEhB24rokMEzsJ42ecwY8ZBu8TYMWNI/Msym41C/qSA6ywgsW336Q2j47zL/36hC7qXc41bt8vG8C6CRRmB3B+ARS+z2Khw5iX2ncFWLHnn/ACnfNFz/mqAaxZCUoYXNwVYIXb5D4BVtz1vdnfRsebuwIsf7Rxrxc8IMDI2vefcL+Ydfyb5dkzyzY3n7GjWSBH7q2Yvh0uu/4feKNqzaH+7gAVCYBQlfcCGwx5azJ/b7uXe51WU+sBvHClxgkSzwCwBLJCAMufk58oltzcKUiAEUwAwtv4dvDsQODLZzYMDM/9HCgMsMJt448XBaSjYzwBgVzXmyo1D6IH980IvKKdgnlQghfgw9A6tvcAy6manIeV/4TD9Dzg83/TuYKkXi4TOesRf2y3RsZ0PQzrEt5cPhR2H9cH4sZdN5fraa7qQRUAizmlB1hsMQRsbt7p/1He1wDrtQLrtQIruOPGDaxxC4vwQ+5WC4/BTnd9M363/clukc4kLEWMcb9ryUR6ALB+6zv/2H7393/LsuWE1RrXtrt/aMdHl5ZN4+/TsEIuKzVIo161rfU1K+VydvR8z7L9pKU6aWtWW9ZrJCzdz9nledUWS/gwXcsg/tmzj+3Jkzfs9ORU4AU1CSqbXLaglsEkWov6LIqrmpXLJXlPEUJF22MOjfKjVr3UA41shk4hg9IppzBEBjakrXyPIosFPrTfeUxdO3VPtSaFkw+7qgbHwxPIPziBUpTBAYWcC0NsuBAsDLAZMIAOW1tbykjoB7vzszOF28mTqrSg+vgFP38jtO6NR09UJpRUznT+Wsf1RvT4Hl1eXcljie9Z+OMnhXG+zxAo0218ltIYKTozegYuFFHy+Vp0mQyd95JTo3EeZTokg0uzaY/feGIfffSR4BYKMkLoCL0DWvmwMdoUJRbH3N3b1fl5y0TWR/4OJEslzIUY8uas37fVlWUplCpLi7a3t6+QRtoHlZcyHeZyghvUD9UZMA8glS/k1A96fWfID9jheuGxxls3jo0Re6flRnJglgNgXQGYo+NDhQiioKLPUUcUSWwDfGM+SJtl08703GeRBCrRjygj29MGbOegJ4OnK48fYJMp90bOvxWirfjOK6gSaUBV0sFK+r7CVp1hO9J4VFuraxXBvVze1Zm6nZ6cCDjli061CBDlQ+gqExY86+oNvMTIIIjyzA369HGODRjzmSQ1UWk7L7Nev6fQUPe2zoz5RyGPub3z6GoQrphxqizqQFihU125iZ9XvKgsgT+bZORBuKVC8BWS7JIWdNoNlduFAnSs03NKOLVlp6v+kyssWrpcsdLajlWevGvF1QdmuZL18a/Q5G4IsLQvClHz3jWfL8C6v3HglqPIlxxgTRqb+c6P6XddNN/y6ozsNs8CMXq+cfu+BlifL8AaLh9Gn0M3r1f899OgSfT7+wBY96W+cn10tufvYCE+ITPrLPfHDaB0TwqscecO/z1uG++pNO75MClUMdx602bxPlQx3I78f5zF2azPD7/dLG0fv+1NgDXpWGFQpPrHACypsIgmAMx0XeifB1iEEjKP4AU6mZOxMWD+60MIPcDqBmDFhxI6aOU8sNw8bhRg+XmX/+nr4F8chus0AnBCvk7hNvf1nPyCzM2Tookj3LmGoYc6VvCYi7YfL5Q90NHcqOteyKpvBLBttOyjIXqEP/j6uPO46+nnuF55hRdwGH75uiZ6LlLA/wO0hsdaD9c8gPX78QzSzI7nQcplQWQbvfwPxAGDNgypvvzf/Nj+GmC9BlhfaIDlKbluhNDNE+78804+5wFZ8x775vbThq5pZ7jb/gCsTDZpia6DOwkygpF1LN23f/h//337ZP9HdtE4tn6yb8+ePbduJyXjarxrCLU6ONyzxYUF+8ZXvmKffvKJffMrX7Pr82t7/pNPLWd5e/7RrqWTeVtdqtjh4Yl8jfoJ5xNF6GHt2i2QAQws9Ml/4SS7PYEmIAxAY31jTQBrpbIieISCiuvUuL6WvxXgC3USRthABI7FvvlsXuciPFDZ/HouS4aAyeKSgAofBkWADgCL/QvFokL/AFn8ZLG+sbEhMFYuL1i1eq2wxa3tHSmsjo+P7ckbbwgaUK6V5WV7+vSplFcCNsCiNobghQHguro6lwE7kMaF7i1KPUQ44dk5gGpZIYP4YR0cHggS8cGzKjyQUTa/r8+uiGE3KiuUNqiugGKom/gAUnxYJYAPeLi2vu4UVsmklDe0AdsDMooFF4IHeCETIvXDj2sJlQxtnMsPBh4UVoCstcqq3qI16jWBKYy+FZJXKAps8Kbl/PxUypq33npLUAWvMtQ6+FM5qHUl2AmIQjUEuMoRclZv2OpqRW1wcnxhGxvrLvyvWpXy6sGDbQFKynl2dq6MgWwLbMRkc7VSsWI+J4UXx+aaoWzi942NNQfMrq/VVtSNfekf8nTqO7UWfUhAktj/jpO6sx/QCYjq/OTSlsxgku68xJhooWjzgy9lXFgsydScY9HXDvb3FTKLmq8jE3h8FDIKdWR/ysXvqODqjZoM7wlXZcpDiCDHQaHFzFbAL8gG2Gw4yOmVXZS11e4YAK7d6eq6+8mUl73jh8ZbOAeq3GQjHLLtQ2I5B9mB+MkbOvoyBdK9YPgVkJ3GQUHCIzmO2jCdsXSCNipYO1204toD23jrq1aobFonnbN0Nm/tLvfnTYBlfS+tn20BNe4pelcFVnSy/tmOHSG32C9pCGHcdQ1fE6++HbvA/Aznf/MsEmddgH5ZANZ4wPDqAazoYtf9Hv+cioYIRusZ/f0uAOt+wZXroZ9lCGFcH7irAmsWD6vxfc+p5W/cqzNCPbVfsPO4WTwKwXBWOF8W//O+FFjh484H+0cB1qRnXPgcg/8HsAUFlutPgdl6oMACkMQBrKgCqytPLJRbzh8Jawc+/v5SqGKgwAoDLG8i7+dkrgwOcoXXkGE11gDWhFPzhV6WjECWidMTXkTyIi4mhDDIjurL4wFWGKhpPhYArAGoC8DcuPWwB2O+DqnMUFGlaxKcyIca0kPd3NB5VEXhXXYMQY0+A8eN0x3VIaUXsl6F5V+S+rr6v4ev0SAUMs7EfZaTT1tWvyrf+44XVx5djM9wAvOqtEm4HFOzT7yKhQ6VaRzA8jf+bYv/2S1E7gagbls/t1/CCCEEYPVadUsin+mDpghtStqv/x9/x56++F1r9qu2VFmy3/7Od62YQ81zZYUc0tSenZ8f2+OHO7a9uiGw8Gd/7k/Zd37rn9vB0wPLJfN29OLMGrWWvffWu1LgLC0U7fD0yNJpwvOObWlxVQ8u5y/VUgghoKBUWhQMYMEO+FkkIyHwaLEsPyeXGa4hUECI1/WlC0EDXPGpVNZ0HO9rtACQurqUysydq6Fsewd7+1IS8Z2yxykjIqF+TvHDB0WX/J0WyoJWwCCy4QFxKqvrAkWCXLmcTOZLCwsurLDft/PTU/2fc1J+PzASnsZgTRgV4XHeNN0pqNL26bNd29xa1WCsch4eCMIBxGp1jLWTAnb4VJG90L0dSQmWeDUWMIuyAjtQbNHOPswQBdX21rbUPYApzu9j6JU9L1DNMEHD74w3KbSnl/cSLielVyKtciyXywo7xBSeNj8+PLD1jQ2BqsXFBWX6Q05dKhYEprziKZskTLE0OHapVDTCA2kHwKRCN+tc557gC/tfXl5JIUbfaNSBbKiNGsa+1B/j81wQ5kdoKteBawCsAsox2KNscxLrpO3t7dna2pq8zXZ2HqgfAl80SJLKOJRFhbBKH0LIcdgm6nOg9lPmywW1DW3uYJdLEMD19RkimQPhiXV56aCk+l8qKaNzQiLxagMkUf58LmfV62uZmeLRxluxFP5bQXmBo9wngLp6s66kAsBIyocCS9CN0MJeT0CM/oK5G+CPunCtkO3z4VzKltms614L+x54tZn3wworsBhPFV4oBWDTUkkH//gbb9h8qAB9R32JZ1AiY81k3hY2HtrWW1+z3PK6NS1pqSwZSSnPqwuwos/fzxxovVZgxQ6Bs47fd4FK8469dznXuH1/2gHWJHjg2j8GIEwJywtft7uGEIYVWJOvb8grKVS+8D6xgCZSl9sCrBg/+nm7b+z2nwXAmtgHwibht/DAigNY81yT6PWYpri6MV4Ef5gVYPn9B2Uc4702bVwauQeCPjZp3T++b4c8yMaEDMaVZQB5PFgKhRAKIDFPi1FghUMImV8QHeEVWAJTIYAVBWbuBZoPQQtAleYXgRIokn3WR1J4WOLn7mzv5o5OlT+xLSfeeN7DrBcCQ5EQPR86GgJTvrz6SSKZrleVDY8zhGjueH4f3ybDsLxh+KE2QsQQUlQxn6OemNF7gKXNgm1yZC2MZKgMt3tYsR8uh28zLCyGai/3Vz/X9MeJClP8+XVdXgOsu73BvZdR4HM8yBcdYIUf6OGOHr7JJzVv+CaZtN2sE+L5L+XnCbCI4EkKYLXrVXke9XtukUkWwm//8rfs4/0fWjfZsMWVsn3vd35gpRyqq0PbWKtYLps263dsfbVilyfn9vN/9I9b0bL267/86/Zw9ZFZyyxtWTt4cWiLhQXBgnqzZgcHuwr/anWblsuWBKTIUqe3CEGHzGbdotmFfzUEKYAThJABF4AeLNylzmk07GD3yLa21q1QcKGG+byDXyz8OW655MLvgHSYlfN/qZN296ReYjHNg/SUMDiBMBdixrkAEcCgJ4+f6Hh7+3tSCkl5YgnBq+3tbYX6AbAqq6v20YcfCor4LCf+jQhhfvQloAAKLBRihIJhyg4A4lyEcAGlHj9+bAcHh/LGYqIEZHPeWS7MklBCjkN5OD4gjmP7DIH+rQzth9rMK7cAYhwHxdVCoWh1Mi1WVqX2AnixPW10eXUutZLPcMc58DECdAiK4HFUawh+VS8vBNbIIsjEggvJxGJ9raL6nB2fBsocvMTqzoy8kLPzk7MARtXUxijVULhh3k9GEzJiOnWSM5inDzFpwHT8+PjE+j2XuZKyLS+WFVoKAFtbW3Vv7oL2ErwxC5R/GamVAGmcC3iEkT/ZJAn1cyDJqQIJf/STFOqczbl+4kPiBGvSzmfAQxkpsjrDUEPAEn8DYNHXnVk+iiX6pjMjxRgf0OgzP9L38QhbW19TmwMaAaQKY83ndU06HUzgTeGY1zUmci15i1H+a8Izi86gn9/rtaaDnKmkJoZcExmxpx2kdarFhMzwqTeAizY6PT8ZADhfR6eQdEo0TW7IfhhkrCQkgP5HVlFvwOomHOY83gJvLvfcTVg6lbVWP2GJ4rKtP3rbVt/4iiWLy/pbL5FUlkMHsIYjlbwTXhEF1rjn/azjyvzjRWSP1wBrJGTBt07cZDluoXHn9p/jAK8B1uS59iwA5+Y2rwbAmgZyxn0fXQBP66PzAqzh8UbnmbM+n6b12VmTxIcXtfMofKb2iXsEWFPPFUkWQduGr8e88EprlOACTQJYGncjap/B+uaOAGsarJs2vpndzQPLe2aGPbA8wOInPrkCT4Gnax81d+CBxfyC+XY4hFCZCvVv1FdKx2Q+2HPhdYQYCvJgUhBAtLDSx4flhVVHHgqFlUJhqOW/H8IjdZCJI4RTEA7BUyIxqnIarG9DIYThta3C8HpOacZ5w2GDbo4aZPELQSwP36gbyng3PwvCAJOjYfdKAsXLxqwrl9/WhfyZpROTw/TD/St2TCajfMiSg+OHAVZYQe2vSViZ9RpgvVZgzTEFezU3jZLasCprWonjbrBx+4QH3mkT5GnnHTexmH2/+9kSgIUHVqtGuFZWAIusaYlUz/7at/6y1XqH1k+3ZPC+u39gScvZ+cWlAFY2m7IG4WZ4CSXS9u/+W/+eXR9f2q98+1ftycYTO9k9tly6YPlM3g739q3VbEjZhGx1cQkl1bll8yVlC0QNwsJ5tbLu4Er1OvCzymrR70K9asqKB1hiQujD3bwXD/CDEEKMyDmnFtaBaigjENGV6bPP2AcgKZcW7OL8TIt9FFZADJROPFQBYQ8fPhTUEmjZWJfiCdCEKguF0PHZqUK4gFaEfHE+YNbhATCkqIc+5pMoYVZWKpYLFF4Mvvt7L+TpBZRzqi/nq+WyMzpzegZn6gFgIowPiKUQrQA6AO+kTiKsrFBUu7APx0P5I+PLXk+Q6cOPPrQ333hTKh7+Th0wOef8Li2t2299bU3nAjgAT4BGZAr0b6IkKQ4ACB5RlM+3C0o3heBVrxR6iEeZjrm66qBP25mpk2EGNd3SQlllQWVEdhhC1sgm6KDOkl1cuLYFWGGIj4k4/Y06AUrOT68sl8nYysqi/Ko8tCJs0IWlJqRIAjhurq8Ldrp2LmvAb7YJC+zbxgZZL2nbjiAlIYWEhQKwvOJIaquMG8j9hMiH6PkMhaXyournjfcXl5ZUZ8L9pEJK4odFmKHTTuRyDpBxjvPzC4E3VGPOC8BlpAQuAWPZR/CuXFbdeuYmc/Rdb+IOLKOu7SCLIXVhHwAW//c+W9QB5WC+UNK5/aTG/wQEAmRRE3rFGeX1sI57if8D/6gPE1GOSSgh4Z682XYg04X60l56ZgaGne769eTJVu8mrFR5YFtvf0UqLMsvWCeZMeTlLg28B1gOer1KACu6GJu24Lufp3boKHcGWLO/wPvM6zamseLKEb0O48bnz7MOdzn3uH2/bAqsVw1g9QYL1Nk8sKLlnwWahG+D+wBY88x5p/XZzxpg3SjPPQGscfWcBnjkqnSXNaQnV2Mew36xTva32M+Mj+9p9ZunDqPb3s0DywMsbEvccYPQvSB0EIDF3/G4kmo9BLCYX2C/wNwrnIWQOROASvORQCHl4YcUWN2ekXxHc5Kk8+eMqq38/C4qivC/DxVMTr3lt/f/H6xJp1wfAFbcujJu/LrZ9xPWDdIR+vOHlWG+HcJQyx9D0RPK4DsEfapbALC8tQJzf6/ACs/jCH0kAiCh+y+i2gr1VcowHlibJdPuhXB4zR5WZPk1B31/cA2DsFPBtNcKrBmfAPc+83w1DvjToMAaPCxC0kf/IJnWytGHwribzZNnf7yfFoDV7RHalBTAwjgbgNXEQLHfsr/8V/8ba/SP7MHjdTs+PRLA6raTtlAsy9vm00+f2nqlYtub2/Zn/uSfta++/VV7+uOn9u1vfdvWy2uWbKesU29aIVu0Z588lboll8vY3v5zl7ktmbArPH3wwklnBJ421re0KCZMDKgAcAAkPHq0oxC8Wv1aoVGnp8c6hocCXBcgEeFZeC71Ow7keLjTaDgTdsLYqCeLbr6vXQFaCjq/FvUyLUcx09Y2GK1Tho01538lNVcZc/Ci7R8dCHphDImUeaVSseOjI8EAjMwxNweq8aFulKt+fR0odfD3IkNb1iqVFflUAeZQUQGYPPgCQglA1GuCRAAlgB//x5jd+TetSRWFAor+jLJHgKDdkkrr9OxU5/YDOgor2nhzc1NgClUcvlsAIlRfhNT5QR3Tctqh1XBm3HhCkbHOpyfe3ti209PTgdG7fK9qNfk4ca3ThKhdXdk7b71hp6dn8jNbXVu13U+fubbp9QTqlFEQ83RiWnkLk0oqzO/s/HTgQUWZtrY2VLejo2N7sL2t4+/vH9na6rKyFRJCR/vTNyQxD0Ids4FaiMkO3wF9qCcG6ienp1LLoV7iGhNKuLy8LG8wVFMCV/K9ylqCcMpBquaelFMyVK+TJbNuiUCRpDokXVZFGfKnU5polRcXlW6bjIMYtxNe6RIY5OTXtbKyLHgLpAJaAV75CO6uruon7cmxnrzxyC70/4ZlMjmBK7Ic8sHE3T8DpdjrO6PMNtn/UHMBIIFcKeenxaSBvkT/Qn2FP53OHxjY++vtUxwDSoF3lBXA5s1YmUgCI7ku3F+ZtJtEUi4pINPpQUZHABYAu9bt2/LGY9t68z1LL61bL1eyZLbg0jH3hazMpYt/9QBWVO5O28+zGJg2Pk39/jXAGmmi6GIgbgE6zwJ+avvPscFd+sW4fb9MACu+DT5fBdY0gDUs8zTANexIk/rJXQHWPPPd2Z5lk9dP0XmyoMEYGBNX7+jfbi7iQ0qbO4QQ3hbwdIMQtOhjILwmmfiImAKwmGvQXv4+j7anz1I47TF02/qNq9fw7y8XYOGp6hVYvOgEYPHiEg8s5kAo0/Wz0dA8CwWWm5+5fjbwhgopsJhjwp1pEyIy/HyOOkVhSrj+UXjlfw8DLK+E8n+bnIXwZhblaf195N7pJ6wjN/rhC1UPf6iTvGYzucHLUv+iVPUOQiDDwj4PsLTWDdqHl6geYPnnAdsBsPDFigKs8Dp5ljV4H/V9CGD5a+Cvg4dvYcAVVq0mfvj939YTKI4CzvYAm3brfL7fxz0wR+p6F3oeabe4mt5l0nIfLTcJyHB8Edwv2Cdcp9u07zz7Txtsp7XvtKb1nk3Tthv3/W3qHz4W2bwSyZ71207JAzC5btStuJCz//6v/kU7uvjYvvqzb9t3v/8dhWyVF/CsSlq7hUF6xhK9hDLp/ZGf/aP29qO3rN9I2Lf+x2/ZQmbBzo9PLdVN2OX5ha1Wluz3f/9HAhuV1WX7+OOnVkJJgjqlXlPonzx3as5bKZ3OShEDTHLKIDe4dHtugc4Cmgc0D2qABAoUeQu12hqYAEvAiMZ1zd54803b39/XMfjOhT5RhxYWSwJSgg8JVCPAgIw92NqWxxWQZX9/z5YCZVQ4xA5/INoslcnYxdmZwJo37KYdWeyjHuODWTwLfRQnPkOiNyJvd5pBJsN8EE4JhHHwwyuwpNzJFwSjOMbR4aEM7b0qh78Jqh3s61iEJGKmzt8pI22JCgtowUQAEALwIKMkbQq0oH2fv3ihdthaX1fIIefkd+ADx83nnEeYVwUtLqB66yg0b2t7285Pz+zygjC5nCBRIZe3WvVKgOjo8EhhfkAhDNv5HuDhoM2VlG7vv/++7e7uqc2Wl5eUKpnj403FeV+8eK7sgEA+IAwzEUAQ29IX8BQD/hwdHdkbbzyx3Re7Oh/XHEBVv3Ygs9VuWqm8oGNKGTZQLGUEvdgW03lAmjMF7ajOwE9+J0RQpuWBiSblpa+i2nMKQef9xLmH2fpSMqinfQBZyN95A5YXQE0HoX41mbQDVQFbuUJe9QTuaSIbzDhQoVEHyp3LZgQfaRf1NbL7BeaaPoRwsbws8FVaKKl+HI8kAd2+CxsEFqLIKuSzUl7xHb/jtUV98RejnagL9x0/OQ7PAuparzkICsClvPQbAbC0C7ckY5CeL2QaVdkbdlGtWWV101rJrIzbV3fesIWNx9bLFqyjiU3S+l2CdAOAxVjFW9VQCGF0AT/rc/T+XkBMPuO0hcO08SP6/Y3jRQBWtDTDid+oz4effKOk85+7jiVxLeHPHzeXnFb3+5h/TjvHpAWDn+hPusIvo80mHTP63bT+P718kxUk0/afHjoXP7+MW+DPU+9hn41/BeuPNfX+Q5Md4wHE8f0Ln+j1Dx/ztlkI/TH9YmxcOccZr/vtU6EsFIJpgQfozT472aoi3AbT7pnwseNYVLgu056zs16ncdcARb0P3Yv6mcm/MhLCFQ3zi2b3m3ytb/ZllyV39DPaP6asryIAa9zzfux9Pk3hMya5VTjkbN7n/2hfjQ8hHPdc5e8j3wXKbRRYDjYFnlQ9NycjCyHbE0Ko7NBkNgZQBdkHvQcW80iBKDIU8uLaZyEMmbEL4ATn8SGEkJq4/hpuH19mP/+KspJwHx+++HX9ghd5YSjmnyuDvhl4cnGOMBDzaqPoGDhyP/VRtLv5F/98mXVivovlE6M9ya+r/LOO+8mXg/1ZJ/E7nsXez8qPi6lUQiGEUKykMQAAIABJREFUPhA27rkRvt6+/cJhgYPrEJTVW1KEoz3Cdfb19H8TwIqeeJ4F/qwTxldtu0EDfAEBzn225RdRgXXX/jnP/uMG87gJ2O2uy+frgdXuAHR4SHWUmB4IdFWrWiLVt7/0P/xX1rJTa9u1nZwe2cbmlh3snynEa2XJmYN3Gx37I3/45+zn/tAfs52NR5ZoJOwv/df/rRWSebs8vbBEuyt/pIVSwZ49+0RZ3liYY0hEpjUeWFc1FvJuIolhNyAAgIVqCXXRwcG+tVtNhZzxxoSBjIkTAMEbZRMmBsjKZoYeRsCjVr1hG5ubtr+3p3AoQhHxWuKhiy8UCli2W1laFnBAqfX/s/fmP7Jk2X3fyX2rfX9bv9fLzHBIaiUhmbQMG5AMGwJswL/5bzKgH2RYhiiY2iwasiRKpCSaokSJiyWCMClR1AyHo5npvd9ae1Xuq/E5557MyKjIjMzKev26ZzqBQlVlRNw97j33e7/ne5g8Ad1YjIjyBriwsYa+kol7872yvDQU7Eg1pBBXZ+HkexetBswyd7K2ulSRroIaABTVmoIX6uI3GijzykPOAgbBCAN0AuRxtzjqioj8N77+DY1SSHkYn7gCki5/AzwAYjkwwzXa2OpsYJ2ln9d7nz97pscttB0AGILelG8HYXFE70M0wJ2tLQXo3v/g+xoNEQADIfj16royejSiI9pP7bYcHu7L6empVMsVkWFfmWnddldOT49ld3tHy0H53n37iZyfn6uL3+7ulgJGgBsAJzDKnj59Kt/4xjc0miNAIos+/UY5lU2Hi2OrHbTSjM1WCKc53Ec9EEinrvQbdQHgoq7Y+XyPQQMwhVFE/jCeKNvO7o5cnF8ogAXDTKMxVqvS7rQ03SJ6VQA+lYqCvvS1BR+waIGuvZVRt8O8DPqAOO2xdtbu3p66QuJaCHhEe/HM2vq6svn4UPZBABhgF9K/AEAutn5+diIAXJQ5l0OTjbHWkWq1oidzlJOPGjYwKzsdqXAtUOYBLQHilAmFoLqCY7ahpW2VVh9+Y8i47pkbIDaWiVCYUYq/irYHkA0AC7ARij/jFvYl0Qg5PXVNhSF6D6WaSLEqtb17svvgHanuHMqQqIRMEHQSrsL8sFH4CsC6ye5aAsDy9SlqoEYBiDSw4jbrW3wDG183F93g3ibvZAN+9mYzvlm4zfO3LWf0uWWAnLsAsOZtYNPGxOsGsNLbYj4D64sGYM3b2CeNnVUBrEl+yXZm0vu5CoCVNl5mjfO0foq3zXgeWQLAStKoumsAa1b/zpwXUhhYnh7veWK/LAhg+VwWBzuiYMIifXfznsUYWP5cFNAIxon+cgBr7NKGFEa/L6N+CCgUAKwRthX2S98kL7CVoi6EDmC5Bpbn58CHi7jHAax4vRxAUp3biEZWfO/oQAvfex5RIInxhd2EHQmY6h4jMPL1GQ0qNK3DNbbZEoI93Ni7KmA9CTQ0tb4GZlZ03Z+Mw2lbz8uv9laICGhjxp5AyoEy+xppXglZqWBjRkDAaD/H6+EAVtT+QPMrvs769ej9Dp5F12i9L8mFcJkN/l0s2G8yjbSXNm0yX/X5tLqnpZ/2fFr50wygtPTfJAA2funSChm7ntYmaclF+2TVtBTJWemzCoOOiGQZAUkfjWBIDKSQzUt3gKuPyM/9zb8qz0+/L7nKQNqdtuzt78t3//gHUsgXZXtzXU853jp6Ij/z5/+CvH3/iRTzFcn3s/I3/tefk069Je16U7aq61LIZaTVuFJABFHmzz77VIEUhLphSjXaTZ2EYXOgF2RR2wx0wX1NtasyxmiBdWJ6T4i851Sbi+97XQOGBn07ySmXTbTdTzjzWcTbKzIYWLhdGDawZTIwPZRh1A9sJQvDi+g7gAPXKCP6VgAkACF8VymVjF0VRKlhN6GNZVH60PMyRhsMJDb2CsBkMur+R3qAMM+ewybaUTYKoB3PsDCYm9ualp+xpkDa2roCHoBTAEh8hwuhASXWRjBenjx+oswxfzdIF7dIhOr5DuYNjDciEPK8HuBmbAEFxIDxwod6ICRfq1S03+4dHMkHH36gzC4AO1wkKZsvMoNeR9uXsuvzORM8PzsG+DxU4KgKA60M2GNtA9CC4Hq321KGFoAViz39D1jJp35dVyAT10YAPoBCz5ffMOxgB/E3z5KmglX9gbor8nHdJ2U5DRkbZaObc2I3ohymVcZzuPaxWHqURBhUlJf2AMTqjwaBeVXQdqytVdV1FWAUgIZ0tP/Wairur4s/dQJ4KqBNZfdQLy+zsqJabRWqBwik/wCJaQPGBGCm/c4rQOai9bjRmrsrwQy2bExcXsrBwYG65vqH+7udvgG8wbXQXQJb3W4A0hD6t4AIzq7jtzO5SJt2gsXl2myk7xEr6ZdXx8dyuLun7DgYiy9fvpSNdYI3mJC8iqsqU9L+79Jn1S3Jr23J5sED2Tp6JIXNPelni8rAUgwLzboVAKwpg26leXa1h2et48uuHzfSuQWA5QajzRHTYrer1fLm02kA1Sxbc1W75zb1SMozrX9eRznnpRm/lma/pZdvNQbJXQBYy9Q3uoGxPp7vmpeU9tR34fFZZUh7Po2BNRn/1s7xDZ6P01n5LwJgTdwYWcunR8Qk3S8OgJXWptF3N61fFmVgzRJYjxDYpqaMaL7zxmecgRW/N+39s0M5G8bz8oy7EI4LuwCA5fN9dKyRl9tRaWNwfn9MA1hp/eX5jvMMeq7IBWBjuKA5dpraZz2zJ03EvScAWMqkCgBW3IUQO109M4KIux8Kk68zsPQ3GlhD08Dya9F2cBDKmfFRt7XoexwFW/z7qM0xCJqv2PWej7nk2UEp9ra6NBJBMRrRMIBCbsdP0px0OO53vnzH29XqcvOdn6xnk8iE0yLq5l44vi9kQDTsKWAra6ysEjpakZcoPr9Fy+V7BU+Ha4W8uTh6flPgX2gzdyNMkmtIBLBus/h/UZ9JMqDSJpUval1eR7lmigMumNnrBrCifZVmTC5Y5OSTjAUefh3jZnUXwlV6gOWfkwAWMwOwsqOMZAs56Q+78vN/96/Jf/7w38s3fvKJvDx5pScF56dXslGDbdOWWmVN/vxP/1fyp3/yp2Wzsim5QVaqhXX5t7/+G/KdP/y2ZIYDef+735XD/R05PT7WzexliKQHCNbldCVnulMYgsr6UN91JjQ0dCxCG2AOekrchwYWG2k211wHWNP/S6ZphZA3n0plLSwKMF86sl4z4Wz0guhHAJNPPv4YXpRqQQGSkL8DG4i3N+t1ZSvx/eX5hbKxHGgqF4vy8sUr2dnf0e+4h/xJx0W2AZZgIVkaCMq3tXyIksN+Ojs/sROZ4IcPSAWTx8XXzU8d9lBTASP+dwDKItiZvpKBK0Q1NMF0ZYytbyiQQJ/ShojAA8BdXF5qu8H4InohQEM2J2ORcATRec8KRJHrdQXgD4bVwa4BdOtr6ybS3myoHpYBdlk5OQasWNdnAdK2Ng0w297clAZgzWCgAuWnxycKzCDKjs4Z4AsAE3pWz1+8UHYRJ28APIBCJsBelIODfdWq6rSJxlfU+1SvCRbgYKCuqbgeVqvmoobhwBgBtHHATF37hgZQ8uH6RXDx9CiUlM11s7gHl020p5zBtXuwr+2Ohhjjbn2DqJdnqmNGfQHklMG1s63abR7xEhCKEyz6j3F0dnqm9YJlRVpah80N7U/qyBgywLGjEThxC4RhBUim0RFhjw3Q0DJGIVE70dGyYAHbUm829W8+qqdVb+k4x6Zh/JMfWlW4vwKm4jZIn7h7IG6FqoUV0dKivLDO+O3GmtL6h0Pte1iB+9s78uz5c9kKgC2GJqL0jGHe62rQHyP/eqcn2eqmVHePZOfeI9nYvy9SXpeu5KQfjC/s+ziARd5DySlLfpkN/F2tHwssFYm3JK0fy5bpRhoLAlh+SusFm+QbNYhXOQxJbpVFAaxFN4y3bfu052at7Wn98zpsgnlpxq8tM/6T2+DNAlhJZVqm/lEAK+m51HH1BgCs+KYuuiGOt0cagGUaNJFPcOm++Z6/XhfCRd+DNIAjXv+0+9MArDjw4Om7a2E2wQcybcxMXQ+b97Ryzpp/kgCsOAjAs9F92tSctCCAldSu5DPrAGHRfohGIVzkvY0DLa6dGQewQGYcwFJ7JQBY4gePAcBywMo1sPhfGfA9A9Y8IjdpJAFY2N43yhRxyXMAKQnA4rkoAyv+HuuzA2M0RfPAfh4zioKY/I0xF8bVLADL0wPE0nxnRCnkWnSPGe1vS3ta94v5NAooYS/bOJncR5owyiA+ZDQwUSSKYex9irpIOxDloB8GHPsbdxtUuy4AeQ52+RhNsiM0nSQGVtpi/2W+vuhE+2Wu4zJl/zIBWPYyrspYul0ar2vcvGkAy10IczmiiIkMewPJ5LNyen4s//vP/RW56j6X+0/25NnzTyWfL0k+U9bTjVbrUn78x/6kPH7wTfnGez8he+u7kh/mpZgpyMnTV/IPfuEXODaR7KBHolJnQ7xek+PjU2m3OtIJ0fX2Dvbk/OJcRZ4VBOqyQYdtYi5butGtX6tvPEARItqG0tsCVypVFPSxqG2FAIAhHE10kb7ey/fttjFS7h8dybNnT1U3iSh3bMABNmCEAZDxqZarCjrZwmPaWlCWAY0MKHkqB/sW5Q6Rc64bcAUAAVOrpGLxjBlncblbGcwkGCwazS0zUlFtToEUZFvf0PLCtGq2WuPwsoAapO8ukw5c4YaoEz0MsnCSBSvM3BNtwVFtqsMjZfVQHkAy2s3cE2vS67QV/OI+PriFkmZRI5SIAjcwcyjXp59+Jj/x4z+mAM9HH32sGlPlUkFBF+oDAwfgCgbQ5cVFaMuSnLw6lrVqTaq1irx4+kz29w9UbJ0PYuG0J6AL7B7KRj09eiRgCZpQKuXN4jYYCtphACkIiG+uWV1h5D1//kLZWK45pb9HYi6nwWWQex2goh9gatE3uSCWTtrkTXs6UAdLDrdaBQJ3dxUUVHaa6oYR7bGoZbHF18rPhwiE6FwpqBhE23GZZAypTtnhoZxfXmq/kAYsPcrCmFHX2uu6rK3VxgYQgBtlg2Wl+mLVkmRGI+1L3p+joyMFizgtw/WP9wbwl+euLuuab7PdUtF5jdCJyCdul6G96XfX9AK0RIerWDbNL2Wf9ftaL2M4GnDomg86ZolqWDCQNJ81sfamgtMhZLVG/SGCpbHc+gCymbJs3Xskew+eSG3nUAbFmvQkJ7gX6nwvRA4dSg4LLbgQqqETACzqv+znLtaQZfOM3h9dS5Yty411aAEAi7y9mW7m/WYBrHg7vq51dlZ/zcovDXhbpf/Tnl1kI+hp3DWAFc87rT9WZWAt0//JZYlp6kQSTAMi9NYIgJX0XiblOZ2uZ5jMBJuMoxBdLaa3lTbOlgWwRjHWxWR+eT0AVpwBN26NUM9VAZJZ48+/vw2AFdXFigJYaX1t8+h0PydpYCXdN+uddwDLy+Tpx/OJ79PG7Zqy/KkMQGzPlNams9aq6e8NMbHD79k6d/HxHQVytJ1mMLCiAJbaHDNcCNGxVU3SiIi7Rt8LDCwOOb18UQDLRdwZv16m+Fh1MIXrDsSMwZcwFvx/B5q87x2AYR/g6bj7YJTVhf3p907lH7TVJuDXTaYb5ZroUt10I+S6pjlDD4u9J+xNB5asjjcZWDaGbD/hLCgALICrfNh/RNshOgf4vsTLgu0ZrSd7J9u7WbCiOIAVZV1F+2kMhn332/9xPPrSFqu0hfdNXE8rc9oCsWqZ0wzQtPKtmv+qz6cZQGnpr8L/SUt75qS/IoiV1meLTeD22iyTVnJ9VgXklt/AjScYEPhhFoqD5DJMpCKDbl9K1bICVn/t5/6KFNa7Irm21FvXki+UZNhD/LwvlXJO3n3nx+RP//jPypNHX5fd9T0ZdQfSb/ZFuj35e3/rb0rj6kKKmaF8+vGHUquWlEGCttVnT19IpbymrI3L5qUCUKyBuinum+A4cymbb9qXjTFsE53M2brqRGrRQ8rlqjx79iy4+tUkl4WZMhB84H3TDaDU67VNo2p9Xdkgvil3yiq/LTqdRa/zqHtE4aAMAE+AU4BMH37wgezv7+lGHJdEJmG0rCgXIBtugtub2woKOTDFs6Sztb6pLniAEMVSXtbWN6TTpf4jLRPMKKIJ+skEoNqD+w/k408+1vaAPYWbGcwgWFn+QbDdIw2ySDx99lQePXykQBji2hblsDyOOOcC7RgAABWAGXwwlFj0EWck2uDRwaG8/8EH8vDBA2VIba7jmtmXvb19ZQ51Oi1l7gAWmXuZRU2kQ2vlikaJUVCuaC54uJrlVZPrUopF2tS0k1SXCtfMimk01RES395WNhf92e32lYVlbVzWSIEMEliBe7sWPZD0SYdnSAddKQAs1a+q4WpnbDUDNcm7rwCWGh8Z0TQBsLhGG/DBbZZ+VOFwAQwzF1YTN++GaJXmOqni5MqYAmjCJbCm9aBtihUDBnEVZBzr+CuXpIL4fq0mr169lEaD6I3rYw0qxhrvgrrI9noKQPEsAJxGbqwUlSVI+/DdvXv3tE+of3XNGIguNI8GlrrAhmAFWsduV/JFi1ip7ETE2qtV07LyU8JsJoi423uhwFfor7Eb5mCgICpjrZDJatk6bfq1LcW8MfTcEOtFQlYPcgXp5Eqy/eCJHDx4W0qbewpgDTMFGfGuq+RZXxlYNwEsrhPG+Xbz3+rz9m1XL3tuvAFbci27YU8sCGBFGVjTG/VJPV6HrRI37Fdrtbt/OqnOi266774002MjKf14edPst7Q+ddHkeF5pz41tiDgDKJbQqpvleeWwa7fTwHK3O+atWaBBdOzOsgnTXAjj7RTPK21/sgyAZW5ys0bE63EhTHPhnPeOjDfYcyK3po2fZQCsuKA7ZXMAKy2f6JwdrVOaC2HqHBHTwIqWI9o+q4i4p5Yh3JDUBvHvbgLW8xmctwWw3IUQjSjKEAWwsFf6QcQdjU1sI0TcVaIgMLAcwIoysDSdIJruABaHwUlrsYMlJiw/mWOiAJa36yxQS8GXwLDyg76oLaS6tSPTg51y2wuewJ6ulcWZUDZgfN/iwI+PT3UrjAvl68Xk998YWHm1TR3AitYnF/ZZvOdqEwYdLD2UzWQtEiFSD9hiwZYh/yjzSv8PbRgFsPiePZR5mkz0taL9kTRHkI+DaZl5AFb04UVfgs/7vkUX2lnletOG7KrtNYsiG3255uWRZgClle9NAFiL1m2RPr/N+IlPaGltNP/6mwWwcujNENlvCIAxUgbWxvamfPLphwpgre+JdAbXInmYHk3IVOreh1vg/t59+dmf/u/lYOehrJdqMuwMJT/KSmEk8ju/9RvyvT/+Ixl06vLiKZpXtsnP5UvywfsfyebGrkAbbjSvwgQIM6Mg2UxON+MAFtO+z0MTyib6IdHgAgOE8Y+rFIwU+gUmim6WhxkFfNhEs1DAzOH3yauXylRhk404PMACoNUnn3wq29ubUimW5OXLY9na2giudzu2gI3Q++kqkwjtLPIAEMDFyV34AJs4cVEmSojetrW1rYwqXLQo/3rNgAVAgFK5qC6Q0JgBPTAOHJxiwXMBeIAo3AEBfxA4H0cELKPpZSwzB+Q4VSE/AC10uXATc0YPgBf/M+eRFiAYCyhlpY66GIbFp6QuhD3JB+YShsHENbKiboHombVaDQWaYGoB4BDZ8P3335ejw0PZ3tgM0R5h4MEgK8rB3p60WmhgGZsHF0XYR4iP0ya+kGokyPv3dCxQt2YTppjpXxHRjgWMPgUwIv8XL14q+KMuiAHsoR/QxFKAJpNRcIc+438HNwEmqTcMLAAvIiJSBtpJo0bWrL9zRUTSCwqUcT9ugAoA5U3PiXoTTZB+Y2woqNRqaeAAdN1wlyVdohC6AD2ugkTaw6UUlz2+B8yiHVxzCvFMykt5nNnljLfhoGei9UqVRycN8M6iLGKvUEfajzGytQlzbCj94UABRK8j9aOfGQ/aHwHYw01TT8OCMUS7qQEYDDrAVwUCc7DP6jrmNCrhcKTjBAo/Y6LdsvI4mFYolsanbX3chMvrsvfwbY1AmKusSy9XkUE2AFicIApuzREAi0JibMliAFaScRqdj1/3+p+2QU1bf+Llu3H/CgAWaXEQoKFY52wi565fo3QLwsuctG4mfXeXAFJa+8brltreqy32Cz09r8zxa2mtn1b/cdSvWwLBd8HAWqa+N8fp8hpYUc2oMX6wRP2j5U0DsCb3Wjln1XXW94sAWNP6Tl98ACttHoi+JGnttSiAlQRe6VIy442c7uPZhyQGYN1eR5AgQFqOGVn4fOQHNfFyZTPGXJn1SXv/09o6/nwagBW/Pw3A0pPqOSLuRCHkM0sDCwALOyzqQhjVwIoDWLS3MrGCBhYBlJLayAEif2ejdkS8Tg7e+PfRfQvRx51F5HaQtzlpugavEqUirEVsa2xLrfsA9uZNBpYdPE5IFJb/tLviBEiaaF6N8x8CnuHOOGE/0b+kg/g85SkUjRBgnigGYCmAFIJS5UL+U26HUcZ9AMbi7cf//GBvan4REC+6Brs9HQXzzAQMURZnAVhpht9CK/HncFPaC5o0WUYbIK2IaQZuWv5pz6fln5Z+GoDlL8+sfG57gu3pvW4AK20c3qZ9VzGQZ03Qaf04+/qbA7BMIpkNOJtu3MBy0mv3pLaxJt/+4z+Qv/q//S9y79GG9DJNyRbQ9zmTWnVDOq2uHB3el6+9/U358z/1l2SjdiDZYVZGvYFsVdaldX0t7//xd+Rf/T//TE5PnkulmJNy3qKaISZ9VW/KxtqWvDw9kVKZyXOkrk+qFZXNq1uTjGBbjVRn6ez8VEUbAaT4IHpuAFLJot1VK7K5ua1AA+AILJpBf6QbalzmjB2VUQDl4vREtYYYA/RlbzhQVhXpqYZU8Ak3MGFNri4Rkq9ouQCOCIvLZM7mnOeIjugnEKoH1B/I/Xv3FRwyF8eygiZ6StSDpWO6USzIAIeUAbAA8Iv7HNygrXBTBPiCMUZdcU8D4IKNdXh4pPViAQIY83tfvnghh0dHql8E2EU9yZf7qONapSpXjbqyo2Dj6KKUNZAEkEcjv4yGUisTca+pQpeAE52WAYEmLA7LqKSAEgtQr2ugGJpPDx48UHHHTqMl1UpV0OjgfqI70p60z+XVmUYXvLzA9a0r7WZdNckQ1kfHCuF03BY/+eQT7W+eo49Z311cnbaiPPQxWlmUg+8waNwlDoALEEvHQRA/ZzycM54G5oJK/Sm7a2Wp7la9riym/f19BRgV+BkNLcphwZhLjE3GBX1PPrgGwqp777331J2Qsby+saHlwYUV4Ag3Rhh67m7aqDekXK3IACABsXmYSwjQ435I4ACETGFFBRCsp+64IwW9SoWiMvdoT1hsRCH0RX5dI21eKKhLP11eXGvbovcFwMl4gxlloJrpctHHhVIhCNEbkMW4caNFx0EZnTVjuo0AljiFyxWVAQnLD7dcXA9pV2VeBaCU01IASsZ6FgHTfEF/BvmSFHePZOv+E9k+vC+ZYk3ao4wysIa4xcIgwx2S0M4KZKk5ae6kqepXNuO+jvVjmbn+iwRgRY1xaxdzF3idAJa3f+pGNHKC6+OY8qbZN2l9kWY/6SYiwoL7UQOw/CBheiM7serSJA5WBbDSxkVS/04/sxyANSV4HgEw0sbJdPuku916epPxO58pOiv/NABLYhtbZ2B5ehP7//W7EC7ahkl7smXHwXheT4lCON7AQ7mJfBZlXs0v11BZwA5gLVr/WWMpaawnAVjRfBYFsJLa3G3gMaCRAOJGn0t+16d3gLP2R9F1YOqe4OLoUQjHgPpwYLIYg6Gu9s6uwuWQH+xUZD2wYXsdA7BM+8pE3KMaWON3MYBX/I+4e7xM0XLp4V0oG99H7Yhou6lNE9zifN1yRpFKonS648BA7B+6HWx+bCeLTIjHi69zDprxPMARtqbnzSFkfNxwv+pQsXaOyzANYHN4amWfBrb0O2VrmWugl8HWQwBVrC6zeZMALPKEgaWWWACf4iBWNM3oOu7t52uvA1iuheU2udsr3p4qcTPkENUO7fX5JA2s6UE7vcBHG1GRuMjiH3+Oe9MAhiQAZOoF1dDe08boMhNA0ou7SLk8j7gBGn9BowDRbSawZQyweFvOmoCS+i/pWb5LMxDT+m+Z8qfdO28Cv82zs55ZBcC6y3LcTVqrAGAZ6fdGki+gmdNV0fVMJi/FSkn+6I//QP6Pv/PXJVfuyc7emvSlKxcXp8rU2trck2GnJD/7X/xF+TN/8i9IsbAuuVFWgZBMfyjlXE5+8Effln/6j/+RtK8vZKNall6rJVeXl1IqluXqGsZUTRqtpuRLpneEODXAA2ADixlMKHSH8mjhwELpmdsXoA0LwPbWjkYBRBSdiB7VKppK6GXVBdaTRghUD6SBaiixmTcXMrSB6pqXAUtdBRXYUJ+dnQZdIxYPi/yWy5iWEM+zMAIskPbh/qFu5ocji5roUQd5nwBcLi/PNS2uIbLNmEP7qdG4UnChVqnqfa75RFnJH/ALts3V9YUyqDRk8HCoou8AV+qOVizJWq2qmlNlytXpmpsj2kLZoBWlWkxF3eZTToAf2EmwbxqtliBCj6uiAXE1PQGslCua/rPnz2RvZ3fMiALY9EWEsmhUwqN78urFC11EALIA816+eCb3D+8p86iKrhg6V6OhnBwfK4BycvpStrZ3FKCC8YP4OQwomEMYFPTl7u62GieAcuaquKtAFuDJg/sPx+5yBiYVdEzt7e5qOU5OTlU8HYAFl0lcIwFmMBy2traUgUX519aqcnlprn20iwJSo5H2sWpP1U2LCyYRDcP4LJbLpgeGmH4uK69evpTd3T0Zjno6ZgHg6Ffq5ow4Z+HxP0yn4RAdNfSoTHQdIIprRVw7S2W5ql8Lvoq19TUZBiONtzvHKZWyrLoaKbJE5MFeR66vL1WK8Mu4AAAgAElEQVQkvgQ7rFyWTz/9VHW1KC+GLS6KNsePlGVVqQK45VQHC4BJ6YMARoHhtbOzpeVqNuvGcAwsuXa3o+6a5o5o7DJ1v2SsV9YUJCwVS5LNFxRwVeC2WNCxOOh2TBg+b+9UvoAr50Aa7Z6Ut3ZltHkoB2+9I+W1dckUy5LNl6UHrV7dOI2FCdBC/fWwJbCFALPUrXMBBlDcZrmbefduUrkrm2FWOnEbId4WafnP2pAk2VCLpjXLJkt6Ps3+SMszar9FDWbfbCTZrGlpzhtPs55dJs1ZfZTUF9EDyHl5xG2eyb2LsUfSgKp5NnrSm+L5Rzcz0THF9aS+SXvr4m0wikb2mrOPmFX+G+nFNvk2pqZL5c/E65CUR9x6m9eHSWCW55E4NhZwT056F5PeuVuP6zQX03gUyRjQNKu/nXWmIEOMR8U1Z5DEnx/XY8x2sUOOeF9FQXS1I2PaZfq/El5u7k+T2mpW+6EhFefMLTJXeB/58F4WeI++/7fp2/H7G2vgtPcl/g4Mgkj4pH0DI0pd7wbqEcI1ZU2FiOP9TkcP3YhA3m2aHMjYdRD9K2zmYDcrGwsgLPSTHjKHQwsOMZUt3zcwJM6USpqbfJy4PQzIEwWueOWigBbzD3YP91gEdMAknjHQiIPh+McBHcVXALmUgWU4THScqgZVYEhh49n9diDrbTYe22Gaj17j1cvnCkIZPVqjjiM2A9iFIyJPEx3dAvVg5wO8eVkK+ZwUshbN0efuOB7CgSXtbwfj07I7mk6w33gP+OihqNqKQRcr9IvLxpAEB/njtF4XgOUvfZoB8roBLEdRZxkdaeVLWzBnTpDhQlr6i0xWnscyC0t0oogbaz4A5xm3y9b7dd2f1n63yfcrAGs8omQ0yksuy+Tdlv6gI6NhTkGlb/3R78vP/92/Llv7VSlXs9IdtqVeP5fMqCdb67tSKx3Kf/sX/yd5/PDHJZMpSGaU03kvLyMpZrNy/vKV/Oov/RO5PH4hxYzI5emJtBsNnZyuGg0poKelxstILhUwGGpEtu6grxtiB6tMZwpNpIaCJITVBXBSt6yu6SuxgLHhNpYSouo5ZS3BtqlVYLxcahoAEOgukTbAkukmGTuKTTUABmmcnBwLwt1Mpuenpwo8sQjBnIH5AlOrUqrIo0eP5PjkVdjMD7TclJF06vUrzQ9hbu4HrKJclUopsK0sfOzVxYWWE8BGRerRgSqX5cOPPpCd3R2pVWvy8ccfy8HhgUYWZOGG3bO1uak6V7l8UQ4PDtXFkM+gb1pWe7t7yiQqos9Fm6E9lc/LxeWF1pe/yb8cFleeQfMqm0ELqatR5D797DN1q8T1kOcAKAFCMAL4jpOQRr2u5QKQazVgbAXXQBkpkMgRT75gizWMLsAZ+q7eqsuDe/dk0DX2Ha6IGh1xZ1tZS4BE9A1jwqMG0r7nZxcKDAJIqatdEBZHu8mNCsAVQChYV8reyWTG7o8YEQ6Umti7RYRhfChzqFRUcJVFkvzu3T+S58+fK6Di2lsuwg54dF2/kK3tbTk7PVWNKlwR+ZuxwbgzAAnw1U7AAFMxtoyKnZX+ANfYtpRLFQViOSnT06WBqEskLDoHjmhDyqXGgoZ/NhYUBkinb5ERAdKoT6fbVwCv3mgqm62vJ1cDfef0xCwDUFeX9bUNZZLhxsr3rS5gck/HKfk2Ggb0AcxphMRmQ3+TB9cLklfAudcdSHWtJq1WR66a17JRrUmr3ZTMoC+4QXJa11QNrZKUKmscrGoEwuzeQ9l99ERK5ZpkC0XJEF0RgyhbkN6gLxlCZCpTwl0tDMTKBmMIMfdlPq9jPVkm/zR74bZpzd4gTTR+4mkvsv4nbYxn2VLzbJlZG5s0myatv9LsJ38+ep/bQ/ENgdusy/TBorZEWjkXyTMpjejmd14e8XJGN7BRW3FWOX4UAKxFgIeb4zjKVrvpppN0QDw1FmMNPq8PZwFY8f5Le2eiWcY3lWPLMKJnM3tMLKA/+EUDsGKAprtuRYEBXW9imj6J70hAH6N72Fn9N+v7XMx3MGm+nT+vBleqBYXab9ZjwkRadG1aZvymtcdwZPlP3pNQnmEI1hSADwOwjG2uou3djupgtZtNGaIRGsTc1bOBw7UAYPlhmwNY2M/kh63DfQAyg74dEvt7E3X14z4vW3QtcbAoCmDZmJmOyEd5sPlgSsXHmJYj2HsAUF4GB64cDBqzjcbAVAB7ONvHdh1SfvsuDmBN1riJRpXakYB6I9FDbQIjuSurBgCK5EMZFQAUUZmMEcLvAH+5rOraZobEiwZstGBSDt6N64r9GxPBNzvW+jmftYBHrvHF32bHmy4YB7amx2r/Tz4BOHydANYii/IiANYyhlE8z/jgSzLiFimnD9744pC2QE03+s2c0habaN1vawRF84hT+Rap+5u8J6390sqWZtTdtk3T8v38rq/GwHIAK5NpKZsEAKtQLsq3v/Mf5G/9vZ+Tjd2SSLYnnX5Tev2W5LO4l23Iwc678j/+5f9ZtjYeyKDPxFVQ9yZEnKXfk1ImI//yV/6ZfPSfvyPZQV9efPrZePOtFN/+MER+G0kDGnAPnaqaboZdRFoXqRDhrtVE6HtN6leXChJdnJ1rlDeAABg2bMidTcVzvV5HwaOXL19qV2xvbipQwEQJQwcmDQCWTfhZXRABkng/YEw9uPdAmUsKEIxGCjoxke9sbeuG//jlS9nZ2ZVG89oYUts7CnDxMUANgMrKRB0AwdDc2traVADKx93R/qG6G+Ky1uv25ODwUIGHbr+rbCkAI/4HyKCMvMukj8sW7CyiMJL+1TWi8CVBu4pFmpN50oRhZFFZeGZHhbYByKA288Edc622ZhHjmk0FqczvHFFuwI9Nqa3V5IMPPtD+4V4AjW7XTo5Gg8DQHY4UxGrUr2Rvf086dUDKglxenKtelC5s2ZGcnJ6oiyN9BkOo3zaqdpWIekQ/LAIUXqq+llOK0XWiPSkjQCb3Axbxfx7QBfHwEEnP+mJb3WEZZ5wS2XgzxpCdfpkxQZkODo60nfib9KCk8z8AH/WFhUS74M724OFDZV7R18acQruroemZMZQVDLKxXz+R9nqmfYXh5XMZWln+ITACZYHBhLtirzfR0KI8GBhjtzzYdwXTniJ6JWCtuk4WAJEsCIADSwBYsPZwqeU7ACzV/xJ04hhbxhRzQwy3XWVCwigMeleUl/dI2znkiyYF36teHW1/1VSG5MXFtbrm8l5f1C9lDxbk9aWKr9MHuN42mh3J5tAKW9Mz8tz6jpTuPZbt+48kXyhLBlYYZcVtIIc238CQuq8ArNTlZNY6Ng+kWhbASrJVlk0jWhF/B/2726zFac+kAVhunKc28IwbktJPujWtnGn5z3p+WQDL05mk9/kzsKY2wDFWQbQ9l7V9k9poUQZW2kZ71hgdHyi4JktEFJ5n0vYHUestbYzMciecN3bS0uT6rD3IrHc7Lc2p8rwGACuq+bU0A2sBACu617v5vkRqFwGw0tpk9vubLMLi97vNMLsckxngdnPRcgBWvB5p4zeJQBKtC33J/5PvogysEQJQ+g4lAVjYtCq5MOirPasH0cHW42DTgShsM3P1NNvcDAqz2ZBeMMbWRAfSdT65TRlaAcBxUNPfGXW9iwCQUQBrPF8gU4HGanDTc6aR1wkbf4ScRQDRPE/XmvI5BJYToBF5e1mJFk+6nhb5RwEkezfsGf9ExwigF/b+mEEVwCu16+mT4UjbSOvLIaTKwBigBUMKm3U06Op9nncuawwwT0NtOP0n2HFxdphGQQxukMEdNwpg0T7OvnJwTg9gg/bWyi6EaSKSaQtzGoCVNLmmTRZxIyn6fxpgFC9v/P4vCoCV1AZJIFt8gfq8Aaxl2zttvCx7PenlXTaNL/b9qwNYWRgNWVzz+mMA67vf/0P527/wN6SygVhyR10IM9KVYjEnlcKaHO19Tf7if/0/yMbaPQWwisWKzuUAWI3rKznc3JTf/Fe/Jr//O78jhVFPTl68UKo0kx9j4uq6Idm8IesIZLPRVsFuRKaDnhEAEyCQ6h317ASm2zY3rpNXxyp+3e4Yc4lJ/fgY5tS2gka+ub++rsvu7q7shoh2XIOdBXuGiRAwySZEWwwAQ/jsbO2oSx8gFdpagGYYq/jaK/gVBMEBd4gg51H0eNYWRksTEIz6PHzwUD57+tk4yhxgFADboEeEOWM0AS4BHsB2AhwB5OH5n/zJn5Tnz18okwsWEOmb8DrufHVpNdvy5O3HSgMmPUCPy4sLjV4IGNMJp1XruGnhu57PK1uK72knWF78jWsl9xgjrStPHj+R9z94X10ZAbM4DYEKbAtYTtarNY0q2W62FLzENQ+XvvsP7km/BfjY01MewCjAK1zYABTRyeoDDDEGYO9p9MGiMrE8LDNRA103CSaWa14BkMC24hl0p1j8cUFU4fAQrQ8GHGshbXd0iNtmQ/+mzUolYxIxDzLeYALa9yUFcKgnf2s0RMDTQk7dH49Va62mfcWcAtuJfCrVkrLB0IHa3tlRV1LaZ219XZqBFQew2O2Y3pgKzG9ujt+DRhPwrah6YTDfoJiTP+WjHxUkCiGiHawCJLM+MqC0Ui5JvgSzrzGOztLtDRSohFkICNpsd7S8AFEAWDC+HOyiHYiqqK6HhexYD8yo3GYgjTcNEf0BNa57IwX36o2WjllO4rq9jrq4YmAOQ6RGmIvZXFFZVv0B78hQyjtHsvboXVk/eiCZHIBYXqMPOoClp4JoMXCqGWVgGU9N39NFtbDiBtwXZU5fxpaZV+ZZ6dwVgLXMOr5Mne7avptnv3m5onZSFMBapo5p4yee1zJtkpR2dNMXLeeiAFY8zUl5Pj8AaxGQ6DYA1sx0lZVwuyiFi5TVNpeBETvDXW8RAGtWXgBWrtWkec3QKPI283v9vlXH3LxxmDb+x9fvEMCaFqu3HFYFsHx8zHq/5rVhxuUaFmiMRQGs+H2s0Q7wJKex+A48+fnFAazEPWdKYIL4PKhYRtQ9OIiXT96TaQYWABb3O0MeBr0zsACusMcdwNKDSmdiBTtVtbOw90If8TcfNKPME4G9xcS9jWtRACv6v4ND+nwAi9j0RNcTZ2CN7wlMvsk6bIeGDsjBTAcAiraJpp0jup8BUlESDvc5gKWAlrdfAOD4zj+691eGl7vnTYAiz2/YnzDPFIBDViJ8KFeU/ZXFi2BgkRwJVoUtqXZYmJd0DxW0dr3fYdHrB03jiBtutM485zIl2P8OWOm+bCzwPhF6t71aAOtWZWAt/vokv+XLAljLTspxoyT+fJrREr0ef1YHyAwNMK9tWvpJC1y0peIIvE8ASa35OgCstPIvMHevdMuy/Z2W2ZuuT1r5lr++GoAlgtgykxhi1T0ZDsyF8Lvf/4/yf/79n5faelYyxYEMALgGgC5rsl5el/uH35Q/9RM/K9ubD6XXRdB6TUEMjcJ3dSlHW9vyH//D/ye/+Wu/JkNYLRenKr4IUAWjCACLiZDXB9ejZqttYEuI1qaC3EEsXBesTk8uL69ke3NDXdNOT050QoSJAnMKdzau4zrnouXW1yakDrAAQLO7vaNghkUmrCnj5/z8TBk9AAkAUyqyHk5dAMcA0h7ef6BMHMAvByIAwWC/qPi7slIAYRoKdLDQ+kJFOQHA0M7ChZHywNZCQ4k2oywwvAC0uEeZYEGc1d3bYIUdHBzqiQnucetra8rMyReLUr++lu3g5kfauzs78vFHH2n7IUROOUoBfIKhpc/lTNcKgEJPpQIjiZMVPtSTtPx72oq5qtNuajvg2ueAEUbD9ua29gf9gvtZtVhW4x5gCaCt3rhUUXPc+s7OzlW/CSZTsVDWyJH5QlaIykd5SKdcgRHWklqtbOvfyJhnXGNsmKh+X85OTmRza0vTdbH8i4tLPdVBDwvjxk/i6ONy2caVise327K1Za6ibiQpNRpAdNTX8QKgCQBa1+iPNmaUYRWiMwJEVqowz+oqts7/gEGaXgDKuN7vE0ggL61mU8EtY7kB1hBsgHquKYjFc4BoADwwqC4uLxWIYoFXFz70qEK0QAV/cxltv0KpqADuwf6Rlg9aOXpU21umCXbdqCv4WK5UTQ9NXWIvtR2pI4ChGlVikWEAMGlX9Mz4nnbRcd/umFtj3oCuUXcobY3GWJQWgvdErsnnpdNpKdDYU3ZlTwr5kgZnyBXL0uuPpAXAtn0gO+98U2p7BzLKMB7zysAiomI2XzLjzA2EcNLpmj+LAlhp6//y8+0X84lZ6+SqANas2iZtTObZJrPSed0Alr/bs/J/HQd60b6IAjK3HTlRwz9uVy4DYM3awEY3PLP7e7FwPbPG4Tw7Lr55SyrPMulOR5xbHsBKK2u0jWYBWEl9ltjOCaBUFKhKA7Cc4ZI0z8X3J7cdf4uMj5lp3xGAlQRekeddA1jxeiQxiMb3OHiwQMPOGlO+js1q4+j+L3lMGdCR9In2/+wxnQ5gzXv3knKO3p/63i4AYMUZWGZ3dvWADBc9fmuQJFhYqqdrmliqvaTBkwLrCo+Dft/aa8yan3YhjNrsUaCJMhiwMplxdW2JaGApADT+MZALe93Hqa81xsYyVpkEAAngKAqQeX86w4r/vZ8dVHJ2mM6fM7TjXILBn/fyjefcSP7RPKJ/OztslLXog9iIRJs2O9Q0Vp1FNalDEI0PgKX2Ia6KkXJSFqQ1nEBgz07YXFyHvW/XJ21rLoV2uPtaGFhpoM7UApDw5iUZALcxjngmCQBaYL6ZzFExX/D4JBId0LcBW9KeSTPwFgFkovcsa7BF67dMu6206EUySmuf25RpkTZbtPzLpHWbsqY/sxqANRoVRTIDyUlbtWVGw7zkS3n53vvflv/rH/68ZAttyRYHMsp0pdNtyP7etmyt7cq7b/1Zefvxn5C9nbek3YIRVFP2DwDWoNeR7WpNjp89lV//lX8uzz/9SNr1Sxm0O6rVVC1XpNdn42sR/LLKCjH3J1wIAXEUdCkZ2wimCQws2FQbazUFGNzn3V22VCi6WFRNH3cNRM/KI8QAEOGi9+jhQxOK7/eVkQLwxf2AKRotr9lUYAn2lU3QBQVgcIEC1EFkHUYLrCsFqvrdsb4Vz6N/tLu3N3YZA5gA4PKTICZsAIXzs3NlrOB2xzvJdUCu8YZHhgqGAUAAOFFGAC7Av1fHr6RSKStz6uTsTIETgDAFRMLiThu78cVvACvS29ncHgODyhCrXyqYAwAGE+nZ86fKBoOBBGPs7cdP1G0OtzfKVimbJhn3EnUQ8XFAm6ODIzUUOm1YVBmplIrSbQPaBOpwdqSgCW6DtBF9RduiuYUO1fp6Vdub/kBXDHAQd0tcFQGyoHqjCUVdiPKH4PzBwYFcnp9rewJ+2phBtB2x/rzWoR7ARfKz06xAiVbR+4K6YCrzL+ioAdQA7HS6bQVonIlVqRk45aBqsQTwea4gGQAQQKFqrQ0HWq4XL14oUIWeFwwsX5i7gIcBJGQRRsAd91nq4yAaoGy7ZdFrVJcLDSoArIGVvUC75ewUD/uI9qnUqqrVBYBFO5QrZQWa8jmjr9dbTXOTLFfG7n+wyHa2dxWoA5BTTbC8AYgAsNRdWY+4pGatbTkxpH2pD6BUt9lW4Gp9fVOjHGLWwNQ7OX4l2xuwFs3NMZctSAuGV74o5RqaXBnJVrdk72s/IeWdfeVUAV5hcGn6OfTJ0E8IM+BXANbcpeDzBLCWsc/mbaLvAlxMsw/mAVhpz6avvdN3JKW3KoCVthmcFUQpXvZ5G9hFbJ3bamClbWAdYPX7ou21yAY8nv7NjdziANYi4yF+DwDWLPBo1viZSiMGYMVZVosAWPGNZ3SvlGafevsnlTWtPea925MxFVyIFnyZ4v03C7jy+7i+lIj7DVH/+REl08YvQu5J0G78vZ+VThzAir+Ls9KZfL+aBpYz3mf1f1K5p+b/2IM33scEgDY6Phd1IYwzsNgT6OFkz35jo2Df676ggz6WaWHx40F6aLNe8AAxBhbsIAJZGSM/jhX4u+FudMb8mWhu6vUUAIsDYE+HA00FbYImFj3XaVpEdT8gjPe32kBB6sGvRV0ax0BUNNAALn2BSTXSSDf24TvSiM65WRd3jzCvuNeBKM8fEMuf5zpglB3CTgYA9wI06fWhyXRg6/Kb+83zwdhmdi+2vwu3u6ug6Xg5WIh+qqfrZZ8AXrnVASxOROOTZPT/tElwEQZWWhrz5sYkA2aWAXabSTzNUFhkAZlX/iSGVlqa0fR8sEQXqqTvZpVhmbwWXKOWum2Vvk/LaJG6peW/SBpp5Vjt+moA1nBYkJH0JZ/pmNzMqCDFSkG+/8EfyT/4xb8j3dGFZIs9GWW70u01ZW93WzYqO/LN935G3n74E7K7+0gBrGKpaoBFJifFfA5nc8kOe/K7v/Fv5Hf/39+WfruBSrgyjXQhyBak3kRrKKfRxGBmsWFmAw0jinGvQJVrCMHYUKHwurFwCiXdGMMGws2w2TIGE9dgWxkwMonGAbPHQS7SxKWJCXg8UeZNrwoQDqYTQu6AFYif4zLI36Q3YfmcKRMMYIiJGeDFgJ2K1uPi4kyfARgDwPKFoFqFTWNuc868wW2QNjk+Oda0Xr68lLffPtLIdZ99+qncu39fWS1nZ2fKBnr1CuF4E64HOKJegFqwz2iT07NTBZYA3A73DwKrByZMV9arBpiht0RbrVVrQdS8pWUgAiFumG89eKiua94XNY1gRyQVo3SrgDe6U622tBomKu+nVApOZTMK7LDB4r5y1ajasKwAQo6ODuXp02e2yKmoPnpS5tJ4enaibf7WWw/0HoAsFSbvwD7Kah9Az1EXP4QeNZqkAaDufsq4wl1xa3NDy0yfAHI5MEO+AFSnp+dy//59CxSA6H3ZRCWpC+AjYCrPbWxvantTp+3tLS2r9zt9ohEIcZPLZ5URRzRA+svXHxfxxFChHVjYAbBwATUXxrK9G5mcsgGJwEdbVWsW/ZJTRsA/osKoIQZY2OlKqQTbqSsbm9tjEE/rW7WIktiP/I84O4yoXKGg6ZG39v/amrYr9dJyVE2Tiw95kH/UCCQogPYFTCzA6GJZtapgT8HyUrAql5OL8zMNoICovwJf+aJcN9vqKliqbSjDqrS9L1uPvi7l7T3LMwBYCpgFAAsWVvQzjroWohGmRSGMz89p8/lqc/Gbe3pWvaLrfrx0867Nqkk8n7Q0/P5ZNmLqBiklklpaf846YPTn4vZhWnqLtovfF9+QLDtCvDyzyrUMgJVs975eF8JF+je6CYu2l9uptNms+ke/T2YhLAZgLdrv8fviwJ7XZda4v1GXyAY/yUUwDcCaNT4WtUtnjc957ZE8jpJHNpqjy3wWAbCi96wKYNF/s/araWNXx2ds4z9rvZk9P0+Pz3l5Jo0pmOnLzjXT/Tcd7TO+d7w53qfLu6oGFgAgecxyIcxE9K8MxHJgyoAr2P/6vQq7G4DlroQKYHV7qgnr9cDrw8EZ7BvwTAfHHCDxsvjaEAWwsG+m2vuGC+FELF3XRjRDQ2RADzjkmljZzEi6LfZMogBWnIEVf7e9PFG3PvR7o/eN341IdObouOF+n4P4Pr4++nyGBpe7r+qYjrh9+ppP4K1oWtGxP2GJTUdFdG8IymHJGrPN5CwswJYHLeLvkdqWk7ZxF0377o4ALCoRLfxdAlhpBkPaRJ02OaU974N5mfpFX/pVGUxJFNa0skwt6gFgTDIgfVM9b4FJa59lFqc3cW9S/01tiFY0kN98+6wGYOFCyClCdoQoNwtJVsXVf/Dht+T//sW/LYVaVyTfk2yuL4NhR3a3NqWYX5M/8bW/IE/e+gnZ2rovnfZAmR3tdlcBrFqpJFdnp7JRqch3/vAP5J/+w78vMuhKKZ9Xxoa5ihXkGtZM3gShcf9j3BYrpsXjpwwAQyxIlxd1effdd+X89MROSzJ2GsIkChOq3rgygKuF4HdFfbGdtQSAtL7ORr2tG3XAjP3dPXW5YnNN+s1mXYXWCb9M3gAXgFekZUBZQw72DzTyH/nADFKQo1rTa3zHWNhYX5cXL1+o/tHW9tYECKCMdXSYzIVtb29fwSHyggmGWyPf8SFd0ne9JNy4AJVg9TiTCBAFRhoMH5vwTZSbNlERbpgzaB816ireTj7UlSiOyshp1LXsgBBoUn3wwQ9UsB1Ag7L0uh1lhMFOUqZaH7DEhNb5gW0Ea2vYN6MCBhHtSN1gh+GyCEjTB1zZWFdQivLhJseHa5yYWf0rwZ0OsftdLRPR7/xjDDXKT4TANQPSCAIApVvdHQ18AfgBtMKQeeuth9p+jfq1/qb9TPMqp8AjbW+LIODZRD9qc3tT3TtJ8+GjR1pGgMZmhwiWAEJEV9yUTz/9TJ48eSynp6c6nviotlQFRlpXowGiaUYe9B8ukpxiAUriRoiboc4dGQNWnSrOdxaB05hLAJcAiZzz0l/oiTl4xjNohzEOypWa9pNT5rt9E//nxIs+he2IIYcxRXkZr4C/tAnXVdgd18GRnUbi+klaAJ20K/UA4Bv2TH8NqhXPwyDkc3ld1zQUhCay0AAxe1iLDYF4rm6UI+jnWelJTvLlquw/ekcqB29JcQtRfIwpGFhZ6XR6ktGTTiy76fntKwBr1kYxOSLYqgBW/PnbbvSjNmKaTXaX63Pc/kraFHh+s8CAReyW2RvUm5HpFklv0TJ92QCseDv5+Ipvzh0ISgMAx302w4VmUQ2s249re++mNpFhswcg5S5E0T6fysujqc5gqqQBWNENZPy9mffu+71J72JaW7xJACsJ4FqFgRUHsOJ9GR9/8TkiCmD5vfGNfDTN+Lvvot6zxkfSnBTNJ0ooS3tXksqxLAPrxvsbCj5rzCTtX6felRQRd3XSC2wfOzCMAFjDgQJWRCF0AAvmlbKxwh4Ct0I8GBIBrG4P+o8eKGKHzpqLXDPVgZZo/yqgFRNyn3oP8d4IAW8UKIOF5ZNPr8gAACAASURBVJq7iuCg4jmtoxVdK30e5Dtfy/wQ2fbvEQZhREsLm8vt7On3NQJgBaaW15t29vfBASzsX/07yGxE99OOHxgAGRXit78NxJqwufjOASxsO57HvgVTM3abAVV2CJoxYCu4Vk5ArIn+mO5F0jSw0hZbZ5DddiMPhjdr8McXtZsv/4ReF+30mYtFWmW+ur50C6T1e9piuHSGSz5A/rPKuAiAl5RdNL20+i9Z3FvcvhqAlckCfAwkn+kGhk1WWSQAWP/wl/6O9OVSyutZGYza6u+8Xq2IDMvyX/7UX5aD3SeytXkkkimEaGFZ5VOzydToYzKSj773Xfnlf/SPJD8ayPHzp1JCB0g35PYhAiETFWAJjBXYWCwYftrg7Uv0OSY2XONUiDHM22yi19HqaTTUtQxRawVy8lk5OrqnTCpdBIamQ8WJIOAF/+Oi5eydYh53spJcXVwo+2fYNzDORdPRpAJMQ0fIASMYTbS+Mo1yMGc29RruhQh/K3jRBsQwMA1tK4TyAXlwU+Q5wDWAB8rIwnt0eKTPffb0U/0eoENZVScn8ujRI3UTwzXt6vJCHj58KB9/9LE8fuuxgmakX8hm5fziXHZ3dhWwwJULMOLewYExeYL2EmCERZsDHOqpdhEA3cvnz1Vk/PBwX773ve+ptpRG5KsYOIJrJW12cHQgFydn6lZ3//4DOTs907anHWDtPP3kEwVGYLoBkjx66768//77cnh4JM1GUypE/Gu1NDoMgBD9RF8jAP/iBe6ZITofoFtwWSQdGFgwnmBmHRzsy/GLY8330aO3tC2pF32Aax/ptVtNHVe0JX1ydXWhgIyziuhfHUNBlwo2EfXjO54HfINdVV1fC65zxijD/Y50GIj0pzOPcP+jDTzSIAYVefNiEDWSuqCXxT24HeJ2Z6AhAux5BakAFwG7AMMUzIRpFdrWKdq0O/XmBBZAi+MsGGXOVEMAnf5th2iTAIaUAzc++lsDCASjjfFmAuwjaQYX0AIhk8NGzA0mPSXLBhdDj5rjrqvDEN0wy0laTk8+r6+uZHtrXUXbOXWst7uSr65JobSmISF27r0lW4/elWGxqswzC+VsRoxHDVIQi1YeuxDeYopc4ZG0+X3V9S2e/rLpLXv/Ik3xOtJcJN/b3JO2aVu1Lmn9c1fpL5rOjQ3kDODD2zIt3UUZMrNcCNNs96Q+TQJA0tJJux7PZ+xiFtFgSkoj/t2N9o0dcN68/yaDLV4//99/T2lcRQqexMDyjSMBWnyPExVrT+vfN/9+TDOwZmn1zHr31cVsBjjJNd/Ux+8Zt1HcZTAqIK57z5s+QPPa9Ma1Gea33zcuX+Q9nR4f0wyotPF4c5+brELt6cQByslYtHq7PTGrznEPoBv3zQgskPbej+enGICFnaR5BAFxRNxVLH/AoS7RpM2GxfY2HSxkFSx4EWAVEg3YYzCz1NOgZUF1oqCP2hOAKWr7GsgSZTX5de6Jg8DTjCU7RI2+Y66N6vdFJNHH768CL+hj6UGs6bpGx0sUGCKdeNmiIu7jA73hNLPKyzSOHo2ce3CB5N1grtGD4dj8mCGquLoaGqhEFFcDj0KbBQ8MT6vTCSLtkQ6PzndTAFtExN3tOtrHmWcKdqqUBd4dQaM3aF0RTMnvs/YzIOsrAOs2VtNXz4xb4HUb+Ks2tU9CSenEJ6e0STeprmn1X7X86c+vBmAN1FeZqHkD3ZzCyMoXC/LxJ9+Rf/wrvyDN7isplAfSHbakVMjK9gYMrA35c3/qv5Pd7cdSrWxKRgzAGmlEDZuacriGyVCef/ih/Mov/2NpX15Is3ElUILrlxaZT8Xcmw0FONi8AxqIayYFdz2uAQJ12gYMbAadKEAA9IYQoa6ur0u31VaGFRtz7ru8OteNPaDLW2+9pacsgEiwg3DVajSaCgDxnephlStSLpYEsXT+hqlk7mgGiLXaDWXuAIKgDXV5cSmPnzyRy4tzZbOYS1dbGvWG7O3vK6voB9//vmzvIKJteQKW4CLnelfkRR6UmTqSj7GN0OeqqOj1SWCJoavFWDs/O9Nod2giffzxx3Lv6L5G6mg0GzpU6B8FqjSdnorWA+rIcKDi4CzkuBqWS4ikI9RuAFNrrF1VVsbQw0cPNJKh6nWdn6urnkduxFV0a8vYWYAUAD78OBOJdPtdXEKraohQx0qtpGwmBYcaTamGaIqYUTDYYDPBnkJbCoDok08+kvfee2/MxAMsgvWFwUE74HIKuHS4dyjHx6/Gizz6U7QhYBZ9cu/oUMsPeEPeZ2cn41Me1XxSV862/gYAAsBSJlW5rOU/PT3W9NY2AT+tLgBHjB+jk+PnX7BQwohcwjpqNsdpYEzBuhqG6DnqBsh46fe1nWEYIYjfbBqwBJOOseqUcndxJWQx/ceHsdHrcT9gW0m1HDBIKM+YZh5O9ZS1hctfiJ7ov3mOMefMQQAsbYtuR9NwAMs1v7imbppibrSUkX4GXENkPhdccmHk4T4KQxJgfNDvCHMMbdQGyKqsSbGyJrlyRfYevSvF7UMFsCZz8QTAsrk7GGY/ogBW0gY0bdOavmbMv+N1p79q+RZ9/i7qEd8A3gBKUgCktLKmAQxp+Y03MDMySmuDNw1gzWufaNm/rABWtH63BbBYy6OAxDIA1qLtmzZOZ11Pfz9eL4CVxL5SYMYPPuLvZwqAtRR4RUYJ5nc0DV+Pk8aBPp6ZDWDNKsv0nmMxACsOojpwN88BJQqsePk/TwBL8w9RA7FbjQllDHFjmndkOBiYndELOlhtA7D4n++RuODg0FlU1IN0SYP3iiCiHJw5SBStZxTA8r8dfPJ0YA35d3qPSnka2KL/hwSj7cz9DsYgsYCNHAWwPG2+476o5hXXogAWdrnWh2Ri84SXywCpabF/BcliY1cBJMqituxEhN7SMcaAA4E2diEQTc8McSaWuxnenD/CwWTwGnHQzgEstIK1neDvw8TKm8fNuE4/LABWdGJPmmTTFvDbTtxfPfflaIFVAaykWr550CpaqtUArEyWiGVdkREMrKwMexnJ5LLy0SffkX/yK78g+XJLMvm2tHp1Febe3dqWjfX78qe/8d/I7uZDqZQ3NIJYFMCidHkNAT2U+vGJ/It//svy/e98S4rA+H2LJogYNAAWkS3OLy5Ux4d25URAtZU6BoDQf4A/UGJZtGACsVEHyGGTjSsZUTGY6DVq3mCoboQGSKzpxIebFy6Eugj2+sqw4m828L6RryGKXqkqmFHElYrocqWKupNRDqLSIVYN/Re3wsFooCF8EdTGhdHLC7tLo+QFIA6wiPq5ADwbhpevXmqa1IPncNl7+OChXF1fhQh/uAdeKngEuKEATK2mp0u0Ae5YB/t7+hyL3+XVpezvkM+5ugG6C+T62roCb2gzAWzxQT+L9iXC3ekZLow9E4pvt7StifJ4cnqq2l6kAwBG2xLt78mTJ/L06adSIpJcrys7O7tKf3Y2Em2H671GWFS3MAPk1EXy6ly2trelWW+qeyOulvRfu9dT/ayPPvpQGWaDIRpgL+XBg3vWF0XGAm6J1je0ibkCloz5pNHrJjpYAIwwuwCDcMk8OX4ZgMOhPre9vamAHs8+efL2mFHmrnQAWLgw7u7uaPlwd1X3PtVpM5CR9jPmmoGRB4eHFiEQd7yNdQWv0MEC0MNlDxYWlGhAHIwqM0xy+jdAFu6NGAK4PppAuoFEpOOGDu0AIMs1ACz6zQA1Y071lf5tIYj5wXIibXUhrNWU6UjZYfTRhh7lE1ahpkNIZIRNgygxY5P7o6AYZXMAywCqoZ56GrU/hGrWw1Oo/WhUECEUsA59q7x0CLqTKcgoX5LKxrYcPX5PSjtHMiyYC2mUng4Da97c7dIfEfb+a1mQ0ub6Ve2LtA1g/Hp8I5JWvts0yqp1uk2ed/nMXZY/DWC6y7ySNrmp4+NLzsBKs9lnte9coCHqVnOHDKykPKMMnvi7Ga+bX1+GgeVsieg+x7/zje6y785djtn09+P1Aliz6p60Lmi9Y+9LkoZZ2picuh4zv+NtG5+fb7Z9sgbdvD5KA7DmvhtjFowz+m7WNvp8PK0baa/IwCII03Sa9j/9p4CMMqzM9cyAHLuukcm7bWUIYcOo1hXMKyIREoEwCLNjo7udpu5r7t7Lc6OhAj/6OwL++HvFdw5EuS0SBasMxJl2kVNmUh6gJXiWwVAPIFe0pWG+qZ0W8o2+31EAy4EdsxknEQ25R/NSO3KojP0oW07tRmWujbQ8Sc8aw4qEzNbiB10xA8iMfQZAxm+2M/z2+1x8/waAPHYntHvj4FsU8dX9Hoe1waVS65jDw8F0VPmoPhhuhYGB5fawP/OlZ2DFOz7JCFh2gv/q/h+eFvCJ57ZAVHRyfR2bhdVbehUAS0NTyGDYkyyRCJk0BnllYD19/n355//yH0i9/VwBrGb3WkqFvOyw8dx/R7759s/K1voDqdU2FFwasQFlUzvK6OKTZTOdGUq225Hf+vVfk3/zL35VqsW8CrnD3EBLh7ZF84r/AbDYVLd7pqMDMwpwSb9rt6VSrikwwoSvDKuLK9nZ3ZFyqSLPXr7QRWpzc0OKOXN9AmQwrSdAoZbUalVd4IoFY5oAogGYuBsfdYN5pYsCEyt5VqqBgXSmE2upAvPF2E3FcknvffHZM7n/4EFwz4PJFoCAXkeBMlhWlIV8fAGG3QPo5WBX/bqu4BCaSSzGgFAvXj4PWkjWLvzgcsbvV8fHcnZ6YtpEmYy6uH3tnfcUkAIYIvpcaxzB0KICAhqt1dZUM4By4DJ3RgS/YkFd2D786EPZ2d6Ww4N92d3ZUX0w+gUxeGWXIdbeaso777ytoA6AB5EUR4FZBFhI/1TXcTksyMEuWlbG+MIV7vryQja3NqVxeW2i3rmcuq3RN4PRSI6PX8rbb7+tLCPy2dxcV5YVv3GFZKHkOdocYGdjY0uBM1SwaBPaFIYWLCo+gEMqJp/L6n2ARBYQwE7bDCQ1IXZALz/hw5jhAzPNXQPJt0PI5kCfVhfBskU7ZGwiAo/eGG6etIvrqnH/0dGRXF1fK4CFSx/gmUY8rJQVWFQtstraWNif90DzD4wr2Fo8Y6LvE0FMAKy1tZoCX8raG0zEMNVYCQYUYvDruCg2EbBH3L0aOSE0gEqZVUG00wEsP/nz948yqb7VcKRjGW8/gEkMR/7v9gbK6isXiqqpB4PRx7u6EBIRNF+SXiYvo3xFtg6O5Oid96RX2NDv44baPGkBNfDCtOcn7avPo8kppM35q24G3SictWlK3wDdfc1XrdPdl2jxFD+vsr/OfOI2x6y81OBPaZq0cn7RGFipG+Z5kiMJrmZJANO8PUI8/7T3M6qx5c/OAwBuRBmMFGaWiLtvum3DDLvVXIDS+nbWnLL423T7Oydlm6ZozHMhTIs4GC9N/P5o2lHtMAcE9PkZANa8d2xeO0Y1sG7TH9EYhknjJ33fMpkB0vK/+W7BZp/OIe39u5HHHQFYk3180AZxPacAqLh2kjOBTG+1bZEI0cltd4L2lbkVzgKwXDFKD1dFpN8d3ACwxiBNOBBMYjb5mHIRcl+nHcBiXtC9p57dTQNI+g4HbSenMM1qdwWngli6H4r7ntYAKAeeJu+ZgmweDRCXQPILB+re2wZwwe6aBlBVaF7nluBiOgpMLA5gQz3UVgugHweZ/om2m0chdABrMsoM2PIPwJsz1nR+y8oYwOI+ZfMrKGgMLAeuHMj6oQCwkozMtJf59lPzV09+mVrAX/b0hSC5VnFj8otX9xUBrCyi5TA9hpIH/OnnVMT9xasP5Ff/9S/KRf0TKZR60uk11S95vbouTx5+U7726Gdke+OhMmE0EkYEwKKNALBwIcwPevLdb/8n+dVf/iXpN+vSbRINrycDIobwOyD9PqcRLQ1gBhaMnxqg97O+tqUACWKNfH9xfim7ezsC5Yc0mNwAl5jwAY5geOFahpA6jB6u05eAFYAdL549l9paTUEy0q+Vq0FwdSjtZlMGHRMxvwgue61OU92rlC0jI7mu13VDDwMIFzg+5A0YAXjCAkV+AFoOEpAPGwa0qgA5qA/gxoMHD5UJxLN8AL0ODw8UQAEg0ah03a62ibkhKulZNtc3ld1zfnoqhweHCv7Apqo3GiKjvuRzeWVoqRsgrpGVqoIMlL1cMpc/vkeA/fTsWF0LcWuDEQUoAchDe+8fHEghl9U2w41So/LVLHodBsTG5rqy9q6vroOO2kA6fWPmbNTWjSFVMEbXqE/9awJohxGO/tXF1bWKtwOIIPauWmRXl8qa6wJolgHR+toOJycn+jcaYnyqJYsuCHBlrqiBgSQw9xoKYNFm/AD0wcCi/SyioemtuXshjLZcITcWdfc+pTwcQSmAA7PJI2Mqw4lomWXtZwwq3Fo1PUAvGGQlXCcBpTyM8FDWNzZUvFIjF6rrnrnbMRZhMsEeM9fAnoKZ13VzubX3wcIXcw/AIwCWgl6ZzMTFs9tR46wYGF8KCLu2Fa58HlGT6JDlsnR7FsqZ/oYspRvjwIjSU7J+X8FA2pj+gxEIuKjRI/OFoKsWTs1glfV6angYW67J2ynZUkkKlTXpDLIyLJRl7/5D2XnwRHr5NRkGAMsMIHMR1YConObFJtx4VMIvO4A1b3MU3XhFbZw0Vs6qa9SX1Xb6vMr9uvJZNN3ofT9MAFZS/eeBQdFxPlMnaUUGVtr7uQyAlQhQRTJIuh6dA3SDF0EcFh0v0Q3mqnPDIs9Pl+v2AJa75c/TwJp1DQDLbf8pYCgYmt6OrLvpfTx9R3xPMKsf5u09ximGaLqLjvP4GMBZMj5Gpt6LVBfn+VFIZwEr4zxeM4BFQBg9oAuMqmkAq6PBhVTPNABY/U7PAKxgm6GFpdc7dqDmIAsWNIeVBMmMMrCiYyXKwHIQyxlYEzbSRAfLr+lBI/a/6oNORMej/eQATJQ15WWL99+U5lVkXCuYE3F/jM4Ng/4ksqPXyYAz3PGM3aT2Lcz9CLsKl0xnL2odQxRAHsHew562728C6Dp/BfvR6+LafaOh6ZWrTRd1dQyap1522s4Oa+39pX5u02t9cwZo/dAwsGZNqMtO7otMzF/d8+VrgTQA6zbjZBUjIt6CaSf86S2+GoCVyWWkP+hIRvqSzRSkjx50LivPXvxA/uVv/pI0uy+kVBloBEJ0l6qVmvzYO39GHt/7adndehyMhABgCULM9kGbowBA0G7I9fFL+Y1/9S/k5Scfy9XZhYmG98xVqjuAtQSzJKuMn0a7qewkj8xm9N+elIqmM1UIQNTl+YWUKoAEPSlVjdHEM7BtNFpdqRIABUTTu8pwArT45JNPlKm1vrah6QE+4RK4v7Or/vQwW67PYRYNFKwhEiEb/na3JWXVUSqoy14nRLbbqK7Jt7/9bdk/2FcQA+0lPmgx8TdgFUwr6mquiz39nglY3eI6bb0XcXbABNwgYZ8B7Hg0RgfeiEKoIEO/L/fuHUmr2VIKdavRENwFSYsy4A64sVYLQN+57O/tG8smRCiEwYUY5r2je2NtAKIjwgo6Oz5RUA3QCLCOxWxrY0M++vADjdKoAvR7u3Ly4hUmgDSu6xpxL5s3RhXsLHUtGw70vmI2p+ykcjEvZ2fnqrNGBEXVf9ITF9zWhnJ9dan5oeXV68G82lQGV6lc1LLwN9dhWfEpAzgyboai6dIetI1HQlQNsUJBoxACbMGEouwXF2eaNn0BSOai596u1bWqtdvFhYrFuxskAJaBoAZEKXgX3CMBygCJENfv64khUTnLmg6uhPQ9UQj5zYmTU8oxyja2NlXLinFotGmiEnZ0HPC/G12qO6XBDYwdBojHiVguZ66FFl1w4nLLe4iLLqLyAFntPpEiy3ofbUR6WueBhZ3WsYFgvjjwaoAvHwwXLTsBAMKJHPVQJpkCwBiHdi8GJ+6DWIZ6cgYHPJPnWE0BrOYgI6NCTY4ePpbi5o5kN/ZEclEGVhAN/REFsOLrUdStUts3CMD631EDOH2tWOyO26yJi6V893fNK+tCG8glivQ622XRtOP3fdkBrLT+8+6ZCRLMEvgeb6wjUboW2Gyn9cPN6zfTj97jG7hZwyzaf0kAVjw/txd9g5hmP6a1b9rzS7weMxhhiwFYUTZVFJRyICCpHLOe4d4oAysKDGAveZ2VSRIDsNLaa5H2mJVGYltnpl3o4kBW0jPT+49k+z9tHE/eq2QAj+tJadz4boF3at47nOZCCIBBnu4ixwEw/5sLYVc9ALAvVcAdO6Rrsg4cvCprS+0UohJ29T6359DF4u8MLngREMjr52OG32Mb0Pc2U2uwubj5YbvZPNMAlq/V/jvahgBIzpZi3MfXcz9I5Nko8GRgVFYPCr2M3s5qf3dN90vlL4KUB8+4hwj3Um8v96S/A2ML0XfAqnBPPkQKHAeFDtNefC9sXroTcEtBQv4fmP3oZXEQCw3jaBoKkkUALA7Oo4CVA1jOxvrSM7ASJ7aI2v1dTtCLTF4/avekTZRvuv3nGbGOos/rs2j9XkddVk9zNQALLafhqCf53EiKxbKMenkFI16dfCS//tv/VF6d/UBK5b70h7jfIby+Lj/59T8n9/f+hDKwrH2TASzF+bstaV9dyu/9u9+W733n29K8upIe7mgNGF0wPoxRgjsV4ES71xlv2vlubLAFxUHVp+r3ldWCphB6TCfn52NGChtzn9D5Xb+0aHG4SaqgdtWi6gEScBpBhDpYSTub29LttFVfqNNoaGheBLDHC1IuI+eX59JsNGRnb1fyxaK8eP5CtjdNW4oIfscnx3J6cipH9+6py+Lp6UnQw8oHN0LEvXFNrOgzsJw2NrcUvACw8BMfnuU710ACgMHlz13aAExwn8xlstoOnDLBvMIFsdmoa5lxcaNeek+vp8CQusttbWn9Ly4vdHHb2TY3R3S6ADBgVm1tbY0Br/r1pZQLpfGJC9cp19r6moYPPnn5SvW+cBvUdK8utK6FwHoq5rNqfKDfRZvjgqbaZGGhv3f/SD579kz7WYGgakU2N43dBZsJphLGBtFkYGSp/pgykMwwBqgEwELQ3QTWzSUVWrkFCkCMvaJltmiRtvBzDwCV6yN4265tWP342dvfU8F5/s6XzOWQutEXpEWZVZsMw4nolIjCZ4l8aO6i3KuAg4YGzqoLIbpUV5eXOkaJ9oirnwYzuK6HMuOaaGLuuBHCCuNe2oXfDmA56ASAhT9dJjDPLLpiR/+n/8dRC0N7sEmiTMq8QmMrh/aWBSyg//vB2MmHd8+NIH7DuioSZRI3xKxp0rHUAqBxwolbaJVoiUQqJFhBtydX15eSK5RECiWprm/JIF+W8taOPHjnazIqVKWdraoLIeWMnnKCe+l7HJucJwwsm/fSNvCrrsdp83Pa+rdM/otsGKKbr1mbjGXynGc/rZrO5/F8Wpul9d+iZbzLfo7mOStd/z6+QYiXN238p5X7TbsQpvVfWvt4NOLZbXp3AFZyWT4fAMvt2LsAsF6HTTt7nC0HYEXBK48yOI+BFX8f/N4kAEvLGGFgLQNgpb1HXo60++LzEYeASc8mvf9+XxqAFS1DUpRFD4xi68dNAGteHW5cWxHAci2lSbqTKIT6XdDkBOixwzwDsHQP0EMz1BhWZgf3DLBCSzQwr0YavbBjDC0HtUJaKhcB+12mbQ8vi+8jHHSJv4NAQO5W532joBJs+eCyB+Cj6QSgygEjdQ3sD6bE1aP5qd0YQCoF2lz4PSBI9j+AlIm8T4CvoD3VN80wB8Ci1ymrjyGuM4ORt9ZvDFgFd71cEKUPoul2Nw4JIdiOM1yDYRZtO7ff3K6jvlEQC1YW0aejdgx7EtUQzls9kHYZs63UFfJHgIEVbcS7MmAWNXR+1O5bdsL+vNvHJ52kfG0BuxlGN62MdzmmVk9rFQBrJMwfCGcz3+ZzRem2mdNH8uLkA/n13/on0h28UhdCTjEAlKrlHflTP/4zsrfxtmyu37fNs0YgzKkuDQei/Fbf78xQKoWCXJ8cy+//zr+V737rWzidS6dRl9NXJ0pHbbU70uy0Za22ri5wtAcMJX4XEcEeiRTKJWm3zD1whL97F52sqgITAEYIwWsERdD6kahLIa5O3A+IcHFxKYViXoEZ2EmkDTOKfEgHcIXniR4Hkwf2GK6OfNBjYkKljQqlkrptsSm/vq7r34AaaEsBmACIqbuZiHz6ycdycHigJx6Ug0VNoyl2WnqPixQyObOwAlbA2kHbCsDj/r0j1ajCDQ2RcKL9mZuYARlEP4S51W11lEm0u7NrJ1G4OW5tK4tqOOxJKV9UVpBqKQFuZbKyubGuwvgwy8gfwXSiHQKacHL19a9/XT766CMt9+7uthBaF5c/xgDtRdlpr+u6MZh6tMHaurZrvVmXnd1dqVWr8vTpU436WAWQq5swOiAIfQMYqu9mNiOnF2caTfHV8StZW6uoqxpuaoiowx7iPtqPxW97e0eBzlHfvjNQsqqgGKAfbp+48jFG1K0wjCmYeYA2iIpTZ1wR790zoXiiQOLCCXBr4KFFGGTsaETF0VDHDmASfUe7A3zSHplMzsTpGw1phroDHNG2iFGi38X/rXZbup2W1NbWFOgh6iNGDYEBYIehBUa5i8XKGMg0ynZe+418aUsMOO5lLKm76gjRy6K1z5AgBT1BAJ12c9fVQcYMPmWQiagm1vrGurLRogw0FY5XQfaB5PKmIRc9AcQtl/+dfQVoh6YcH6ZRBbQQvIL2DS0dNhbRPAHuRjkpwHrM16S2sy8P3v26dEZ5GRZrkskZUD02ojTE9I8WgJW2jqatSXd5/YtUlrR6JZX1892gp5Vw/vVZbR3fwM667ysAa7p9b7bT3QBYs9+J+QAWhy/RDWN8NCzCwIqOhSiA5Qde80bYm38/bgdgObtKN9izWHZJ6CWrD65bMVdLX1umASyTfUgCkOJtuuicGL8vvv943QDWzfxv7m++SAAWtrbaONexuQAAIABJREFU62MgbAJgGfAxGEeUdBaWRyL0w7pB39hYqnsVACwFtNDh7MHAAsDq6uGhM9oVEOPwfIgrYQTACeNmPF6CNIg/58CS9SPugxP2Fc+4FIOxpUbjYEgOQrndrwenKmAeIusFl0PPh/HnYJe3jTO7fD4BwKIc7D0IZqXAkgrIB1bWwNwv/X87+DUAUAGw4M3iddXvA4BVyJkkhNrehazaobhvMl/xLDas2pwh6FBUnB3QVMucYW8ZNLpUy2ugNm+POXHgDD/bvzrIZZHfAbAsuiIH2FEAS8sQDr/5nfnOf/oPkxk4YSb0yidNktGXM20j7p0Qf6Gj6aalkVQGn4CiVDhvkHkLx3jSWmH/776iaUbEKibOvDbxqSmuCxLNb9GJ99ZlnLG4eHq36dNlyjKv7ouk87qjWKWV4S7eh3lGcFr7Z/K2uUV1plAoEyRQcnkArO/Lv/7NX5Tu8Llk82gdEYmiJt9456dkZ/ORPLz/nmQziHFXRUZsdENY1ODTrxMnE+pIpN9pK3j173/n30nn6lJaVxdyeXoqtUpJ2r1+EKDOK/sDFg6bXoAfEmBDDgDT6QQXuEpVJ1Co30yyAAmwb5gYua9SrurpB8APZcANEK0pmDu0kzFzcLuCjUO5jcLK5pzTHEA1GDC9Tlv2dvZ0IoWhpPcAKOQBNRqyvbUr7a5pLsGqAkgByMCdz1wiM8rSIX/uZ5yhazRZLHBF6yrg8urkpYIc27is9QdCJDzq1ul1dfEG7FDDC+ANoKbV1N8qYtkfKJsNgAWxbyZ8hNwBPE7PTqVSLOsQdACIPN29rl6/0vLgTocAOdpMtaqJtiPiDjCEixh1aVxfmrZY3hY2cxWknFmpVstSLJWVhQPrDHfNzz77TKrlqrolat+EEzPmaVwqSWtro6bR/XI5Ihk2pFjMK4Ck0Qz7gI95LYOFTO4pAMU1ZQ91qEdV08W1UMXgcd8jBHAGXaiOtgkAFAAQbpSU24EcO50S6Wq0wl0FzFTTLF+QehN3RcC2prYJ4KGuMxn6sKhAIywrwCsCGOSKeQUOlQGGYP31ZWDXmf4XbUxasP/QmwMEbLXQTcsotR3mI2xCNVrUMGBM9XSM4u7oRhNlQJRdF/agX9VoNbXPuYcgAyDI182WAlhuLMGypBy0LUBepVoyXYl+X+vMb3s37ISMOmaDuDuMR67R1rxrDx7cl5NXJ8ZGy5oRgzsnLrWdnoFk1KlHhM+8Ra+h3bLlNRnkStItbcreo3dl6+gt6WQA2YrKspo1T6XNX6uub2npLzJ/p93zeV+PtomPgaj9tWqbLVOfaF7e1tE2X6Ysy9y76Kbe30/uj7bRbe2XeBnjm5BlN8ZpdYY/sGiaaWmNbeKIbtSiaUfbbxn7M6nNp/YEkX+Syp90ABm9L+mZ6evjWk9V9eZzk23S1PiNHYDGn0sqi7sKcg0mg38WcSFcdFwv844ucu/ssbMYQHVjHAXwieAsDlbFgaq4+2CSyLs6OUVYQJO/wyY6YXebVJcoMDhrLpg1xpPaz/OI70vjaWSCvTzrPUubK509M6sMafNPXNR+MgdYw6W9S7gAxp/hfw6S458b4B2sH9VznXwAsyxfA1qUyR4OgXvBpndpBQ6DOTylDgoIBdYVABcsLHMdxPOiJf1uXw8T2U9om4wy6rHAQZ27EEZBKmddRdsvCi65LhM2MMLj/n8UbNF6DIbKGvK6G/PK7C3447gw+vA1UMn0pfS+wKzyPiAPovH5mk76ExfB0G5hP84z/EQZX1GsxNPXA8pwr96vboa5wLAyRoKxyiyyotuihUyQxCCoVsSFUoGowCocBv1UyunBhnQvQCTugZUv+sN9pK/1dOAqZ0GaAMwAIPlg2/rB6lcA1goAlg6gufDfIkvD/HvSDGwieK0K4qxUyq8ArJWajxf4tpu3pIUjWph5aet9LJ5ZQ7+zmaLkskXpdvqSLQ7k5OwH8tu/88tyUf++lCpMZAUp5Dfl64//nOxuP5YHD96STKYkMoRxBGMCyoXTkSe+3ESJk35fPvvgQ/ndf/tbcv78qbQuL+Ts5XOplSsCdFavNzQSHZMSG2NF2IOeERt1PkRZo5x8z8Su4M1wqAANEx6MIgU1asawAejgOhtvGCo8g7YU4AftcnV1bQymji2UbAQ4qQEM0Mgww4Hs7e3Li2dP5eGjR0Fbqa2AhS/sWuVsVnWaYG8BPtQBCCoVZfX4pAsABtAES4n6+OLY71sUPNzDmLD5HlYY4AnlIJogTCYX3QbkOoGhlcko44pnXz57riDHWq2mdUOwXsXY2y1zCysU1V2QtNHJQseMtun2OrpQosllkfNM6ByXQQAhFg3yIfog7dmsE/VxVz795BNtFwP1RLXDaK+PP/lUxd93dnbNxa/bM5ClUpZG3cTnARppdwA0wvtSrmIpKwcHuyEaZD0AhTmpELUuLNDe3qp70OkqMOXtBUiIKyCaVZSXtuADwwrXUa4BvNDHHjUQ5pyyjDSyJK6b5u5HWtl8Qf+G5eULKWNoY3NDxylAmTOTGGudTl+1rzh1AtSDCKinTH0ArYKOKdqegAGUgUAIjEPSVE2qjLnEYlwBugKokT9lx1Xx/NzqxUkfv/09UIZYsWC0eBnp+Cyjm5U1l0vcEtXQo1xjNlhHgVJ0rwCzVCsiRC/0CI+0C/lwSkZ71CrGCCM/2mR/d09BZjTsqAPvnTL3RhkZZdB/YHz3ZajuojC0zEAa5ArSy5VlUN6W3be+IZv3nmhEQge+09a5lSbZOQ+vmu+ioMDrKn9SutEy+Smqv0PR359Hmbws8XaObxgXKctdtXU0nVkbxFnlTitnvIxpG9Bl04vf/8MOYCVtsNM21ctdH1tRU017c6zdNPTpWzbg8+ywpLJEgaooU+grAGu6jV8ngOXA0QgF64SP91t8HCw6By06f7xuAGve+qb7gzl1j68VSXW/NYAVUBsHVbznkwAsBWyGI/WUAAlRFvhgYKyrTtv2B6qJZfa0AVgu7m5sfLvelW5nAmDBijcXwonOldcxCcDimpfXbUANOuP6UDCC3NUvMLnYA7iNQzk13cDKZPOlnKfAADNwyEDDKHgVHUsAWMo8Cuk7m84DHkQBUweHtB8j+lo86wAW+5fofYwH3X95XfRQ1f73fHneASzSdlDL6meeL33UVINuqn1v9UL6w9vW2zL+v7eh5Zc1j5V8zlwu8bYJh7M6fn8YGFiTzgwskCU0sFYFf74IAFaaEfTV9S9uC7xxAEujAHIigfAgItg9yeYGcnH1gfzu7/+qPH3xh1Jbz0k2U5FycVfeeeun5HDvHTk4wH0QRhE6P1llGGWyZsy5370CQ6OM5ACMTk7l3/3mv5EPv/tH0q1fy+mLZ8oUyhdKcnF5pZo9TFiwiHifcTtiA00aKi49NOFG35AREZBJHuaURW8zsUZfZEjDRa0Bc2A6MVHChuJ+8mLBK5cs8h9aTTCvMEi76HYR2W6tJpsbG/oMror3HzxQgIBywKhRcKbZUK0kBczY9DebWl7PA7BCmUvZnDLBWESdyXRxcap1rdaIbmcCi6RLuflQRkAOROOp3872jnz29DN1jdsgQuLlhdRKBjCgrwTQVSmZeDiC7prGSMaumbgWVqumq2RumBVlArn73+XFhQJaAFi0PWAQ5eZe3MHI99mzp/LW48dyeXGpgvb5TEa/e+9rXzMgpk2kxZE0rq8VzKKtaBtAI/qWBe7w8FABLYAvog4Wizl1LaRvSROB8gqnLvm8gkZ8j/C+L8R2ImSACm6AiNtzD3kogLe3p+APoBZlMhdDIk4WlVlm0fuoT0VOzk4VWHMdKNI2tpfplF1cXemzgFT0LWUzHa6+gpe4wMKsQsDeFmQDewCqKBNsM8qAy571KaLzpwriwaK7vLge62VRLtwYCTqgOlYZq6cu6OFUyo0g+86Mj14QTgfshNEEGIbBoUBWAKqgs8Pc450DXEMI3t5VmxudNegMNRhY/O0MLHt3msrI4+9emyid6/rOMWcAYCl6x6kiNG/cGXGZrJUFIeN+tijDYlWyG4ey8/A9qR48lH4mr+66bgS9iVn6hx3Aihu01uev+dQt0pFp69syZVnm3nlj6a7SScpj0bQX3eCmpfejAGDNaoNFvk+6ZxpU8l6cfiduPjfjnYnsNeaNh2h6cQBrVvTBZd/VtLGyyvw6O+0vJwPLgaNh0FaNt80iY2uROSY+/90E8uczKBUknTNfpzGwkta3aHpxACue1/S7cvMduA2ApW0SGi8NwNLDdYwm7H+iOQeXOLP3e3pQRnqwmrCZ9Dv0NwNrH4aW6qnqdQOwDHgWtZMoiboSRiIU+h4iPkfzf/Q7A1omLehAzhjogZkVmEr+LkfTUHsQT5MIi9Dd76IAmrKawhhwDagx5hFUQN0ejK/3UZF4/TsAX1EAKzrPUButh7Ohgp3pzDIAd6+nglzq8RBlmAWNMmdhBYB/NHLQbBqc87rF2WaeJjawA1bcq3tDvEDy5t6YKOK+zMscB49mvdTeAWkGzbKTrFcqagQvktd42VqBgcWm/XW6Dy6ygKUpOK1qoC/bH1/dv1wL3MX7MG+xTe3/TPCRHmaVDUI0sVG2I6fnP5Df+4Nfk+evviW19YJkR2XZWH8gTx7+Wbl39K5sbuxLv8smGhez+QAWq0W33pDf/a3fkm/9/u9JpteU0xcvZWdrQ84urnQDvLaxoayj45MTc/MichqucyIK6MA84X8mUhhVuBvCkkJkG8AIBhEfFWwMUdUAFthgv3p1rFH9uAdXMf4GtHn54oW4WDXi5CqKCJYHKKBaVWVpNgzsAQQBkHn+7LlFnFtblxcvnynhGUH1Rr1uvtt6UgEgA9jRG7u5lYtEGCwpGAYQwL2AGNQJqWoDb4oqHM/C6qwX0sOFkAl+i8h511daf2i0AFiHO3tB72qoANHbj58oYFRvGDDCArq5santpq6iGQC6rlKsS+VSiGRn4OH52ZlsbW0o+wdQCKYTjB3cCyvoOOGuVigqoAMwB+ACkLGzu62AFnWjjRR4HBj7zYEytMW+9a1vyePHj1WTTAGyLVwdAUq6CgwBUrFYUQ+ASdqENOgzj5pXUPfPtoJstC8gFu2qQGBwN3QGHgudC+aTJuV28XbSJN+tnS1NmyiQClStmYg7bnEapTBEfXSqNt+bTlZLur2urK1tBL2rgpTKIQpiu62sNgO1OBE0LSgAQQBD3he0ubi+tbEj9UZjHJUxVzA3VQAmykU+Oke4OGjkxIzTKKV/Zy26obGurAz6LgDEVWDWlZQ1BTiIvp21sel50Z8mxm6GBaAXfU7ETdoUWr7XXe9R3YasNK6uFcCCWg7IqBIM2Zx0uj3JZTNSQly025Z8PiNDXC2LZclWN6V68Fg27z2W3Ma+dEeEgbZP6jy13LT6I3331AYlogUztnk+RwDrLjvirjboi6aTtnmcB1j4NR/Xi+a5qO3t9/2wA1hpDKe0Pkhq9+lN+fitmErq/2fvzZ/kyJL7Ts/7rPvA1UA3eno41Mi4sjX9tmu2//Ha2tqaSUuRFEVRIqVZckTOaDg9dzduoFB3ZeWdufZxD898GRWREVlVQAPTSBisqjIi3h3v+fu+r3/96nMpAFfKu7Rs478MsMpj82ftsW7zncueMz5uAMvJMOH6s2z/mPc99vvUxYwD4mCdC/MKGVirph0tnKkAV9LeIp5HuP3NflduBmDFXjD9c9bW0cU4A2u2v8dbABeyCBAxPaeRTKNDa67hleEAFmCXirzDbI8ALP7u98w2AsDCPgLAwqXNgRQHr0J2UNw2CdsJZnz4MVBrzlayE8K5O6YDWAbQFHX/sfiOzTWjuJe0vExmB84ZTwY0Wf5zwGceldDBPwfUvNy+riloF9heDlxpelGhSF3r49EAAwBLwTJcJAMAi7qqnRhIyVid5wCWg3N8Tx/yCUE6r48VwQArdxnkmTn77Y8AwMr70r+LSZ00v2sAK6tenzYGy1soCwDMat+bXk9aZMLFLk/6ae/AsrQ9XZ+gABA0xGqhJCPpyuvXv5Sf/NNfyvHpr6XRqqgL4Z3dH8rjh/9W7t35gdRra9IbTKRUNuBItcQCF0KfAkHoWS0mvYH8z3/8B/nJ3/5nkUFHjl6/UQ2sF6/eqBsTLnewcs4uznXhcRACQWq+B8BSLSldIEDfjYpa1g27ncJY1DfoxRahBJCGDTzXYAbBBEFXSXWManVNi5+u56MU5KG5zAGOKcjUaChzCsFsvj85PtEJ9f79B/Lm4JUCCwARgD8AIOrGhb92xBYDKFAfbmVuGRgAE4oyvT0kgh/MNwPpAEzQanLhbxhV1NkZUqRJ3i4+r2100VFRbp7BjRDAi3Z48fKFuhKeHB/Lnf07ClzAvGJBdRYbPwFjnj19Knv7+7aITEYKXNEmACHVCDBq1ABTOqrpRTnQuvr8i8/l/NiYWNwLIILLIcAGrKaDg7fKNiIfgCtAoj/7s/9FvwPEItoggvj8dF0DgC3GYqteV593GHC40VE2AD8APsAowCAF6roX6rroTCt30aSuAHG4Em5vbxsLKmJl0U/UAXALrTN+515n/zHeYF7xHDpXAHe0u75nkXFCevVGU/WrAKA0OmC9ZhEXh8Z+432CjcRpEWPLNLCG0m4bkMY47fWGysjjOwwKBcYiAErHZ72u3+taE2gN6DsHcIVBVyIapY0NP4FrNW28XlzirthSwBAgywEs2odxyUeZjKrvZjp0znDT96bfN4NBRPvXNcguzs51vI8HsBG7IkWil8Ig7Ckxvk7gg/FQJsOhFHCPrTSkurYj6/cfSfvO5zKprcsY/bkMBlbW+vVdr/955uf3fU/YJsuM7/ddrpvmd1t9nTed2wSw4nXPW4as+z50AMvrHa9H1t+z52Yn+PlZg2Ha2ZvyWU4LXXT1uauaQPpARhS2rP6Lg1lZ9y97h27ybNa7mZ72HweApetpwHYKN/th2+RtY78PAMvSngMNnpf9dK+FfOP7Sv5LGFpx+z+p7AAVy/YPWXVfhYEVzgXxfNNcCGdlwwUOOyhiIzmDyBlYCk4NeibkHrkQ6h4gYmDxrEpIdE3SAd0d1VSCcR+Ju9P/s3Qjto8DWUnzd7x9HUSaA1ihtLmlEI4rvV9Z6wutvNAfPiZ5Tv9HmoczwCoAsMIx7CBRCKjFx/QCsytyGZwRkqIiYZ9RHxeHd7DKQbHQA82etXLiQjgrcwRg8TeeNDDBQuaV3xdvY+sPC9YUtoPXSev7y5//j8w3Z9kAn1U44aQvafDHOz28J8tYTZpk804oWRP0da+/awDruuX69Fy+FvjQAays8b3MyF72rnnrGIBlotFsVAEARuOOPH/5C/kf//Ov5fj0t1JrlGU6qsrnj/5MPr//v8r+3mMplxoyHrGhr0RRB/EhpDV9Ookw/EhjZ9zry5unT+Rv/vzP5fzoQM4O3sh0wmafk5O+Iu0KQEVhYfmOzTKnI7hsgYOpK1u0YKu733Sq0QuVxRQZkibObT7izsQyxN4YTtxrzCjTJDJ3rYG0GwbEAeAAJpU1RG1J1lpN1Z2CwcJEur21K2/fHiioBnA1HA11cr84tw29nxhTBsAxJmrcyHDFQ9uKclEvfiJarnpeg67miZ4QP10HC5YVjCvcBQGz+N5F6Z09M8KVC9ezSBcAn3vqdX5xrmDYwZs3Wm4QRr4HWKCdHaSgv4hAuL6xYUDgxNqPj6Y5BHBZ0/YgT9NNGsvrN6/lT374Q3n+5IkCQw4cURbcGRFx393b0zRInzTIn7rPNaRgpZnmGNdIQ3UNxmNZa7a07Qx4MWF5ACd0vAB/aD/Aqb07uypMDoBH3qRPPzhIBytL2WXHx8ra8rodHh7qvdVySdN1Rped4E00Gh8AFuL09K0/B8DjdGfcUjWSIxoNketstW7tSxpEwRmgq1apzPoXEAngSsG+PpoNAHMtBVZ7PSjwA2VgWR/BcLQx4ieR4RrJuLsc4A5YU6OAvgfQ4l4ALB1rA8TmATUtIuL6eivSxALsLZj46Wik+Wm0zchg4ZrT6jXvqH/oD3U97eDq2pAR7894JKUybL6yziOAgjaCzJ1SyhUZIdje3pLNB4+lsXtPptV1kQoaejYDp639WTZB1vyYbxX447rrQ2qTm65PSTbkTXvrXbZPPG2fN/JuEuN1yyrrxwJg2fyYAgIt20TnjBKXNk6S2i/8bo4/ZbsQLj4XuT4HGWfllTRuQwArq6+zxv1Nn1+WfnrafxwAlq8z8TF63QOAtLEepme/u27sYuv78+H9iX2QAWBl9WmWBlbW/HtdACsO/KYBWLN5g2h2pgS+oKHkAJaCU/2uAlgcnMUZWABYak9e9oz1MzXmFQCSezwYYGLBbZy9lMYMoi9CkMhtGAdXZgCTSqvM7ZuwXzU/jc00d8Hz/ZN/F+7htCyRrTxLP6DQhMAOz/HftF7NPvW6hIwsB+j8u3m61vO6P0QDKwpMFQJY/E4gn8V50Wz54dTa0D8zBlYEYHn5/B7/2396vzM/+34hHIsKqlGmTwBW1rKw/Pr3HcD62DcY33cAC+YUbkQwlOhLNrqj8bm8fPW1/Mtv/k6OT38vlRpC7A356gf/Vu7u/StZb9+XYpFNdl1D0NpnEcByL/fJCNCkLH3cjDoX8v/+P/+3vH76rQwvzqSvbBs7Gel0DJRgUwyIAROL78tVoqmxibeJsaRi5xYtjQkMTSr9XllPg5l7Howp7oE9A6ul0ajLzg5gh7mvcf3s9FTWNzaNgdNqaS2GA0S6yzJlERwO5Pz0TB5/+aUCGCryjaD5ZUcpyHoaokAUuk1DaeKidnExY8o4AAAoRSQV2FiAFgAsxvy6tHKcn+gz/E7aDtYA3AFiKevq4kKBjwbC9zBmoqgcrVpN7weAAFS6s7uv0VW0L9FiKqP1ZdpgumBGIt1+qqEi7mUDMy47MKzWNT0D2KrKqFLXSI0WWFLxdj7KuKpWZXtzS2naML729/aUTcQ9d+/ty/Pnz2Vne1frTd1w3YSVZa6BuLsRhQXB9Tfa14jqezsj8E8ZaC/YVi9fvlI2XVvdQo1tpMBKSRTgAtQCrFK9tPFYASvcAak35YdxxHXydrdGWH+4io4nYzk6PNL7FZTqGQuKZx49/kJF6P0E1RZygg30TLetVJZ6s6EhkdGWqtZMfB4XQe2DKqwoqy8ML+pM+grKTsbSaqEjZaAg97vrIIaNM6/c8PC51upNaOOSdHFvJfpgpGPlgvCMGx0nGvTAdMCoE+OE9mu1TTuNNJVBhQ4cjKzIMHAA0JmQpcjIoj8UqOpFzCyi2ADqTQzwZT1UYI4xiVYBOmmVmgyKFamub8vWgy+lvrkvw1JDirWGTDPCzN9sdf5+Pv0uN7Krtmh8Yzg3aFfXPruteoXppG0QkzaQeeoeL2OSfbRKPbLu/T4BWL6pyeqHJKApfOamANbC+HHrJ4crYVK5PQJYVp3yXM8aK3nSSLvnjxnASgOpQvAgPm9ltWXevkgScY/PT0vTugaAlTR+89QvqRyrAlizNCKAZbY+RAWIuxDytR2gcbhsB2nOklKwI3IhdAYWwYOcgaWHoZEGK8/y3OWliboXcGnT+JcFBbD84Jt7/BAzPHyIrwdzAGbRfY/yzsfTxKIQxpjzYVqUwYEn+97WxRBkCq87gOX54DETpufPeX86EMffDsyFgJkDSF7m0B3Q7osArMKiiLvWKRJzXxyvlrMDWH4NAIvf4wyscE6ft6nt9ezZRZdM/95BrU8AVtZMlHH9XQNYWROhv2SrLzw3rHj0+CcA62btmLRIeoq0bVb/L7tnWdqWh4VJVTZIDxbUVMq4I40u5ODwt/KbP/yjnHeeSB0G1rghX335b2Vz/UtpVPekUCwrc6Q/HM5ZVwEDywGs8XAijVpFLk5OpDyZyL/7v/5PefaH30lpMpTB5aWKWFsEuHnUQMAIACy+r0SABOwUJltYJz7pIpTOfA/Q5BO0604BysFYAqRg4sZ9Dbc2IugBqDjrxFzEurLWbNrJgbKhGlJRJthIhba5DjsKcAYAjHK1mgjQl9QFjsmUTbu6WHW7midgAK6Hrh9EFEIHkmAsAWD1erC6Kho6F/YTLCVc8x49fKR5Hh0fKTjTbDSVWeNRCN0FUgGO8VhBLsAKHQvjiboSHp8cKzAJeGjAiAFdgFQ870LmMNkA+cy9bawMNOYU3AifPHki9+/eMxfKRkNBG9qIdO/cvSNPv/1WDYq1Vlu2tjbl9BS3uy159eq1AiQGiFZ0bLlL5c7OtoJxREUZDHrSXgM4nGuAuXB/u9GcRZKEHfXs2XO5c2dfXTQBpxgDlLHTvdC/YUsh3v7tkydaf54xhtNIARfGFO0OkANzywC6igDMoDGGvhgAE3Wn/wGv7t69J+edCx1baF+pcLuKSEZuq0TrG42lAnNpAohYVdF0AC9CN29uES2R8WqueLhr0tYGovVV6J/xZ9pkVh7uVcOLsV4qzaJmhkaMjv9iQQEsAHgHpdTYixZ+B7VgjPEswBl1Pzw60sAAuBLyoW0cmGWseTAFNUIiYJS2QwONdBxoG/YNFOWDbt4lul+4pDaadjKJi2WrKadnZ1Jtrsu0Wpf6xp7sPPyBVNe2pScVKVbrnwCsmy0fiU9nrRnvIMvUJJMAovgGLW95bqteYTq873Mj+ypDKMu+iZc9bxnjG6Lr2m/fNwDL22lZO4fXku5bvD5LcaELrj43F3AOx4tHEUwrD/N4GGkw3s/qAp7wyTs+wkfzjr2871u+tD9uBta7FnFPA/DnNn6s/XLqE87GRzB/5Z2LFubf2EN53yt/7DoAlu5LItblKgBWZGzMACy1d7D9PcJ0v6vRr0MXQg5XYdoDYJHvZaergJUDWBwUwqJ3AIt7sL90rxGxjkIWloM/c4DFvD1CUGh+TWQ6Nns6BJbCNoYFFl4zzTRLz9cmZxuZfWeuef5BQsXzC8uIzf9vAAAgAElEQVTh+0L2SzyvwBzBdgI5CtKIr30+V3m/KIDFoSYAVqT3FbK1ijDjosNxvmf/qJ4b/Iu8FSyfRQDLyxwCaF4Wb29Ldx7ZUesfAZGzNv3FP//jNG2RzvN9SAFbNjHmSSvP4nSdyfddPuMaHuQx7/T8yvCrLDpJbbjK8++yHb6rtLPqH7ZZUvvhMvP9/RRU40hFxStEfSup21NBenJ0+o18/eufyMn5UykWp7K1eV/u3vlT2d3+kdSqWzqx6AQb+T3bezCRsUSi8JEMYBHtJwCSak36F+fyi5/+g/ztX/2FFIYD1W8CKDDXRYs6yAew5eKyowsPG2w21r2BRRFBHFvd7vrmitbrEuGOKHK2CDldFpABcIYyAh7wEwDK9awYC6QBSRZgg6iDfHrdCwVDDt+8lkYTlzWLWAdIZm5+HWXPqIAk0UsmY9kASLm40HwAQoxRdqGgEGwbnuMkiO/53dhisJwQMRxKpVpR0AW3P/KytjB2Fh+AONfGYrwDQABQEZXw6bffKLOMCHREKwSQRPPq5avnKt4O44oF2kTfT+Xzh5/N2oM2QbuL8u9sb8svf/lL2d/f1QXpyZNn8tVXXwpAhS4WMlVApnvZ1eiM1OX0+ET69G29IRubG6pX9fr1m8jdLorGV63I+dm57O5ua53fqDj81kwzq1yDoTSnCdPXuB9+9fhLefPmjbp47u7u6BilXOiH0c78B4gbjgdav+2trYjhZIAQ11zLywXgaXeiFAJQGcOIE7KxrG+sz8Ye+eNeCDC1t7enY5CfDj5OCxZNko9GtpyOVfsJcAu2E26hAHaUob1mjDr6k49FyXS9KTM8iBrIuFWR/s0NuehYPfkbXS7Gqb6ftaqClHwAimDZMQ4uAcbUXdC0Ahg/Cs5WGf8jGUYAJ2lqOGLcDCM3WxWrb5iIe2t9TQ2cmQD8iGiUmzLo4dJYlt7l5YJBRbRL2gkgGzD0/OxMOpeXsrVmZcatcG19Q/tvUq7J+XAiX/zoz6S6sSOl5oZMK00ZCYaRGTbhhi0J9PhjnaOz6pp2Pe8GN2t9zGrXLAAnK/2s6+Epd1JZsp6/rWfSbM93Ub60Ns9b1/C+JADrOul75OD4s7Mw7VCOEz5pZY5/n3Zf6GZC8lfuC+yzpDSy8vGNXJj24jN+SDhnPoT3zss3n6PCZkiz9OMbw3jT5XEd9I0hz8aBkGVjJX4t7R3mvvgBeFZ7Xr0+FotZlvyB4xL/cHjlH3Qcw7/De5Oe1b4Jno+Dg/PyRdpSwb3hOx6PQniddy9xvGZNqLHrWQyshfZI2KtkrR9p81reOSLrnYv3kd8fnY9pNuH6Puv3mGyAvw8hA4t7nUEEA0sPWCPRb7eRxkEUQjSwTBJhqPsY7Jl+JNeBnad2Y7ev9iIHhWqnDMzVzWUaQrDqyriNtT/Pj0hHIy9H70Ak1eHPIh1i9Z+7ioZ95oCSA1YcZofvurPk56DRIujk4BT5qUdKJCGiYBZBfmCA4emg3hfGQvOP/V6YMc5cB5XyzkkCJofB/kGBqcCDQ7VTgwiK5O0A1qRggKED9AsuhIBQkUcN5XL71+c7n7Pt76sUoYU9/bsGsJYZQMsm1hXnge/s9jQR2izDb9WJJamCefP4zhrnPWScd+GZTZwxrbZPABbsp65uipUtNBjKtNCXw6Nv5Ne/+/+k2z+QcrUoWxv35e7dP5WttcdSLq+r65xOnmqgTCMx5qsAFlHRAEHqMFG6Xfn1L34mf/Mf/lyGnTMZ9nq6oNiJx3SmbaQaO/3e3E2wVJJOF9Cipy5aunCgPVXCRY7yX8r5+YUyrACNAA18k06/a1TDUklZTy7Izfds3M/PO/L48Rdycngoa+tt6UXPtiN3s/HIdLeYSAEATk6MVUXdSa/RaqhQOuMQJs6gZ0wy10GibioAL8ay4jOfoMeyv7cvJ2fGlgKEcvc/GDToXwHEOUPKRODL6jLGffwsRmAHLCJE2xHXhrnVahkDar29JkfHxwpQnZ2fy+Y6YN9AAQdcHgHv0MnipIZ67WxvKWD49OlTBYC07xDXP4ENBnBnIMcXjx/LydGxMm1g52ikF2UoFRXQQJgdF0LYaG/evJbPP39k7mqdS9UEA8jDXfH88kLdVg3ErKh7JW28uYYA+6G63sGmon0BOzGW3eBQ4KRzps+4YDvpKCCJwPsFY2JdnwPE2tmxCImMDfpyba0th28PIlYZrqoG7iCc3mq3FaxzcXplKVXKUq81Z0w02qzaqM8Wdtzm0K1SYwQXvwhQsgXaTuJgWVFfXGKNqm4sKBVYZzGP2FpuRKiw+mikoKEbOapTp2BoQy4uDeRF/8EiYBqjBABLXSWbTb0X1psyuiIQyxl5o7GxF2FeUU76GuCNU0oVcCdSDmUYGJBpwO1UALBgSaJRqxplg4EJ6ddMr6zT7+n70drYlmm5LpcjkQdf/UjKa1tSqLVkUqwpgFWJDC6fx+1dM2Nw1bn9PSw3t55F1gYkqS3eZ7tk2RhZZcm6viz9rGfzbsJW6bR4np8ALNtApAFcaX2UBeCkbWyvpLcigLVs3kgu0yKA5fOPb7rn5ckPYIV1SGufVQGs0G7ImhvjeeYFsLLAisR8U4DN2f7mAwOw5uuMbeSdgZV3ronfl/e5tDkoDmAtSy/pWtb6seo+M6t+V64H/Rteywtgzd7JaL2fRDiQAz5ZABYMLLUHiUIYAVjYWuMREiBDlcBQ+2toduuIg3DE3ZFtGI1Vg8ptrZD5E2+3tHdqAng7nQO4LrLu76sDWK7zmpRuONeA14R/Y+st7l0NeAvtJAebfF8S3s99LsCu7KXxVQDLXQtDAIwyWB4GIiKBot4vaBqXzVbXe7AdIxaWMrUi+5cohFx3gA6igP4d3RsCWG7Px+dN/kZ+I+nj475wHQArbCBv7KTJLW3ivKlRtIpBknXvTV0AvaPTGvmmE1zWYnTT9LPa50O/njWW4uWP3//9BrBEJybdqBbnANZk2pejoyfyzbOfS6f7Wur1qmxtfiZ7+z+QteZDKRYb6j1uNM555Ik4A4t5HeS9MJ5KqTCVAlpJ3/xe/tN/+A9y8PypyHgkg8uuAlecBDCRsVlmIgV80IkVt8ZyWYZjOxUAiGDMA2YxOQL8UA5YSjwHWOQLkou78wyACQsaIJK7+zk4hLj66dGRrG+smUtZ91LW2229lwkZ8EJBhFZLRaodJFCKcbEg7bU1vQdQCFYMQI+DFjvbO8p8YgGlrABAXANoa7caqlsF+DDoD+XO3f3oVGigTCNAKl8IGbdGn3WKsYkYVqOog1wnrVajrjpZ/UFffwJqvD08lC++eKSADCdSfCjrvfv3Z256AD2wwA4PDxQYwS0PttlXP/iBRSnc2VHxelhssK0uzi+Uul1jIYsivAB8kB+uh/fu31V2XK1e1dMbgCsAo6dPn8jDhw9V80zdPdcamp+fJCnI1e3K5XlHgUjcAmEera+hFTVUo8PvhSmHC+G0GAnORww8gDfSwGDhHphcjCGALT7UjbZTV1EFIg2A4xkXuFfDCcCq3tDxBCDGfWhUAT6xiANYYQ7AjqpVa8rG01MphMtFdBz5IlwuW3/52FS6dbkkvb4JqFMWgDvX8OIn5aFNeca/pw34m8g5gFGFkmmkzQMc2EmfMrYAbit2+tbvDU3LDJBa3zNzgyTwAgAUovVa1nJJ0wNogz1l5S+qayrPAmRRBm+zcsnywYDE6MRw1b8LgHV1KTfaMq01ZVpuyP7nP5Dq+pYUqi2ZFMoKYJUjwM3Xse8jgJV3Dc9734e+ZmeV76b1vMnzWfbWqhvCLPskbrRntU3czn7fDKzwPU2y+ePfJfXFsjpfuT9gZ6a1zbL+Tspr8f7bBbDiZUkr23UArLD+eevs9kNS2/ncntaPSd9f7Z/lKrLvk4G1WLZkBtZ8/K4OYGWN5Tzv7tX9SH4XwqT8bxPAylO/K+M7ArDi3zuA5d9fmVejhphdj/52AIu9BB8/iE5jYAFgqT0EWDX0KIRjmXgk8r4FaeJgWW2nMV4PI+n2+jLoD1TEPSwjv/t/zz9pDzk7WCoYMBM+MwNXAI+cmBXIwYRAWXjIqUBUxODy9Bwomo9bOwB390bK5uk5gBXO0bqfKqPbGgXliRiJ3OMMLGW2RYCVv/N+WDqL9h5FuFYwq2oBfzTyPM8FboTOD8GFMGwTB7CAvPT76Bkvf8h887LxkwP7+DwUtm8mgBUOvKzTsjz3Zi3oyybT60wQWc/cFMDKSv+m15ctVO+7rW5al3fxfJwCnTcPH4ffdwCL8T8ajRXA0rZEnHzSl+OTZ/Ly9W/k6PiptNpN2dl5KNvbn0ujfldkWtGJNg3AQp+HUwkArPFIDJWHyjoeyenrF/K3f/0f5Te/+LkUx2MZdnvGrImYHmyM+RBZjkmtr1HZyoLrFh8Hj/Q0ZTQ0t73IJY0NuU/uDha5cDV6Q7j1AUgAbNlmvhxpAF2q5hX5EaWPPBD3Jl8AKcAxrgE6wRTzj7rgnRwpEEQ+MLEAgUygvaenBwbGnUu9WlP3QtKBwgybqtvtKANrY2tdxc1513FZPDw61MXW6wXTysG7bq+nOly4Tar21WAg3/zhmfybf/NjLRYufeRJu1x2L2VvZzdiYG1pGp2LcwXz+H0LhlUUhc7dL8/PTlQ0nfZBKwpAj7bc3tpQQIrFX13PiMJYqcjL589kf3dPtZ9YlEgH4GVza10NhEajJqenpwqU0p6VSkldzwAa6a9yraLsI8oDkEmf3L17R4GQvb19bftvv32i7mzk6TRo3CUBHLXOI4wU0xDjA9DoIIsaLwjO12rGHILdF4nx8z3i/a4h5QykTq+r7ffgwQM5PDyajTlAHZ5xnTVdaCMdKRhS5VJZBsOBsgI5SWNcu+A8QQQArABA3f2VcnYuTTuNMnikS8aVaof1+2os8HFDh3byuQsQqtPr65jzd2M47CuQRltRvq4GCmhJqViZgWBWf1wth7K2vqYunBfoXBFAYTTUcgBoAtahPadjI2BiuZ6ZMQ3r6rqKMVOtlGSMQTkRqTaaIuWaDJgEqi2prW/L9r2HUt/YlQnBH6SsgvEwmN3QiZ8sZq19eef6j+2+72u9b8ueuUn7XdloJUTXXiX9LHs3TCtvuuF97wPAcvZVUttklT/+zMp/J2hEJe0z0trO2Qk+B1y97yqA5eNw8d5sBlZSGVLLlcEs8zIkjR9PM9x0hnNcnjG8LP1l7+GV+nwADKzkNjYGiBOErrZJfgArrQ/zvq/L1h9nYOVJK+me2wCw8tQvfRwnA5iAGkvHZHRx9n5G8+yqANY0ikbuABZasxzyAmCpO6HaW/0FAIt7HcBSQy1wc3RbxH/OGURW4LiNIkU7EAwBmPAQDukNB4M8n/BeP1D0NDCkZuBYwhzhmlTuUkia3ob+nfeV74UAsPS+BBdCfUUCGywEw0yOxYAuJxbwuzOwoK/hwoutPs/T2gkAa7H/DcmbMd4iJlgcuPKyzMthQbrCz7UBLO/ApBcyzwuYtZinLzLLpoCbXfvYAKwr7RyFvL9ZK3y8T+cZd8vG7cdb89spuU8YGmUMR7dpUcbDnpyevZLDo2/l+OyZMmd2th/JxuYDqVZ22U6LFMYKUEXTfzTJmAthCGBNJ0WplEsyHY6kLBO5PDqSn/63v5N/+Pv/IoTALU9Fjo6OldLLx1kiMF4UiIlOWMYjO2UZTnAHBAgxCitgAAALgBAgFQsO7KJaHRexdQUcuEdPXbqmZ+SGH0DWLCpbo24+9mNzNwTQApTpdswdEeCLBQJWDQtis9lWkKA/7Gs0Q9g9uJ0dHx5qnvwNSODuXjBYeFZBk/V1Te/8/EQXB0AEaM+wzmCDkQ86S4Bb6ArxoawAYABOR0eHyoQCXKuqO6PIyemJAjMb7XXV0kL/inpurK8pMISLIcDKdDJWAAvQBKAC10LycJ0wdBoBXgCxDNC0dh8NrD8soh5udH2NMlcrWVRI5nZ3LwNsAmSzaHVW/nv37s5EwX/3u9/J/p09ZWv10F9qNWfMOtWOarfl+ZNnqkH24P59+eabb1UfSplNU3NZA+Asls1/v9E2NzkV0e/19LobHi7i7owmZ2GRFnUAPIOhhZsizzmIpEysUlFBOVxD1f0PJlmvpwAkY4MP6dsYtGiZCsoBfKJ7FjHTzLUSFpW5GypDSV0KYWANtT3tmcYsAuTM1REXRdo20h5wN0Eb/6IAVqMOIGkuirCgEFa1cTfQaIU+BhUInlg/8a5oFMR2SwajwQy0KlUAXDvaJ3x4L7WvoZDDIItO6+ZGW1EuOhfqUgijcIQW3WgipWpNhtOiFKttkXpTWrt3pLWzL7X2tgylIiOYmVHUQp+DyO+6BxK3Mxt+96nkXc+8pFk21arpfZctcFtlvUk6yzb/N0k3T7vmTT+8710DWHlt8utuguPPXfk7BmCt2kbh/ckAgDMo5htx3qlwTrI2SAew8tQ93v95GVhJ77nn53ZMPO1lYzi8N+/z8WfCv1nX4hpWadpVs7F0ixpYSepbVv90DSwrh22wp9C3l7irJ/Vt3jGY5533cqT1YRZAlXU96/3Nql/W2E5k2MHajjCH1LaKQInZWI4KOlWPDj75GFgOYKne54jox5E2LTpYfNc3aYMhIJYePuJqOJBh3677UHRGkNs1IUsq/g6GAJUDWHOga37AaNWwg/5SeREo45LOM5O5MLm+j8UwiuEcnJoDZ4sgGt+HoFM4d/kz7imC90I4d+hhKHZYBB6qvYomRKSnZfakAcHsy9Afdk0tPVAdWTT00oIGXhQIJRoA8/zmIu585y6EcYDw6rwbuGcGLLEZiJXlQpg86V+dNtIG6jIDyxs7awLONxFc766bAlhpdfBJMcvAzFvqtIXYRLS/v5+sxSTe/rfVH380La6RA0WKUyYr1nXCynbl/OSNnJ6/lMveG2mttWRn66E02/tSKW0S90ymRTbl2QDWZFxQoEOIBicT6Z+dym9++Qv5r3/1l9I5PVYAi+h1MJtC3SqACCbQ8dREqfET4zpsGxULjETaAa8sylwnOumAfWTPhicf1NHTNC0i28Dz4Xc0ngBtYJCMJyPZ296VTgfNJQMpAB8AHZj0jYFkG/xiuahuefVIGPzi7EzLCXgGIALYxKdZN9DIGEF9ixAYudehgbXWXlPGFHkBVOE+yH2It6NfhG4UwBf1VkZXvW5i8OraVhFcFQHAiDKI+yF1/O1vfyv3791VgMRFyOlk6rEd3c996hpXrWqesGhgXvGdLrzRCdXmxppcdi4VmOJZ6vXl4y9lvdnUCI/OEON9hG305Mk3xkzTqIxryj4CKDO3wprmo0BhvWYAW7en/YU+FFpVZ8fmTmd0754y07iPfGgTPlDGbbU1UIZ60scGTNWVeeT0aJ7jHge3bAxY4AIYYs7aIrmNLRPlB0RSN0xc5yKADNDFGUiml0UZ0WMzcI+2NQPAoj/6x4Xq+dsXbTNsDByjfPQvefIcdVVQq+nAqbmT8mHzwzvVHwxlYxNmncj5xZmUS0QyrEainVO56HQUoHJWHEBWrdqYlQ/XVfKoNayvFbATKPa4QVJPcytUl9tK1QylyEXS9buoJ/1aJZ1qWcZE+IGtVasb+6rSlGm9LXsPHkupvS61tW0ZTUsKYCF+HzKwKFhoHKZtsP5o5t5YRbLWMr89HFdZ61mcgfKhtd2yOl+3//O2Y1JbpG3+b5Jm3jbPm0d433cNYGVucJcEycnaPNNuRA/zT1b7JF3PGv/MVbZpuurKtTj+kgEsM5oWP1nl9Dk8q15JYzHcgPp8mZV/2hwRf7/ylPtqmaINawBKfZcA1rx8+VwIVwWw8rRR3vfd7oszVZLZJvouvAMR93iaK/+doYEVMsbD8e5RCGffuW0zM5mcITcxWz5FxB0XD8qMjQOABagyimlgqe0XMfFhlANgoYWlz0Xj1tlJDgb5vJHW5rN3KmJguU0HoOuYgKYxwQ2udAXA8r1JEoAV9rWXIwSw/JCP71y3lWeSGFiU390NZyyvgHFGeCZPTw9WpwbAeVoe4R27GW8A0lO7VQ8zJwpgIeQ+n2PmABbfIeJu82ukXTsxRpcDWOQZB2F9XrJ2vDruZ+AVpIvrAFihIRUCOGmLf/yFjhc4awJebUJY7e7bALCSJpe8E12WARrWJr546ULIYPwOMSz1g/0uPzPEPl8hrgBa33X58xX7nd01LUzUxU9UY6oghUlR2T7np2+k2zuW3uBImu2GbKzdkVpjV8olooyVFcBi9CFSOD+dvMrAGo1F7ylBQ5Wp9M5P5eDZU/mbv/hzOXjxTMY9c/Ey9yvTh2Kcmy4WxTKxa7R21LUvCjvLJIh7GW5jABeAOsoUqaAJZG5XuAzqpr1W1409k+XR4aHqA+EO6BM197x5+Vz29vdl0OtKvVFXMerXr1/K3Tt3Zy5nHomQvAErTk6OVQNra3tby316cmKspIhpAzhAGTWM79i0hpj4qS/537u7L28ODuTs/EQBFFhZgG+wd9A3AoAguh7PAxKoC14kDG6Lw1jGg6F0uxcKeuG+1oqAsidPn8jjLx7Ly5cWjZC8LdqkAWAwvag3aVMfyk+/t5oNFW/nAyBGuQFBnj/5VoErfj89OTUBcVw/x2Npt9ak0azPogACWAF00eb7u9vyzTffKDBFXju728qQoy8BqgrlkpydWfRFWD98ryDTgCiNBQWx/KNaZEMTL1cG1ZC2ashFtzNjtvE84Br1A5CEqcXHdc/cldCZXoMhwvoTqdUa2j6wv2Bp4eZYU0bUQMHGzgXRBCvKvFLwJjoNGqI1FkWWtHFhGyLTqsIYMICwUoF5NTYwVkFT066q1iw9vvdnuc64Ij/GAEw7jC76njYhn1qzodEOW601NQ5wRwUkU9FPDX0sWh80rZz1peUow1K0ciJ6ShnK1fIssiTsMsrvgKSzyHBjRUONk0wVbY8E6BnrjGfVwJqMNEqQaiQ02jIhAqnURBptuffFn6gWVm1tS5lZ42lByujZRe+7r23fRwDrOraCr2NZz2Zdz1pYsp7Psl+ynk/KP3wmK/2s57Pqd13bMxyvy/LIqn+WLZxVv/cNYMXrnVS/8Lus61ntD4C1rA1X3XDH8wsBLN84uT0f/p3GwIoDWFn97fmvysBKa6ek9yPvPixe3zzvytW05wa0M7G+KwBrsWy3D2Dl7ds87Ti/58MBsPK8q1fetwwNrBCA8TrruItAlNk6liLizr1ZABbpks9wNNCgQkOPQjgcSu+yq9ccwELX0wEsK5sxg+IAVljW+O9hmfE2CYEhB4PcpmZrFWpTeXugHawC5Ui2BFH//MyT7/z7sM3tOQOdHMBKYmCpDRkxSUMGlgOK8zwtPT6+91I7VPWL7bDb7NWq2nUu4q5s/gQAyw8CJkVzL2Ses7okA1jk6e0ZtuMM4EvZn89ArCwAK2kAhi9oaHTnnTizFu13M1EkTyu3BWD5ohf+zDORZRlocUPV20YHoGsCfY8BLIuCt9onbPPvHIBbrei3fjeQEyi6TmwAWFJRHaWzs0MZDs5kOL6UerMu7faOVKtrUi61oB2JFJjYphpdbxHAmmqEQgNVbTMPi6c0xfFwIr2LMzk7PJC//ou/VEH3ca8n40gsGmFvFZ6OIqKVqxZt7fT8TCdAj0jhoAZudoA+9CfueQ5eeaRBgAfyhyHDT+4FZAJw4m9AFhMQLwkMXzbmhwdv5P79B9LtXMh4PFQ3NyZZWFqwvDy6YLlc1bR27+wpW4eIfpQbF0IFOpotTZ8PWlZs/C8uzmR9fUs21tvS7Q3UhRCRcwAQA49aemJhUfoaCoTxOwCdMcbMmIctpYsToFO/J+vtlrpxISTO4l0rIzRuYuKEteVas9FUN8PP7j9QdzFflPTkajhUsAcA6dXLF7pYkRftAZAGaMSYgBG2vbOjYI4CDSxsRQQi7fTHtKEa8ubNq0g0va2LHOMDIIg2ubg4lcePH8sf/vAHA7AKBTnrdKRSLEmtWZf+pbGqAMEoh7LuCH+MW2a7rUCnu5ey7g7HsOOifp5OZI0olLRJqy3HZ6cKRAL2AOY4gEg/IZhuUQ+b8ubglTz87HN1fX17cGAsJoC0ZkPGw5E0iXZ4hk5bQQEsWGR8YEchZo/7Ie0OMEifMT5Do8KMAyIOmmsfDDX6EQF3+og68r1GDUSHajCYibADYG2sr8/60wy1kZbN9KmmCiBy8keZyYeyuAshlHDS1LcR98WhMdEATBUQrZXk9cFbHVP6/kSaW7QXfQDo5iDmxemZtiPjkb6GFam6oyyietrIdxMp894VK8rAam7ekXG1JQ++/JEMChWptjakB5A3AWyrzuYOX9e+bwBWmq0Ttocboz75Z9lP4SJxU1sq6/ks+yXr+aQFLXwmK/2s51ddMPOWN94/aflkpbdKX3oeCxuayNUmTz2XlSUtymCaXZsGoMbzSMpzeTkW7bnJeHGDn9QGy9LL2r/4Js83jOFmiu98c/cJwLKWv7rHSwewALQ4iIl/QpdDrsddEGd9nGLbLzwf3Xx1DFwFsBbnleh6ThfCrPc4z/uXfM98fCflkTU/ZF1Pel+S1oesdSip7/W7awJYDvzGASy1lXRfwf6W6OZz3dvJEA8Id/2MItyNOSS0AzdlEI0GBmAhHTJA+8q0cj34DBqkGoWwP9CDPD54fzgjKL72uB0Xr7/OGxFIhI3lwFAIBqkNXpqDTaS9wL7XoDjGBPM13oJizXWp/Hcvh7GfCABU0QBazt7nvhmLPmKV8W7hNjiLQpiggaX6x6p1tegZoPrFGhTJvAMWghuh0QqYxfeQE6Sg+yTAqln/FOfREq0OyQCW152fDvrN6qLA2tWI1DPwij3Iv/zsp6sjAMEbQMZpRkYe4+PdTQz5ppSbAlj6AsTaI5w0stog6/pN2ycr/Xyt9PHe5QZK6gQcG7/vu72y+je7PDdBLz0SRdC/E3MZuuxcSIUXuJ4AACAASURBVLfXkWq1pIykRr2tIMoU9pVOuDZtoJ0VfpwR6KxAi1zWN5qpTKVSFDl89Up+/9vfyH/+q/8o48tzGVx2NM2yFBUoYCJWAOjiXCZSVJAGV1m+x83q4PUrGQ0Hyr4ajoj8Zq59Pgk6E8bZTgiGD2Gw6IbZBLFhZ5FeuVC0aHVbmwoimVj2WBq40Gndpgoi3b17L9LRMpCtvbZhbJrCVLqXFm0OYOXBA4vsd3hwoNH61tc3tD1hYgHulIsVqVTLcvj2UH9yHWDMFzAAENICLMKt8PDtgdaz1QRoeRO5mm3oT8S7XVAc+jTRBjc3NmZuf4A+1I92qFbMzbLdasvLFy/kwWefaRrdywuN9Hd0dKR6WLgJqktmt2Muj7jRNZoqrP7111/LxvqmuS4OzZWzqKL0HdnZ3Z2xgwb9vjJ6SAv3ys0t09MCXHHNMcCXagndJ9OFGg6GCg7xDMyyYqEo9zVKImCquWUSUZDfYUkhek+ZnCFEm5UqZdVq0rFHlJMC7L+CEKiB98gATvrXWH08S/6j6UQ1G2CD+WkZCyfPAPZt72xLrzvQcr5+/UqBN/JrtFvKgmrjpqdp9mfgK0YT7wsJ83uxUFEmH8CR63HBdENvDBCZtGHH6cmWLuZmxDiDy11AeRZXTxX53wKIxeW3L5OpGSI876GPyZc6q7bXhbWbM73UOKkYo0td+SINM9omjFzDeCSd7kVXNxo6JiI9CeoihZIc4HJaKQhmULmI4VmQ3khkc/++HHfHsvfZD6S6sSvV9qYUSG9sp5KjgLGWtMIssy38/qT5Ma9R/z5WtayyZM3/76OMaXmsUrawnuHvDiDcZj1WKVc836sb8KsGclr6SXUM771OufLYn8s2l9j4y67H34/4vcuAK+Ye35BktWPe61fzXy72HLoQhnZ1/Pc8G/CwjIv3Ly9D+nO2vQo3YVfHebLItQeDYa7UtT/lBZlt1mKi2MvaImvO8WcRzPaN+HXGrqYTAQpqXycATmnglJfBbCz7rFKGeZvPAY3ENSRDTDxrPIb7By9j+EyWfe4i7cvG0LL6Z72/WXP3qu/Fsn5ITCsIKhPWg3vj63fi81HUvXg9kBZQflQQhVTtotHczteIfRgT0QGhalqN2Q8M1Z5EA3Q4IOhQXwErjUIeSUxwCMhnODbwycsWCp07OJS1HsxAuAig8rqTfjEKPuXfeVrOokoD6D1NB7z8ObXXIvYWP9EX1vkjeo8Arfg9vgZTL7/PQWMAJ2QiAApJ38lI3h6aTsT0CtN0oAysDQBrFikhYS50cMzHFfVxsJBZD21XCATk7wywsD3Zas5t8kWWmLLQPgFYaVNA/u/TAKw8KWRNgKtM6kn5ZaWfp4wf8z1ZANaVifOj0xS7CYClZKmFD+NNo3TAuOkP9Boud7CX1D0p9gkBrGiKNPppRG1DFJ0saiogPZFyoSCHhwfyze9+L//lr/9KeidvZdC9FE5XMHb6F0b5BbBic1+pNRRYYAOPIDXuiGMWon5Xy4QPO26GitUXAEks+ohvnJgUlcFUMVe0g4MDFaVnY87YaFRrCi4B8PATVzf7nhMOM+BpE0Ac2sROQEp6RsTvl5fmptheWzORyEFPgQo0qZxVw/3cR5lgWfETV8HdnV1lReGq9+D+Azl4e6CAFiLouN0BPMAgojyAUdQNzaH1tbWZu+ThyZECJYivw45xIXAYSOsb68poolxEZUHInegw+3fuzDSvOLGivI8ePlTNLMqk4utDc8dkgaI9AYtevHipLC8APcqyu7crZdUyEo3AeOfOHV3MWJSeP0P8f002Nta13Wk7ngFE9EWZfsBVELAKYIr68gxAFXVR17TxUOvk+mi0Je0FGMM9AJM8U4pE2ekTBVbE2mNra0Pr1+33td0VzKtWZ/8BMgFl+I5PbziITpxgxhm4xqkd7MD9/X0VOOd9OD+z5xiT+mzBFmDXQCAtxlKne6FjB9c9E083thi6WxgOAI6hPpYaWUOYfxaogI2Ou3oCkuFOqO6JE5HNnW0ZDG28F0umhzA/CbSwyYwzGGIAlaQDmKpi+IxgNX5gS8438Yw1Hd/KXBwpGMv7g+EIWAcjTwHHXl8BKDZg9HdFxtJq1aU0ncp5tyvjQkUK9ZZU1vZk+8GXUlnblnJrQ6RckeHQADtd2/xnwiITN4Dzrm95N3DvY13LKstN1/fbrMN1ypJlX1wnzaw63STN+LOhsez5Zm1YfCPgRnnWc8vq8z4BrKR6LQOw4vUL65HVB8l5ZetFXQEUMkTc/f5VN+rz+7PLtKx/3zWA5Xm7KPayPgg3uXnHJKLZehyZolWW1c+FQDvsfQFYYZkIWrJ0nIbaXDn0ypLmh8X8FrXQsua/OIC1rD2TrmWtH0lzS7y8WffEr68yFgCYksZk3vdfQaggjTC9+LvN3w5g8bv+j1zcCGKjsgYKYI0FaQeVZtC9AnZ5X+2ZOYA10Of7wzmg4ntF3zu4jZJnPUhrYwLazMoaHaQ6GKR9mxBpMMzPAaDkdWuq+6FIptbcChMArCtzauQyiT0JC439U7imha6ELpURjkMvP9IzHLoyg6S9B+Tt7RoK5XuZJupZY7agglsBIGr3mD0aB9ccAPwEYGVZSzmuO4CVNQHlSOrKLVkLSFaaWRNs1vN/LNdXacf32WZZeWWX+2YAVkiN94mGicQidhiABehgUdZwF5vnp6cBwQBJArAsUkVBo+WxmABg4Ur38tlz+bu/+U9y8uqp9C7O5fKio6cmxYhRzcSKexhRCJvra+qehS0yUPewNWU9GdDiotlE/DPXL//oRAsbBOBGTyVg0LyW/f09jeKnmkr9vv5EgNpcq5qWTjSpw6qBDcYpDmwcQAuAs5NTcz/EjUy1riKWUKNeU7AG1hQaWWz+EXTHP1/LXCppOrTl/Xv3FcByZhh15F7aH5cu9IgqEb0Xd0mYZOYWSPQ6tIomUqsbwFUsTBXkAuBQMfYoUmOr0ZRvvv1G9nd3Ndrh2cmplglwkOiJ9+7dUb2n3e0dXfABWACmyA+B8n6nq79vb9n1nR1YUOfm8rjWlMFFV5rturrVAQDiiqh041JRwQ5AKwVlBn3VfSJ9BNsVzCPS3cjYUAArMJIoG21DnxjTi/Zv6gIHIEX7U3bAJH565EHyhJ1H2wGG8SzATad7GbGvDBCirZRqHi2WgGgAYp1eV9PiGcoIUOXpkD9UawUp+wMFGBGWV4Mqst+IMmMUaGM9EbmQ66dnx1ovomg6FVvLAPuta4DjtDi1aC4KHNn7pe59RD28NFYg7yMfymhAWUnb+vjkVP+uR0Lsrh1HW/O9CfZvS69vmnKUgfrxGhsoWDIdRWep1ayNlGoPgDi0qJC8VfRTJdKiA3ikDn2ii5ZL6hrcbNaUkXfR60lrc0cGhapUNvZl5/5jKa9tSam+JpMikUWNLRYaN2kGYNb8uOx6eHjxXa1jWWXInt/fbcmzNhrhfLpKSd5lvW6Sdt5nkzcMy1sgb9phKu8LwEor2/sCsNLzD1zQkgCGDwTASt3EXoOB5ewrnY8zGFg+VkIAK+udDTejWWMSFlba3Mv3Wc+zeV2meXXbDKyrm/F8AFae8ZdV3zAN/z17fboaHCBtFlm2f8zqB0/zavskO1gtSy9vW+k4i0cTzAESLtR/RQBrqlq9c1DIGYBJABb2C3sOZWMNPRrhQG1XDmj1IDkAsLBZ9Z2M2Er87b+HYyO+B6K93JbhmRkQNp7IiPQjjVm10yP9qtl7HRweejr+k3tCBlPYbtZHcwDLQaU4iOXlCsusXgscfKp7Nh4KcwCL+/2AWZ+J2Fz+fJgeAJYCaBGA5eDZ0vkEz4iZLhb2M/ojpkOGXR6OPfUSKJZnbRY+9wnAilo5jwGxzGxZBl6FC8kqxt/VgXrdpxdDcl4/lY//ybTFIdUw+WiYWDcDsJxhFPbwzJ9cfaAN/TbXpEXwKg+AhUaW/Z9Ir9uVSqWkrJujw7fyk7/7W/n2619IHwH2y66CIBUmLAWd+soQ6eDChoZRv6fMlH6vK+1GSxcm+q7O7wHjyhaaKLIi1FR1iTSxathNgCywr9iMAzqtt9umcVUxKq5pYhWlf3mhf1NlF1f3sQKj5vjkREEqhN4fff65CporsLK3K4eHb7XddnZ2FYgC7Dg7M6H2asX0qwAvAGkAEwCmKBffk/brV69UJ4q/ceVEvwrAitMO7j87P1MfeEAhJn8FGEsFjVaoAue4khVLGtWwWjK3NFzxAM7+9Z/+K3nx8qUcHx3Jj3/8Y3n69Ft59OiRvHn1Wsv3/MVz2d/bV/fGb598Kw/vPdB80FmCjbO1vWVgUqcj/W5HoytKYaKgINEkaXvaE+bVmzdvZmwoRMxdg4p0MC5o5xqC+5HOAflr2pewtcYK/AwiRhvXjJFlelEAXg5YOStOjY/IuDHx/pp0+6ZXFeoF+AmbudxZv7shT5ub0TAX50QLajAwQwQ3TBftxwioK7iFcDmsJsTiGeMVBRYZY7hXAoB2LgBcrS/Io9Vuax2qjZoQDdD0BnD1rGkbQHHXupbKM7dC6mnaViz0BW1PAFzKBYBFuoxBfgJgKWuxYGMad2Dy9j6gnxD9r5SrCkS5sYSguwNYBliZRheGqp6CjU0QH7NFheQHQ30WAItWU0Z5sSytzW0ZFOtSam/L1v0vpNjcEKkxVkoyGJmboht6ywzmrA1COG+tcu93uaLl3Yy8jzJmbWRWBbDeR91uksdNns3qj+ukncf+XPZ+ZLkQppU5C7jy51bZzCbZrXmeT71HTweiqFYZDKE8+STb1csZWFnp4gLn9yTfOwcwQuDKy7IqgJWUxzIbNmtMJgFY4TNZzy8KqFitskCrsB9WcSFMrvtyACsEIJL7f/ENyZoPs+aA+HVnYGW3YzZYmFT+cM1bZWxcp55JzzB/8X3438vEzyQX8jAd2EMLf8cYSfGxCIAV5hUHsAgmE2dgOYCl3/cNwCKAjQI5k0W3NB2/UX3chTBpTLu2G/egMzVjvkcAFt+p3SQE77EyxQEs9QiIDtwX6hQDxRfAqYX5Bs8T3Pzm0Zv93rAP4sCSl00jBEZ9RP4z4C2yB7W8EWkhblspgIRAfQFPFBuZnnfWOzKrq3pr2N2+5wznUgewwnT9ugJ1nzSwkJm+2Qd9laRPXmM6z8R2sxJ+v5/2l/LqwrII/CwzAj7sFrwZgGUs1jmNl9+ZTBwImCHdMfDKJ6w0Bpa3mYL46AtNx6qdU6tV1G8dQOcf/9vfyy//8R+k3zkTZrLLy64IlNbhSNlLRCkr4XI2GasboWpUFXBpG0qlDEAwUKaLLRDzcKyhDzfuadSJzTiAk/rDR7TitfV13YjrRIgS0dhcvBQgubxQ4AoGEOmz4QZoMrF4A6VgSwE+qKuXlr8jnz24L2fn51r+vb193eyT53g0VMYVboIAGkSUOzo+mrU1Ef6on+WJ//5Q1tfW5fTkWLWwKGPnsqPRBnmOn4iz44YGINeoVeTo+Hi2kG6urWu9WeCoE8w1tMRgZFEeGGj07auXz5XNRJvBtGFBRevq//jf/zeNkAiYRplw01N9MsT4YYFVrB+++vJLef7imTLkcCFESwvAkQ8MLMBDA5jmpyy+kFM+2h9QhQ/11nC9EUjD3yzOAH3k70YC+cOaApgZwdqL3Dr53jfc/h0ufsZEmmsdKHBWq6n4OxEMLQJk3aI9doypBOsKzTLuBfjrdo2JZ4u6aXaVK7SDjb9qraKaab1BT8tPm9P3gHvqhtgfaR0wJmDIAUrCmKs1avpT2VkR64p20Ug5pFs25uPsfYuCCnC/alVFum7kqc9F7e2sLUQ4jclm7Lp6AwacsbpmBktkfKhRUFqcT3gzYJ35Seugx3geKMOvXm/Keacjg9FQmoi/I1paKUqt0ZbL8VTGlaas3X0km3cfidTaMinVRcolGY6oazRzTCNXwoRJ1o2qVebfvOvuKmne5r0fw3q/sKFY4SAnaeP7LvrjJm14k2ezxsF10s5jf6alq/N7hgZWUplD8ApWsn/ioNZ1NrnztNKBp6RxEpYzBEDSgLZ42Za1UXIbuN2+OoAV5pUXwEoCr3TjtgIDK6mO1xlzYXuEAFZSWkkARPg8LvNpfZf1vnA9D4C1vG9djD15H5YEYF1nXF+/nZcHIcgCoJaP3Xmkuaz74tdvqw1CBla4j/B6Zb2nNwWw3IUV5ruJuGcAWBwqAmD1unbwHQFMbms46BbaHmlt5XV03Sy3DfW9Zh8TMYjIx6NPO/DieywHsHgm7f0Oga+wXedz46ILXzim3B52W8/z8J+8Pe4yOKtPBGDpgWUATIWgmNrX7kJYWO5CmDYutA0iBAZQLWRgzVhrMYTGy/DeAKzrv/h5pr+b35PHgFiWSxKAtYrR9qG3z81b+MNMIamPkvpilb68Tk2z+j87/9sBsHwC9cnGf4YU1qSyXBVx9wiE1ho6yaLjUzJNnnqtqm57AB7/83/8g/zqn/9Jjl690IXn7PhUtXVA9QGDYLeMp6KC4tWGATt1wKPupdRrxsjhJMUMebSIaoEIttGMK6q5M9SIgYiEu+sS4AIMqeO3bxW8wAWP+ik4g8j7mTGsYO6gk6QR+eqNSMtprOLxXEdq8ujwUDWsAEAuL8/V7YsP+Tmogtgi+lK//8PvFeC4d/eeEGGONsHtj/IDisGyApgBpAJoqAPiRe5WuLTBjoKJRkS+Di51uCzistUwjS8mfgC0aiRWDgMLFzKAsHv370m/a+wn2h9No4cPH6gek+kiiWxvbcnPf/5z+eGXX5rWUkQpph35Ha0y2mltA1H/ipyfnCloQb6bmxsqaE65YYOh70TbUX4ALNNWM0CLZ1mw0CDzRVbF8SNGnC9gMIt4nv5yIIt2BnTTchfNJZM2xf2PtIgwSFqAUIArrnvlLoROkVZGU72qQKiLpNPHKuw+Gmt+qhWltG9c+qoKXnlb0Q7OQMKFkL/HEwM7yVOZfbWyln06KRgIN0X0vq9aYrRnp2+uki7g7n3oYxELQts9oM0r4Br9H0UaWTxnAu02hj0dACyPqqhsytJU3r49NICu1ZRurz9LS8s/NfDa2qwiw/5Qo9iUYSX2rA9gZaGNpuDseKJjaq3dlAmMLcC79pqc90ZSaG7I3qOvpLV7TwbFmkxLVWVnEbUHtr6dQNq4SjPAs+e/q0+usim4TvrXmefTDNTrpnVbz6VtNPKmn7V+5U1nlftukmfahmrVceDprDLWkuqYx/5c9n6sAmAlgUFpAFZWG+e9Ht6XtkEL2yXO3skLqi1ro7S5JbJQrlxOK3NSHlkAVqoIvjPLog1amhXneV5XAyvrvXIAa9X2m6c7Z5itwrzy57MArOwxkx/AyhqzSXN0nmeWt/EigBVPb5X5I29Z8ty37J5VxoKLrPsz4bMOmnj7JKW7CoCl/ZPCwHIACw0sZfMQgTCmgeUsHwew9KB4YnYTgJO7/6mtFWlD8F1aeyjYNZ67M6qdGLkhqs2GK+LU9j0hOOPtogeyweAJx0K4Lof2XghEMTfa/mxuP8XXMbetKY//J0vu45rqmEa2ZTxPZZdFmlReBp51UgO6q+zHQt3XpHfB0/dn3TbVQ+UoUr0DWP68t1kUzn6WrJdjBsy9axH3PC9T1iS77HoeA+Am6Wc9Gwew4gPoXdc/q3yfrl9tAe+j+ASbtICtath+bO3tJ2zh5BVOdGk+2F7P0uwELvIf97CnPjNHE2S1bAsBYWVhicDC+ua3v5Zf/ONP5Ntf/0pdAk8PT6TfvVSWkIIbjYZc9rrKkim4C+PYgCY2vgBZ1UgTiPK4RhfPIu5tGj9WLp7Z3NxShhe/n52d6gYcJg7Mqsl4GLlI2kT/9tVL3eAToc+BHMrtIBYbfxVc31iXp8+eKvACE6pcNsYLroOwrbbWTS+pc3m+wOLa2tySl69eKvsHwXfudaDGmV4AM/fv3FV3MthO6ioGwILrGBEGAdp6XWV7tZoNjVQI0AbDB2YTDC3yf3v4VqOV/Mmf/Ik8f/pUmWOuMwVwB8CF6xmsJhg/jx9/Id3Ljhy8OVBWFcwr2s31pmhfgEhn762tG1D38uVLdSWkvs2Gif7TZiZebuwowCfa11lBiNRTL9Lmw8/DoyN1gzSQxVhQgHfqqlcxQHJvb09/XpyhG7Y2azvSoA3QT6NOLprOQqhAYCRy6e6DGFB60hSBRA52sfFQ8fvJRDY2N7U/0cUCEAM05Jl+byC1WkPTHU3MlY/+D8dcrV7RsVau1O2+SMgdQJC/EY3nFM5BJxdxZ4zCyKIuDrj5wu/sMj05KxS1/rDqaFsFYzFMonzQeqANyIvyIUB/fHQsjYaBvZDcqTvRZgC/AO7svREFsPpdA7gARA2ANPaWA4etukXCVFcSDBIkDaoNKTXWpLKxIxv3vpDa5q70par6V6VyNQKuzHB8FwCWz01J83t8fn4f8/vHZAOsWla//32047KNUN51N16/+IYrHDthmmmgxiob0KQy5rFfl20o8wJYaUymJAArzxjIuie+oc2zKU4CQD4UACut/NcBsELNKDjSap+kDGDP97oaWFnvxTghcmCSHZyeznyzn5VX4vjPiEK47H219PIBWFnjNW1uWQZe5Gun2wGwrlv+tD6ZzdsJZ0d53lVPFzspaQ70PUTWGnwTAIsyjCK7fTqyqNLOtB8NDcDCmwM7HxF3va5/92YMLDSwQgDLbcGkNvD5yd0Htf9jUS49wp+PDRdxD71awj6J7798rzJvX9uvhP9n465gGlgAWEngl6cVgl4L3ikAVDHNK7/XbUx0suJ5O/hF3yEB4gBWCHLF6zibx6L9mPfTeGog4AywivZqIYAVjqVZ3t4mnwCs60y782dAMNMGT74J7mb5f3p69RbIC2Dx4vhmdPVc8j2RZfjnXbjy5Xb1Lgd58hricaDLPYHcGdfPFCItaoGhpcCDMlJMLwd3NgUqXj6T//pXfyHffP1LBSy6Zx3VfGrU6gqm6Ia7XtNNvuruVCtyeX6hAMxoaHpE5kJo4I4xfYx94gsLBjBGOht7yv76+QuNzoc7GAAY93Ote3muz8FYQYfq9OitAl7uVsi9bw/eqt4Vv59fdAS3v7PTYy0PH+5lfgZ42t3dUwBkNBioKyB+lABJMLV++7vfymcPPlM3MdWxElGXQOoA88rvefTwkQq/YyTQT7gSnl+ca3qvXr+Svd09abSaClzgkgXrybWUcCEEbMC1UUXFyyVNG0bX1ta2uVS2WnJ6eiw7OztyfGxi453zKFqdCtG3VZcMwKJJRMRGQ04i0fB2uzljJ3U61naImwMawcJi3MI0Wmu39BkWOZhNDgY6YIVLGunSB7QbYAzjhb6i/dprLa0ffQvDCsF57iWa5L179xTA4sN76mw3BThx7wOgcdfBSQRURYKRvhBq/9YMTHIXRWe8wcyqNxqq3cYHBlatWZ+BXdzfAqipVOSy340AURNBJ18Tsxcdy2trG9rf3u4w+GAiwbwyMU1RwMpBWDc+TKx/qvc5q8vnJHVBrDe0/2C6kY8L3tN2gKMwFL1ulGl7Z1sZgmjRXRC1sml9heFlwJefFpomF2DpBWNC9cLKqk9m73M5YuRNNC0Fk/VdHEtnMJbNOw+k2N6STQCsjV3pTooyLVelAvBJaOSiufVqCOUUJWEtV4YL200BlKz0rzuv+nNZm4F3nX9W+RMN9TAqVM729/Ea5pe1eckqW9r1m6yJnwCsxVb1EOa6ZkbakXnaN+ueVQGsNPZOCGAtyzPrPYuPpfn9+VwIbwvAiguef+wA1nSS4iIXAWO4oC/7rMrAutoPHw+AlTSG8trdWe9b1nqTNv5jHqBmO68QkdIZhvF6ZLmezgCNSFrCyxePQnhlvg4YWDwDgGXGt7kOzoCR0WABwGLP4QCWem70zI7pDaKo5eOJMs3d9vN8QzZWvA0dyPK6uyuhAy7cP8GFJGpTB7F8reS5tHaapRm48znzaQYowWJXESmzk8J9bdLv7tXgdq7aqdHBbVgmfg8BrKS1XV34IgCLPU8IcoVl8f7werrtagDVWAqlsgJYoU6Y288qIRIxtNwWdLv91hhY1zVCbuu5PCdYy/IKN+RJ92VNHGEI8tuq06d0PpwW+K43GO+rJcJJN5yAlm0i9b4ojLH7MsfPEtn0srmtsZkvioISbNSZnN68eCY/++9/L9/8+lfKyDp5eyDF6VQANVgYVWsIem8B3SUTpbZNeku6lz39eXp2ok2EyDiLj0YrjPSBzKXKGDElMQFsxMtb7ZZFX5uMlTWlQFYR3SME4YeaRrNWVYAIwAggA7bV82fP5Ac/+IE8e/6MJcNYTJ2O7N+5o5t78js4eGVC6sWSps096Eh98fhzBXTOT0+1fD/84Q/l6dOnCmIAZpEm5YRhtbW5qX/D0kI3jHI26g0F/XAP1AiArbbWGx0m0t2IgB7XTtreQAB9oOBLu9UWDM3PHn4mB6/fqGA87o+Uo4cQexT5D5Bwa2NTKtWKnB0fa3sBKP3sZz+Xf/2jP1UA6te/+pU8evS5MuagEJPH2oYJ6aN5BRC2t7erbmomUG96WDCTEHUHhDLG0EAODt5Km0iOjahuZ2daJgAZxpYywmqVCBRrK5BFmup2GTG88NJ/8uSptNfX5fGXX8qb169nzDrVeYoWwLoKxE/k/NzcDWnni4tTBe3KlYLqryn7qlZV9p6/A41mU13nLi47CnzSR+hXIaSPiPvaxlYEjoqWD7F8Xdwj6nmzUVNXz3K5Oos0SNo93GFrNRmNDKR1nYQweqAx+gyQpc4O/vEd76W3A+kBLFF+IhPqewIQjEbYyLSvnL1WrNizyv4C+KxUNFKBv/8wsTDkCkVzW8SHVw0ehPbVTdEiRuIWrIBX33TLGFO8o432mlwOx1Jpbcvm/UfS2rsvk1pbitWWDKO+QPyziDbYFPF8RPgWV/Fwzg0NvKwNwE3nyuvM9Zn2QcJmMFtL+gAAIABJREFU4Dr5pNUt7iLgxrKXK4tBm7XRuGmbZj2ftIELwY+strqp/RZPfxnAlVWXvNfDPDjgWbZhzK5/XpHzxWhoXtZVNqth/ZLaPQ5aLWuPrHvDA6hlZQ3Zs2FdlpVvsVz52i9el1leKZt9ws/rJwIFw+ezGFhxW4xnCzGmh6eHa77nldSmWeN7duCYUo/sMZ08rmZ9llJuv54Eby2bU6++n3MALXFMeTdk1C9MN2tOz2qTxXEYuFheo43pv3i98pQvbxv6ynvdeSBt/cjTntyDDTmzPYKo5v6d7z/4CdChccWLc9YOhokBM8bA4j3hXhhYagt7NOXR0ILqXHbVnufgErt5MDDmvL5jEQjkAI+vrZr+aDzrh/jcErdXwvcX5r+WPXDV87z46XmF3/kaPntHojHgh/SzaNrjocqthGdM4brvB54Lc08QNVLLGaTtzzp4Rb3Yf2k/BdETvU+QzUALNQnA8jq49pfX1bUAYftb+lN1U1RvglgwAP4mGjb1UJs6tFOjShduysDKepnf9fWbAlh5Ftml9wRhMN91XT+l//5bIMuAfP8lejc5xhewcJJOa4O8ABYb5VrFXMjY/GokwvFY3fQOnvxefvr3f6+ASef0VIoTi3DHa8VErUDBeCRSMtFpUHuYJcdHBlwBMADocOCHBhaTPJtsACpnswBIMdECUPFxXSYAAp6l7kQh5HlADha4cgF3NrSQiJbHtaq6giF+zvNoHwECIWQIi8p93BGp11Pt8VgBAsCp129e62kFroLUjXLBIAI8IUoe5fJohbCi0MaiHMr4AQDscXo0UhDLDXYX7T46PTZxcbzJZxH0REXGYe3UqzUFgqYTC5sLkAh4A2gFkEj93P0PgGyt1VaXxP3dXQMQ+0MTZR9PjIlTLmuEwZPjEzuBqdek0aBtzlUDCwYW4ueAGrQJelStVlNd1uh73PBobwTUlUF1eiaHh0fywx9+peWkXrCs6GtcGxtNY87xrIM4gDSIxfPd9uaGgjeNVlt/8qFuuP0BHAJswkQjCAD1HA6jaH86VhgnBQXJ+PA75cbwoZ8oiwqWV6uytrGhUR0pe+eiIxubG9JqtuTsAhZgTSOymKuf9RuGGWOR8WCLMy6djOuCbKyvq+GgBgYgzmSi7DM+RDz094S/HRhVt9Sa6WZRb+4BoOI57mGsMW5hDypoUeB9wHXQmGnqDlmwvCgP15QBpazF0sw48LDJUpyowYiBRBrjYeRSGbEdOfmDol8l4mCrpcEMytWa1JttOe+PpNzalPX9z6SxfU+k0ZZpuSl6VogxBCAduX6sAmD5zLe4QbipBuDV55NAlbRZN2szcZtlTSrDMgDIxvRyC+lDAbDimzQ3gLPW3+87gJUUBS7pPckrhp70bF6LI6kPk57NtbmNgI8sVli4qUl617LyWhaNMdem/jsGsPRkIfjE6xt//+N1+gRgWeNljZNV3wG/36MQxvPIm96yvl2WxrJ1aeE9WQKqZa1t5H9TACvuQhhq6jrw4+94EoCFBi33JQFYqoE1sAO3yXh0BcAyRrwxzgGoPFqf15t8sZ3SwCctXyRJ4v0bgjA2sOYAll8L+81Bs6R+9vtn9Y+8TGYap9PxAoAV9peDPvH+iZcP6C7+Hfk5YAS4xMe/8z5XkAu5DA7yIxkOfyYEXb3txuO51pay2mg7NLzKtmfz78I1hN+HwzkJIUzXbZsPHsDKNGCugWqHgyXp/CDPizufoMwAXuWZ60xen5757lsgHItZhvN3X9rVShAfv3kBrKluS3kBfKO0uCFkImWjbFHPjIFVKtukfnFyJL23B/KX/+7fyctnT1WHqjgYy8X5ud6r7K3epQpLI1aNux8TIQAFAJa6RG3vKEChEQlVULCgjComRFhKaCydnp7M6LUwqQ4P3+oEDUDlzzEJUyZADN3QT2C8oIEE26c5Oynx+3HXI8ogWlHqalatq289Wk8AMWzqKQ9l5PudrS3pD/pSrViUQ0Ct7a1t6VC/6PQBN0JOhai36oQB9FSqCpC55hVl4eOugkS9gyl2dPTWXP0aDa3r4du3CphNI3putVJWMHBna3sGBCmTq2laVWh9/frXv5Z2s6Vi74NeV13NcCPkVAtXPX4n/efPX6g+EvpUfCo1A0AAtT777L6W45/+6Z/k/v0HsrW1of0D+AeQxTWAmKOjY3U5xHgAjPoS9tSbNwpacQ9MLgP63ijQ5SwijBEYXAA26+vrMoyi7pEO35+enikLCX0qPbGqGgjFOkx6LrAOM0tBnpqNSz4m1t9Q8PDk5EjLUm3U5bJj7CbS29zakH4fULNo4FatIQX8BKe2KBOd0cDFiQI8uJjihri5sWULdTSuVU8LHbNKdcaAcxo1fUs5GUO4yTK+DLBqzsAt0iKf8XCoQFYh0tfS/qhU7JRSDQNYhjUZRq4eSqPHNbdqWlQj2FKVylz4nbhY0emYGhnK4PIom5cajVDrN57Ye4fwfst0sKpEkKw15HIoUlvfk/adz6S2sSeTakukUoe0pe2CakOp4CfnxVkkmviMFTdY3sUamzSnJxmTabPpdcq0CkC22iy++t3XKf/quaQ/sayPKVuW/XfTfsnqi3fRPgsbjRsysJIArKQyXxfASmufcJPnfRBuPvL2S2JZA9ZOFoAV2t5hWr4xzGJwJrXLsj6/cu07BrDYwC/7ZI1vF0kO+y7zmSBD4ojd5LMKAyt5XH9YDKyrdvTNGFhZ80/a9bxjOHTZi7/HSf0aTze5T9JB1fja6gCWz/XsIsK9hzOU1BZJYGD5+HcAi4NW7h1HLoQOYOGB4Bqeqnk1Gqr9RURk/TkwV8RQtD0JwIqvR2GUS/IN/5Ne6ELoc5Xfw98ORsXbJf4++jPk76zqCQBWJOIerqMhABXOj/67g0X2dzKA5fWEkT/rm+j32d8lPHA4JINfYASFEDDnPv6euRFG+xw/RNU9TNkOZcMyhe3Efi8E+Txv/+4TgBV7S7MmjCQjOz5IbjKhf3r2w2qBuKE2e7G/J8w7nzCSekUnzQwAyycwn3R9M46L0uDyUk6eP5O/+vf/Xp4SnQ9qRsR+wTVsqAKCU2XPdPsDgXqP6yDA06A/moEKfkriEyhABIuVipVLYcakIRLh2rrpVeniErkaKjgxhmKM65gxuWBgwXoy4XYT0uZ7AAUYTwBYRDEkHC/34DJIenV1ByMaW1XzoI1IZ29nR07PThV4AXCgXWEMNdttY/V0LtRNkfQ3+IkQe6mkQBL5zphXsKbGsGH6qoWF1hjpHRy8Nje+SMS73+1qxEIo0wB+o+FA8wZsYMEG1NBFQGCcGf0acAjGFuk8uH9Xvx90etJewwVxoot8sVBUltXe3o4Mhn11P6tUTLj+66+/lh/96E80v9///vfy4x//WAEowBJc6zhNoX0AZnAxLJdLWnbyBnSijs4oAgTEVXE6nbvOEXUQUIlrWpd2G6c0BVJwO6T8G5tb8s0f/iDraxtax772RUUBLPJxtzzc/9BP2NpBe8zE/nEvBcDChfLo8EAePHigIvnUjTbBFbPXN00p109rttZUY42NkC7YJTMwVAQe4BY3y+FQmo2WnebhMacUd4uS2ImiMrrR4RoMDmrSRn5CxT30rzPDaCtOLFXjLBLBV90A+lWZgQPVR6jBoIuMJUxLB8hUo21obCx1JVT+mAFYzspi/FUqZbV0cKXEECxDGxfTtqMvKJMC07gJVxoyLlZl4+7nsn7nM5nW1mVSbYqUahYyfjKWimKHRk1HA8bdj/OCFauu0ctWlLQ8QyN62fOrlCUpr1WeTypHfH3ye95F+d/1ynzTtvDyrZJOHECLbyTeRZ3D8t3UhTAOYKVvaK/nQujrTti2YR5JYEd6GTL0phLczUIAKynfcKMXH/uUbVUAa9nYSbz2EQBYy/rDXezje5i888f7ALCWj6erANHC/e/JhTCtjFkMrFXmqqS9Zx4GVPy5hfcoNn5XGf/xe1d572fjrWCgj9vK1wWwJngYoJ0auRA6gOUi7tgtXMdWDAGs8XiqHg7YNnxUPiGm+xgHV3zNwM05Ltru9VLbRoG0xXnXv/c6pzGkwzYJ30UHbsx2uhqF0NtxBvDEXFA9fx83AERJH88Thj7PhCCSg4rYuiGAFXf1I90QwPK/SQ8JEvVaEUs/3sYzltaMibsYaXEG0n3oLoRZRm0SgryK0RF233Umk7wT/Spl+nTvh9MCcaMpHI/LjN8PpwY3K4lPXmmTXBaA5esjzCad0Mcm0K1+RMOBHD75Rn7yX/+L/O6Xv5TCdCIT3OXQrppOlJ3ERIZuD65afLpdWE41FX5mcgTwgZlik+A4YtBMZajC37ChAFv2FfDgXtzsEGdnw60uX5GRO50Mo9OTibGz1OWMKHrdGX3WfcoBpwCYyJeFEvCKydiANECaRsTemijoQZS5l69eqDg7Qu4wo2BjUSa0kgCsAFtevHyhoBtl5idspzevX5nLX6Ohrm2I3VPXbq+rDK7DkyNtl3YEUlBGNJcwBLhvvWVaV7g6OpVaAbjzMy3P4eGB3geQBLBE+odvD6VOBDoArXJVASzoM7CiyJO2I3phe70tL168kN39HVlrtzUfwLzz8wv54ovP5fWbN+qKh8shWlhoXuE66O6PTjkmoiAulRgXgClffPFYGVuvXr1SlpaWGze7y0t5cP/+TC+K8o6HBsZRb8pnOmYjqTWaEXjIKRCcHxemNGF36gyzaDjCcJlIq93WssKWwk3y4PBA9vf31W1wHiGxqi6RpAfzyATTAYvw0bezZE4U6W+P0IgLIeXGBdaNBurNmIFBBoDFKZ23xew9K5jGlRskFozAwCqPrEg/NAhywDvDexKddvEM2mi6+SSCYKSBVdKIMSYwz08Xx1fx+wgoIx+jh5vuAOGo1XiJNLeGAzMAATIdSLOfI44vpVCuSaG6JtsPHsva/n0ZldoyqTRkUqqaHMx0pABWaToSThAnBZwJ525uWev9zPC92bSW+XSecqxalncJYPk4CX/mKd91bJ7MxlvhhtvM/7bSuq100pohTP82Aazlm8/vDsDKs7FdJuLuz8fTiQNUYXsn2eVJ5cgjEp9WfrSn0hx035cGVtyFMD7mkuscbAYjXcI8c0XSeM4CsOKi9fE0OAhZVuas8ocAbuI4eccAVvrYtvct9ODOrssKE2d0OHobAJb3QNa8l9S+PpKWzz0JoQ7daykFwHKgxfcfat8vYWBx0Kl6SxEDazQeaMRBDgqxk/w6XgUKnIzte1wIFcAiWA5eHpHd4+to6N4W9g73Uibup1xef98T+nNpAFb8fQsBp6R5LASQvG149+2AYVHDK75HDfMKXfVIB0mWeH7+vOaZwMByAAsXwjQAy9O0fdm8fcIDWkAswf6Lrod9PtfEsn1MmEbYVh88Ayvrlb6pBpY2Tkom/vIsK8MnACurhz7u6+HEnDQxfNy1m5c+vrkKF6u0zZxO1hkMLET77HkXS42ixhRESpOxXLx+Lb/6+T/LT//7T6TfvVAACyALDan+sK+LC5PoyempVOp1ZdKo69QILSADs2wzbguT6knVajLo9mauhOhWMSFqtLjOxYxJpZNpxMTChdBcEA04gIHF3wBSroNEa3mUQ1g1CjpMJgpkwXwhfYTBKYNHF0QQ/PNHn8s33/4hEjVvaXlxJWRSPj47URdA0npz8EZ1tXgWkARdLCpMXgh+A1qpHlelouLy5LO1syVv3hxIs17VtlJWzWgk9+/cNaBiKgqaff7wobKbYIzd2b8jP/3pz+Szh3dlfa2tz6iu2PGxGuSI0nfOzlSsfK3ZlCdPnigQRxnrNYvCRxSXja0NAyWnBkpiHBiLrSCPHj2Ug7dvpd1qGtOsaZElnX3mQuSAKABBgFeUgeu4EvrvsNlc9N10nobK1oIFxr0wemBfPX/+XADCaIsf/ehH8uzFy8hdsansNspOe3HipEEFanXZ3t6U84szGQwiVp+2O5pRFel0LxS4g+WG6yX1pG6I0KuwZKQrVSrhrleScqmoYrqAMtSfvw1MNF0vNLrMkJpG0fxsvLZaJgyvY3o8Vp0sPgB+fEef8QwsKNPwGupYV12utXXNR9tlNNLvPPIiGweNghhRu7s9q5uf+AFwcerIM0qbh3E4Gs/YaHzHBwaWjvvoVHI8MndWACzeMwVuK2ipTRS8mkhZpN6S7XtfSHVzTwr1TRmXGjItwIKDgwUDa2IAFi6OxcoVF8K0+SbLwL7OXJy0Kb5OOqs8E9bvpnVKWp9WSf+m+a9S76R7byv/Dy2dZe0SlvWmABYbs7SPR+C1Dcz1AKy0sRRu2MLNSnxjlrVpTweuYvbCCpHR0tvj6kbao6itMjZn4BQARUpmHyqAdaU/onDR131/3jeAdbWc3y0DK16e+Hv2LgGs+LsWDsVl/bmwZkQaR2njP/7+h/sCzX/J3plLDuikph9Jd/hem4MyfyacY3SfngBgYW9h02CnK+gRia2P9W8DsIZ9JCSMoUVUbQewAK36/aHKdjiAhd1D/n6g6KBKnMnpABb3xwEs6upucw5ghW0e/30BkAmiCXr/enmcDTs72JxNPnMGWxzoSuo/rxM/HcCK2xFuJ8YBLMoUAlgA0OyZ7NDTDk3DMvC7g3nheFA3Qhhzpcqs/byN9VoUPRyuvv/tYyQcSx88gJU1sYaib9cxpvTFiD2YZBSmpf0JwLpOq//xPJO22XpvNSzcTIPAtatuG8DykzXCtNqCZCi8R2fDcKwWRHonx/Ltb76W//yXfy39zpkURiMZ9XsaPY8387J3KdVqXU7PzqSGK9zIaLMwsBz0sJMUY1ABKAFA8DsbfYAK8nfmSvfyUgEinwyLyowZqxAhgJW7bMl4qBMnz5GOaye5KyFsKMAsAB7KwT3cC8OI8gGuqdh2oSB379zV+j9/8Vx2d3bl8OhQf8LuAWAwnTDE1CvqfghwxDUW2v2dXXVXXI90n3AfhI1FNEIWC6LmcS9i5s1WSzoXF1oeGFO4LN7bvysnpydyZ2/PhMKnU9nf25NDojHq/WcKIL18+VK++uorPQ89PTmVUkEUrGrUairevrW5Ib1eX7oXHXnw4L4MRwM51TIUFATa2cG1ryM7O1sKLL18+UrW1trKcjIhd3Nj07JFOk3umgdAxff0CQARH/rTXCJN5NGvU2cYdcfHRwrcrLUMPHQ3ODSYaHuPhlmpWJTJStmYX4CA5NNqrWlft9tNubg8VxdJPowN+rVcM6abs5pI3zSvYDzhlmmRLI3dhSVh43s0GWk6tAtMrkLZoq1UKsaU4nd1beyZKH2zBUBmkTMBJv06yKNrqXGNspo2Wl/rw1jBhbJzcW5C7xGrir4k3YGOJ5hVBnwRdMABLM2jaSL7yHAaU2t+ymXGi/3d7eKmyF32IXqgGiLRyflwZFFiVGOs2pBxoSzFxrrs3Hss0tqUUmNLRqW6TArmClmajqVcnEhlYgDWCAMmZRuYZvyusj5nzcNJG/GsZ1a5fptlXSVfvzfLfrpOmrf5TJxBsOp6mla/6/Tr+2qrMJ93AWCFm2jcm/lcF8Bapa/jm1vLd7keThKAtbjBiw68cmjdJm0Ss8DcJABr2TgIwSudD1Ma6H0BWHER7GVlT7wWA7Dim8Ssd2JyQ/tzFQZWcln+uAGsLAA57f3MOw6wl+OftDWL7/3/bH1JKED8+WVzdBiFUO2KWJQ8B0NIYxmA5QwrZ+5wsAmARbAZACr+VhfCiIHFNSJ8D/pD9WwwndR5W5Cvs4U07+ia1n+yaCs5QBMCN3Pdp3mU03g7qH0T0d9CECtsUn+Gsnh5PGAUwXWUGhAwsEImvwNNcVsg7EfXwIqDTLPyRAwstx39WW2fiIGF7ev54nIYgljxNoyvETgZxMeVl8VYV/PAQ/H5XeeqD92FcNmLGPrLrrLQhveywc77Aifl8QnAum7Lf7zPhWPSkervrDY3NCBCACscy+FEk7ap0Ak4hYHlhh1R1tjM+6lBqWKUURaQKt93zuXp734rf/nv/18ZoTc0GUn3/FzO1VWroFH6cO8671xKuVaV87OOamEBarGgGdAxVDc7NuqX5+ealwtem7ZTT9kq6iOv4MhA/1ZGjJ+WjI05pKwVXLGGLG59FYKHocMHMAw2D88CJKgro54UjCN2D65pY43ih54V0ea47/VrA3NUtF1FuQ1woR0AnQC0YGHBoOKD+xz6VQBQpA94g7ufniBRJrSTcBMsFpUlBGsHRhRufLjBAYABYCkbR1k+MI+ItGKgAQDMF59/oS5+lXJRNre2BH0wPiz4d+/dlVfPn2s6MNk2tzb1FKsE04j+Gw0VQPriy8eqbXVycqoRCGk76g4bCPbY2npbywArqkw+UcRAdKwAc3iOqHtEY4Slxb2AbAAzsLDu3r2rYwAgh+94xllIrgU1jKIT4o53GQFEl5doYu0q+HV2Zow7xgd54DqJC2m9UZe3BwfK7ur2iORHW67NtBDqrZqcn53r4kqkRcZGu02ESBN0pw8BoorFsjKv9H2ZRYQi4ACsLFzqCtpX5XJV//b5AiH4BtpRIwwtQMmWVKqwogbmhlgqaX3nrCnLg/o7e81Yfyb2ThuRD2NA+0gjINYUZFQNt4nTzc34qtZrdso1iowP9Ayi0z8TMrXQ0ePJUCqlso5DDcZQihiQ47GK29cbNR03o3FBynWiDdal0tqSnYc/kFJjQ4YKXlWEaIMKYCmbCyArOmVDOw5FrZjuRNJ8mmQL5Hlulbk5DchfJY0kAzT87rbLvKxsWRvQ69brtp77UACs99lOYV4fK4CVZPfGNyeMkXi7Xvk7pnt19f5FAEs3LUvmivhmKLTPkvr4YwewQhfCePvzt9c/dXwnAFgKJOTUeH1fAFb6+/nhAFhJIHEWAys+/8XnVQcAwncpz1y17J6Fa8qKXvyE1+MAmr9fs/LE3sV4vmmHUP58EoA1e4exWSJGFN9lAVgaoMaZOxGARbAZbGZcBpMALHUxhKUV6cAaaGJzjLPZ/TsH20OAJbyHZ/x987J4FMJwXgrBqhDA8vcubEP/3Q/Q+dsBLNj31r4TmwaKBZWmUHmWCZ4R9j15hD8n7HpwgdSOd2kXazvPbwZCRQM4rJvPK0YksMjbXna3VwGyQkAvrD+HxX59MDAGcbzO3sZJAJaOhShyYeHrn/00jQV4WzbKO02HRgKEsjNwPwu3n3xfhl4YIbvx6yrJkQBgpS2QeSaOVSt7UxfILP5NlrH8Luq0aht8yPf7ZJa0oOsLusL4+RDrmTV+bl5mm2D9E7ZjAfeH4Uie/uF38st//mf57b/8ixQRBh8N5eTw7axtB9CBp6IC2t3+UGoqZF1TMKlRbwrpkC6beAV1IrDDhb5doJxFikkX8IgPC4GLVwM0kUazXpstZuuRwDoAGa53MIvc4ADYOjk60rQAnwChAK2Gw75GObx/7766+XEfzBqiBZKf6xGRJoAYTJe5qLaxf5zBBbtnQojf8Vi2Nrd0rgIAIz+iGFLezc11bY9XL16Yy1y5qsAI5cU4Z41y1hgTfTWKkue6Utvbuwo4dSNXN6Ie4p53986eAjh379yR1y9eSbVWUQAGCra7twEUNWplrS+MIFhYlPHg8FDu3dmXo9PTSEzfIieqcHzRIlECqqjgfMGYTr540r70Ex+uAzDhHshPfxeVeYSAeRRVUBlIUTtZVJfijJEHU8rb01hTRel0O8qcgslUrwO0rWvkS/Svzs9P9Z5Go65AkC+8DmDxDGUFkHx7eCK4p7qRCTgGkNbrX86o9YCYaHkB2jF++iOLHEPbmTB8S+uKFgN0+JqyDU9kb39/NtZgVZ2dnak2GuPns88+k+OTExNOL5UsquPxsWxtWlRHFXVHl2pkrCs3EHS+ioINqEA/rqPtttSqxg4zoGukwFStXo0MpbFUI2agsv06l5b2sCcVDCiAUQZWqS71zX056xdka/9zaWzuSrHe1OiDGEqI14dzQDGyOtLYVzefdz6OFK67/vs86jNr2jr+rtZ3TzfvRve6vZFlv2RtAMN8b6st4hu8ZW1PsJJln4zLuYEEzyNelvimOm8bLLtvsf6mLzjPf74JSkrDma5p5fW5yq/7wRd/+1gIx0QIQN123cjTw8jH+9DzCj1A4uystH5P2qBmvR9pdSOISd4xvuoc4evtsr7KKrezQNI2s7gf3aT8IYMvcbwtISjkGS/F6AXN03Z50lu1LTPzTQrjmLKvTcob0fO0sR2+i6l1i/Vf/P1VanbsE58/rzwT3O8AWDx/d9tTzw4ZKyuKe2bAB+wrQA5sd/Ruh+ZRgaSHS1FwP0GOOJxFpmPOmproub7NMwbweLRBn3uYF/gebvoM4ArGmtuNYZl8rXIwKAT34t/5c/zUqNKBdqkfYBKECHudPYSLtODxQY8aNqURg+yAlbYwupV+7/ch8eLtr6Cbe8pEh5k842VTWzL6fjYXg7tE+6+Q/TVjjI0nkTC+dar3o5IYOFCfWpRD/97bxNtUBfcDjSz3rPD2+egBLERqlxoQGac1SRPwJwAra1n6/lz3RfwTgHX9Pk9bsACeipOpHL16Jb/71dfy93/zN1Ic9GQ66Mvosqui67hk1Rp1uej2dHJtNttypm5yfdne2VZKcL/bmUXfIy8XW2dCdbctY30Z2q+uVRE1lu8tSt1E/2v0Q5gm5bKyeFgAVXeo25kZ0KppVEOo3dwWAaNOjk/k4aNH0qhXFcxywAm3QUAORCVhUgFioKvkEzUubQ6AwIyCpcWCCxiCHhaMKEATfodJpgBdqz2rx8nZsbKdWJhVHysSlF9rt/T7zvmFAVhR9D8ANj7qfre+LicnZ1omXCgBMFjQYYARNREga6KuaUV1UWQxwWWP+w4PjxTE6XYuVIcJ8IoogSyHMIJoE23/4UAqFWMTKdhSr2q70dbUs1aBHYUe1bYypGBeIZ4OS+rp0yeahjOMKDe/0460nz0DoIZIwcedAAAgAElEQVSAPJEZyQs3TtPp8v+kYWBVQ0+ncBOElaVMvPW2pgUbC9beZDpSVly9VpUxEfMq5SjK41utE8AWzwPYwfAaT2DtVdVVknLV6ricWl2pI22L+yugorLfRmNl0IWneZQPEFGZg/Wo7IWCstkYgx5q2Rdy2qHTvZTNjQ0tu7PBXE9MAcCI9bi+sSFHh4ezqJNvj440aADvzvHRsdozrbaBaOiy0U70w9p6yxh1R0dR/vZeeZRDmFm4mbZqZRlNRQaTqpSa23I+rMjugy8NwKrWoZJFJ31mKMHE0rGvXKy5y8D1Z5eP+8ksACu+iYzXdtkBxCobqpu24vvMKyzrKvmucu+y9oivZ0vtzxsCWFnlCG3VpHK8awCLw4LFMiyeqMfLlAVgxe9XHccEG34G4CoDYHFzlNVmadeT2u+2Aawr7ZHhGhnen1Q+5uC870NSWuEmOt4u8bnnOu9PaD+HNvR803o1Stsq/fMxAlirtOOyucUW0OTWynwueuy2Aawr+b5nAIv89TA0ArD4iZ3pB8FxAOv/Z+9NnCNJjjNfr/vEDfQxMxyKlOnJnuz9+7u2q12KorSiuKRIiRR1cVcUxZm+u3Gj7uPZzz08KyqRWVmFArp7hp1m3QCqMuPOCI8vPv983DdNTwW5AoML5rkDWIr5BHBMmzvMRc66L82NWZ6udwy68J3vL7y3YkDX002DWJ4GdheX5xHvXeq1KhBbMgjSc+XiPVuMk/ggYBxE3L2Mk5kdQHj50iL9/rengUyG3h+8BuK01QaemEYZQHUM4Hl+JUTcI1s9Biy5h2cXbCxs+oVLoYLj33QG1l0ArKIJ5A8JwNrkBDNrqsxrq20N4o/l+fhljieRZNL5xMAq7Kq0we/tCIAFxff69J28fvZMfvTnfy7Tm57cXJxCSZHr60s9RGi1W3LVH8h4OpFGoyVnF+fS74/k6PhIRRoHPdz6dhK3K58E+cni5ICVs3SYFJlc48lR9YDQlNJIgjaJA3iooDwTKSLXUyINmovhaDAImlkGhsFoMiBskojLcz+giEUQHKgYOPnyGRcLZq1aUQ0q8kfEHXYVzC3KDYuL9nHgi5/KICLyYrOlukdSmesi0Qyi8OyXYOc8Pjk2ps/NtZbf3OgAX8wNz9P0dnDQBcCC8n3vu9/RU6nL8wttf06alX0T2o37Yf50WnXVyELskfrDaCI/ogo+efJYRlOL1udumFCHPWIj9+HyeHx8rAumAz6AJDCs1CW011PRdv5GrJ12QWwe90LKQPQ76uXP++JO2jzvIv+AVQBNDuw4C6/XQwzeolgCyI2nHo0S19CZji/GFmLsAHndbktF3LnURfHKXAoB1jSy5dyo6vQ5mx8fF2iY0d+APZQLPTHSB2R0Y0FPCCcTBbEmqntVVTCRC7dVLlhh1JuL8X95camup8dHR8pApK25cL3l+fj0TMd/cC1VN8MpoK0ZCcrcqnPSBwFyIvWGGSaMcwetSBcAz8Hg8agnu+2GTOdlGU5rMm/uyaTalZPP/1haeycyVfDKdR6WASyZO3PjG00AL5z7im5YB8CKjd50elkAVpF9U1Sm+PusudvXvng9vM8871q+oufuq4zpNlm1WdyWgZVVp7z1NPve9QGCvH5Ppxvnr1FYlwCm2y5//rw+V6SJlfq+yD5dJ4rgOvXK68MPDWDl1d/LWw3Rb+N3Me898Gc2Gr9R327z/sQb9nhTnQ5CsCqPrO/eB4C1bpnWaZ917tlovGYAWOuWV+fxe2Zg3cr7ngEst+0XwulBjwoWVqxPlTCwJmpTcRCN/eUAlmtezUYcfBqIxX2+R+C9L+m7VVoJYOHela4zf8eAlY/3eNxnrenufpcFQnF/DFyRlu5jPPp1DlGH+7L26F5mn1+8zGkGlou4+/dpa42I216WmBhAsZz9vzhswF114dY8072VPZ+e57yt2C8keSvQtQCw9HDjDw3AWmcC+TYBWA9t1H0CsG5vwL5JbfLwLoTLE3x8Cof7JSckV+/eyvmbN/KPP/87effipZy/eiHjXk/mM4tuN5lPZVYqS2/Ql6urG0FHq15vq6tWvVxTnR7cyliELOKdbeL9dz/BYHFy/3EHsRRUiNzPmkGbCsCDSbWpm/qS6RUF5g5pA/QAWnAPIAngDWDFdGpi7IBgfIfbmgEHBnqQlp8qq4bW3BhgUHpxC0Sg3MpkLoYACMxZ/I4rIhdAWId0p1Nptuvq418tldX/HcCLcux2O+piiY6Vu03CqKrXTTPJ28pdKAEpcH+7vrySg8MD2e20lWWF2yD5TxAwr9eld42mUku++OJzefXqNaJZcniwL6/fvFUgiXtbQRfp8vJK6i1cBU0AHZ0pjd43Hmn5uZ+fv/vdf2hbwaiirbgX5pKKnQfXTgAsQCsv99Onn8mLF88V0PTFnXLRr7jaeRq+qAI+UVd1Z4NpF6KlTKfGttNFuILroQn8o0flzDwAnU63reUhbZ6nTanf3v5BojdFv/WHBmihRaWMK4DNACRhIEnFAE/kN2lPnkHDjN8BvfhdXR5HQ/nss88VuNNx2Gyq7lir3V6cAkZ6DR6kgPbiXbjUfkKz7UbfB69zk6ADym7saRuTnrsTonEG40wNhhCWGkYiZfS+ALQDQKO889lY/5XKVZlIU6SxK/XdJ3Lw9I+k1t6TIe1M26qR/QnAylqLNwGwYuDI01oVgKZo7V/nez3ljIzj9Mlx1qZ4nXTXvWcde+19pxWXyTdUeUDTfQNY67bHpqLtq0CqIgBreTO2rEl0a9OWcrNZArcyGjGub/ZYW9hfm2zc1803zy3Q81rXhTCvbEX9WfR+wcBalXb87sZ94c/4pjh3/BYAWEW2rueTtyn/2AGsUo7GbFabr9uX685XumoWRd+MAKy7jP/7ArBy894SwEq/pwlDJwipY1eYvWLBcxKB9QBguevgNAKwLPrg0PYC41kCYGFP+x5B9aPUu2s1AysGsOK9jbsj5s1f/i7GIud+2BivsXxPmbiciZ9oYGFX4j5YoB8al8vBIGd3eV5enjSApSea0aXuifGc4K6UGr3bbFu1U0K5HJTzsazc+xDhmkjyXEg9pVls3m70yfJ6u2Bk/cExsIommOWF+PY0s+7zm0xQRQZsUVpFAMRDlDkuU9HLU1T+j/172i99ehSPk08aWMU9mDb4k8lMTxFEBldX8ubrZ/If//av8n9+/WuZ9m/k8vSdlEu2eR7BipGyDMf4r4+k3mxKvd6SXv9GoACPJ0PdjLtrGht48uRv161ykCqeuJ05xU/3Mx8PBzqZMhnD2AHAcqaURrOrGWPm5upK3dzI5+LiXJ8HrMKFkEkXoIN7YWFRDsQqddMfKM6kYYuTRdvjWVwIcT3c3dtVrSncD9uwwAI7aX9vX3rBfa7ZaGgZz67OzF1tMpVuqy2TkYF5nMycn52quyLXzu6OvHj+XEXTlWkGGNXrWdkCmAOA1e/d6L2TwUhev34l3//e9xSowaWOshOFsN1p6zOvXr6UxyePNH3a7PPPn2j0QYyD/cMDjZxH3WCfXV1dy97eroIp7gJIm1Uqpl1mrn+mP6ZaXo1Gwp7jd1wL+RyQyxlB5iq6WMANxDFxctrVgUTK7cw5pdIFw9CYU4A8FvGRq9Gy/nV30067pYy3dtvBMWOGGZAzlAZMuMlYo2vyHKL2lJf+8TSViTVBcL0m9VpDT/qI7OeA3/nFhaaJS+CIQAO4NL59o66n3KMAVqspb96+VZCL9KkT0SnpF8a4i9/TtjoewsYG9hoi+gBT9C9Uecqlacw4JatoUASMCg+KoKdhJVh7dY1qSRmI1ogmGs8iFr+/tyuddkNuri6lVKnKpNSWea0r+0++L92Tp1Kud6UP0FdDk0xbPPw0xobJucefF88j38Y7itb/rPU7XnPj9f8h1vpPANZqO/B9Aljr9m8eeOXz3jrv0bqbYZ0qwobGfi4zsG4xiCK9k1XliYEP/z39Mz1/bAIqrF2/AgChCMAqBCAKOqPo+bQGVrpN481r/J2nuy2AVTSW8my/xXPrMwQz+zdiEK3b/9njKK8mt11Y4+fTAGFWKkV9WNSGK9MM+MKmeST9n0GAjtMqaisiha8qX9b+qHhMLKeYvp+/3a3Po5vrZ/rPDo4tCuFUta/4fBbscBVt16iDQ9svjAhOY1EIFbzyA+2g2wtDfZUL4VwFQBeX2+rOwMrqlxiscS8QTyF9QOQAFp87gOW2qR6woiNccKXHqDPoKRt2qM4LwV70dvRy+GE7TKx02bRuAXyiHi407/OM3h8kXWI2ljLbZnNt6zSrzEXttd0jwXoHzjiI1v70w9tvOwNrVd/SEFkATB4os2rRKxpEed8XGbBF6RYBWEUU7G0BqG2fL2rTbdMvar+i732MpA0BnvMXNJ3Ghy5zUZ3i74vGzyZp5d2bt2AxueEbzRb32X/8Tv7tV7+UX/zkx7LfbMn56VsVIscmxt3pCibKfC7t7q4CHkSDQ8tnPOwn4u0u6k1+TLzOkGKhcr2quG/iSdpZWgBY7uan9wYmFTpPXEy4Cqqp6HUrgFAmnB37egN2ccGcIj10oAAyHKChjDCkABbIh7oATgF8PX70WJ85Oz+TDkLY4QL8wT0QtzOACHUnHFwr8DEcDBU0AXA42N3X6CC4InbbHRmPhnJ4eKRC4I1GTcEO2ob0qIvXibmCe/m8AVtJXciGqsf1+NEjOX13Kns7O+oa+O///lvZ29+Tm+sb6bRa8vjxI3n58pW8efNa/uRP/lhPVZ4/fyGHh/taetwR9/Z2dJFDE4q0qQc6T0+fPkmiC1JvjAlYPgAz3Bef4rhbHMaG6UyZdhftCnhjYIsJvmOYAGi5ZpWK2gfhd+pKdMGJGi9D1b3iGcTqlU4+MmBvMhnpfVykh94WfUYUwcPDA3n77lS/Q0qUMQCDC3DIT/Ioj4KnMleR9UqlpsAheA7jwSMTJuMPvbK6MdYMoDMwDi0rN1zcGCBfA+qqifA9bUY/7x0eaD6AmTDvVDC+2xWE2Ck7V6eDaycAK+PXXAr9XR1PjHGHBpr2Aa6FAVyj7bjf3ompRiAcS0Nm9a4cf/7/SH33UCrNHZlEYaKXASwiD/rJ3icXwlVzbBpASt9bpIG17VqUNXf72ueGavzzPtaLOI0i+2CT/O4rrawNVVY51HbYUgNrVZk1+lTYgFgfFK/m67bB6nxj1lPah+k2A2upP1OMjHQ+6b9jgNC/W75nNQOrKP2isbYtA2uT/FeN5bz+QOKgqA6r3s9CAHZLF8Li8bZe+fPq8NAuhKxv8Xzn5fB6FQFYWfUvbpPiWS15F1Ii/v5kXh7pz7Omp/ie7HduUb40gHXr/V0hop+1juTNo/QzwIe395KIe6ShhCWm4EbEwFL7bGrAFQCWsfwXAJYDWupiGLw00ILS5wKQ4iCWvy9J5OkwfNNt5gDLqv7X9SGl4e17Er5TuytoQFEWP2j25xT8SR0YpNsvHqfxHtbTB0jSMkRAqKfvYJw+F7RL4/Gl5YsOe7FDHWTzfAH4sWPdvk36kD3aZKrSI2n2FSwwb/cEEEz62ErwBw1gxYPq2w5gFU2W2xq4xVPt6ju+CeWLkef02Mkq/yZtui2AuW37b/t8sclc4EI4n0q9XJbTl6/k1z//hfz8b/9GGuWS9C7PVcQdFg9Ax9XNtSL2jVZHxcKvr2+UAVUtAywYi4lJjU03DCDADLSVFIwIouHejw7q+qkB9zPB8v1kZFpWsKdY5FgIudCqUlF13MIGfXUBc2Ds4OBQn7HoJgttLAAPPiMfdKQMKCISYUOBi2vqNBkr+8pBqa+/eiaHR/uaHqDW1eWl5gOTygCwkboF9gJAVq6V1V0N8XX1258j80SUEZHRcCiH+wfaHoBbBoiYgDqLNewcFR5vNCz/wVBqiHIDDknJtLlUwH4gnXZTASwWKOry7s0rOTw4URDkVKPx7QpRUagj6aEZNQpACcAVbeuuegB1AGn0FS6NaFqhM0WdYXDR5ycnJwYU6mnZSA4ODoIL33XQtqonmk8GHFlUvVq9niyinid94O6AuDAC4gBQ8ZP3d9Dvq6A9bc1+kLQAJw8O9hVgA8CqVqra5s6aAtTbJ+rfdCZ1XB1HQ21DovipeH6vZ66nHVxdjbKOePtkaobJ3s6ufnbdA0zsmuD9oJ+AVIxtdXOtErHQ8qUOgFE6TkO0wXLZtMP8pA6QinRx3aQeFxeX2jcKmonIo8ePlHHGO3R8fGSA2k0v6RvAYvoJYJJ8cP/UIAZB8wwg1t0JGV+Nek2Gk7nMym2ZN3fk6R/9vzKrtUXqbSnVG6YFUZpJOTFkMUI/AVg+7xbN//EBVNa6UqSBtclatM1aULSO3zXt+0z3vtJaxwbwje5DAFjLUX09yug6K3G+S1LexidvQ7nYyNwGsPI2vQY2rI46t6qPsjbWcXqrNoubbuz9/g8NYBXVKWZgZd3r80d6HigCXpLxWwBgbf9OfdwA1nxujOh0e8UAw6qxlW6f7dvLckvesQwAa913SEGRe2ZgpfPeloGV1DMFYPG5anhydKjCSB5NL2hhTYyJBXDFNZ2YHemufdh/2DXTodmN2Pp+6Kgs9RSA5VEIvTwehRAR9wQMCgPB/05/njmXBgDKx5gfTsbPJqBdcOePgaz0mUW6/f0AzNNIHwjA4FpKLwIc0/teT9s/159zO9jkOweq4jw45HSdXeoPgOV1tLnJGG56lXHXNHvWBfUrIcCW/+23evt86zWwihbgbzuAdVfD8X09VzShvy8DPK++lO8TgJU/GtYxm9MGvy/AOumV0Fcay6zfl3/91a/klz/7qVy/e6PMqvFwqEwi2C0g9YAtl9c9BT7QPmKjPpuMFPywzfpF4l4FSwt3Mxdr1PkxoP3u2sXfLvJOGlznp+8SFytlcbUCg2YCg2hfJ1aiAe7t7CngANBBPfgdthUnQLCvAAHMFRHGzY202k3Z6e4oE2nBHgIMswiDAFOAVLiFIfh9enYqx0fHukDwO66FL1+9VBCDdLhUpH1kQIkCWNOpPH30WNsFYEG1i2poFc1ULJ069vsmmo5LHhdMLD05qVQUtNg/3FNR9ulorOAUoJYyoGAQHeyrLhb1+6PvfkfBkUHPGEDUibQA32BiIXZOuQBLcFsk2iJhcwGY0PKq1iyiHW2DO54JrgNoGajkxoa7EwLccAHQcPlpjwNX5MV3iD7CQKLtAb0McBwkumjVugFn1NVEy0tyfYXu16Gx2Nqm8YTYJ8AUABvtQVqT6cQYZ92OutwRvJj8O7Ccrq8CCDRVsBCQTn+OhpoHbQiA1R8Y+2m3u6MugQBnzoAz10TTukK0nXLgTspY5gI4YnzA5KJ9aKcGYFxwA3X2Gsy4d2dnWk8uZwcyHjAVnPU3IdrOzAyQLgL2MBWDQD1jyNw9LcInecHuIigAwB8nmbQfAvKTWVlKjR2pdY/kiz/5/2Qwrcq8WpdyvaFi9KIAlr71qo6wDGD55+9rxfm48vmmAlixMevz+UO0bJF9sEme95VWej3LS1dthwdgYH1MAJbuOsJl7WAbynSbLJgy+QDWJhvvRZ7LjK/0eIjTvEv69wlg3WX85XlQeFoehTAv7SwAPG1Trxy/BQBWkYdHvCGP+8bL8LFrYH3TAKxNx/h9AlhZeT8kgMWcMiUQ1AoASw2cAGCZRq3dj/2iB98AWUN3IQwRx9HHCoGcXDRc5zRnY6nmlrmxVTiMCxHM4/Htc2B6/omBJH53F0D3MkgDWNzjOlmU121fPlf3PizzHF3BrHU5npudveUAlt/ve16vj9fPwTD3dNHnAoDFd04IiNvBxdwd1NL6VI0swDoWexPYcyU9iKd/zDukon3hBIV0zIHSv/zy57cw2PsEDbZNK0bzsjrkoTUgNjGQ7nJvkQFblCauOn6t29ZZgEJePkVprlr8isp+H98vFsLb7ZAeO/eRX1YaRW20Kt9YQ+EhypdnYGQh8un812m/IgCryGhjUm436zK4uJBn//Gf6kb4m3/6R2k36vLi2e/VTckXi/GMKCK2ANXKNQUM3p2+0Z8uVL3s5mRucLSBnxL4xE9d3VVLmTuqYdWGmxoWJJs0dzodBVlwrXvy5Kk20enpO2kF8XAYVZZWI2gn4dpn+j6AWrCriCQHMwcACcAr0Vuq1+Xi8lzBCsANRNxtcQCk6ipzh5MlRMDRYeIC5OKe5y+eW5TC8kwur64Sva9O0MyiHkQIQdj9xcsXgjj9d77zHXnz+pWmCdgEEKMAVcWEzwFLOJECKHz0+EQuzi8EYe9ytaTgCSDXaNBXZpUuuJWytBudBIAB4Hj16pW6BF5cnWvaaEehf7XT7Wi6DkCNxkNtfwA8yuIgsbvfYWzQry4gTt+QJ2COu8XxGWAVP2kTHUudRT4GIFrUPspGmniuATRq3wKs9fraT52djvR7PQWjnMkHk4r73r59qwLy7969ExhPgFlcRPpTI4boiw368lIBL8oMAyo+meJ+dQec2kkVIF6lUk3cBJVtFeqgDL9qVceEGy+6tKt2lI1ndyckaiYAk0eo9DFdgrkYRPB93TTjAaDQ3gsArHIwwBxE83R4lrzNjbeURD/kPaFNNTrk/p4MRxMZTUTKzR3pHn0m3ZPPpVzflSkCo5WaqChoyR0G52BZetSm8WgSF/58N8Jt5taHmE/vO03m/7w5MjFSUyLqcRni9f++yxanVzSPr5v3faWz7jpctMGOx1fmBiz0T/o7n6+K2mgeXJBy7avMKGCLVdVdBOO12AGs9EYjzsOfw2066/L6FNW/CAACjF5ug+X8brV/sFc93XS7ZvVB3r06H2bUr6jMq8ZgHmCVbsOk/XI6dv1xHgFwziIJrBo2zMmGNsdVjA2kX6vabp33c1WZ169PcU5xfyIhsWp8Fn4XHs/r86L9SdH4dxH3onRWzeFx/3DfOvuvrPczc64pEHHPe3c8LZj28T3pfLPmz6W2ztDAir/3/e2642ft+8K7gj1kbWrAOcPJ/g4MrCDezufY6qPhIMgyTNT2w5Ni2F985ix49hrmmRGC2mBzBVaX2mLB/h327IDSQR5+V9c+B7hU5iKULawlDvYoM6liz8ZAletOpUXbNQhR0IWiDP59DKCl1yUvR7pf/W8ryzIrKi6v245oZcX1UitO9xfWPv43oFhcP4JLWZlE9wvp8unfZevDMVHV6RFtTyRA8KoJ9q5rkmk/BlkLALR//oe/S2aQOPEsYKB4anr4O9IDnDDdqybwhy/Rdjl87ADWXWq37iR0l7TTz2SBLOuAM/eRd14aRYti/NxDA1jrLKzp92eTTeO2AJa67s3nMry+lovXr+Sf/v4X8tMf/y/pNmoyHvRUKButqMsbi/5WrcCKqSuARTmJRMhC4wAUv6Px5GwWwAvaAJCEvHyDzuQLqwdha134SsamGajbYlVaLQNM4NnAjuIkB1cvY/T0VfzQxcTJW93ASiUVlseoBtByhpcBB4sFwGjMbujPlVF1cXmheQIkcQEg6CJVRm/J3BBJk7K0mi1l/PDcRCYKhgDQVHGlG5j7JPMKaQAgEZlwOp5oO42UgXWidSaKH2X/3ve/r6Ccuurt7enpB2wZyk3eAF1+tetEWJypVgAMo0atKV999UzBL1hJMHhg5tzcIHK/p+lDz65VTVvKwRZ1tWs0VBzc296BPQdo+NwjJtInRD08OTnW8nPhxkdfk6a7gLKYqcvl7q6m65EonYLMImpgkWmP4R6IiyTMK/TDcB3FrRMQkno4sAOYBKtqd6erfYXb3cnjx1Z2BTHn2u67O6GtKmVlS2m/BPdULcO8FHSv7BSK73mOdjbjxz7nlMpdI9VgCoYRvqH+O2XrBUCPz9xNkjqXgysg49/Zavpe64kerqwBqA2AGnXFQKOMzkzDwMN1VgE91c4yV1sHBRGwH02mMp5XpNzck72jz6R19FTKja6MEYfHH1MXuGwAy+uVdit6yLn5Y0s7Xv+zNi2rNjv0pzLc3sN1X2v6faWzbpWL8lt3rU6nk7dG3sovJ4qZlz87CthtACuu7zoAVpFNXDTWsp7PbstlC7aQUbMCwMpKf2mznKmns9oFrSjN9Dj6UACWM9QIqJG0/ScAK/M1X+rTBwawXAMrqyBFY9PXt7z73O5clXbhPHNPAJaXMb3efOwA1rxcUg+DxJ4OLKnZzCRFXMw9BrD8QBv7hsNcB7CwfWIAC9tJTzyDy2YS4RCALHTabLIIWuFAlO9J/e94rnVwKGErlQy8UZsvRPz251zv1Q8rkXfgwj7nGffySINUanFF0QH9+2TNiQ5lAK8c9/H7vM/jzx3A8rT5qbpWAZCFCQYY53V3G9UArGC/RgAWeyXswkW0RwOqSlIR+hTgCnsUiQ7dDziTjs9jAOuf/v5n2hdeWP/pnxWdYK1rSNz1vluAVXoRC2EbfZDdNZ8P9dzHDmBtYgB+iD740ADWqg3GOmNqWwCrqH/yypC1MGYZtUV1KNo+FZUPpskM3/ThQPoXF/Kbf/yV/PhHP5QSC9BkqJMY7meJm1TZ9I76131lh+wd4Mo3ULYLmk4AGrByADAcCOGnA1Wnp6fK2OEfjJrYdU3d0Qb9RAMLIKPbbpvweqWsIAO/AzT5gujgiwFmuBMaMOWnFS4kDmDD4mighTFrVDw8RJX7+tnXcnJ8ovRZLtg/l1eXstvZkfOLc+l2ugrmvHn7Rn93d8j+uL9EYdb6EO2OKIqVqupgEaGQhUbdFIN4O+XH5XI6Hcmf/umfyrNnzwNQNZez01N5+tln8vLFS2ViqUtiwxhmN9dXCvpQPlwIARIBkv7sz/5Mnj1/LvPJTMpVc1t7+uSpvHnzSsEuxOBrdYsiSL6+AHc6rcQdzucP6mAC7bOkT9Xt7+YmiTbpC+Tjx4/l/Pw8YWbRfn5qDVuL52CewWBT9zjVjzJRdNLAHZJ+bdHPwW2QspGGalnd9PTkyP37EcxHSENgpzAAACAASURBVJ+yHR4d6bMjIknOiWYzVq2wJH8H1zgpwuUQQ0Uq4Xs7edMIhmq8mPYUwBWfqy6DpmcAHyeN3j78zb0KalbtffA+8nFH9D91sQ26cK4/Ng2inf7+k59rFMCYU22tek3b6u27t/L08WMtiwq6B3aiM+OIDDorV2VaqUu9vS+dwyfS2n8s81pbpuWKTDl106iPBmApZVzVQln1gmGohswfrpB7EYCVNf/Gc/cnAGu5hdKbxbwNYNqYL1rn8gCsIoCkyIXwmw5gzV39N2nA5SiEt9o1Jwphnp2QtbGO00wL1xfuFyL9oKw+/xAA1pIQeQrA0ohdGZc/w0ZwlY1VZH8tt2X+PLxJOuu+S7Zx//AMrNV1u81gLHrnV9V/3XZcZYsvpRGix+XlWfT+uAth3n1Fdc2KQhg/89AMLNHoyUH3yvz99H1A61XHVwA8eI0UoOq7vTzRg0sOdrFN3bbBnlOR96kd+MJS5/J1RHW3AFRCPhDQfA8a95mVIbg3RviK54PNFUcRTA4ow/zkgBb2mYqdBxY8ZXEAC7sU8I68/J/biPytB/7VBYMsvTba+7cAnfwZtX9V6mGh/eYujqSvDCs/UNX2MFc/tGtjl0B/vly2fNxVMU7XZC2wi0sJmMX34IJ6oBr6z5nms6m1q8rKUD5nYHkHpX+u+8IVvUBFk9qdX/pPAFbSdEXGmt+4SZ8W3RsP2KJ7txkDmz67bltsmm76fp8E7prOtgBmUZvntUP683Q667bftgAWE5P6yU/GMjg/l+e/+6387Mc/lquzt3J5fqagC4uK02rLpaouUjKzCXEm08SlyUEONtzoPAFQOZOJn2z0HdSAtQPw5acbLpJN2jqBTibK/Nrf3dUydDsd/Vtdz3Z2ZTIaaQQoc2szYW1YWNXqwic9Bv9hilEuGDf7e/u64CDizgYfRhVgBa6KpM2FCyFg1U7b9JVwe+MzQAUAMHXnw2Wua65qgES4DDobadDrafpEJBwiYg5AUqnIwd6OirHzN+LegE+0L2CMLk7TqTRbTV3cAaoAsw4OD/Rv02TqBvDNQI35ZK4aUTCjnj37SusGAIKbIYAdbnqweDAGqDvud2/evNFy0ie43JGuA0T0kbOpYBI5bZrPEMvHHdPF84+OjizCn1KPRfj71evX2he4aypDKbi6UUbubaieE2L/DXWLwwBzQXdngPE8iyesI9f38oWbtmy2WtY/706ls2NgZLla1v5wAJNyuzFBv3iYYsavnlyJi1WaqL+POdhcCkypi2FFx4n+DAaY19UNisODA3X1RDS+1TTwTEHMVlNF6d0VUA0f2mpm6SkAFhhzPof5ePWoi+h9tVvmnuingS4eTxoD3HmrNSk1OtLoHEj38KnUd49Eai0ZKXexJCVEWkpTPeksyTwCsBbhmz8BWLfFteP5d9Vc/AnAWqy8sRHv715sn6y7RhetqUXpxM9vC2B5XptEG1yn/Fkb5MLNaiYDKjsKYWZaGSLueQfk6efjDXb8PsRstKx+KapT+pmHBrBulSdSYY7ZVyv3Q5HbaRa8tU7/r9tWd9kzrPt+2LrzYQGsonZwF8Kidshr8yK7uui55bF+u62yxswmYz4GsNZ9bgkI+cAuhM7A8rmfvYSBRMZScgAL2wPbiejhJkmyALDQwOJenjPQaqysevQ9Yaov1Tfc5wz2+dSAFLcP+cnffnjutpWDNok4eQRgLYCexW7Q7TsAbEAzbDV3GVQAZzrTgEPxdQuMCs856Bavj1m/J20I2JQCsGKALQawCM6jf5fLaqsDuCVpo30a0lkGr2gjCm99QtquNab10TqL4MYJYEXwLo1KiA08MfmMBMD611/9Inkr7jrxFU1YD/n9JxfC7TSwtu0bG3z5i9C6QMi25XCDNQ3A3ke6K42JyILYtK6s3Vkihw9dZp9kixbldeqzLYDF+0s7QI7tX57J699/JT/567+St6+ey6B/JTeXVzIYmkC56jGlAKzx1NzSAKbctQmgCKYP0e0MWOos+aSzSKleUrttEfNuTF9KARlC6Y4Bp2xcz1jMxmM5OjwMJzsTE2a/vjYXtEZDgQFACH4fjTjBGasrmv1tiyNaKJxSqPsjGkL9vgJfiHDzLEAEWlWkaQwkc3FjAeACZCL6ICAJzxtYYhHeSNNYMa71BQhnkVla9aaCIQBWgC973Y66TvI3oFx/0FP3v6vLKy3n0fGhAha4yAE+4VZH23e6LS0HgufdnR0FcGBg7e/sCFFbHAQizfFkpHlTRp7tdtqBcWWLMJEGEYSnX5LogbDGguaUbzrpF/SuaAfKTHtSRph2DlzRfjDu6NOnT5/KYDjQdBy8AhAEpON+Pts/soiRF+fnWhYALcquYFYI7csiDBsLoKpSNkYb31FP6r9/cKBC+6/evpZKrSK1Rl0NDL1n2E9AJNXQmvkCHcIiBwCLsaCbt5JpGVBHjZg5mSjQ6H16eXOtTLCYXm4ukEF7JhwQ87e7Z2oUxU47cdl040pPu0J+ytQKG8pYBD6hr4f2YH4yKr1RxieTmbYfbdMfDGU4L0mltSudvRNlYFU7+zKtNGVaKgtna2rblab6jscAlmvnGDX87gysdeao9zGf3jUPNeNy1k83SPPS1vGa8+xdy7Mqr/tI86FszBjgcFtAbeHogHOd8m9avuINZrYGlZclW0R5WZh8Gcxknslfddctv99XWP4VAsFWh9si7nE7J/2SgC7L73oWgJWuQ7pvY/ulSOMrq89XtdFDAljZAMHq8bHUlhl6aWkAa93+37Rdtkk3nVfcnx8bgJWuZwxgrWqDvO98PfU2SB9MFAG4fn/uHqsgqmeRjc/8k/V+rXouLsuHZmAtNLBsXvH9lLvQydQOOB3Awj5Ue3w6U3t4in0/GEUMrGUAa3HQaJpafikIBrg1XTDjY9c7XZvDwWo8XyVSFuGgkfaLNahiMCseK+4F4Lacjytc+/wdugVgqVaqM9IWbDCtvzNhS+XE3TBZk7Avg3aVr6UcwiZ7otAOehDKPom9TQkAy+zYRdoitWCnOgBmdcIu9Oi5BgAuWG2iNmoWgEVZOIBVQXcH2P7tH/9+vjQgUz7qH5OBmFWWTyLuHxbAKloI38f4ub3o2LL+PvIGLc66ihaeZLLIMErWMbS3vSerfFlG7TptuArEWrnol0Qq1boKpDcqFZn2buTl734nf/Hf/5u8eflM2q2aDG5ulIHE5h4Ao1lp6MnI9eWNgTpdY8AAurCBZ4EA0IDtw+YFYAMQBCYO38HMUS2o0UhOTk70Of6psDai4r0b3bCbflRH5pzE9Hsa1Y97fFFiATQmCy5ciMDXdWM/mRCq10Au2o7fVaw7aGA5hdgNb/IByFK3RAUxhnJ4cCiv37zWyIO4/wG04baG5pQzkgDAADrQwALQQlQSurNHONzptqXdacvz339tkQhZxAF/iLaobBgD7BqtuoJXxyfH8vVXX2mdvvjic/n973+vZWKx2T8g6t3AtKJaTWUnqZ5VqynX5xcqcI6rXQu2zrCvwAjMNcTCaWuAH5zg6A+NZNfraV8BnDA+aJOEFRTAGdqCugBEAmS5lhkMLmeykQ6bORcWp7xv373R7+lz0oS5BoC1v3+gIJVrSMFOQvDdop0AblX09Ii/qZcCnK2WvHt7Ko8ePdLXzccy9QCc2z/cV+F2QEQiFFIOqOsATurKSP9HkVbMwKlof7nQ/yxsRqmvs9DIx1l1LOb0uwNYfOcMNaWIA+gGWjf9yfhUQDWIyOsWMxgfWgcIUc7+mjG2Wiq2r+2P2yGg1HAROZFxTz7qRqt0dJvvaLvhaCaDmUi9uy87B0+ksX+kWljTal0mhJfWWxWllxL1LM2lMkPja+FCaOGq7y7ivs78tO1c+ZDPxwcYWfNvEcP5E4C1DADm2QLr9GE2wBA2RpHWanouWLnZKxBxXwfAWteWWQX0pOv/EACWtUtKxH2atg4WG764HdO/Z7Vpdv+s1sAqsk/T378PAGu5HkVHgFbC2M0wLnNsfW4LMt0FoFnnvcobe+T3MQFY2fXPBxit/AuNpHXGWnq9ygWmCg4mkucKNLBWzU1qGySi58vvpc85q+ZEW91vj9/4mYd2IdQgMVFb+YFQAqJMJ2oPJQys0dDep6lFpwbAGvUXLoTmlTFJGFjYKmqLjccKWGm7BI0mS8faze168nUZB2wx/93b05lZ2vZBMwpNUr/PgR5f98krBn+WACIiSoeD06S+wU618mArLvROs+5RXnzk1p3kHw7Offy4y6Db63xO2kSR12dKHKpab3tgKwIGAWA5sGZtsPyWxECWMquCKUhTq20egh8BXGnaEYCldu03iYGVfvl1g1h4QnSXKfb9PbOtC9m2UQjvu6bbGJB3LcuHBLDSEhCbbqjKf+AAVrmCu9lAWrWazPo9OXv5Qv7qhz+Qr/79/0q1WpLhoCfvTt9J7+pKgaBmtWnDJLgQ9gYm4u3uX2yyYWO5kLdHGDSh7KHe6/pBgFm4GTJxAiSp4DhR9kYjvQdQqoM73WAgo6GBXE55bTfbJjoYQCd+Aloh+umRS1x8XRk25cUi58CKMalGcnFxrouIR9rDDQ9XQZhZuDQi1o4OFgwsv6DV8ky9aWwsykJ5WURGhAYeW4S8p8ePZaLaXkNpN5u24OG3Pp2antQEV7+B1p02ODt7J3t7+/L5F0/lt7/9DxVfp21brYa6FPK7tY1pLAHywKSC0aQgTACghiMLWXxyeCSv3ryUZt3YUwAm5MPiA0MOhpTrXfni7yCML3yeJ+2Dm+a7d29V04x2RizeDQhjVDU0X/TIXLOMdsBFEmDp7OLcvoddBcAFSwpx9WBsEIlQ2UU3AwUAAXRIUwEeAMNw76uXL+XR08cmMj8bK/OLsQU1HVc+IkhSn+nMXFzdQJnPy9pGLtaOm6KOrzHC8WUDIwOYpSLuARijjj7GnX3F37udXWVFAdp6IAM1rNFOgDIfImwmWgjB4DOjxfQLbOxYdEFlabnbooabNobjYDBKADYHk6fzskyqDWntHknn4JE0dg5kXuvKpFwXZO1nuriZ66ADWNU5gJvSsswg+QNnYK0DYKXXt/jv9ba/d11ZF89tuzn2lO4rnftMb52Ne97Gs3BDWiDiXgRgxQyOItvC6xHXJ+8Zvyf+vnCzuqYLYZzObeBlOQpbVpnj0Vr8/TcXwNK6pdh0ac2rPODKXcdgaN/XO7XOe7D9TLLM+PkYAKzV7bdaA+tDAFhL5S3QwCqaJ12Dr+g9y3onbXX/sAAWDKxEhiTwQR2QUde2+SJiM7bNeGRscmVgoRFKZMK+aX/yvbkQTmSCi6FqiKIda14Y6rbn7oIB9CHMk4E2dnDI5eCTH8y6TRV/rvN62UgWrh3lDC6VpAiRDDlUXQaAFppV5FVVd7sgWB8dsjJvqB0XXPqULRYBVQpEmWW2pKGbuPpFzDzyMZt1wZoieiV7DQ4s+BiwinIqQBf2CPUgOu9tFr8rCEzYZfWZAEwpYy3YhSsALPMkCBEN/+WXP791/Fm0qN3HJLZuGmqMrwgj/YmBtR0Dq2jxKzKa0v2YTm/T59cdF6sm5lXjZdP0i+53cWV9FdPwcsHD7v6/LYhZVMas79MLb16/FdWpaANVNL5wIeSeZrUqw+srmQ0H8quf/5386hc/l4t3r2UyGcqw11M0nogWsIz6/YFSTNl0X16dK5OKNBDzZrPN72zoYeH4Bl4nyYn5xbtOFIsVAISLXdNOuAzaJE5eY1XyYUGBJcZzXAroNFoKPFEGmC8AJkze/b65FjpTioWP33Vyn0+liuB1o6a+3cMR7ma4ITYV9CC6HaAM+bq7IFpb/I6QPUAWzCvSAniB2XT06FAuLy50sVVgKYg2AnwpMDSZKoNnOhqrK9xo0JOdzo6KuqvPes1cyVwgHbYZ2lXoXqH51Wo6aGaCkAAuKnI5NEMAF7we4uqNpuzu7mhbnJ6dqush4umDfk/75emTJwosWlTAloJ1LpLJ775IO4vOhcM1MuLBgT5LeSmnumFqdEM0xZrm+jm3KICttkX163Z39CQIEBAgi77p7O6oiCdtfHx8JC9fvlTQz+jmRNprKK28i+7ZcCydna6eUL54/UpF3xFUJ7Lgwf6+RkQErDo+OVJ//D4grAJXfW1v+kbHzWRs7oCVuraXb0idgTUM7qo8C7DHuADQoj2UpTYDEHXB94l+Tnr8ZGxNp4CC3SQSJ+wxouvQHtDOeW/qzZpUCX4wGQVRUotgg3HD+PN3VKO+IOJeq+mz6JhhHFF3+pj61OrW34jEz0p1kWZXmrtH0j04kVp7T2a1lkxLVWVg+dyoUWgCE6UqwfVxCcC6ywwWzJ8N59y75/QwTzqAte78uwQOYJC+p/oXzePrts59pbNq/Y/X4qL88r6PN3TxBiLON22bZpWpSANrHQDL61O0Fqc3oToH5LhQ+r1Ftn56vKX7+XYQzCDinnMwlye6vk4/ZI2xOL2ivi4aMzo/r+mSm7RfzsDPKkt6A6mPbglg5UhIJXN60ZiJi7+q/dZt23XmgeV368NqYOWPu8C2yWjg+Jn3DWCly5unm5Z+v/Pq+U0HsGINLO8qO5izf0x/8yDEvgRgIY3QHyj8hL2LnYSt7Lq4MMOxG7Hj3LPBdKeC3hWRvWHAl016QkGvAGD5AaMDWOryFuxxP6x1F0dYWABYDv7w/jiApQz74JZn7xXvCtq/VoZwPqggkoNf8dqn81kArjw/TSUAWQBY1UpNDxH9+WS+mM11v4KICReHt87893VPD8NVGqWk7YApYnpVtldohb3C7TlhppISVhZC/NhP9DzxDuCCgaX2aHDFXDCzgji+A1j/lAFgxRkWaQjEk3LmAl5gYBVNsPc5cWZNrh8CPIjLUQQAZC/ad9cMWWeB2eSeb0r7FY2zTep8n/fmlSv9eZZxmp6s1i1XltFKPzIWN/2pk1CsA5YzNPPGCfUy1yu0p4bSv7qUs7dv5C///L/J62dfSRUxxslE+pfmRlirNaVUqchwYhPlzfWl7O3s6qSMTpKCO0ErySdtdQ0MoIC7FfoJh+tjuW86ANZiEakogMXV75kWFGALF4wmd9nCPY38Pcog+ToQoMBJx4C02Qw3rIa0mgAwDbm4PFcwq9+/URBLgS9YMBqFDkCqphpYgC3nZ+e6mOrkzqnRaCRffudLqdRNU0ojgQh1rymgtdvtKIgz6PV1SejdXMl3Pv9Cnn/9tXz/+9+XdrspP/3Zz+SPv//HyjS6vLg0llGjpiCTg0RXF+fanojT60JWrRq1dwTAYyy03Z2uXN/cJGym66tL1bjiXsAkyvr40Yn288tXr/Q+gLgvv/Mduby8TkAdz5N28FMrzogArRBoV4rxbKbADuwt+hCGE393u7sJCPb27VsFssyAKcsXX3yhjDZE8gG8hgFUhEXGiCdfQNFmYJgxVvYPDoML6FQBRNKknWCkceHa+Oz511KulVW0Hoo19T2/uND0vK38dajXDHRyF0/KBQClLLtKORFhH40n0sF1FRCWKJQ7u3J9c6X14BSs223rWMawgbZdqlR1D5Q2WBkPGCZoGdQaNalWqgqmoYnAyRnPo6/O8NayTKbaP72+ReFB5+zqHNZfU90j60S0xNWyVJZGsy1jDLhaS4aVjuyePJXOzr6UKjWRalNmRCCcI+Besf1ZsgmYSwWPwhBCmTZC5nPd6yFsgW3XhW3LlAZBisqzbX7p9GPDd91+WHXftuW777TjU2Ndq9JR8LIVADZuijhd2ti1CyXFwEpHHVylZ0UhALoXa39BhL+o1On5wOu+TsXiPkzbHUXP39pg30a4lhhDhekXeFjEDDUvm6W5CE+/XOZ0Gy7PP6vGbxa45Z/lDSNPL9YaivsiLcTsZfX3NH4/V5UtF6BY08Xt7u/t6h1MXrr+Obqm8RhYp45Facbtu2m90LzKGv/J2ArjKumnlKvVuvkl72fBVi7ePmelvaqs8bhnPKXfNfvbR+4yM3L5XbI1PCv/vAOYvHli7fZZ0zMljoI6ny2iEcIvsrXVJCpARMxFDRtyqlqjsLAmo7F6KMC0hznEd3ZAa5HPsV85JNRn1YUwHMwhkQDDCRs0sK8sv4WgexoUurX2hrUIHVXXQU1YWOWSHjAyj7GG2aE6/YVmFS6RdpUlEk0Pn1EOB64IopMIzkfyUMl6FTZvSb8EW21hoxnTKXFpDPaafpZEkDYpi2rdXSGNqaY6WgCIWk/TgnVRd8+f/lMWmK/LCmjNZT6zGsLM6vcGLITaRqOx9Y8fKpWKAKyiBWvb7x/aYCsq3/rmc1FKd/v+E4B1t3bzpzZpv6Kxtl1J7v70qnKlT3jSi9Bd6pQFYN219LdcKDcEsGJ6LRHpTk/fyW9/82/yVz/4HzK8PJcmcQYRPL+4NBZNZ0c37Ze9vlz3egKVtdNqJC5UuMX5BAdrh/YCUOBZZ0XB/OFyLaV4goa5FAvDDvs9dXObz4JOEuAZ7KMZ6TZUH8sjzpEmTCydaEcjBaH4m4VQ9braHV0IALo0Cl61rAsqABBpIOJO2XHh41kAuScnj5WZRZk/e/pZ4i7JvSyu3/nySwP/AsPq+PhAowJeXJxpGTl9Onn0SF0xWbDHQf8LgImyL/Izt8lyrRKVryrNRk01sog+SNn7N30TfT+70DLv7HYU4KCOXO2WufAB9LkYPN8dHu6r2x9gFEDZu3en6poHw6vX7+mCBFhjYFI/AQBpGxhcfO6unfQxIA5RCUdjY56Nx1NNG0CSvzuIt19eyfn5Ozk6OpbJ1MT0Wx0To1d3PRh8l9dBIw1DZaJ6XoyV16/favm4KNd4PhVAKEAlTu5g/U2muG5OlK3kOmrkgcC9u5oaLRq2oIFasOtUE03dEYkcSZtb+WEMUgfagpMxLW/bXFg9uiUAJfdw8orroLoiEtwg6Fy5saOaa8rAMvdS125TV9k6gLGFj56gPwfzayZSwZ1yPFNKPkDZcNAHLdW8WvWaTCxKtVSIMjmaybTeknn3RHaOPlOQVjT4QEM4t5sxMUCDd4AqGEaVxMjzmZtIovlX0YbmLvNfnNu2zxfNm+sa7OuU6S5pZZUvrvMfAoCVvXGzlkmvX0X9mfd9um+yACzuSTOuigCsrOiD64yDZIMc7YA3ec7rmW67ovZJ50GY9/i69X1Kczed/jrPp99hyyMfwFouw8cJYKXbX8dqpgtnPgISb6iz0lvVL0X9vPj+fgCsdcZZ0T1x+xTdm1+/ZZfBW+P1E4C11HQfDYCVaHkFECsAWAqHAI5M7HPsbWwfPbDG1h+ZzAJ2sTKlgmaWA1hqIwFQBQDMDwtdO0p1ToOshNuV/FwwwBbzy615yt9pZVQZ+OV7ET7CflsAWAsPH32vnY0VAKw00O0AFtGxuT+OprgAjwC6UvNHAmAtNNGsXMYS8wUzsTMrJfXggJmmrP4E6DTgrRp0saxtFmeZ0xltzempHXJaZEjj7Gv5piGIVqkkg/5QH8ZmflAAK8sYLFo0iwzIoufXn2iz7/wEYG3Xgt+09isab9u1xnZPr1O29MK8zjPpUn1MAJaLehvo0dTF5Hf/9//IX/3gz+X1V/8pU6KwMQEPR6YTBJNkLtIfWYQ7Jup2sy5v3rzR6HQAJx6xDgBLTwKCkCAbdT8tcXaQbirC5KggQBKhwwwzGFmIgw/6sHfaQQ/IACyAKGdyeT6wptzV0FlfgFfUCyCM+9Q1r9WWTrspF1eAMzVpNVuqo2R6U8bywhUNNpVGOAwR+gCuALIAg6jnYDySvd1defcWhlFPdnc60mwgQj6Uo/1DOT871TLijw5A4r7/jx8da6RB97F3Btbu3o7eT3kBwgBCaDMWopOTY3nz5q0uVId7e3J1dS3lqrm3HR0eqHsd7mtcO7jflcvSabcUcMEFUheg4UJgXV0SAzDlQKYvxABR9Gfvxphv1m4w1SzaI31LG8DAsmftlIg0Fcjq7iiDDdYbzwLamEFvhsJII0VWpdU0/a5Wp6Ptxz24LHpkPtcI0LLW6loPdwuFOl2qlqTb7SijzNrZ+l/F3QMDjPYAtOICwKJcCroh9g8FvVxSBhSi/ZRdKdgVCxqAwWUC6iYcz5hRMFZBKIvmAoDlRhOGQTymfRPj+1g1PFz4U8NK95VZBnA1UwOlLOMpYB0nezN1+FMAq4EeF4YQIUMrMh7PZd7oSGXvqXSPnuiYnZUBsGoJgKXubaXgMnjPAFbWBv0us+9d5s9N8imyX4rm4vQBxiZ5r3NvUfnWSeN+NsLFOd2lrFntu7TRvUcGFjVwsmGSb2BgeZ7fZgArE2ApALDyANTEzslgcNHO6bxu93M2gJUWmb8dRfH2OFzlVvhQDCwvhW82896OTUGtOF0dr2HA3uXdKn5j8yOsJu9DFI1sVRmywKm8eafo3tXlfngAKy5fnguol1GX5BVurevWlfcjvXewv78lDKwMAMvmieBe5xpQYu5ygFjqKTG0w1ckQjgETgNYUw3yM5Xh2FwEAV30nQzt5kCV21nOVEp/njfmsAP13hD8wgP54FrIpUeA7EuCXlY6HWdg+Tzq8wX7Iv0sSEQoOLSCgZWkG+xjgL94zHjUaACsBGTTQ+CKwCpO9lnlwNQL7DR1p3Shd91fLaIi6qFqCsBKmFgmoKrCEzGAhRcKz5WD62YhA6vIwMsyJDc54Vs3/XUmy7vc800DYLIW77vU+76e+Sa2X9GYu6+2uUs6RWW7D0OjaNO0Sbm3ZWBBMyUNABMi+CmwdHUhP/nrH8nf/+THMrm+lm61ys5fdZ44CRlNZjKamcYPIMxOx3SP3Pfcowj6BOyLiUUJNPopQBd5OsjkbcIEaxN0YLWwia9U5PLiTJ+BRaXugbDALs1djD4BZGJixU2NfGCkkC9/w8ICuPDFhfR1wz+bSLNZl6vrS623a1zBvuLezz//XAUmAYYARgCgfv/V77V7cA8E4LrqXWvUQtpBhSgnYJvcLgAAIABJREFUQ+mS93SiERdZgPu9G8Gt7+nTp+pSCDhUr1YUBFK2UrejQCDgCcCXAjH1hrbD4fGBvHzxQr7zxefq5gbVurvTld6lPdtqN+T169dycHiovvAAWGhhESmS5xu4QVYAaIyhpboDlbKWUcFEyqlgk7HWuACAeBbWGbRwgCz+holFH/A9v9MvgC8K+FTrsrO7o+V7hZtis6WAYbVWVoCKMnMxxtDxgkIOEDYZTVUU/tGTJ5ouov78dLdCXOkA99CWogyUE4DwpnejfQqA9fjxo+AiamOHe4gaqS6ZQZPMNa8cwFL3UwTeCWIwnajrHgAWxpQCrmIuhjCwqB86WDauLSogdRiNJsHB1SnmpcTQoY21DUOEQYBIfx/8xAzjiN8R6B8OxjJU/aumts1kTGTCsnRaLWUD1gDZ0EWAtF6zKINS70p174l0Dh9Lo9XS7zAsZoRm1iiE9s9CHyLkbgaZvWsBIN7AhTC9+dpknsq7t2i+Lcpj2/k4nX96Q5JXvvsC8LYtf7p97ju9vE1qUb+s+v6+Aay8Dam+b6kohA5gFTGv8sq/bvtmjY91N8JZbX6nZ9UN6HZ0szj9LABrKa8CF8K8cnn73rZ10owhYyhkXXnA1dL4CQ8mMEBOWpu4EBaBEnfpi7x9w8cAYKWBlVVzSt78mJfG5u9LAWNwCwZWVlmKAKysCL35Y351NN90G9nf3y4AK2FcOfMqAFiALGp/pwCs2Ri5jlECYBGV0AEtbDV0sbCrB7gaqouh2UwOYPnBK2OWucbnG99z5AH0fp9Hl/aTj8RdMABWDmApMJYaLJrf3Oav9D8HsNQdz9lNgf3u9+p7lrGBc/vM7UX7O8yTEYCF+2SjZhpg3KN2awCwwAW8Lto2SX0AUg1UBF9zJpuy4fggAK2loJUKcEj/cB82NAAW9wGoab5FLoRFBl7WQhk/c98U9W0Ml6xnv4kAzLqT8n231Tex/fzlyip70dh+H+23Sbnuq98/JgALQGV3f08nu8tLi8Y37t/Iv/7DP8iPf/QXUmYjPZnI8PpGJy/YK6g99WBgzaYKmMDAcuaVR6xjs29R4Qzxd6DKJ2/ud9eqeOFBHd4BLH5ORqTTkukEUW4ma0tvr7ur5XF2kIIhk4mcn58FgKyjXYubHhpZuggOcFObKjiC5lWvd6Wgi8ZyCRENYWcBfsHaQguJqHjHR8f6PYAOecKEAghCLH0HwfEJrmhlde27vrxQYGbQ6ynT6+TwWPb29+TV82eJa58CeTC39vdkcG16V2gi0ZbjEHWONKi/M3pY2Kn3o0cn6v63R14IqleqCnDh9nh0fCCnp2d6z+vXb5SFdX15Lc0WroLNhNlFeQHfALlwG3UQ0NhnFtWQuhJ9ksiJ/G3gYE9BPO7XCIi4KQ76ChgSJY8x5OtNvWaA4sHxgbLTaBvqMxhYfTnxwq1vNLR6me7VgQq1X15aZMNyiODC92hwAZJi3Hj5SjDVpiM5DOwzZ20RmZG6kRaAK8+7ocLJH2PYAawyDKVKWa5veqq1BQuPn7gWUiaMFuoFyGTC9gb0AVANh2MLHqB2qOVhwuxlFcBU4KtqrDfLt6pAnDLshiMV4gcY5RRtDJVeozd29NRu0MPVsyxN1Y8zdpnaF9W6VOsNBbNKjR2pH34mnf0TqeGGqJpcaIQtACzfDiwCViwDWGhlrbr8RNPvSc+B9zUn3nWuL8o/Xf6ifPI2aHlAzqZrWFF5i8pX9P1Dpn8fad9HGksATABoGN/eF0t5BAZWzLx6aPAqBiuK1vp1N8Pr3qd5R/o1eXVNb6ZzAZYc1znvg3wGl4twp6P0LQAKK8PtHcAqxtWt+ScCsFaNrXUBrKL5bVUeWd8V3e8a/5v0b9EcsM73yb4xACjr5J+eG7PyyRpXq8qTzhcNrLyxqJ/fEcDKq18+gFUgbp+oYC/Wz1V97WBEXDe7/9sCYC36jXp5dMSEeTQ1ZrprYxnwtGBgYQ9jvxE0SX+OOVA3Lw/sUmwtDZqTaDUFsfEgEJ9enx3Aitvd7/E5mZ/cF7vaeR9yGKyHkAqMGRgUH/wt9iwGLKUZWG7/lSpmE2vdU4cB+neYDpP3MQwHB7YXZXWtusAMC7pctRAtkfssmqLV0gGtJEiQglzLIB/3sVR4+XU/FsrpduF4ZAw5ACzSJMK67pWC9lghgFW04McLZJYxVfT8OpPdQ97zCcDarnU/9vaLx9+mxr6/iNu10OqnKd9dyrVNmYqM2k3S3paBZVpSdd00K/hULsnZu9fy23/5Z/mbv/ihTG6upD6fyfDmRob9vrI8pkRgm8zU9YqoelywdC4uiOJXUWDjxYsXumFXzZ8Qvc6YLBUFAAykMuaKuxDqohCdVpCuRtpAaL5a0YkTgAfgg6UFkAkAge9dhFHD7Yaodh6ZBNaW62p5fwNgwQYaTyy6oX8PaPHk8RNlOxH5g6h4CrSMhspU4lKRyfFYnjxBH+tSzs7PlNGFK+HZ2TtjRqlQek8jxnVxV2w1lRX06ORE6484N+Vs1U0/zMc6EQL39/ek1+sr88hOrKby5ZdfqFg8QBBUa8rw2WdP5fz0TF0N+Zz8X758pbpYZ2dEhzxWl0WYcwAlGpGvZu5z1FmZbPVqoiEQL/oG8jUUZKHNXBSf55SZNZ/L/v6+1pF70ZAC/FJwh5Ohekvd7IgKCAsOlhlgDlERrbKcpIm06JvpTK6uLmVvf1/HxfXVlYJZCOqfXVxoWQGwYKy5zpbRn0VdM9GEurwyoXVt+2ZTwT2ng1PW2IWQ/tTABbg/TmbS6na0/NyP3hkAVrNhWm4OIAIyOYBF3sYIq0iVdh2j52DMQgdMPPQzzDOMGXUHDAAX1ecz3j0MFRuTFXOrrDak2qgrgIXxgQPgcGQBC7inrKLzNRmMZ1Ju7kj75Atp7R1JuVozI6NSU5fG2czYV/cJYN3FlrjLMxvNfwVRyzYBsIrKmvX9pmtHeoO36fNFbVNUh6LnV31/l7Tv8swmZfRIm4nmVXg4yTcCsO4CXN21/IsNyeoNbjr9vPzW/TwGr2yzvJ0GVgxvZ5XBD5DSG8i7amBtAl5p/ULGqmKToefl79c6AFbW87frtTw6V42P2LbMu6+IgXXX8Vf0DiXpRjhN0ZjdpH3WLfft+5ZdCNP12BTAKnpv0vPGIr/bANZSWp8ALG2qRMQ9zDPJGHGGt7vOZQBYGuhmZABVGsDiwFa1ZRXIQtR9rDY3kfLIQ7WwAqvLynGbBRWP17jvHHzSA2LkOTR6+EIGwvYpvjdxlz37aekY09/mlmwAyxlY7M94Jg30e3nLEYBvadu4iwEsy8vK5+aO5191xlQKwFrIsoQyhwcVmEvAOKNmka/riNG+5plhOmI8pvq64T4ALJ3XykSJnxQzsIomgvs2gIomvvv+/mMHYLLqW9Qn991Gq9L72Nsv3VabjtdN79+07dMT2zrPbwtAbfv8klGVIlDknSjljRNcvdV9EJdANJMAWt6+kWf/+Tv5yQ//Qt49/1ralbJMh0PpA2KNp6rRM/fN+2QYormZyDegh4mEv0uEutFKwuWMCc/FxZkUnaEVU12hmcRGd1c1tS6l2+kkoue4pvWurxVIwU0PHSIWQ0AKF4oHcOIy4KUeGDC1ZBEynayZCoGzWHHagw4WAMbe7p7+BJTiREiZWMqCMSFFQCDYSdR3//BQn93f2w8aU31lZHVbLWOHicjV9ZV8+cXnytpCS2s0HEqnA8j3XNldMIt2ER6fTBUwUxe+AKxSD0CQRt189V++ea330wZ8vt/dU0YWp0Us+qQL2AGgQ7RCADFc+GB74c5GFEB3q6Odx9ORRvYDfHI3QkA8+oRy4ELoGmYulk/f+QJqkSlxq4MldayAFp/BYKKMF5dnBtzUysp6m07NlZEohbx7/eu+GkHdnY4CTxcXl9pXzQ66Z32phYiCsKqgOeNiaeATZZ/KDu6XJdE2V8ZVcFEFgPRTKPJz91YzWGA9BQBrOpdGi3Lhymf9T3s06k1j+h3sKlsKmSt1vyzD6utr+as1mGgjFRnlXtqMdD30shoGk6n2DXlSHspPv3BPEyYV2g/qqtiRIcbaaCY1ojGOcCUtSYl6TsbqkklUwZmYiyAuhLXuoTQPP5PG7oFqX81wv4WBpe9DcB9MRWlysVKXbi9iYBXNVUXz80OvlUX5F83nWeXLqnP+BnR9EaesDeC25b+1wSsA9IraY9X3d+nLuzyzSRmzNt2+oeGnj/O7gFdxOpuUKX6u6P1Jt0/RhntVf6fBKyvHagArn0EVNlIZFY/L6M/frufmGljruAzeqn/4IAvA8jlZx0FgGvjzybiJDKOs97NoDNzW9FrWTEq/33n28Kb9vul4zB03AafJs4Oz2iSrrPFnm7zzt+99eAArzvM2gJUDXOUZ1tEJ8qp6L8CPNND6TWdg+QBajDBth3Awx+/6twNYAcxR/Vzc1tQtcKZ2UAJk4d2B+6BGAzcmFgAW3g/YfAq2oBkaaZx6PgnjKxQnzYzi4/igsYKNFR08Gp0eaajweZCCqKpW3IJF5fYvozWpY8iTvx3Acte8vHeGvUT8ji3mawPJFuWthr3L8vwCgOXeI26nm71rNi82qZZnPtOohfrPaVqWuJIAsd8pqwNZo7FrdhmxwcXdAbC8TLoPKHIhLJqo4hcjPTl7RkVpfMjvP3YAJqttNpmgH7ptP/b2y1uw122X+zbwVxmA6+ZVZJQW1W3b5+P0t2dgGUDBDl3FsdG1ur6UweWV/MNPfyK//tlPpTIZyQDAaDCUWqUmk9Jc+kPYKYhZVwLFF80e0xwCWGJSBcxis394eChv377V9GHtuCsY4JOzeXSSxUdqhkCgRbxQ1sxsoq5rT588UfdA2EZHx8cyUqCnpSwsACpOanjeGVksBABQypbBpc+jnGj6FQVnhsO+aqQAfFAXFhPcAk+OT+T84lzTxUUPgAIXQcrrQuNeP9qftKnb9fWV7O3uWDlwEwSI0WiHVWW2WfsaCMaiTBkAmE7fnUoHVzQWkADyqQ97hXYoazQ/XNeIXPj7Z1/LZ599pqLlukAFH3wAvufPX8jJyWFoB4TkAeWaKvx+cnKkDDBYZQ7mAHaRJyCeg1K4CHokSdXkGg2VXcdF3bkfQJK2pT+cqXV+bnpkbEK4H1FyY1XtKthz07vWdgfAIS8YY4A7lVJV6vRPv68RMAHBEGV//faN9qWLv9OHgEPDkQntV9Bl08UZ8XMzSuhH9MqcicXfAFlcAEhc7kKobpwhCuFkPpPReKJgokfIRAOLsXPTv9bn9vd27aSuXlVAkKgv5UpF1FUyMNQYw24Mad+EUzwVJ0UnrFZVUMoNHh0HYewcHB7JcDxWLTUANQyNCoDXaKjlAMAinyHRB8s1qdQb0j18ItX9J9LcPbC2VbH9aqB3z5WB5dpfkXlpZQwnpEUAVpZNEc8/Ppby5ry8DXLRHLnu90UMq6K12o0/zy9vw5mXTtGakb9xsRyLnl+3HYr6adN07svuKWr/bcvl/ZfVb+RNVCauuwJYWQDNOmVOAJKCKITrbvyLAI4s8Cpd76w01gGwVvVhun0Wm7GFC+GSvRLEkhefmQW7KXiVlMk3eamNpH/v88NdAKxV9V58dzsKYPxc1vud9X1R/64z5ja5J8kvBeyl56R4c23jqcC1rsDlNF3G5fHPpj1fR0rz39CFMF3e9N9FANZinC2XK3m/bzFosnvhDxXASsZMEG13Oz8BsDj8wwYNTCtlYgUxd+6JASzs7BFsLf6NDMjCJvM80uCVv3tub7l95uATPwGw3POAdNAEVoaSa0YFAAtVVLsWwDzPZwFYOp8FEXcXRY9tvvg9cgDLv1+AZAuXTAOilgEsH38OYJFmzKwCo2LvsDT/BDs5NJjueSzSInbIgkmmgOIkRCWcGwkAoMsAxXsGsDaZtD7Ge98nAJNlVKwOQrs6AsXH0J7vs/2y6lvUfvfZRquM/aKTrruWIz1mYlQ8vaA/tLGeVYdtASwXdUasj4mSjf2odyPz4UD+5oc/kN/88pfSOzuVGQLfMxYbUdHr8+ueAjocbTKxwdph808aAFdc/M0CwwQI+AEwAnhhAt19nVy5l3Zj8uW+Rs2ivzkwRfnQksL1jmdwR0NAHTaYag1N0VKqKbvn7ds3qo8EEPH23VtNx8XdYfCoOPYEn+6Rlu3k+Ej6Q5g6om5jfM+C4gLogEwAdroRqiC6fqXglkZFCW6QuLnxO+V9/OixnJ+/UwbXcNA3DaSSgXG4oOkCisYYVOjpWIXUAcYM8AKEGyuQA0ut1WyogDwi4q9evpS9gz3VvRrP7ZQEoANwp16pK6uLtK+vb+ToCLDwnRwc7CoLawfm2gBdJ0Cknhwe7GvdMQYO9ve0T84vzrQf6CNANWcS6cIVTvDpKwAtDAoASWXB9SxiH/XjBIf+of3pi34ffa2GMpcoL/WgboQVVh2rbkeZTQBYuOH5OGk26hpdsUlgAI2oONP8lBlVq2nZYELt7O2qy50aI1XGy1DraJEC29ontK2Lfbp2GoCOhhtWwcuSTMZT1cBCxJ3PXMidyCvUBeANoIt2o332D/bk7PRUy6/Mq5loWSkXAC8LfOwSi4FAe9yEiJz0mQu7N5p1GQ8GWp5eb6CQkgNgAI8Ton6WjcpdqzdkNJ1LudaQ0awkvcFEjj//rrROvpB5raVgK0YI4ZoxmjzsMqCXX/Ec6evGtvN3EQATb5CL7s2c31Iu3pumUTQnFwEgRQBZ0bpTlH/RuhQb4XntsyqNovIV5b9O+Vdtajftr1Xlyconr34+vufzSVEVl75P51FU/jQAtM7zq9o0b8Mdl2Ox2VnWu/KKLKeRvfGOK70MIizfD5Dudk68EUzPKbe/c1eYZYbiqiiEWSBW0fiLXQjT9lhcR0SkM9+fxMl6+VvPtyj/tAvgus8tclvNkCsaf4kLV84oL5x/MwCs7HG0yCCrTVaNoXTR8ueL2wAW9Y+BCdZs72c+L4coillrHJ8VHaBwSBSPm/jd4nNPPrfMGQtofO+q+VsBkKknsBifmW2ZA+wpLyjlOls0ZrW+CdNoOYhC7JYXt2nS7pHbnrWvadam5yfvM2cAiUchnBtb3QEsDmzt4NZkMRIR9+HAXNlURHyoB4zYduPxRO0ntE21f6LxkTV3kiZl0DxCNG32H2r/MfYJ5BPZg3OkUaKDSKQh1J5DxDwFCOl91UpSTs/fwUqtZ0r/Kt1OjD5nTlmbmSaXS0ss7BM7+HagycdpI0RR5G+3Vbz8aGJNIo0wBN69DtTd3e81rdCvroHFvOL10UPuiQGGsb2k5dmWgbXR6vwR3vw+AZh4gHlTFBnw60wGH7JZ32f7ZdWzqP3us20+AVi3W3NbAMuj/o2nNnEqy6Xfk9JoKH/347+Rv//bv5Vp70quzs6kEaKzXfVuZBjC2dabNZ3YVgFYlNoXEnUvC0wtwBNAkSRftJVgxSggMjMx9b6BJjCMWMj4XCMRajroN5mLIKAF7CnVX2o05ezsVIEgmDeeH0AYoMruzo4ydSaToTSaDRUW9zICzCiwRpQ6BN+rNWU7MQ/sdLsKjLm7IAARQINGbiRCXa0mb96+kkcnj3QhRrvoaP9Qy4XmFYAYDLLPnj6Vnd2uPPv6awXOWFCvzs9VbP7i/Ez2d/c0L06iiF4HWNVs1+Xs7Ewq9XrQQzJG197OXuJjf3F+IQcIml9eSbsDYDRQkE5ProYjZQB12sb0AsyCLQbj6u27N4l2mQplhoUettzV5UUCFAJY4grK5y6uyU8HsLwfYWchxK5Mrqmxj9rtoLnVMECQ6IXk1bvqSa1mbqd6X8dATo1oqFERZ6o9RhsyNnHz5PtKrSrnQTC/XKsauy1EuWSsqN++iDGXAu3cF3k3qjjNRb+qqW1i75YL1ONSeHR4pBppxrozQ63bNTdF9LwwTno3fenu7mhUQgyrwcCiSKr2W91YX4xBwDsunnMXQspjGgZEyxxIpVbTdNRImU5UA82iHoqKtE9mJak0mjKv1GUmFTn+4vsyb++L1JrqQggX3E/8PhYAK71+bguouNG67rpStH67sRenG28IijaQaYM0Xa6i/Ivq8QnAWrRQVlvmtf99AVhF/bOqf+Ox5ekU3Z83fu4DwMrdhOdEGuR+PQSI9GUoX5yOb9b888V37x/AWtW2DwlgxfnGc0fR2LHvVwNYxWms3gF8mwAsfQcCHupjspRykU/P1+sAWOk+WxpHKxhhel9GEJT0+xG/M+k5gYM/u5wpmgM455SDA9H03LLOmrMtgOX1yIs26gCWzw9JFMIAYDnryQGsGQCWAlYm4j4eGtOecvI3tqBpz1pUvDG6ori9BfmGGOSM5yu3+fRNC0ZeDBhVK2WNaO4HmhL2NdyvdmJ4P2Fw+tgCzEvWZWdwBYAu3dduj3ne6Xlcmfaxq18ABLE3kzEeNLDs2QWwRJvC6Pe00wBWYudGAvIcKKfn7LjMiUi+Rz0M8z3jNG5jH3OfAKziGfpe7sgzpIsAmHUmg3sp4B0T+QRgLRquyNi/SxN7/yeTV+QScN+blTuVb0sNLI36p5EyzJRSJsxoIJXJVP7lV7+QH/+PH8ikfyOnL19KHVe4alWubq6l1mgr42YECBR0r1hoNORqcAeMTz1MJ8lAMu7jGdLSSG8ADY2GRRkZL6LZAUThesdFFEIFLhT8qunpiU/8sJ/4DIBLn6lW5c2b15rXwcGhMoX8Urc0QLohGlkmxj0aoW2Ee9tIwTEFrtTFDF/7iYJJGpGvbSAawJkDLgBVgFCcDuEn/+70jTLACODO6RSAC8wtFkrYTZTNgLWKgXfBJ/30zRt5/PiJ0qnn06kCdmfvzhTAAuyp1soq7I5wPn+be99YoxxSToA0ALXDgz3tA297fidP3N5gZ/miBtvs6PAgYYMxvgGcrq6utJz85N7jo0PtZ9oEsMtZdm4YcK8BRDMLBhAAG1hUAJC4aBpLDiaeMYp41plIzU5XiASIOyH9W61xojWR7s5OMFhwYdxXFh5tTttx8TsAlrr1NerKntNxMg0uoSpEOQ26WyaiDjDkYv9qHGA0EpaYSIEwEMuWvrL0RqbXhssgABZMLEDSSoVoL7iVmhsjDC7eHzeQlPXXoB1gd5nWlY4tBePMiKKt6/Wm3NxcSXk+0zEIYMa9vIO0BeNFGWoVDBQRBekmIrMqIu51qTXbcvz592TW3JFpuWkulZEbjdPJHZhzdtdd5phVzxQBPHnP3mWuLgIwsvJad/2+K7BWVI9189+0X9ZNtwhgK8p3nXxWASNF42MT+yUrH9xkueKNXFynbRlYRe2zqQ2wqq2Kxm/mxiODWbScR/bG2PPKAl98HtF5dgsAK/udSlvcREzNdxsrGn/JkwWubXEUyrh+akikrrw2yR4L6aiKdldRuRdpZT+//rhb/QYVluMjZ2DFa5qO/0S239o4DWBt+j7GrbcEZBUBV7pSY8zc1kCM2zxhIGVoJVndkjcxc9wkaT0QgOXMKi3LUvTSBQAd34NrXNb8kl5nYuBQ+ykluO4A1iwccAJgYcNhTytA5Qws9Zgw5pV6PjiANZ4kbnq+3/CxkqQd9htuCzkg5PepNEPdDrgBsdydjjp6fXAxjQExnvX0FMgKroZLeSesOkkYWFlAqtrQpZLUypFW1SxowJVM4ytp17mP1DSjdaHLZXIOCzF7PAtgjiGRsQyGLViHxVFQ88a3tcsnAGv9mfrOd+ZN4gyO2MXizhl8wAc3MQAfophFAOB95llkDN9nXnlprSpDobHwAAXcloEF0m8TX1n9y9mcT8dDqczm8uy3/y4//sEP5OLNS7k+PZVR0F0ajIZSa6CxNJXr3lXi2pU+dTHqKSFwF66EuGX53ywg6npFlDyNsoY2j4Fog4GBJgd7e8ZQujw3LSAYKOqKZwsJoIiDKs7OAgy7uDDReFhNgB++8OipDgAKbB4iAWr9y+p+BouK7/p9XOnMLWzQ6ymjimiDACuwcpyFRX4IsuMmyHMAPIASuBUCmKhQvEdVnE0S0XoAIQt5i65W18TdAfimMzna35Nnz57L4f6BMq84AdL6X5+b0PdwKI12S65vrlQLrDInUuJQdaMQc4d5BQACMKgR+VpNBeAu0aPa3VVjQPWqGnVzJxwZVdtZatTj4IA2u1HgCrYY2lS0KZ/BvoIJRl0N1NpRgM6j/NGuZnBMFfCbzY0ijgul9m9ZVJgdJtKwP+DAS6oVc59UIf6qzWidblc3NriFPnpkbpveb7QbbcI4nMrc2HIq8G4RUgDz+KmgovaFaVM58OivoRosc3QMuHeSiNnrs0N7FjFPy3uq/YcIvRpIc9z66lJFE25m4JsBU3UF5wD06BdjVJW0bzF4AB35niiNp6dvpVoyQXuAJu5DB4sx2u20zVBiBGBLAvzOKzJG86xcl9bOnuydfC7S2ZdZubE4EUyizZiWA8AY14cCsOI58T7m7/TmssjF70PMyZttYDdfFDapUwx6bLq5W7dkeeXx925VOpvYL1n5uP2RTmdx72pR6PfVJqvaKKt9VvXx0jtQAGDlaX9lpe+fxd+xwYo/L6rHos+zXaJixpGyT1IuYJu+Ow5+pbdZ6XLGANbSdxEwsKpN8sdwekO/CXhlM/M270+RC2HR2AIAKurTdd6R9Ly86p3Pz++2C2H6Xgew/PNtAaws4FvTzgGMFuUJM8/cosPF19L7EwBgH9d8t1wnBxMKdlJ55SEac3StuzY4WJUHYMVpxu6DsY1v9ywzLeP6xfNGFoDF93kAFkFsPIq4A1jkDfNKPQqCrqiWILCDvI1jAIv1Lz5k8vL5PRrF2gGsEJ3P79FnA8CbbteE0FA2rVoHKrHzsBf9cvHzNIDleVTCQbzaiJELoZRsXkgA0KB16xREzz/uDwewHLAye9vcJ/W+Ers8/lu0CRyz1e/qQkh+GaS0pz4BWCubb/svi17o9wnAbF+b2ynG5fK5AAAgAElEQVQUGYBF9d+2TH4Cum066zxftAFKFrUVLKl18im6J68cD93WWeXaFsDCgNJNYLmqgIAKogMoyVzOXr2Un//1X8tv//mfpDKfyOuXL2U+nemGnZMQjeQ2nynQ4ZpWsFb4Z+CSnZoApujmHJ2idltPWDTCXQB3XHtJ23U2VTc/gCllatUAYdrSu7kycKJlwuMsLNwPeAK44oLu5OfgE/cb6GUbfIAsymJl7Eivd6WMH3X5qtflpnej96kL286ufnZ1eWnRDWH6BBe165tr+e53vytvX79RkXbKQl0BL3A5Y8pHrJx68JwxkMzQQc8KF8YvvvxCXjx/oeKI6GV9/vQzFXNvNxrq/rjb2ZXj4yP9DpB9MOxJs9XS8uHCiW/+4dGRdOpNXdAROT87O1eXSGWHzacKWJ2+xZXStKG4h99fv0YrrK3tsru3I69fv07YU9qnQRxTo0RO7QQMdtbl5aUcHR3JxYXpUdHnezs7cnp6KnsHRGOcyC4RHC/OlWEEKw4GhDLvlLkEC4+Iek0Dc4YjBbBwIewPjQU3C5oDrVYjYZHt7e8r44lxgzaAM+/Ij4h8lIV2cfdU2HP0qQFY5sbH386a80iFMJ5Go4nUtc1c5N3COhNFkfq7C6T3H4woxrGdvpVVA6tat/zcrZL8HCxz48bZh4iPIlpP2wNgtRu8aXN1ISwDmAWDA7ajAYshVHOlKqVqXUYYzNWmHBw9ksbekUhrX6YlY1+5AedGmxtFfD7DdFmaFxeipEXz3TbfLza02akUzenpp9IbpU2fz5xDc9gbd037odaB+0r3vtKJx1xeuxa1YZH9Eqe7brmX7/uwAFb+Zn1z1lFWWtmRB2PwaLXIeFYfxvkks0RKZ2fVexlmomQ+Wr6XzVRU9xSAlbdRTH+ebI5D4jGAldVOaRH3pEyJyH+xOHn2GL89vtJz1Or5c3MR+OV3Yv0oqL4+xM9/0wAsDo7S5S8ei/k9kAaw3GUsf51I9deaAJYDFrfHcfIGLmV5awznMcKcYr0R62/BtorBqaJ1Pq6D2xhZAHnybkZzRhrActs/BrDMfjK7X0Xd9VDTIhFyIKoH4kF/FgArloaItbuStEPbxOX2372uHBBic+lhZQRgJW0xs8NPrvgwyNPxg3Q/SHOdKLd7ylXTvk0Df/58JdKuMsZV8CwJrn4OfM2JKq3tuXjfda+CLnGk2UU5/bCXxLzM+myZwEDlxGNA657hupq9Zi1W6hgU/ARgFb01W36ftZjERtUnAGu7Bv5YAKw8w2e72hU/vYxKr0azi1Pb/I7tACwXQgS/asjNsK9R1Yh8VmWxuL6Sn/3oR/KL//1j2W+15MWzrw2smU3l6sZE2QEe4knSJ1xH/2HtADAAGvmkDfABmOCAgmpcBUbPzRW6Pw0Ff5SJ1TPXMSZbZwopWIA/VXAlc50rXAlZ/ACnlKETGFW+yAIqqDB7ra4sHdz9ujswiewzXAgBvxSMCi6EvetrZRnBCEOLCSaTMpvCfYivN2omSg8AVquaqyBsLf5xn0Vm7BuQFk5c9g52Bc0qTpAp8yGR/gDlZjNpNRry6uVrZR5dXpxr/bu7HQWqjo6P5Kvnz6XdbZsY+NxOWQCuaHsXdJ/MJurydn5qEfM4GeJ6+vSxXIdIfdzfbDUSYXb6iot2cxdPRC7pZ48sSb/Slx6tD+YYgNbRyeOgW0Z0wnOp4uqmbDoP44u2Gcy6GxPul7m62HV296RRa8j1AFZaVceegU12ItXudIwJFzQR0IQCFHRB/inimkG7TYMABDdGjYioTCk7Effxxu+uxwYTCqYVLoTVqrk/+uKPW6OWo2pALBCQAXlWL4ApE4qvqkEQn4jZ2F/Qwl33ip8E4dLohQCmN1cy5V1T98qZ1AOwR7tAbaesUOo5ZZ9KWaqtjjKwSrWWHD3+XMrtrpRbRwHAWqxkWXPShwSwEmMx42ChCOCIZ8Q8MGDzWXP5ibx0NykbKT5U+e4z7YcoY16abliv6p/7BLCyy7EdgFXUXukxcnuDWiyi7u2zKq94U7j0fm/AwFrVT1ll4P40Ayvuy6XN0a1Oto1fmnkAy3bpigCsrPJlzWVLNn1IjG3dqva7qwZW0dzCgcuqq2j8PLQGlrdfPH6W+vAjZ2AtuVFptMoFY03X2cB+zxu/hXN4BABpGimg6Hb/Lbt8lmRxeJRVhrj93f5dXtOSp/SX3PGyJgOraLwmueUENUg/nzWfxYCJ29ZZ++yl9gj2p7eBAzrzmR1wovmZBrDQx+Iz9gccNDqAZZpYBmC5R4W7Nsbj3H+PQSXP3/cnHND679h7MaNbnw8AVgza8LmXv1p2cfXl4AKet8mz5LM0GT0OnNlcOTdR+aqBT2Z78rGL7S8zJmFbxXsu8tXgQgHU0jk6YF5+iLsAH+dSq1aUNJDX74vxuwyUJ6DeJxH3dV+5u92XO3EHY/oTgHW3dk0mpwdmO6UNpqzSpvs4Rsy3q91ymPN1Daxt89zk+W0BLJ1cyyLVWlNucJ1rtPT0o0z0jvFIfv2z/y3/6wf/U2qzqbx7906aNRM1N+ZMTfWw1G2qZhtugBwHjpgwAUU0ql6rpcAF39mJirlo0Vf8jdsaC81FEOt2FpX6xo8XIu4KUjSaMiSiXbkcwCUEH00fi4vv+f3y8kLBrKsr3P+m6k5opzboG3Xk8vJMo8mxCAN8uJYUroRcAGKcWKBpdX5xoZ9VgwA9YNXRwaFMh2hgNbVe1JXIcqoFFUXvQ1j95bNnGtUOUOrFi5fGqAIE88VmOlOwixMRgKff/+4/VXCdZ3T9Ks1lPDH2Un80lONHxxY1kAiMLjhfr2ubXN/cKLhFXY8PDxJWGf2GthZtjog9F0wxwMPj4+MEpPI81dWzUlYtq/Pzs0S/DDdC6qsMrclE691pdxV07I8M0ASQsYU50KBlpv0CgLWzu2t6A3ORwXAsjXZb3ShN2H1kAuiBsTYam54XkS+5AJDoAwWPVPjdQCfaXNl3jLHASFP6tcCoM/0pjYoYGE7al7WqdhOnWIieuyGhzxFtE/2wmkXmBIA0w2Uie3t7MsVtcDJRF83BEIFRc8MESFSAdWLGFSdmKvDeN2037lGGV6Wi7qE3lxfqQkiYZJ6dqFvqSMcU74fqmWk/zaTW7iqAVa635dFnX8qk3JTqzpGMxMa9GmKRKPDyfGUgWwRzhWnm/YPu24L+2z6/ag3x7wo3PqlEijeqm8zqi3uLQIdNyvkhylhUvvsCsPLr9rAA1qpezSpTUX/mpZfe/CYbizUBrHXyzdqEphlYaXssDVAt3h/7Lf5e3f1SDBpcCFeNy3UBrEhMaKkJPe27amAVvbUGYOXvIjZ55za5d1Gu1W9QHoCVtMuK9l9nzHg5VgEY6TbMT/e2C6HLTHgarLvx5jwPwEoAhKL9ydoAVrZWWRGAlW6fdLm2FXFPos8UDdT0elUAYDkzCzvGbYsY/FFbA3AGdznc3UJ6aZdWB7FjBpa7tCk4GVxosfPtcxj/E92D0Pdoh2KHDof2/VRF3UfqAaLAVIiMx6FfGijycaJM/YiN5S5+aoNFdroDO/rTrSOPgpzaaPn31chFNG6nBKArGSiZbjv/GwDLPQosS7OXEVuP5/xSsPF0Co3SQxPX9xA+3/ohrGuz8rkeqAax+GROwCZnD6b6sMvMrvRwcuH60nRZE+wTA2vDF2/T29PghnYygyYY80WLRpEBtml57vv+IgOwqH7bludjYGCl+/gPCcDSKY/gLAX70LxxAvuIi+hm170b1VmC9QGAVZvN5Ovf/Eb+53/9L3L+5pVcn59Ls1lXrSVAD9odtycYPR5NEKDK3dDcpYv7nNXjPwGw1OVuPFbQ6/DQBMavgzA3fah6T42G9G+uVeAcdzpE1HFTGw1MV4uFAs0qLkApFjfyw9XQdYlIyz8nLxhVR4eH8vLVcwWJuGBc3Qx6CUhDWgAl+IzjMri3u6fuiqQNkwhdqRmRUKYzPcXwRRIAizpCjXbw7OjoWK4uztSdjbbh2t3fkZvrG3UhpM10oe71pQzrhrapNeTgcE/6fdOyur6+lC++87m8fPVa6u2mMpjQU2oHl8Gz01MVPodZhuucM8iI1khZaQMFHgG1jo7UHRAgBoAGwXY+d6ZVp9OSfo98DdQBgHS6trtRuo5Zs15XFhP9sLO/r+L5JyePFPwDoONzIqXg8giAdH19oe2vC2KlTHRljRRIWzC2AOXqTQPiPKSwLsA1O+nE21UNmelUdrq72h8AVoB4AEoAWIjZK4MM0fdOV9Ok/2HZqQC7nuxNhLmrFNxDm01jCDI+uGpV0666uDpXDTQALA0O8PatPHl8omMLeri+f6loRIQnVhdXFXcvqetn79rGFu6D/V74vV7V0y9OlTHQcGXkfaJfiU6I+yL9CRg4nMyk0d2VsdSk3tmTx19+X0almsyqHWVnufFUiVxiluf+DwdgrVpDi9YnN0J9nUqnVfR80foWb/DizUV641eUzrblyEu/aBO5rn3yUOVLxn9GBdJ9l1XHIvslfmZVHfK/e78A1t3KWMzeizcz/q5r239DAKxEqD0GsJbAE+VQJd3t7XiLEZFiqdy3iPum78l9AVib5rt4L/4wACzmOdooBrD0wClikGXt9VauPazT6fenkIGVisIZ1t6leSrnEMmHflymGMDKGgMJAJxn4AdmU6xlVbRW5c0b8XOeHsBQGkRW8Iq2V2Z/MYCl9YrE32MAq1wK4I4CUVO1E2FeKYgF+3w20wjOg0EITDSDQR/cDAMDy5lYgG1ZgDqHi74WKYsr6OAa42rBnIoBLJinfuncG2HUfp+xUwMDKowjn6+8jtiIMbDmz2p5mLxmyIuYkLy1cwi6IVYXP+RfAFjWXp5mSQMK2b3+uQJY7Akj10cHsLCJXZeLSlWwwwOAFdff1xhvN7wH9PtZSQ9nndVW+vWvfr7VEWjRxrVoMG9iQBSl9TF97+Mta1LwDX9GAImNquBtv00b3jcD7O4L4UZVz715XYP6fnJbTuVD5v0Q9dkkzbwxWLThK0/nMuOUoCQyRYIqnBhU5jOpTmdy/fad/OC//hf5h5/+VB4f7MnF+ZlG9YP5z2Z8Op4qyAJgweQNaKGGhmpRNRU8cI0ijTI4nehpAJexpmxjjWYSz/QG/UQU/ubqSkEuFgm0l07fvlGwCHBqPjXgC+YK6ZMv6QCaKVCgz5m7mLNePBqhs7vGo75GVnTmTQt9Lg3jO5JaiIoIAATwAVCD26K6AtbrCgqR7s1NqHejrqAQWk8aze/iUtPtdNtaFk6YKA/Aik7+k6m0um09xXr58oUyoxoaSXFkroTzmbKvEDqv1MrK0uH5qxsDZ9rdjlxeXEqnZSARANbB4aHg0nhz05P9/T3NB8F2WF8embCKG99wKN/98kt58/a1dHcA/cbquqfg1vGxDIZ9mY0tch91dM0y6tEfjhSwrDea2r8s4rQxdQagAhClDekT+hnA0fQFgthpEJC0MTKRzs6OAmjmYmpjCfaVLbiwpExfyscUTCnAOTs9m8toBtPJ8uPzYQAwEUm3yJe2vJrA+0yj9SH4XilVTIetXJHT8zM5od4AjzNrd0T7YcL5Bt3p5UZjH6vhDMAHg+3wEEYa+lxG+75hzKNZVa5o+e0dtDcUe49xSNk7bQIhGDDGWeQYGv0MgLQszXpN6gBgGCazkszKNRnMKzKpdmTn5DPpHD+RaaUulUpd5qXbQrJe7iWjNOM0epu1i7S3Xb/uaw3eZK5c1Sbrrp/r3pcuV/o5N3jz0ruvfO7aPlnjKDbsi9bcIiAwKwrYclmzNIJid9nsEbyJeHlW22zS7pv23UYgV0F0vbgvVtUjL093vfPv04Bu+rl0fwMoZF1+H3PtqjI610E3iGEzmzemrCyp7VLYWcbR6VaN9VuA34oIiOl0HETRDW34dzuK1/J4LRobaXBgm/d0Vf+n87FyGQDkujqZe6VU+6TvyXvPvCyl0mqNL09v3fdto3eHQkSeT1nPKjMvjLul9gsL0zptom27tBFfdnNc1DFy/1qx8On9IT3X6PLxlhZNX9KTiyqQBWznjQ+1WwKQo/N9iBhInip7kLCrlt89nnOX4KJxHr8z8e/CQaLMlMnvoI8DJNiD5I2dz4Epz2GjIuehdrIYS94ZVfzEfuTCpuJScEttWXNp5qcz431fELsOej38M2fsx26IzqRXPSkCwQUmGPn5eu4Hvs6o8kBPDv6p7URwI93/LJ7z9RbPBb83XSbuUYF7vBLKVfUyiEHBGMTzemsfE5WQjVs5AJBKiMXGj10nzeYPgbUt+JCOjyCTgSsj42MWooB+ArDue8q29PIArG0N5nRpiSKwzbXtBiCd97oLwTZlXvVskUH7UPnqWlVEF37IzD9Q2kUb0CIDCQBLJ/ryMoBVZrMPpfdmIP/7L/9Sfvjn/13YZs8mQ53coKMqKDJBZHGs7nowa7gQS1eWTdDAcCaUs4988TGdInPpQ0Rb73cKbRDFJgog95Ae91XVJa0iJRY3XdBsogc84acLdLOQuOsYZeJ72DmwkxSAK5WUfYW61niCC5iJebuLIQAW4EuzbiANJxcOYEEbBqBAC6zRMJCD9Z9n0UxiAeBeFZdvN3TCH/aph0Um1MVmMpVGqylSnsvFxaU0G8Y68pC6gFMIwv/xH31PWU2tnY5GJeQeWF6099OnTxXg4jPu39ndkTZuesOh6kSdnp4Fja+pnpoQqVCp1vP5AoDrXctoMpR2EybaXPW39CessPE4Yc4ZWFiWeamsYOL1TU9Zd0eHxzoOEIfXiIGPH2l77O525M0bNMZ2tL7jkYnBM/8yDog8CHjXbBvIWa+bO2ni81+ytoJV5a6hSjkvVbQvsEzZPKEBAIClugGVirpZmgFj46FWrSUi/m6QKQNrMlPtq0ajJRdXlyqs70EH6DePjOlj16M0JsYDBtd8KpgPlB0Rdj0tC2w83EHJv9cfmotgyVh6EsAm6sJ71OuZphpoHdEQYYWhG9YoV4WAjDM9Aa3IrFSVSaUl0t6X7skX0jp6pAAW4NbqDd9iYsq6r2j+KJrWtl2/tl2Ptz3AK5ofs+q/zRqbfvbbDmCtGj/6PqZOum/fvzmAtWpTvW7frXsf5S3avG1io91KqwDAWndDn3tfKipaEYCVtrPyACyvc8K8ymmnUggPn2zygfJz7Di758MBWF6nBZiAzRkYE0k/fZMALFZRW0vXHcPp+zYFsG4/n26/1SvOuuM9SaUAwOKgMPOap9tkmZHjzyRDNVmILD3AF39XbLw40yekk7PwJfWLAKzk3YjGv78j9wVgaVmdjRQBWH54GI/9Rd2NgbTOHJgFYLFLhwGHHYUnA3a+HRDaAa8BMTO1QWGlu+2FLUqgKS4CT3GIyGXglnlgOPBUKpmG6SzsE5y9T1O6Bq8fYDvARVr+Wdz28dhTUCdEKYwZVuwVfN9j9qrtSz2aIWm7yyDAXfn/Z+9NnyRJkis/jfvOs66unp7BANw/nCIUyvIDd0mCCxLYBYS4dnHKzgIzWGBxTM9Md1d1VeWdGfdB+amaelh4uId7ZGZVVw8qSkoiI8LdbjdTe/b06RLTL6S14ca3ju7obWegmrW+2qoAixkA1ub8tBlF0MvtY5Nfjf1lgJoHSaprkKK1di7tqP0cxOQ/AVi756kH//oJwHpwE94rge8SRPou875XYz3CTUUb0NggzcouDWCxripqHwAsGc3kf/z0b+R3/6//Q2bDobDNHo2Heg1MnOPDY6X7opGEax9gxMXFhTx//lwXHtPxsQUGJlMMUphulrmDGUPGXBKd4gvApScGKuA+V7fF+WSkeaBuZNpbFs3QKbjmsmatwkkNn9FeckBLQSYVkK8L9OVeu6MAFt8jGE5eE5hhqiV1K52WMZwawZ0Q0Umjrtvpz2BwZEwg9LJYCKomgt6sm3C9i4BPxwYAeYRGAC7oxbCdYOkAOLEw1ytVabVwy5tqWovpTNus1e3IaHSnbKrBYCC/+uorBUag9MDewj1QF845ugEzBas4jeKddoMdNhyaeP7x0ZHqmaE7NiTN50+1PkQ/JKog7cuCdnBwoPfZ+40yk26HI2MoXdln1xV79+5bOT4+kZvbK31HX4y86CMzBoLYaQVh9OB6t1xJq2si8tZndvpjRsxEI0G61tWa0h1OvZY2Jmoqdr5Q9hX1h1HvlGzGkWl1WR/qOCTijAYFqCrYBIMP1hbfKfC4QA/LTqh4ubaW6wrwvdO6MbgGvY5MJxhRMwPciJJDlMJKRdBSazRbcnx0rKdkd7e3UlGtq7ZG2JnS9zUThAcYBIyjfOSsLcTppJYHAKspq0ZPGkdPpffkpTSPTmWJC+FWdMH1U5429j8BWNszYNH8mL5jH2Aja74t0ydqKO7BDCmTz0OWml2b2/usuXF6jw1gfWjwaldflQUF4r4pA2DF12TlUfR7XOaYgeV96Ru5eCOUN36KAIy4LDGYlaRXGsAy1tPWaw8GViYrZc/nbBNMoDRpAGT3hj49XuJN832e0fvOE35f7JpUNI8UjbWs+9MMrHQa2+2Z3wpFdc38PdizealmAViazhbAlA9g6XOTsLiMfRUDWNbnjwtgkaYBJTnRM/cUaVdgo1rZYFvpPiCAKvlzWTYAmNXPPp+s55Ul57fKwHL7CnvHPRRgb9KOFpVwru3qkiPzAGhNpmO1EZ2BNJkYgOXX1msWVZt24ju/jr8dnIvtPa+zAz0G6mwCTHE9NEpQ9IpdD62P7EfPm52DRzwMEbEUwHJ705NyBpbf5+Xy63Bd1gBFFVwCNxlY6Xnb+zAG6pI6ie2ddCZTz4QQ8KgeJCeCi6o/D4zjjTJ9YmDdZ9ouvudDAFgaQrO4KDuveOgJdjrxokn+gcUtvP0+Bm1hoiUv+C7zLlnER7/svuPPx0ktDEBnYMUAVhX66GQmr37xpfyn//u35fb6Qlbzqbz6+uvEd7zf7QuLBpt2gAPXiQLYgCXEC+DKAQQFY1oGOhmwBRDVskUK3S1lANmEDwvo6uJCGTSkCyg2n44VMGg16iouzomLuyW6MeguiwAj3OtucGhl8Tf3kf7d3bU0G4h/W0QTdSmrGE2ZMgOAEWGQz1yH6yDAGWATAJfqIFVN1+o2RCfkNOnm+kZBJXWjqxnFGEMJMIQ8eAFgwTabziYqas5GAB0oACwFSBAs73bk7evX8sUXP5C7yVh/n88NHDk6ObaofeOxurrBLOM1Gxub7OBgoIsiIAo6SrQ/roXoC2g7zk3b4OBwoCCVspdmE3VjbDTNrfKbb75WbTK0suhjACuiT9LXtPuPfvQbCnrxAu9B82slFjUGwx7WHP2m7n3NjgFX4SQHRpiymzQCoI1i0kUHi7IAPPX6HT1vV8p2AJQAc3QBDWKWsyX1sMgt2v9SVaadA0i1Ki6nHXNPHd5pQelHogcqhTxEJqY9ABcVPAt/e6RFysZ3sMEAujxCIzxqxs7o7i6Mq56KsHvbqt5bp6v6aZyW3d7cKICFJhYA1mQ8VKYaz8AcNiGbsUBLJxrlkkAHFZNlny1qsmr1pXf6Ujonz6XSPZBVraEGTN68l14LPgFY5affZINXyBAqn6bPa/EdWX3yGGv4Y6Th5czfvKw3OGVbIZ3WYwJY+7oNxhu0rL65b53KtFte2lttHQEsWf2QtVGM0y66p8iFsKgNsto8b7xkAlisdBHbhc1s9nx2fwArz50Kt8N9GJxer836bQNYu56XovZMj8Mim/Y+z3l8T1pbx8sXAxcPqY8DWEVp7KpH2fknc6ynGXupwwHsucznpSSA5RpKDmCp21sEYK0ZttsAVgxebpXdB2YkPm7lTJc3e0Tt40JICvE4SwMg8e9xOe3vbQAtb86J07VrDMDCZnYWU8LECgws5BqMMW/AFrYldhn2M2UGwMLjwO/nMN1ZVlyHnWeg1SZ45XXKWufTQL4DXOlnQuvjLnauNxW6wwEi13HlWj1ch/MYxNTVbmYOivSq/PmPmZ1+r9nZgQnFOFMJ/Krawkn7xQLvIU8vv+fr7pFanyATYmNxoYxo7HTGddxflfA8LJ2BFfL5zkXc77sBLjMRf5fXlAWw9lnAsurz0Pb7BGA93igpWuwfL6ePJ6X7jL8NAyasP66BlQawGiuRi9ev5Pd/5/+Rr778FwWwzt+9kWbDAIDhiOh7Q938wyBigUFHiZeLg2tUPmVEWYQ6AABeLDCUH7CLRYpogbhYwY6ijKR/eNBXAAI3unYbQfcbS0cCINREYHwtNKlgU5Modg0DxDSCnPnPAx4BQLDgodnFhP3syVPV4kK3ydhfBgQdHhzo++3NrS4OaGWp7pJqeFUVxOL7yRi2E0LhNwkLjPxwTyRPF5qHkrtm7ixVvBHGDWLttUZdXQFpG9VFms40Kh/ry9PTE7m5uZWb4Y18/vnnSTvD2gFgOjoYmFsgIuqDvgJurncF4ALb6ttv38jh4YHe++7dmQKAX3zxhQJX787O5Mc//pG207t3b2TQ7SnDjroCXp2fn+t9k7FpDvQODkPfTbU/YNs9eXKiAvXqsllZKfi3WgWmWgCsLFogege0A7pWMLIQJ58FFzvR8hBlEKCMsaRMuYaPcDsR0sVY34NPfs0Mw+QUaWXMPF5oUQHYweQyBt5MTxmdaQWtXBBxb5j2GMw2o6GPtQwm/j7T39391Q0MMyoAvdpydX2l5dJ05ybKSRnUwMKVVLXBYICZqyP/3TgA0+NvigL4pa6KDdiBIqvZXJllS6nJeFoRaXfl8NkPpXn8VJaNtlSbML7yQYS0IfkxAlgfz0y6LsnG/Bh0M7LKyXX7rjm7+uQ+m9G89vsQae1b/6wyPQaAdR/gytst3pTcdywWbc7T6e61WQ8AVpk88jaOnn/W7/sCWNtp5AAAGY2ZC2BFoML2mNoWdt9IuoCBlSlyH226y9r/Xu/t+qc1vsoxUso+t0XzS9nnPO86AP8/E4IAACAASURBVKy8upG3uXFtvsrmaXdla6Sl0ygzvrPGcRp42SprHkAVLowBrMwyZLj6pdcHTSpxJd0GsOx6j7YZAq4E6kNW+6qN4cy+rfYv53JZHsDKHomZdYwudfslK/BC3loZ20729yIBsMyewi7m3QAtBaLmdriMTYw97xHMnRllEQrHal+RhntyINyODe1R+9bMq7VLXbo8bl+myx8DWlvjKwGwNvvFmViUyV30fG5TJlQ4gDUNLLNrrU2DKHwEKio4FT1H8ZifY1cHcC5+jr094zz1IDiAZ87GAsBq1upSb64DAfmZnfYHcmyxa2Pibhyu/9l/e5iI+30XXb/vPhvgOM/9JrOHlrb8/XnAUHo+KruA5eX80Pb7BGCV79OiK4sW+6L7v4+/7zP+Mg3YCMBiLCYAVvBPb0hFJjdX8hd//Cfyl//5T0TmU1lyCjIeq9tgV1k2t8rSAexgsUGbCfAKEML7xCdPX/j8VGA6Hsvh4ZE2/dXVpcwXCJ0bSwlABKAMAIUofJwKANCoDqEYILWYrenHdvICaIVroQFYsK5MH8lAAwAqdzOsQd1V4KEqFdzdGg0Fb1gElU20WqkmFT75LvY+D+6QXMsL7aNetyfLZYjmGFzgiO7BCyCDcgBgGcvJXAIR6SYELq5sLE8AWMrsqcI+Gqq4KtfDiLq5vZZ2t6vi4TCaAPxOTo9Ve2lyN5LRZKRl7RIBslbXPKBfA7KRlzOQ6A/KijYVAI2K33dMgwowinZBQ4t24bfzi7N1RMkJgvs1OTw5NTbSbK4i5nx3cNCXd+/eKbNtNL6Tw6MjOT+zPPzECK0yNTqquBW2VASe326Ht9JqEzGwqmOGOgE4wc5TJlzLgEKoy77Q844YPXlf3VlkSNfAAvWjb0gboBILBhdCXho0IIj2J9RwtLiqppNAedduh20ZjoYKPsULv7u7kh6HYYMDWIAGtvlJobnGBoq6VBWQQnPL3RP9tEyZgsHAZozBwEpcFNWgW5m7Y60l4+lKqt0DOf7sR9I8PJFZtSG1VucTgPWIk3ZZW6bIuN9VpHQejwGg7NowPEbz7NpcFq25u9pUn1sX9ch1m9ytgbVv3fft46L6+SZon3IUtcmGfZ0BIMR5lk0r97oCDaytDVsKUIvlqjyPGKiKXWo+BgArLfZexv6PN4bb/Zx2Gfy4NLC8vOk6JOM65cKZ19/pdMrPK5sA1q65pMwzlDd/5j2HcX9n27/5OzDd/GdFGYxYkUk7FrgQxgCW3pMwWnLGS4qBtW6b9wtgZbZRFM3O29nt+CRqXoErbnr82eeleibE7CEDsNZ6WCvVyF0DWO6p4YCUMbIs+A5posdr+wCiF44FIIuXi6ozncb6Vg4ceftugknZB1Qx0LXWttrsx0h6TfNLmHqurxVYU80Q3c/zB7xL94F+rqwDAyTPIrqqC7Mrvf4+Hr19Yps562/2Kep10QpRBlMujx5kI2mfJCrCIwFY+2xgy0865a8saxCUT/FxrvwEYD1OO+6bShmDb980y17/XeZdtozp6z7U85v3nPo6yXq6AWBpIJSF1DjVuLuTL//HP8gf/O7vyuTuRirLuVydnZto94vP9FQEoAYAgnwAlvh7DRThJmZgitN7+ZtNv0carDXMV50TQRhNpMfpCoAIOlgAUwA7RweHKtoNgAZggoYVPvC+oCroFPSQlGq8mMvBwNhUlwBkc7S0BupWByCE4Hyz1VS3M4AewIjReCTtlgmIQ/nVqIR1i3K3gGUURzlBmJvPwY+celIP3MMATgBktH3qDXP5m5veE+WGBAwLiAh0UKJxn5tNpsoAQlScRQ9RdXWrazQ0Mh4nUTCtFmiRje6kR/TGlek2uXYA5aENcGP8xS9+IT/4wQ+0LQGuXn72UstxeXkpT58+VSF0BQLnC9XDOjk8UrCQMlt0R3P3ZOHX9gkGwlKjJHZVUB9XTGwcALLf+p9+S7799ltptRpCVMeb4J5Yr8NIqkqV054GY8G0rqgHdaKOlJ9RmAjdA8K17HsfS6RBeZSpRCCBBeGWjWmHayAi6MrcCkCiGqEhOiXGAZEzHVTTKIWyDnPsYCN5OQDqgu58pwy8cMqn4GLLQD7aEzdOjCsV7u905O7WBPdh1zGW9D7A04W5qLoWG66p0MUBMQGxPGoNlG0zSqrSaHdlMq9IvX8oJy9/Q2q9AxkvROrtriwCsFfG+M+aHz/U/JM3Pz72Ac595+GydsyuDVSZvPfN575rWtl8HlJmf7Z2pZFVjvi7xwawdtW7bJvE15Vp/4duyuP229q8FDBgitq3qGwA6L52el3XbIBsdlVe+/j3jwNgFbgmpcS386IQxkyUrGvKAljpDfgaeE4zjD4uDawYIM/stz0ArLLPz+Z88HgAVlb+8fOZ+SyE8Z03R+VqYIUbtp7/LXF3v9DHqwMN9r6+f83AcgDLbbbM598ZXUGTc33NGsBibMfRAzfSKa2BFaWcAUJ5HdLt7HOGAVj5LL30AU3cR5r2ytrJmWierkclBMDyPYOJsZtEA/apfsYLAhdCtavmemjpmlfK1pquASz1TFjYwSIvtenq1i9errWLnn0Xg1XcE8+R+jly3+O3DRc/7FQFr4xlZemlALQQtCp/zrW2jYG2uA1hXxFMymzndfkcwPLyZAJZK/YtVQWwYGBZ3XzMWp+4dIdrX60BrU8AVhnb6d7XfAKw7t10D7qxjMH3oAx23Pxd5n3fOn2oDWRZ48Pifpg2hAJYlarcnp/J5dtv5T/9zu/I1dk7qcznMrm7UwbK7e1QD5OcXUI7sKCwuLDJ52/YWWzy3SUrca9SLSvTmgJ4oP8IeQtDh+thT7U7JvLdajQUbHr+9KkCN+gJwUTifl3AlgsFU8gT8IHycH2ng4uhTe4xiEZ7UH5dVPQd0KKpOlBM3EeHR1oeTnFgA8H4UYAEN7goJC8gyu3dnXRxT6zXE8bVzc2VnByfSKNhbUA51Z1xamF+oe3iPtdu9WS2mCuAdXB4IKs5kf/w3a8qq+n5kydyenoiX736Rnr9ngIkb9+8ld5BV1jcWXyAP5wBBIOLcqKJRT1efvaZ/PznX6r4O/l/8/U3ClxZ5L9mIqgOyEKfoS1GdEHKrQDj3Z1eP5/bSdnbs3P54Q9/qGAL/YB+lWmRWVTCw6NDbTfa0dzl0AFjlFfV+MCusue0aoyvg65cXlxoFEMDkKYJUKQnV3UTVrf+Ih0DdkhDtcgadTVa+A2AUdtywViwBRnmHe8OSsH2MgYZ+mUaTlMm01nC6HKgLHYZdNdXGFq0CUCdpUfZzMWQPABtYQv2+n25uoQxWNV+IDqks+9c78XrgBGqFHON+qLNEtwhaS8YgyKt3kBmy5rU+0fy5Ac/kmWtLcPZQuqAoJ8ArPtOvRv3lZ0f09ftu+bsm8++6XulyuZTpvF2gSBF5SsCWD4UgFW2Pe7Tv7vaJ6t9d5Ul/RthzjM3uOHLovYtKlsRgJW1cYrTzAIQHMDiOt8A6YYxk6Xh2kDrjblvpNJtt1GXPQGsPIBrHwArq94u1r0u624Aa99xeJ/nK263GEDI7Le0iH7KLdrvKVvu7fG+BrD2GffpeSzv3qzxF5eBg7Zdz2BaA4tr88a3ppMCsPzaoJSQgDnpceEi7izweQDWRh0/MICV174JU33Dzc1Bb4tat6t9dwFY3BcDWPFYIxgRNvl8ZofTDshgL5lnxUjtat9jmK0002BGZi9akCUALN1XsGcB3JqvgzypnVjb1HqKwab1oakBUw4CxeXkgDs+YHUXPRVZR3ok2IZeBwCiRMSd0TJfmEdJxETWdgmsN5dHyXqO1VtmiT6q2by8YnAutoO97MYGs7pQdhxF2IvUGmvOGAfnNu8v9ZDYyh6ei6S7sd9X8mANrPe9AU5PoFsL7J5RPMoYTI9xzfcVwLr/QvEYrbZ/GkXjo2gBzssxPfHtc53f6xvXeOJJFpycUM37t8DD7nhfz2/5ceRPipVkET3POLcBYK0WM/nnv/s7+ev//KfyzS9/KZXZVGqrpTJnLq+uhFkQzah/+fnP5ejoyFzYAoigTJkQYc9d2djo87dP6lw/6B+q6PuyIupChh6WagkRRWQ5U5dBwBBANa538cGDPgLoa1aLgRZGh2UBUdZTEDiHaqxsmV4/RDpcGFinAfDsBIdhAZAFMMREj4YSTCzSg6VFNMH5Yq6ueCyQGOh6ehRYQY2GaRz5coCmEwsnrpAAOcM7i+DYbjRVA+vw8EQBMIAnyrmcz1SAnRfXVn3xrqxUKwq9K4TTf/jjH6pw/GqmPC4Ven/16rUuOJTTNaFYuF+9eqWaVzDbLs4v1NUTVhb1gxVEeQDo6BPqB0gGIIUmFGUyULClABVaTYA0MLeU0dSEcTbXewAQxxOATVskAcm45zd/67dUKwz2VK8/UG0qDA4WyErDjAOAQlhYnU5bgUvSfP78hVzf3mhfDe/utE2ePHmqfYHrJmOsN+hr/6hW1HIpwzHgW0P7mN9Ji/HkAOvN3a2y23RzVavJ9d1QBv2+BRFYLBLtM0ArN47i8UTeHuVQCxRFOfJ5hq9dNJRxQV6Aj4Cp1IM2Ic12G/F9M3T6g55MxiNl0wGyzaZz6fYP5e52KpOlSHtwLEdPPpNa/1CEyJvNluqJAWDtehXNv7EGUVY6fjIaG1UPm/E27y5iYGVtoO9blnhOfF/rQPl5d/9WfKy0HysdN5jzNrk+B++qqa9/+WXazeAosj/ivO9b77z7sr7PK88+aVDmNXOonEiy3pNy7+Nzlh21sUEvycDKKz9zd5yvrukFwvObfZIeHevw8XGddKcWvcowrnSeCK783p7cF/9tUY7zX0X9VgbA2pVGDPBllaJozGYBBPE96Y1x0f6tKD8v47rPt9svfgZcWqHsc7gr/33LpuMnQ2Q8LkuuiHvB9JzU34dlAuQ4gLnJiElrYK2juuVovOW4EO6MslqadbXOE5uUg8V4PeRv/x8zkrKbpBhgj/dfxipfM5tUNzWauyqRFhbfOxCEHe4gljKwJsbAUpt5yV4EVpaxr5DPQOLC9iF4OfB5FqIZGqMrsdWqBkBRJgefvO5eX7823lcmYzG4QCaHqngYBI1Tyod9rNemWF4GItm+I043aePQ/zEIZe201sgyodSKaqfGdprXx9rPALsYgFPwCu8AQKrggdFoYj8bw61ar6h0iu5/Qttg6Gq/BcA7KfNDNbDe1wY47rz0pFV2MiqYA97rz58ArPfavOvnLAUEpReZog1UXik/AVj377+yC73lsAlgqQEasrb4ZyLV5ULOXr2Wv/ovfyL/8nd/L4vJUBajqbKJ0L/iBMDdBgE3AC7ov1ismslcGT7oPNXNrY4X9wGo9LoGKgBgMXHCnjo5OZUaalC4x81xrQP8WUq72ZJW01gvDvyweDlgZSLidiIDaAAjCdDh4vJSJ2Rc61RziAgnMLfQwkrECZfSqDUUCDKxcJu4CdtLuWEIAd4AYPE9LCDAjhlujMsVhB4tP9pJMIoAsAAs9KQDxhNaW62m1usGIKNalyqaSXPozBUZ3sBqMgAMEEcWSzk4GmhPALyoMDlC45OR1BtVOej0ZKjtYhpYLOzU9/b2Tvp9KyNA1JdffqnMICjAz589U9dCyvLZy8+0/NVKVZqthopqooFFv9JmlMXAHNP8and7CoTRfvboQ+Ee2UjCcJhPFAhDQ4zydxFDv4PFZkDZaDzRdjg5faIGxQQwtFZR4wMADD0tTvU4YdO+7nYVnCI/BQuJ/KoMr4W2PbLwDlDS7rQJDD7NazRMxNcZB+rK2WpqG+q9C8Aic0EFxOJ+AFncS2HDASC6iDu/xbRsn5/8hNeNsrXBZ8YzmmS4UtLWuFPSljwjtCvsxWarE9hcaH3N1K4lCsx8vpJqHZfIhkwXVekcnMrB6QupEUGz2RKpNTVG8ycAq/w8Gc+LscFePoXiK/ebe4vTex+21mOWsQhgLMrrQwJYtgHIZgzs6om8e/ZJa9808gCsonTSY/x9A1hZAIquBQXi8+v23mRgxaLQ8diKAaxdoERavPp9AFibbVzsQrirzx4DwMqa1/y7GMDKKkf6u7Jj2q/DxX2XDf99ArD2rbvOJ99zAMufsfR6yGe3aXbPm+UALE/D09V9hQIk5tHgvwNg6eelvWOjK+gVgC/7bq2JZd4XDmBZRHI+w6o30MrAKSQydA8yM3c7B9Jihn8MtFGeeP5xACg91gM+ngBIAOK+7zHwKdyR0k1LALQITNsAsgKAFQNTVubINZVARkF71fuKd6+bt7GX2dN3iQ3eFzO8QJoq66H2LQBWzbwALEKiz8+2dq7YoNm5rULDlf/+HYu4F5lQRUBC2Ye+KJ/H/n0fAOt9g4C76pYu58fanrsWqV1GdhGAlZ449x0HWeMznghitD2ePIvKtW857nv9Y4+9/cfPNoClBqjOUhbmVk8ZJxP5yz/9Y/nJn/2lLEa3Mr0dyWw6ltFsqkAML4ALXjCpXIidv9mww4JBpB2XLgAM/oYls5qvVISR64fDO1lWqno9G33Artl4pPfWaxW5u7vRBYp8EEVHB6vf7WueBi4YXRgghJdd21XGkjFezE3NmTmcjsDqquMup+DIShlPDlyxiOICBtgxApSrcZKBuPxM01HWUrutwAgnGX4aDXCmvuUtA7HMdx8Az0AcytRB4wv/sFVFuv2e3Fxdq6vZUhfYmQJKvKD30gkXl1cKtOGid3J8LK+//VbanaZUFivp9TpyeXmlguyqpdVqyWg8VrYWbK5nz57LT3/6t/L8+XP97sWLF/Kzn/1M330zgK6WAkGqMWDR8hAod70BoiVS9lkwLDjhQvidNlT3zUDFps19gTTwp6Ug1nhkp2PPnr/QsuEGeXJ6KqsgfkooZdqv22krMAagNRyOpNZAa8rYXehMATAB1MHgoow3o6ECe65ZBZjqQKbpdy0VUCVt2h99Khhv9JuWs1rXzzAISe/s/NwArIMDjYpInR149HGWGDcI84dolGo0hNNeNlF+0k9a/kwyTmgDykXeRPDsdAeqCzafTaTZXp/eQQscTRayqNRlIU3pHD6VwelTqba7IvWWrDA+1OrbPYMUzXNF8088nxSldd85cNd9RQBJEYPL095/Xrxfbd5nPo+V9mOlk7Xux5ueMi34mADWPvV6jGvTdY3TLEp/1++bIExxlL+8fPM2oBvP9AMZWLEHUVad4g1Y1nggkInfl9kmJZlXyXOeYqEAYMWMK50ywzXM0fsysNJlzGJgbV+T72YVi9yXeV7yrskbT/vu34rGbXo+3QVgaVuvTCM0a67IHA87AOZ9y6b5l2Rg5ae9C6CplgKwLG2f6cJ7YE7nzhllGViVdflKt0/8jKzWDEq3a6zfiucd67/d+Xs6MVAWf4ftGI8pB7C4Rv8Hey4GsJhT/ECcA1sFsGazSBcLgGuuB5N+cMo1BmLZtRpwR10IDbiJy+CsJQV4Im2pBHSKBi4H6PqMoWMa0lHGU5C6WF+aslRC+3qamkRKLH+zTOvIjHzvrCo2JLELo/ZIxHJz3da4P90rRn9bID9i0QmdusD2ScsSscNwgTWmno0N9oVgWR89gLXvhPmQSfgx7y0LYNX2P5B7zGJuyd+VnYQetRAPSCy9qUmXv2jTs2FM3cOt7xOAte68+42dHQCWwAapyHw6lmalIj/58z+TP//DP5b5zY1M74aymE1kslzI7XCoOlYwpgCeiJQHWAQwxQkJABQgAN/bhF3V6w8ODmURfNQBIHAbRMYdrSEVXFwuZXx7K0fHx9JVLSy0tUxzSJbmBw/VVVlWLYui55RiA7Jg4zTlzZtvdYJGMwvwA80k2DmIkKsffT3oEuhJz8IjIuvkjni7A2rqStcEeDDGkUa+CxHsAKzIiz7QNKsG6ClVF4H31VLbhsVGga0gQA5brN5oytnbd8psOjk+lCvAKICxyUSI0tgf9KXZaan7H3kAyHBiggYTAB9RH6kT9cf1kfIB9lxf38jx8VE4yVrI6empvHv7LgHVVNOpXlOAjzadTsfy5PhEwSh/rhz86XaMzQWAZe2McHpdDRiiESp7S1lKttC65kC/f6BsrsHAtLGkUlMXueGdtWGn35ER7oOdprYn7cT1MNeoK4AU+RJN5vTkRM4vLuT46EgmEzuZqzeNJebaB7jqqWtk0LgCZPNolIyT0WSsAB/30q8YOm6w+Xjhs7Lqgih73ukbC3i7C5gWIulE7iluPGPIMJY9bTfMaIsZEXKqTWWMTWcj6fe62o64RMIMuxlOZL5qyrLelt7Rc+mfPAnsqwa+MeqCStCDh7yKAKw47aK5/CHlyLu3CMCKXZ7fR/77pnm/ObhcLo+V9mOlE5f6vmk+BoCVl7ca2pGLW1Yrlyn3rvTjZ8Kvi9+znpnc9DJdgHZHHcvdAKcqm3ddkQZWvInKHKUFbktlACyff9Ptx/cepdXn06InJc3ASsofARnxNWkAadd4yPotBrDs9+2dx87xeQ+bd9dzV2SPF/VnmefB+8ves1eQdTpphtpuFuS+7V/0TBcBWFki7nH9Yo2n7P4PEQVzXAjX5VsDWJpOhuv/RvofGMAi7zRAU25u2Y6Ot2uMuf2zvialGRcxrbRMyihabDOwAgjFs6yMrABgqQthYGgpwz+JSmjfz2drd0JzN7T51W08Z9nTFg5gxcBS+vkCADcNU9MB9jXHgXFvQx9HSf0jhpulmR/x0MbjZrTGpLwRYBXXYVd/qqeCRmY3N0HdKwVOlQJjbFdCu6tmWwCtkMVIj93vJYBVdpIrWmze5+8fC4BV1FaIVz+GIfg+23JX2mUXzH3Kt89G6ROAlW8Q+CS2u+3zASzWWBhHUxhStZr8009/Kn/9J38i16+/lcntrcwnUxktJjKZzRRMAoABvAGcAsCCfXV4eKRgwdnZO50wTX8KBlPQaVoQvW6obnQKYGjUP6P/AgBxrepRVYxOzCIBYIILoWoU3SFGbm6JvGLGHZ/dbRHg6gZ3xwBK2EJjvyuA5b736EERLU+d7WxxcwCL0xoFsIbmsmeLAMwemFTrzRILbqfd0vbAFTLWxHKx8slwJFe3iH73pIoQ/M2N1ufzFy/kq6++VjdHgBzMHlhUnX5XgQ10kmjXH3zxA2UOLacz1ca6vbmVp0+f6GLz9u27BLgib1zmYCmR/sXFpboYUidE4k9Oj7UuCO1fX1/qycp0NjEx8p65g1qbm8YULoS4JOL+hhsjbQSDzRdm2iMGfOr1ljLrALBUeHM6k8PDYxXTJApks9PUU7LBQc9OsFZLZT4dHg6UlQdQpxpYo5EcHR7Ku3fnCmDB4qIv272e9pH3iQcMoGy2CFtUQ3VHbLflbjTU+gP4AT7WazaOqCPvjDkFTsfjwJbrmK5CRpQX1MeIaqjcq3CixoZI6x9U0HAtpQ88sAAaZ/zN9TfDsdQaHWl3+zKfjqQ36ChzTwGsbl+Gk4VMl3WRZlf6x8+le3Qiq1pTlsrxrqoLZPUTgLXP0vLery1a7x9SgMdK+7HSoS55AGP6t7x6PxTAKtrA7gMg5ZVxFwCRtj/82vXGZW3f7dyc5wBBeZo36XyKxlXeZtQALNt4xRu17Y1mzklvcCnJy/8xAKxdelfpKGxpACt9b/r3GMDa1c/54ywt2v64AFbRs5oeZ2Xs8Z3jsKSL7Xr8bQJY22l/5ACWP3cRlTCuA8DDZp1ito4Fo1EwqiSAlYi5/5oAWNsMxOz9SHpcrMfP5vOTzDvOigqeFYlbXLDpXGd3GdwB1wCWAT0cdrsLoQFcc9XsVRAraGehj4U9SkRs9xpQplYkiJ71fG0cWizmiSi7sfA3NadU8yISZfe51uuZp2Aaz/t+GO9AVjxX03ox88vXY98HxXn7HObpYac26k21X1XQHSmVGqxCAyUpK23jANZ6aliX+nsFYBVNpkWL6If8/ROA9WFau8yCeZ+SlAWx/rUDWFnP5OYCvFvkOUsDS4EgC7giSxyVVkupLpZy9fqV/M2f/4UKuo/PLmU0Hsl4NpbZyiZ9nzRZIEzj5ybZrAOwHB4dmevUEH0mEwifjiZmIAQaKxPmJgXW/OTR4bLJWUsm3XZHur2OSKAEuxgkwJkybGALBSDMowMCJino0TaQolKxyIMAWGhSEWqD1kK3qFE3ZouyvIgeGCKeMJuPJhN1KzR2lRlwgCHx4tGoV8N9Y2US+ULbwt8ckcf5QgBAiDjYarcTEfLDwUBev/pGBv0D1Rjrd7rKkjq/vJSXL58rCAeDi8iEb96+lXqlovd+9dVX8uMf/1jO3p6p9pW71DmoR3sA4uFCSHvjGonO18HhQEZj04SinXuBNQYIST8CCNkiWNW2qNYbypxDWwC9KxhrAFhOyQZcdNqy6zzhKojr6Gg4kk7PgLTb6zu7L9zf7baVMYYGlvURQvIjdfmjnaGD4453eXmt9QDkUQBzPpcubQTLDXOyZv2ASyLvzn5CHB6QC7FKwC9ALNKoV+uaNow1LReC+gq0GjBGW3m4ZmfT+Ukl7i+qoRCdGvrT5m6EjCUDAO3EaxFESxXQkqosqriwtpBjl0bdQFPSqzXbMpe6jOY1qXYG0j96Lp2DI5krv7sqyyA+WqsYcHvf179WBlbWunHfNozve5820mOl/VjpuHGcB6bE4FZe2z42gJWu22P08z7ARhooKso/lzGU7BZ2u/KU7ctsAIswECYR8FgAVt5GNa//i1wIMzfIEdhXFsDKa+csAKuoTTfbcrcG1q5ngHSKXAjLlCW2lXfZ40Vp+XpXZh5cP/PrFWSzXWwHlhWlblc57vtb3hxcyMCKAKzsvNM7yZhxFMIGlwSwLP1NF8LcteMDM7C8HHnzVf4cuDvIho8pvz9O3+acdQsYaOIaWNbuHPgl4JVrLwWbzJhWaxdCA7UMwDLbf6oHpdi6HJLq70ELyw4lVyrjQJ84gEX+zqRyOy/uI//O64E9pwfUQSvXE0mjaAAAIABJREFUASy3R2M3PGsLm2uTeuYAxlkAluUZAarqfr0GDJUJFoJXxf0Vlznuh4oysewwlWuUkRWCEnnfJAcQ4TEgv4355mPXwPLOKzP5lZn4PtQ1nwCsD9PSDwWw0hNbutRFQNYnAGu3gVvUfsugc5UsrNBEFbgyAGuxQlOpKZPbO1mO7+Qf/von8md/+IcKYI0nY5kupjJWRpXpWgFMOXuFvgU0ogyAHib0fq2AgIlqT2Q5Wxora2WnJpTDNI8sih0AEekQ5dUWCqPTNhBDbzbh7SaLFWMH1o678gFekBZ5UgYma3U/FCS9AJYaMpsSipeIHJYPE3ijGgAsFTR3Pa2FCoDDTlIWV7sdQJuZ5RnC5fpiu0QgHnCl21FWD1FUrF3MAIJVNjg6lNevX0uz1TYhRUCk6WztboZA+t1Ijo4GChKi0/T23TtlxKG9BFhDNEPAmLOzc/nssxfyyy9/oREGSevq+trE6DXa4FwBIFwiAaJY1J+cnsrV9aU0mqblpWGLETpvNnQRp9wI0NOeADqAeLPFUtu0Vm8o8+vq4kLanVZyssW9bkAYVbmpafR6A73+7My0z54/ey5v3r7R0x/yB0Q8e/dO60C/qXskmlwI4rdMf0uNhOWa9UG9cTllHGrfI5zfwiXP+gkmF26TKlKPZhrug52OAliAYJQPbS4bGwYEuSsm7UH9fSw77doNFV3sG3XVRdNzN4/ko0KXgFAG6AK02jiuWORN1RgjOk1T6u2uTOZVjfyJN6aKuC/nUkVgflmVarMji1pHap1D6R0/l1b/UGbqfVDDE9NYY58ArJ0LXdb6Es+Jj23XPHZ67wMcex9lXG9oN0+ci6yQxwSwytSrzDXpDUv+5i3Nztiube69O1zvNu/Zvb6nGU55632c5vrvhwNYRKVKp71PGzuBa+se3KOrFkl44xlIMWY4WMn8PXxZxADbBWD5mrPrGSzSwCoCsIqOF4uen6zfs+a3sn2y73WxC+F6Dlj32fcFwFqHLkq3qNclzbTjunIAlrVLtgZW7tj6QAAWEgQJmLLBFCon4m7jv9jNOb0O85lnE7vKgJ11Gnq4HAFZ6kLomlGBceQHphad0CIOwrBienAJCyQ4LCLhTMZji1qowJWCWAZgjSfoklpdvSzxAXq8v/S/NwAhDtfD4bXPNe5SqGkm8ci9p9cAKL9TnnS68Zjwg9j0PjcuA3XklQVgZe3P+S5xHazWZLmqqOTJ2ovFQEnTjQ0adhpoPe5n67fvDQOr7MR2nwn3fdyzS9w1Bsz3OYG+TzmL2u1fuwth1gYjbUDuavdPANbDAKw8BtYiuPbTP/1uR67PzqSxWso//LefyO//9n+Q8dWVrIgQIqJC2oNeT16/+VZ1sHB9A4wCpKJ/ALaOj08UmMD97fjkREXKcR1sNjuynM1lusC1Cg0p0x9iMgV00IkaMcGqLQYuOKh6VLWqDO9upNUwF0JfFH28+GfAg2azrdHymOtbrYaKOVJ3aLN1mFQwWwIDCzBLTyKC3hPpkF+72zI3OAAstKhGI3UV5G/KyULJtYBkFTGgwtwdTTieBQFmESAVYBDAjC7/gS3W73Tk/PxMfvCDL7StsM1nKn4+U4YaQByaVh4Z79mzZypqPrq9k26vKy+eP5df/eorrf7x4aGym5ZzWyAp//n5hRweHmj5mo2mnF+ey9GhRX908XUArKOjQ5lMplpW9KkAtnB1JB3AFi3vHC2vhhoDrXYzEcaE6aTXLRbWt0tc84zBhh4W8x1MLNLTMdLvqCshr8uLc3n58qWWs9drq3ba9e2NAXtBXwDR/uliLrPJVNvExeXNTXAlN3e3QbDfxPO5l7zp+1MiH86hjAN6TYzJNZ3L6ZNTubyAUTiWZ0+fys3NjWptvfzss4TB5ads9IuzuuotiwSo60kwCtwI0gjJQTgUza9atSJDXD6XS+kPBnr9xeWNPPv8xzKcTKTTrMl0cidSQeS9K6PpXOqtvoyXDal3j6R38lwaHYBMRpZoqOMyAFbR+sPY3/WK7y8Cw++zPhbdE28As8pCCOkyr7jsnwCsxxP+3DRqt3uiaMw8FoCVN873/T5dg10aWvHGL28M5uaf6zKY7pv156y07gdg8cwE3ZUHMrA8rHo8DuK/i/ofFnLWy4GPDw1gpcdz1gZwE3RIM1A2P38XAFZWexatA7HNVGY+XbfTNgNrzR6B5b4N0e0qy67fiPhrHGWA1/z3+LqiumBb8np8AMv00BKXwaQgAbAJy5a2j/poUR9QgtgdUY2IjSpsuRQ/UMS9Wq2vD98il3Cf29IA02Z7OhiTD+RTP55h986I92sKYEUJep7JvBoi9LmuKt9bdG47tJ4DHgVGUgxguT3tHhimx2oHyu4iONXPyFgQsdCYWt70HEgqfgjDPgBQ8T41Bo/QUPM1wq9RcKhq9h8M/PSYNtCPmtsewdNzUCl+ZnT+w42VoSFECWQvRNE4xKQ1aF9sfPMGidubpvX5x/dCvLsngXpK6KHwJoBloJoBWgn7bbkWh9fnJbjAVn72wCiE7wuAKTvhFU0QH+PvugH4QAUrasdy5nd+YT9UPd5bc0Uiq1ltlWcA+fcg9WVfWWk9tP3L5l10nU1nPq0Vv6tm045EfVxkAXybBpi331KjSthizjpqKTDRozl08fattCsr+ce/+Vv5L//fH8i3v/iF6lLxuhvdCdE4xsqgsonv8uZK/wa0AEDwhVcnxGpFWU6AJogqUkYADV9ctAzzuTJ7+A4Gi7J+QshYnbeJ0AeLRT3/bHFi/JjeUFMjaJA+rCuAFlze3p29kYPBobqXNestbWSuUfBjYe6DnWZL5lMWx2ki9g1ggSYU4JVGFdTIKGaoAgTBcvLTJITQKUe/29NFVoENXWTm8vzFc9Wqwo3PXCmHGgUFUEkFEpcLBU8ADEmDBYl0Aa7QoyJKISwiTqZxeeOa88trOTg80HRhH3k0vTevX8vp0ycKmuDeSLlhAAEa0kYIwlOGz148U90rmGAnJycKbl1eXQii7dc3V3J0cpq4fDobjfsBGWFboVEFwEYb8TvtzAJIFD+AKxhKtzcG3JgO1lCjIbIQv3n7rRyfHNoCrXplU2XwwdprBkBKgbBGQ131SAPmGFcTARJgcDKdmzbW2Zn+/uTpE2V80Vf0mS/oXmZlw4VIgFw/Utr5QnqtjpZf3SSrVWWceR+ZjppptLkrKe2kDLFmXaBi+0uNg7o6pCbsgQluoo2msrIARYkWqQZFpS79k+fKalvgiju9kXbLDJ7ru4nUWwNZVDoyOPlcOodPRBodjT4IW5F/RICchyAIbqwUzTPp34s2mL6BLAKA9p2//Pp9y5u+/n2vf+Xnz3I1Sbd3LEJfZCtk5RBHUdsXrCFvNXB30EB21d+mfw4W1q9965AVpSx7fcpu36L8yoCVu9qtCMDwUu3b9muXtm375T4b/O17Qrobp+Z+ir5pAe+yu7YApJS95RskXNSL+iLz9xBlsMjVK+/pKoqCqCM0101nzbrwa/Le0/knaQKqRCBCOr+4/bLBnIfNYFUW71DHrLL7mp3XBsscDbN4w75rjMd1T+ef3JcBUq6vXV+167nXamYBPY465L0XzU3pyS+leRWLb1tSsdUN+3CXxl32TnOjLxSg0sptvMftn9euWprlOspj2p1Wf08Fgdwag2HskkdcLtfwzBo3fBeGXeazFefhelKZz2HFgKKYYRWPZexh+7zJWiJ/E2C3iNm+b3B2lb7PjG2l2lcKdi0UxMJupa0ry6ruV6Z4RkwnslqsZLFaqktipVZTHdzZciHtZjtTY4r5m/YGQIsBrWS4BcHz+GBd2zJxm+RwPuCVAeSNmV/u0mgHt/zHXdDe450iACSdgQiKuyd6GZI9MiQAdzUM49uAUxM5Vps1eKDwvTK5ApPN5UDQxUrArOiZ+igBrKKFqJyp9umqXYunt85DAZSHLX8fQR99ArD27oQyz+e+ABauhDpeg+sg6I4Rn2vKMprdjWQ1Gcv5q6/lj37vd+Wf//7vpLLAFbAlr19/GwCXmtSC6LbqX7Xbwua9DgCBuxa6SoHNQx0uLi/koDMILmNcY/pJ6vI2MSABEOLs7Ez/BjTgP4DTQsEhkaODvgqbe9Q5JmBdNJWeXJPR+E6BG4AsyoT7Gr7xTNg6iQcwCMBLhb1Xogtjo1ZRsXJoyIAW5OkaSjqRV0TTUNHukCfX1OvW8gB6XH84ONDPNzdXCsKNR2MFd9CpursbKvgB9Rn3upvrG3lyfKTfw7AhGiFFhCE06NMO53JzfSloSg36fbm4vpKLyyv54odf6CkaGlKAJ7TR7c21ustRVphGzRCp7/BgoGAWIA/lv729VjdEE2Y3d090rwCkeLGIW/vV9R76Aw0xQDUArJtb063iPu2fpjGw5rOFXF5eql4TUSQ10t50KjfX1wpWws4DgHl39loNlFanrfmRF305ODjQdBCgR9OMfuKkjNNVN8rVRbPdU/dI6gnQNZ2bCyblpP1Jg3anbDYGx4lBomLqYcwRzZLyOfvP3VAdGIXFx/3kQ/7++wwjLABYMdjjRtbR0ZFcX9GPgU0YaRQMjp5Ie3Air9+eyeGgBRYm11fvVNS/3ujKaFaRWvNI+icvpDUAwGqpgPscQ6YC06/2YACraPLJ2siUAQWK0n2s39/3+vdQAKuoreL1v8y8nm639w1g7eonyhsrsN2n/B87gJWuf7qOZcdHngaTu994PrvacL/f8gCstGbTpgtPXF8H/+PvcoGQ7zGAFddpPwBLaREbAFa6fdIAIG25OSc8bAYrApB2M2gwk7LR68cCsLKAyc32Tkb+xqOWbkezRu11n3km974HAViUZR0FuEy5tq4JIE3ePOMAcV75iwAsWaZcbNNgbmUTHFo38maADs/fgau8vsgDvNLX63UVgLBIDyrqXwfUtjSj3IUwaO5S/w0AK7gIAmDxPZ4CgFLY9HgV4Eqor6Wx8AGwJrNp8EJYBFF3GEkmu8FBt7HH1pEKtWwBwALoAeRMs6ccMMoGsOyZs/3H5pgmbb739BwAzAKPtE9COuxBrM1sfnd7M3mO/fFJBStACoRDZg7ZFZgMUdP9swNY6hqT8ex9dABWmYcw/bB9+pzfAkXt+QnAWmso7GqrrNMrWn2f5T8rjYe2/4ce+0XjyctTHsCyaTAPwGI+5CSkXa3L9PZaGquF/Okf/IH89K//UiqrhdxcXSlQ4ZMfqU1mRCIcS6vbkUYdNzSAGtz4bDGA9YTrgOosNbrKKjL3wfVpxmR0p5OpuknVasoOAtg4Pz9XPalup636RvPZRKaqLYVLm4EnuKaxseOzaV21VGfJXe+0PKvg4700PS4YWABsLNCqd1SrKsOHk4fpZCodIvKNRgkrC3H7GjTeIOAOKKZR8+oB5KhUNe9Bz9zFxuOhRiUkLdd0AmABUNOFNrgfGmusrvCh6S5ZhDwWSfVRD+F0+bveash4gh5XS8EbBd7qNS0nvxN5cHh7q65xRDXk+4NBPxmyMM36/a4K2DvLjTwBcgBoVDtgNlVAi78BsI6Pj01f6+pKQThc8k6fnMh4NFL2EiL8pNEKjKb5YqXlA8ik3U9On2i7qrAmbpSdutxcX6nuEy/qyzhoAPaNzdUQPSpOxzA40P2inWknALdup69sNMqsm4Wgm6KC6YuFtrlGMdS27mkaAGKms9VQEc+DAWwxA7B4+b2m1WZ6bK6fEBsqtWZD3RlVjyxiYflJKEYOgBzjAICRFyLyjAHSO332Uqqtvlzf3spBvyPLxVguzt9IgwidjbbcjhfSP/5cekfPpNE9kWW1LqtafQPAmk2Mgp4YRB9oQirauH+gYuw1/z9mmcrOw7sALDU4IxebsmnG9agFw3VX3fLSLcPAyko3Tq+ecrHYt40/BIBV1K55v/smalcb5NklCRCSchVM55X2sNpVlqK+iH93xnMSVCLZgKRd3DY1cNLAxSbYkM92/74ysPKez6T/drC3lAlxDwBrsx/XAMi+z45dvx3lr0w66/plW9DpcaBWYkZbOICWN062okCm0lh/3C2F8V0BWJuMK1ohrYW1hvCL5pnMNnwggLUq6H93gXOgMp7T1N6OGHw6blKPuNcpF7gKgEj8vMTtkAZQ0/mnAazYruBaACq/x9PFzkN2wkEdB7ASIAt9qwBg4SLoAJbas0MDq2AyOYA1W1ge3O+ap7jkwdpCY1Q1ptS7w0TStRw890icaHuZG6GDRv78qR0bXAjjOsT2Gn40cXul15P0PJQeY8y7G2CVa4VxsBoWF+3nIL6OZIofTFDfeqO5oUNme4667p+yxqsF/ViDWR8VgFXmASwzOX66Zt0CRW36UABlHwDno+yXAgZWXOYsY3Gf+n/fAayisRS31d4Alu6AYxaWmQztZkfGo6G0aw0ZX11Is7KSn/z5n8kf/f5/lPpyJedn76TRsA08AIYxXBYqbM2rNziUy8sL+zuACQAZAFZs7m+ub/U3QCQAB/NTR7uJSHRG32XhAXxQZhZuW7ibTRHfFmkhyr5aKnBEmvSxaQMZYys5uQjUWQNoJgmABZNFI3Fo9BIowy1ddADGAH7QSFD3t8MDBTgoE2WcL2fqpogLIYCIM8AA0vgb8W7y77bbcnt7J5PJULW/5lM7GaIvYV3BVII1NbwbatrohcEeovVxLXSB8nmIXocrm5+KcF+3P1C9Jgf6YMsB8nVDez1/8kR+/vMv5dmzpwrmAAqZ+19TF3mi/8liqS54iLo7OwugSinYy3XYYX5DlwqwzjSt+upueHy8ZmxBaUY8HfdB2Ee4+LEgAmJpFMJuV1loJhi5kkoNA2Mix6en2iYXF7g2VjViJe0HA4sIiTD3tI512E8mGk9d8N+n3PSN/t6o699uMFBGxiUAlrsUeoRG3qfTudbDjR/ARcYQfWjtjJZX0wTsZ+i02ZjiPwDtZD5TAAtXSn+ZMQOQuZDpeKJ9wWs0HGr9SZ+/+4cnsqg0pT84IB6hnJ1/K9XKUkX9b4dTmVebcnT6hbQOnkitOZBZFd2DuswtxIKO+Ye6EH6Ua8Iehdpn/t8j2Z2X7jMPZ22QNzZ7DwSwsuqfNojzyqvPSIELYbohNtIG7M9pqfJttHsDXpRO0e9ZxdurfXYCGJtsmnjjkvxdoHXl3b+rj4rqkN1Htv7eF8CK08wrG5snTv5551XUF5m/f8cuhDHDJbP/SgJY+/bfOq/dM1hRmwJgpe3aXaB5up9iEfasPi9KCwBrYz6L2ku/T0WZ2x6rSUts/JSu98cEYK3LRt+t+29XX+X+9h4ArA22ZxKlbhOQsPIE/aZYhD0AWGkgKQ1grXttvYPNGgcxgOU2WTIGlxY0Kf4+nW+agcW1Zn/NFWDiFQNYCYgV7GwALDt85H2mQXtUT2pVkdFkrIwrACwHdbCN7cDYDs9lZUAWABZ2KfXR8lL2wFyiHbPAK8oWa2BljoGwL+E30ojby3Vzd40rwLVdAJbXCwALe5bI3/6d2dONDaDLPV0cwLK2WD/EDmB5n30UANauyTfvhOmxjMFf93SKFqBPAFY5BlY8TuIxuc8G5vsKYN3n+dwHwAJsUk0aBbBMItM1sKoVwJypAlir2URWk5H88p/+Sf7Dv/93spyM5ObiQl3B8DVn8ncWC7RU9UWHeRJoqSwkgEds9mHRUK/LC3Ovgolki5MtHjjvA3AxocLwYvIFXACE4P3u5kaGw1t1jYOh40LfLGxqlGrexsoCcGFhU20soi66YDvGty4+5gNOXqSnANZ0JrdEUFSdrIVqSwFguIaSU3tnUyLadRPAA1czB7AQVp8Mx0Gfa6FaVYuZLbpcc3h0qAsq4AhgFq6Eg4O+uhLCGIOp08QlsEnkRANwlL22WOh3sKpmy5UBanOisEzVXZB2xMXwzZu3ClwRjbDTbCqLDTDH+sGYVTC7AOmIEvn69avA0hrIzdBcL2G5ASrx0uvDAm4g0FTTg6XEOwDc0fGpgnHjMdEda3pKRf2ePnuh5bq7vVP3wydPn6lBMJuPlYEFQKiMqOFIBoO+up365gIDQsco/voKKtmsST8ivqlMvrZFn7y8vtKxAHimbL3FQj/jIumvm9tbZaxxvbsCAnCpG2IQ3OdagC1YZyq2H0Tk+ZsXn5vdtoynUy0TxoxHIvRyK1CJC2cEYKF/pa6tw6EcHJ3Kqoq2W11WMpPJeCj1Jm1WVwCr2h7IwfFLafSPReodmeL2WmvomKUNaF8X6dfNaoZg7q/7+rrP/P/Qtihay7PST28At4z8iLl3n/TT9U+nkbVBjzfq6SAyu9ooq3xFAFpRmxcxsIrvL6+Bmd68+zNTFnwo6p+i35N2j0CtLVHmcNF9NsOb9+wPYGXlmfWdA1bpvomvjTei8Xjb6s/vGMDKGl9ZG/HsujK/s/HctuI9jaw5eTP9hwNY6bk/D3TK7t+HMbBiBlhmuwWAIr+dE4h145J0Wd8bgJVRsM28swGa9W27AayiuQUR8F1jMJ6/M/svxcBKwKswLWa5sKrthMZRgkvsEGFPA5LpwqYA+l3j3UEPf9dxG0TY18+LZeC6V17/GMjyA8QsAAtvkZiJxQGxHnqv0FhdM6yIPAiAhScAroIO6kzGxuyiZC76Tj4AXgowRYA9QaassGsQyaOaeju43IWGR8x4xf3rLC4u8zpkzalxMouVAUxbgGPy3RpgtsBXRjYgXd3DoOPloFxwIbQAWjaunbkVz+FxP37nAFbRovWv0SjOHGn3/LLIqPkEYO0PYMUL9j4bmO8jgHXf5/M+ABYgydIpwQHEQsSd04desy3Nqqgb4fnr1/Lb//7fydtXX0tztVJtKVhWAERMfspGCq5gABKK6oeNP+5UvAAoeC3mKwW1NHJfxeirypIaD3WD7sLtro3k7CGip7VaTbm7uVbQxlzAJnoyo8wZootMJgrMAPrwQrtpMkWIvaUaWiqyHhThNZJhSINyNGt1ZVhB0WaRIw8YWQAlagAE8cMRURBbbRnCUmu1pdfrmFAk7CwE39VNr5+4FgJSAWxdX11rnVko/dTDQBI7MfLFEQBLIxJWLD0ox84EIp3LqxtNj+txzWsEoXvAJphQt3d3Glnv9vpaqdDUg/zQLfuN3/iRXJ690/oA8PhpC0AUroPWJxV11aNfVMge19BWS3W83r79Vplx/UFPri4vtd6dTk/L2UCvifz6PXn1zTcaWQ8GHvUnTfKjzfr9trx791aabYskqcDe4ZFGE2TsE0CA73A5hYnFfAlYRxrqsolb3Wql5UK3AFdDPqtOWmD0UV9jnxnzjDahH7mOPN1QcZ0swDhvKwM+baySZyyKW6mboLpSAQMDwUA2e/qI0Eg9YYrxt437urYBZXv6/KX0BsfyL//8c+kPOnJwOJCrmyt1C5V6W2qtgRw+/VwavUNZVFtCzB0YWIB5GC56SqYbqPu7EJZd34vWsXsujw++bZ/5/yGZPVb90+k81IUwrn9WGR8KYBUBKbgwxsbtvm38IQGs+7RPuj5FG9Ky9feNZhrAKmrvvPS37ysHYKnW5Q4GVTrdMuBVbJ9lghpxJb5jAKvoud7d31A50lEINzeqaRcqXye8CfI0qMqOIweQNlgSGc9kfj0eH8Da6PMdAu5Wx+8HgJU/TvYDsNLpPBTASrwm/Bl2oCQHwPJx4owqPRrM0zdiHG1FQdwc33EQBR+z8Vh0AC0GrdZ/W1TB+LfYRZPv1+CKC7ob2KaHucGTwQEtOzBcA1gcKBJlWiP9BUCKg1WqSxChO7RzOcwN8h2kO52YOyHj0mUpLK/1AaG3F/W0g2wijBuziX2JAl0BAIqBoKxnOh4PaeA58R6JNK3SadgBvAFYcTs6kBYLu+s+IwBYPg9hL8cAltu4CQAXXAnTa3zSBt91FMItgyojykj5yfTTlWUNnmQBe2CTfSgD/oHFzL+9wIUwniyyEokN6KIy/joAWFsLYA7r4r4AlulhqXOX0qPR44HZ00GjCrrt8E4u334r/99//D352d/8Vznt92QyGsrFxaWCA0yGLoStYWwXC2XnuPj6BO2j6SSIBdbV1cw1sOg/P4UAwKK/cGUjMh/1BpBiUgfMEqVer6RZb6ju03oxMaosJ3ZOwXVheFg3l1eXCmQtFzMDuAYHMplOpNVsaflxb9Q80CFCRwlm2WQs7bYBHyooHnSSFGDDjRFG2N2d1hEAi78B0ABR+t2u6SBNx3J5caksHUTZYSKpNtRkpowjdatr1OXd2zcK4MBEA5gaDu8MyBOrP+sJrCqAl7dv3xk77PBAARyi8XHNzc2tRi3k5KjdaCh4w3UuRk9bAm4BcnWatP8k0bdC18lcAIkoaOCb2ZkVrQ99yf0AWAjAs8gfH1Ne0X40sK2idVbwp4nLJe545kY4Hk01WiL9TPRC6llvVOX45FSvPz8/U90rhDVfPH+uWltqsGjkwRD2V0+8zFBo1psKon3z6pXe/+z5MwXcKCcsLD9Zoy7Us9E0l093R63VbQNHeWFHLWZLc0fkOQj0bH6nveMxhqskUQUbbVwK19fCjHM9N9ocwBARd9JQQwONrqCHRYTH/uBYvvyXX0r/gCiTB3JxdSnDyUzqrZ4CVwenL6XeHci81pTlKgKwCCGNkbRcic+BZcGoeJ50A6vMxjhrM3qfPIvm6Y/p990b2GLWW+EG+YEAEPP8rjzeB4AV5+djr6ie+eMrFSZrz84vk++D2ifDhaxUnmEjGUcGyxJyLwtgFY3DbbszsFQjcN02LWnAJWi6ZLS7z52Jrboj4vOujVh687OR1XcOYN3PhTWpbwGA5fOjX59+F3mYBlYW+ysGEvIYOEV2ddbvWWNwuz6b81GRBtbHDmCln5f0WEbzc9f4LtxfP5CBtQVgLTbdeT3/mMEWP38eBXd93eZE4OMnDVStx4ddnzc/xeMva6wYgGWgU/zy72JwxexQA7ActOLx2wCwOIRXnV1Lcx6kJdg8mwLKAAAgAElEQVTLwNY3AIu9wVLusGVFdL+CqyHfe9AethfYi87EQstV19IourR+DuWODxHxLDCTuZJoSfnnrXk6uC/GYyjdlg5Q+Xt8LYeZ9v22K6Z+nwCEa3F332P5/O42oPdBDLpn2XdxOT46BlZW4+1pU3y6PGqBImPnEwOr3Alg3kbpE4CVHUWmLIAV1rsQc9BD+kIvtsm6WiV6360McJObTGTQbMjdzaX8/d/+jfzFn/yRvPrFL+TkYCCj0VgBD4ADJn5lutzeSL1pYAGToy4Uy4W6CwKQ4ErmGgJ8xytZyIILIawfXAh1MZobuwrAgoUJ18BOq6VgVLLQBoMdYAnQBLDMxNXrCoC8O3unrCzWGHUJbHfkKrid9UOEQhhbCLQDrvTaiMzj4tdSPSZYTu4+qHTiBQDUQRAwhxXUMLezRlOBquuLqwDs2QJTr9XVXfDd23fKaDKgUFRHDNc7XAhtsRN1JTw4Gsj52bn02i0Fqoj6Rzv2B30tC5EJf/SjH6qGlYNOiJoDNl1eXclhvy+/+tWv5Ic//GESSVHrg/7YjUU95DNgD9EeYRQ5aEj5tN1gRs3nyiaizbiO31QUfQzgx6mVAVzOegKEYnOGxgBRCBFxh5mEwUf5KPd0OpLTp7gc3ipjz4HG4+MT+errr5SxxUsjuWjU34oy91yHiv6vVxt6gsa4w80Txhf1ccCIttLxMreNMkL2XOcugWgCqEsmEQlXK3XpJL9mB9dTY3rxDkjJ94Bb6s7a7pgmWq8j88Vc5jM7uQOEBMBiPFI+elcjcQamF9fQ/zqfrWBrNTVss/Yd45uoN5WqTKUuR09fSqXZlXr3QOa1hixWFRW7NwNsbjpukevgfcCkTwDWbnOlCDgoavO8+/2+h0YhrBRoNPkGIKuWlK3IhXDXppU0iwCsIvvnviLUuzaNmxuhbNeNZMMWHaBtbS7CRimz7TIAqo18c1xGtjd75aKrFY3D7bKXA7DifaPPmfFmy9fVPObVdn3WoK5G540yyKzDrxGAtWuspzfvawAgjuO5PdKKnp9qnjhRSKpo3OTNX+vy7WZY5tUreT5TDKzt8nzcDKzHBLCy+uLRGVg7ACyd79Nsq8AUSubD1BBMA1ibddgUCo/ngq18skAu5CtgQy3xPNh0Y3Tx9q0DmICkJaDVPAVopQCspepfAd5YIJ7JGDkRO9weqU1aU7t+GkTf3S4EwMKmhFmlEh3ermGP4nMlrP+4ruk+RpLEX+lnjWvZp8SAkbOuuNb3TbkAlhLknIGVrSXGnsf6xQA9L7d7kPA5DWB5m3vacfm9XAkIVsTAKpzAQupFhlSemVaU/m7z7rv/tUz505NxjCCWuX+fWu6b3vsGsLIWon3q876v3bf+6XH+UAaa53/f5+eh7bPveCmbX9l22QKwgvCmA1iVim3a2/WGut3BBJLZRC7efCu/9zv/Qb76x3+QVq2mTBk24bfDO10cHDiaTmeBbWUsKdNrMjBBN+2BjcKECODkpwJEOHTwAOAEUEi1jmBf8QpU4V4HIXQALAO3WHA0LXStAovI2DbrSIcAC4ivM0G3GuZCxmLF9aSv1OHVQtlZMKlGRMNrdRTEGI5u1SgnXwUlACnCYmMLQYg2VwPIaMjozqIPwlairwHJfCHhegAZwD/S4vtury0X5xcK8hwdHcqNuii25Ouvfik/+tGPFOxBG+vp0yeqcQVQSDTA4e1QPv/8pXz75o2cHB8rUOducldX1/L8+TMFvgCc0LXyxUnbIETlcz0o6g9AxW/tTidxIaSe1AXgi2sNhLwSAKfra6IS9rXt+oOBuhQCXKEjBhDVqDc1KiJgGgDZZDpVHaiXn38mV9eXcjccqUso6eoGqlZTnSqYZcqI63b0tyHC7auVgpIKas4W6lrICwDIohQae47rzAiJTsRINzAFuWexpO+HGkSAPgCs5f521+oN4IaBA8DHaTL5wZRSg4uTvpVR2XU8123safn1VAxdrLn2F2WlXXgRfRGgazqeSbPTFdA5TkKbrY402h25G81kUWvK0fPPpdYZyKLakBXaV2i3BcCT6EKaR8YJrs9lW8ZfmDxigyvRaMiZWN7X/JRn1JWd3/y6ovJ5WxRt5PbNN6/86XyKype1/sX35PUh+ZsBXF4DKr3G8RmmoadVpg3S9amudrsgxQBa1qZmHwCrqC3LlH9XXdPli4373PETATRxX+0q6z6/7TOeNvO3kRVHjQoLZ9JMlvamuHNeG3o5soCsfZ+tjfHt4y/D1SyrLGkWm4ePz+rXuD3S88C6r3e7AGbVbbP8aeZIuedxnX9ZSy2vZ+4XhbDoWSk7RovaZxn0gXxNjJ8x/la9U5uBMlk8fn0egyiuR9n5YeM61Vxdu+Cny6d6qdGrbB4+HuPrs9sqeweUN1631h0F2U2QnfTTa4d5KsTgRr7eVVxPj17oh7VJvhkDxwEo72PeDWAigrjZZl6u5OAmgFYsX7Gb21YbRVEO+c1t5yS9MH9hg6kURGBEslfhUJEo2bzsYHWpexj0r5SRz6FjUP2dzdizEB06MLdmJtVB0yqohaQKDK0gCk+aWYdDNqaN+eR7Gd2PRJpSvq5oFMOKgWm+h/A68tklNfy3NG7h/e0zTpyv+tAE10K9n8P2IH7vZadc7jERj7f4vhjEir/3vi5kYBU9MGmmRdHElP69KP190/vQ19+n/OmB8Jhl3rc8+wI46bIWLX/pieMx6/oYae1b/7QRXlT/ojLG+afTLrr3MX7fd7yUzbNsu8DqIBJfTWfBYAwpiFVRV8Ilm+sFQE9TQaMaGk2Tkbx79Vr+4P/9Hfn6n/5Rqsu5XF1eqX4P7nkwcagXoIZrIcW0XiZOZ/BcXpvWES8HHXTRDGLsLqANmEC6/AdA4eQC1la72fBA7oGZYuLtLFQKCHV7yoRB8F3dxNoGgHEyAVNnPLxTho4vsrCacL2bzdGAakqr3lCwBfaZanvVKgrEAK4oG6cKKGeLJKAKDCxduAjly8K0MhdDADbyZ1H1+QdAiciEk8lU70dEHXe8k9MTWcznyrxqtZu6MJPuwcFAJugp4RoYQBrcBbkHrS0AM9K0hXUpd3dDbRNlbt3cKugFKPbq1TeapoNUqtUVPjtTiO/UlS4AXKSpUQHRj+p0TKi+21Uhd77zZ8f7y8XQidQHUKUgzWKhIM5kPFZgrAlb7RbB+kZCzeY++gzDF+AIDSyNABgMMb6njPQj7wB38QkWopSxCGXCIAiRA33x1s2NmBA6lG+NRBko5No/NTtZY/wq4+1gYKyq6VzLTv/QNrUmQvL23GhUmuhEjnR63Z5FQby729DbAgRTAEFPA6Gur6Td7Uu7N5DpqiaLWksGJ89Emm1Z1AGv6qB6qt/gwpqwX7JEoLMM8njeiI30IgZW2fkm77qiOfV9zX9envRG4LHtn3T90vUpqt93CWDZjJ+/4XZj3Nssqy5ZANbWJiokEI+7dT+U34AXtWWZsZqXRlbZfKPha0NW+u5CUnZc7apD1m8JIzlkUDTe1n31CcCKASzaJf687u/9AKx0HxEGZtfzkTlmNoSxHybivsuFsMzzkHdN0XOyq87xvTGAlV6DbH75eACsrPLtC2Dtmv+z23Q34OnPf5b7cdwHMQgU18MPuNZ5b+aX189+LpKef9QAWY94/Ys0suoNgJUeJ/4M+j3Y8fHcu1WeKEqf38N7Evk0PH58x2Gk3w/zyqIPGrvLGPEzlayjXABWHHgaiAWgtQ1gqTuhmN0KkEU6gGCAYr42pllK/j2Akdp3C/SxzC7k5YRJB6XYvDjLz21HT9Nt8Rg4Ss//WwcKSf+ktPgSjay1K6H3RRYekgar8uaJTwDWQ2bZ2OUoJ50sA/oTgPXARn/E2z8mAMuNnEesXmFSj2GUZ2XycADL3AgBsDjhAcBaqWudyHwykcu3b+VP//D35W//4s+lUVlJo1KVb958q2ANdQLsAMBqNkz0XBeYwMxyV0ATxzamjE7uSXSMuYJlPKdM4qQJCMDLXb0QS2SiHw9vFczRCIMKghnQwgLsJxuk465fnFQBOOE6yPeju9vEpYxofQAgADNoYJH3HewcALnFUnWqWJhazYbUVLRxJdOZ6XlxrbFZ7CQMBhjlQKPLov6NNd3zszN1OcQFkPRgHvF6+fIzBUrQkTIRcNg+cwV5iChIXgivA8TBBuogqH57p+AUecGAQ1tK24xwufW6pofOFeUaje4UaPrs2XNlIHH98+cv5M3ZWxPNh2XXbiftS7RB7uc7Y8eZq910NpXTJ0/k4vxc2x8w7+zsnboX8tnd7ADmAG0QiTw4PJTRcKQaU36CBoj1+eefK/sJDTJAQ6clK4AZ8qTtuWeiOlo1BY94cY2J9a/1p9RIqNpJmc/xbgy4EWNjJDClKqvgUjhIwCt+U2MnsP0QTccFEP0uXhgwrQDQ6tpStfx9/GKQewSdMPAV4GIMWORGM6oA8nxtmupp30I6vQPpHZzKvNqUVaMt7YNjkUZb5gjVMybQ29AQ0CupBQYWIFz6tQ+AVQQwFf1eOMEVXPDQ+e++5Xtovl6tOP+sNIvyed8AVlH5sronLnMRABiHkfd5Pk4zK//NNnkYgFXUvmUAnziN9N954yu5rsCFM92+eeXN+94ZEPEzHdspWxvMkKED24/JwCor4O51LlNXEyqw2MdlXvdlYOX1Q+wiVub5TV/jAFbROMxrk1UOg7GoDdfzz74WdHEr76pL+reiNssCsPweW6c/PgArLl8MYBXVtajPsu6PJWyz5qGkLMEl2W2buBf5bv0/HKalmLXxQZfaRuH3vPkjSX8jYuq2vpYyjZK8tllgcVum5y2vS1x+17hK188ZelzLPGTpVlTXSoGYEKXbDveMAabeHkHaAdBKGVpB64pD+dl8KVO+C5G89cB2sdRrsP9m04UgOqsH4kHnFPsPG9jtSuzb+OXMNZ+vuU4BrKijFbwKAFfMII3v4W+3Rb3dsoAsZ5xttKEtxFos18byNDxfv16jkGeIwCfX190FcXt+1v776U/+qtzMnTPvfGJg7d98RQZ+8RSff0XZhcxTeOjyUwRUeHnua+g/pC3K3Ltv/dP1KKp/URmy8t+nrfbt76LyPNbv5doF1yWNMGuugTCwYoOchaFSU/cmQBIWAKLiLWZTGQ9v5Gd/9VfyX37/92RGBL52S66vb5Qt425bTNzoOtlkbFpKvGBE+ckILlq+GPgphZ5aiPlmq0tav5+IKzKpq0YR7JvhnQJdCLAbSDXRCRt3MIAj0vGIfX4Sgu4SZbTIhTB4bhQQglGFPhILkkbRw/cd4fMpUffaUgnR3uqVikbPw5A+PjLRdITAnT0GUMWY6LY7yuyCiWWaTXNlP52fXSTUYDTAfvQbP5Zvv32j5YdhRZ1I8/TJiQJzCMiT3qtvvpJnz5/LbGqC60+fPZNGiCoCUwmw6LPPXgggHKAPjCvE3i8uLpSJ9ezZqWlz1Rvy7Nkz1bGiHXuBWUQ78zJGUk0AsOhv2FbD4VABKtI6PDpUEOnu9tai+jUMuMNNkDrc3tzoOwwpyn1xdSE/+MEPlMXW7/Xk3bt3Ct5cXlyoK16bSJK4neKuGMAy+qzZbiuw+PbdO+0PxCppj17Q4bpDN6taUxF3jTJTqVi0wKqdepE35bKIjms3GQcbVZS9KgqyApByv49DA6asTwGwiBqYvAIwieunUrwXZsxY27kLrOXPaxpEQ0kT0BHtKtIDEMO4oi3RX1gsq9Js96XVO5JVvSvVdk+q3b5UcZWEfVW16IPgVap7FZY92JPpV9H6trmByNbQ8zT3mQuz5q6i+fGh6d9nviwq0z5pqvG8J4gRp/9dAVh5dkHZtkkAkspa46PMvdvXfBgAq0wflSm/7Q0i3aqgQRL3adbzVSb/vDTi79PPS5oBsC6fbfLiDZKlk2YMFbsQetl/XQCszU31Ogpb+rnf6Oc8AfuUiLunkfV8ZY2BjwnA2jX+9xm/G+22RxTC7PYJh5slAM77PL9ZLvhxOnYgtVtHLz0n5K0fWek4rrE5Jrdd7pLfI0BJXdCUxLENYKWZV2mm9hp02s3ISuyMlH5WMr6D1IfKJQRZD35TkCYcMsftE4M0XBfXWz+nDuTWv9u85eBVMie500jQvkIT0m05dRsMABZ2VwxgOWiFthU6kLMZh8wBwOIAMxw6LpdmB69F3g3A8oMFtcmiNcGlHeJ5wADDtTZgDGDF1pfbEjpvh2iGm2MxyEZEUQ73AbDcldHbh7WjVrM0vQ5xn2h5ogI60BXbhp8ArH2sxXtemz1xrDvtnslm3pY2MIom1X0BnHSmRUBF1kL6mPV9aFr71v+xASzAmbxNVJnNVVH/PrR97nt/0biwdHMALHVMV9VsWWqYbS6tqt4TLnu4jS2nE/mn//4z+bPf+105+/aV+Ysvl4k+0nhM5EEYQVVzAQtaUbhqrSfqpVTEtJ9YYP20i4XQASzal7SVtRJEvQFOuu0gzI7LWGAHwebhesCTRvjOgSWYTS7mrgywIOKOGHyr0ZJ605hgsxDdjTKS55PjE83f3eQOgjYUrBoiDipINrcFzRbtdfQRPUGZLxSYubgAiGkp2EZ0QRYTE7ofmoD7kKh5hypsT37HJ0fyWiPrLeTl55/L+dk7OUJwfTxSsIg631xdKxsMdhNuhEQGBCACWHn9+rX85m/+pkyGd9q+lOX58+daR6IMkjf51FvGXOOlQFAol499rlEm19GhApMeXdDK35Kry3MF0/gMqJUs7IGNhRj6eDSSZhMQb5noRAE24XaqumPdjtSCyDnlUI0qwKfFImGTTekX2G+476mewdxE42f2N+XlPlz/lPId6uxMLTV+IqaUsuVwna3BNKMPGiGCpjHRWt2ugoKItdu4CFTwALhWGwbIaiTFxVJZcwBYbrQ5fb7b6aphRBugkeUngIBZAK6NVlMZWpUqY7Anq0ZPaq2+NHpHUu32pNJoyRJD0LU4COdM5MFgdy4yRHwfE8C67/wTGzm70igzx+66v+gEOU7/Q83V++TzoQCsjU1ltCG7T/tsnuZbUIGsl29kYmN++7r3C2DljZ30hrHMOM/cYKeiUMUbgV1p7hoj6U2Lp5n1nvWc2SYksEK3ANaHAVi7ypau765xkZT7PTOwfH7IGufWTtvjL+9ZieuX2NUZDNh0G+1qhyIAq3h+LP/8ZD6jBRp4RX1oW/PN10b7RcBTdlprEffM58vZ+e8TwKrYM6H5bzHi0vXbBLSKRd53i+Db8fGmG51+DkCVsfGj3zOCQzjowHt1FQDZgDzF0emsfvmAbTxP50UdZDOQzJ0K3q/0IJAXz5oz7B3A8sPEeJ6Kyxvn6d+nRtPaLTBLhB6dE20fz9sYWYul7Rkwj9R+w/WPPUpgYBlDa6Hi7PzO3wQDAqhSBn4AsJDrjQEsk3swQIvXPKoznx3k8TbCU8T7z3/jHfkH2o72jO/xNTOdTtx+cTq4TWbNS0m7Bq0xPrsnRdxXraYdQPmezPvPgyZtzWUREKf3fWJgpWa/PT8WTfB5hkqMOu6Z5c7LPwFY+7XmxwBgxZPDfqX/eK++L4BlJzNM6gZgMWEL7nLKSJops2k2GarG1Ddf/lx+93//t3J7dpacerx9+0aOjo4VyGLC7PdhFQ2VWaQLbDhZ8Imy1TSx8E1XrzWABZhgLngW/U390tF1GgS3r+lYI/v5pMw1CoAEQEZZNCGSnAuEm3YVC9NMDrsDFQpfVWzhm85NdF7TIBocEftwY1M21kTF7FXsXE+9TFSeU6O1n3uoC81GXVeiwBSMIeoIK+v25lbbhFOhz15+rgwg3AMp6+2t6Yi9fGlsKgAWAKpWu6HuerCVcL87Pz+X3/rxj7Ea5Pz8Qk5PT5R11et1Tex8iDB5R1r1tZi561x5W8E8G00n5prXbieaV7Hvvf8NEwx3RNqOellaPZmMYWcdCKeB796+lecvXljEwbBwt7ptdZsEpHvy5Imy1xRsajRlERZX3DE5yXLat46F4OZHndUgccOragAVL9XZmpnWGC/Vvgr1jY0hZVuFjZxTutUIqMLWa8vV1YWmZSLu1m7tEP2y0WwZ2IfuWKctjXpLwShlaAFIobuwXCmABTjrABZ9ywtXVdoMHTBnINJWsAQBzio1nriqNFt9qdS6sqi0pNY5kO7hqVRaXZnX6rLEbzeE68ZlEqNMASwIWVVOEDfnoX0ArCINrF0b7TKzX1H6ZdLYdU1ZAOuh9Shbzn3zed8AVla5y5aRTcHaxcc2CduvTZFjfi+bvqVVfgO+a4N73/4pW9bcjXwq/LuXo2jjX7Zf3K3e2zWe13yzk53W4wBYXo9EcyYFVvq8WrY+6fHxvl0I4/khLut6X/Bxa2AV7W/2eX6y+ggXv/v2HfcVAVim8bMJ0nh+1h/JE5M5b/i970fEneNZRuBa6DwGsDbLZ+VUuzh65QFYPs6LDgjiOTWeMxzAwlbQtCKW1Wb+67Z1AEt/DwhUNUgq8Js+CxGA5fZ4es7SeSV1JpGUzftS5z2zmd3tL8kjAnLczt/s85gxtln+9Pzg4zM9hvxzZRWC5STsL2dqGeMKW4m5y4EnB7A8mFSQL80FsJZLY2c5A4tqq0thAMIm6oK4VFuelx/CW1sspN00SZVkHAc9LIveu6Rwakfy8rbyPVL6uYztOv/NGViZD3Fw74zXidgbge/rOQwsB7DSOMnafdOe608AVl7LP/L3WQbFrsX3vtl/ArD2a7mPCcDSeT92St+vKh/V1Y8JYFURuJaKMo2YkKdjXPdWcv7qa/mD3/738tWX/6IMm/F4om5mbPjVvUzfJwoUOSOmUTUwIXmtnDGzKfiIweLugq4dBBAAmwuAAQALthKuhAjpYgjEbopoVlm0w6UywZyJAxOMsqHpRTm6KrBO9D8DfsbTsczDYsR1zBsHvb66v/H3bDw2N7tqTWaziZan0awb+0ejLBLJZC513NsQRw/i6uA5XAsIBMAD4ES+uI/d3N3JeDhSBlWjWVP3RlhSxoiyMXl0OJCvvvpKIw42AFSmUzkgup9GArzV0yXq9vTpUwMOFSBB0F0UzCJfi1rYkBcvXsjZuzN1Y4NJRH26PRMbVzfR0H/ki+sg9X7z9o0yuBxMVFBJxeSt3s50gx0Go4hFme9vbq8T8XKiKH7zzTeaL66lREOEjg1AB3MKUX7ugS3XaLXUhZCyk38tlBMgyQEr+rxRMwZZYtAoE8rcUh3sdHDKDQny0IU8nIDNFwaOWv+ZjhftYv0P2NSR0WQivX5PWm2YWUOtn43LaQLMOrvQDBwDWul/X2dcR4vywl5zAItObncOpVLvymzZkEbvRDrHp7Ko1hXAwo0X10g1kGBgAY4uMdxEFpXlgwCs9z3fFQFYZQGEvMn1vvcn4+UR5/v7lOV9A1h5dk9607K5KVqXygGsbPCKu+4fpcvyfBiAVRbAzKtv+v6y9ttai6nYvWizbfe7Pr2ByAMD0s/HYzGwPL944xLn9X0CsLL6wQCIiIGTasj085P+nPCH8lwMC9PbbakVz8/ln5+sOTQLwNo1j23XfzcDywGs/P1X8mR+pwDWGqBZ90cawLJr0v2VZjTmbwOy2sCf06K1Iw/ASgNEMLB0H5MUM4AnAbhagynhOj8Y8/EbaW3Fc2a6ly14hR3cAqLE5cgC7eL11ssQAzvxd5avzZOw8DfmbuwdL+uKA+KgwhUxsLh+uTKtUTwg9LOCTJQz6PE6wyokr3ZtwsBaRxtcBQCLaOnk6wAWjC0+T4M9GoNPnh8AFvuMuG38oJs2wr8FLVMHsNyujd0H9brwX/s1YtRqeZyZmANE46kRt2fcD14GBSsjoFP7QvkLa/fC+AAjXoMqf/tf/3KniFPRBPavXQMrf7rY/mVr8t2hX7FPuukFvYzB4tfsC+Cky1UEVLwPQ/2+bZO5gO6ZWPp5KKp/UfK4EO7qv6L7ixaeovuLnu+i+/N+L9cu5kLoE1w1QwOLMyqAoflyYeBRq6Xsq0ajJndnZ/JPf/MT+Y+/83/K3S0i4bc6IQNYsfGBbQTDR08wAoglYSEAMABYYoHwMLw2YZoIdr1qoIgDJkzqiKADKqguVren7lssEAA39AMugp1WWzWpdD4PIZwBE3Av5Hd0lNBbQuMKvSryZIEh+iDG7N14ZFHuWm3Vn4IphK4TWk/9Tk/T5NVQja2Z1BsAWUZX5j7aRTftwRBAO4zfTk6PlHnFsnV5eSGfvXwplxeXUiPCnKzk+PBQWWqAcscnx8pm+vyLz7W+ChAFhtO/+Tf/Rr7++is5PTqR65trwecfhtfFxaV8/vlLdXXk76cnJ1qOwaAnX375C2VmAW4h3k45T09O5e3btyr8DgubtoWJxpEoIJQz3hwwVJH3bkua9ZZ8/eor+ezF5zIa3+kJpovyf/HFF/LLX/7SgDtc/LpdZSbBYEMDazoZKwikfTqZKpDFuMGFEFc9X7i1T1aAe4jtt7VcAFga+XE2U7YXY0fzCMChGyhoVpnm2FLHK2nxmTozRtxIwBClv2FQUXc3tJVdp4bJXO+BeQhD7hJ3zXZLmi30v+603fheI9sEZuEaBAvGE5E0lxWp1is6zp3NxvgBFJvMJnoCthBcIw+k0ujKeNGQVv9YOocnMllVZUW5K2hxGZtPjQ1lYAUAC7Zk6rjU55S8zeWGAfKIAM595qqHzn/3nX8fe128bzneN4DF3BqzqNwITmb9jI33pougu0DkWSq7Aay1VlbeilR+A57VxvsAWGXufwwAK28s7BojZcdP+rrsTXGYJHRfktZo28+F0NP/9QSwfDN8fx2s9w1g7ZpTHyMCYRrA2neMlmVgZa056fUpfyzral24vNznGSJdGFisz7xIY3P9DNZxMk/G89j2nLhf+21H70tX0ttIQYXAwoqvWdszfLtUxpGWP4hz+0Hatuugl33tEql1Dy53lgcgDfXFQqmJhvBLMWyJyrvt+bwAACAASURBVO22l7edmRRm15s+F3lpOIlIPiRo9EUudlrHDQ1eiw4ogFb0T+zq6Y2wqCZpWlusNbA4mFTjVgFqs8O9HU0fd66uhbwcwFIR9+BSCEjFfUQJ59pV0EOjTKqnxcF5iEJOFGl7HjkIBSyjuea6dzIPE5MY0eBPQdQd+1O9PYI2cKzd6v0e28TxYUbs6medkg2k1oLHC+3ini5cvtbD2pTQ8fXUAaz17jD78XswAyvLEKOiSWyHkicDhbPDd3RBFpobP0R+8u8N76jh1sPwEZQ/qwhFxk7RCXaRARenn7VZeOgGoqhZ8+p333zve19eOR8KIBbV/33/Xg6oyi9FDGDpxBZpOijBOtrgxn1JmNrldCRvv/yl/G//y/8sq8VM3rz+Rlp1JmyLEGfAzlIqwYWLxQLNKcqsBBg1S9ZAFSAXwIS6TeCWpSLuk0gkGwH3oKE1X8hiPjOBdWUAmaEOoEE6ML+ODg6k02kpe2gxm8vTJ08VgLu6vpLR8FaBDe5v1ENEw5m5xwGaWN4sXDNp1Oty0B/IbDKVRqMqQwCMRkOBsFab8q5PRkgTEKnf6+oi1+sYMHNzZeLmvACoxnd3cjciMl9HpF5VYe+nT0/lH//+H+Szzz9TX/1Wq6EgF2LsiIET+Q/XM9hb3756K0fHAzULLq8u5cWL58raArACwGo3GgqSuAsK5cJN8OryQvsGMAs3RI7q1O2y1ZAq/QR4o8w1c8mjTX1hrTeqcnF+JU+enkiz2ZHR6FZd/ZTB1u0qCHV9dSXVSk0jD15dXur9z19+Jl9++aWcnBwntPPb21tlYNH+LFG0Nddq5EZAJFkm3zkwpBFfVF99rSvgbCvuMXH+rvYZnYIOW683UGYZY82BLWUD6jiycUgfco0CkC1LR0HMTkdu6WvKUxEF34gaiZsiAFyzydjDfZWxZ5sgiFKUDwaejUmCC4yVwq51a5tgvLcpYqvT+UK6R6cynldlsqrL0dOXUml1ZFltJOyr9XOoEu4KSqwjzOQb92WN+vc9T/06pP8+2rIoTXQyimyE99G2eYyrovKWLcs+6eyqfzwX3Me+KgIgito+/j3r2iJAbJ/8s8tSPD7yyuDp8e4n7HG0rDy3wWRTE4D79KY27oci+zQWlbd92I65LAPEMEA/655st7W47OlyZ7Vv3Ebpe20jWC6f3OfigQcIVr7t+mftC8s+c1l7hn2eg7iuZe5jjuOgL2uDfp/nu2w9KSf2jrXffprISR7a9LvdMHc+fxpBb5EceMZtZ3bCGlxV+wKXOAt+bNhMAJS8PBwgxy5962ikm2577vqYlC0BmixNPfQAOJrbqZkClVG0wyTf1Pqk5QgausoPgvEU3t2bQFtMvSYAzNZjl89eD5t7+Gyu67y7rui6jexgML7Pf3OwhnflOq2MkW/52j3KlJ87M8uBrIWMJ+w5DNiZTXEfXNlegD0H9ys4Z2VV4feE3QXgZUBd7Fy78TwFthPjHWPR8Yp43rX2t99goAFCpXEAZ3K5DIf3h59lqr5WeGlaAZh0l0PFiIIdrYZkeMXzhpchHmPe1sl1D9XAypqo/rUBWEX0xdzF4yP8IT35FgE2+0zW8YD+0FUvY9yVKVNRe5RJI77mE4BVfLLlba6LQZhYdQM+m8qv/v4f5N/92/9Vxrc3spxPpVZZyt31tVRUmwdwwxQGdKFhDXQGlvrPV5VdAygDEAFY5W5f6FoBbsBKwt2KzT954l6mrmsNGDBtXZxMxNsWxW63bRpQt7e68Km7FX7eYQKH2aUuZVUWtZWMRnc6HNqwgJot1bmC0QWQBiuLxQOAaDEBXGvI0aBvC6+aLUtldgEw0S4IqAPkIDbfbjflV7/8pTx/8kwAa9BCAlgBBIFdpe5/rZZRpNG5GplL3WKO4PdYnj97Iq9evU5OBPvdrroWdts9uby6sgV4CQOtoSww3YSo29xUXr58KVfnFwbkUDcYUIA73a4yyXDzpLx83+0Z22o6m+i1ibtdYKbRL3pK1GpoHwHOWbTAiom7A8aNR7bQqzh+Q6Pt1euBOl0RZSppNEcE50cjZT35yWG73dV8HVyiXCqOvrKFmz4CQEwM2QAWuhGU0NjBtsJCrGmpwcPJlxkqraaNC5esgRnG6SQgE/mN0KNSRMvGkwnJ12VwMJDRZGzRbCoidU2Dnl/Jcr4SNNxiHQ8YaYw3N8gToCqkDbintHsVsEKDoKr6Co3egdzORFbNnhycvJBKsy3VRkvmVCQYOjZvVTUqKJpY2EAm5v4JwNp33r/P9fdZa4vyKUrzuwCw8t0F99W3yq99Ub3jO3dtgnfZA0WbZ/LYB0DKKlNWHlkAgG8C0i2yT/7Z9fluAayi9i/u500LbG8AKxfwygeWdP0ObA40bvy1qy/j3+K/HwpgFVtfhTOIXpClVWf1LBIR30y/uL/W1+e1SdlnV8sdWPJuV8Yb5HT50y1R5vkuar0YQMl7RrPSSPbdCrLsdgveCWBhJys6s52GAhjBBc5jtXheyXvk+mXWwXrcW1sGV8FUOWMAy/P3QzgbUIEtFcTK19EIDXhK8o/VQAJ4FbdH2sXRgRW3V2PGV1pfKe6PeFxsjK+lMcjSfYDdF3t2mG0MgGVrGP9jACv5bobWrUUjpP01QjQC73OCNREtOjCZAqNpMcfd0GQtYoBNYSzNx0obk+RjYCgGseJ6KYYTnl0Hq7w94rZIi/zHAJYBoCG4lB6yclBhh9N2AGp7oNitMW7L9NyR7gPdXz0UwMp7QE0k7PEMjqKJ4H397o2YN0nwuz8M1jGGXHpjPzbgsW8991kQsiboIgZW2fS/q3bwvsgbi/uWa9/ri/rrE4C124SK29tPU53VI/OZ/OLv/17+4o//SH7x83+W2Xgoi8lIgQEMk0sVIa8rgFWvtaTVaavLmUYlHA8VCKg3jJHii00cyY10fMNv15hYohs29YppUQFqMd0B2MBaOj4+0ZMdgKgZwE2vqwsIYBjfAzDV61U9aQHIMmAJ0KktN7c3mh6gmdJvRdRtDe2ho8NDkeU8RDNZSLvbVhAHQIbyqZZUcHM8PDTx8dVsoaANgvBPnpzqcESzakqUxlZLGTnnZ+dycDCQOuDS+ZngiverX/1CywCLjHq/e/NGBdJ/+eWv5OnTZ3J4eCC3tzcKo8Egog7oVZ2dvdN8ri+uZDDoK3hE/ryoN1EMHcziO0TKuQa3Sz+10nKHxc9ZWPzOfU4XR5Rdx0YtAGHdnmpD1estXRBhYvUHAxmOR5o/kQpXy0UQl29pWQD2qlW0pibq4qjlaTT0/93IWG4YBwBYGjWQVxCd9Dkfo4Lr6EsAR6I5Dvp9jQ5joJgZHDCweP//2XvTJkmy60rsxr5n5J5Ze3UDDYKESJpGYyMzjpnmq0z6LNP8P5nMJNMHfZjhCCRmSA4BCgQbFECAaIDdQHfXXlm5RWTsu+yc+577C0/3eB65VFc3KmCNqAx3f7u/d995554LQwT3oc4K/ICNpddQV0ShJLiHKIGjMQGsXr9P2jfK2dhsBhpdOL3LZQqBAUpAKYPTMi0qygjB9xIAv7wNQACACzRzzZMin2jrbFH604wUG1tS39qXRa4ohXKV5bX6V5omlBOw0L0HsHxz+01fT7vWrpOvL823DWCtAq9u0p701dttw6R77ToQZzcl9cGltDybz7h0VpUndb72xjXyj8/Xv4G2dnGY5TK4oxsb/W1dBlacPeaW09/PjutLAhgFJ6+kDyKyxn/iASxbHhfAWlVGey2pTklufP56mzVincki5t749l/NCFqVZZpyx92z7jth77eAS9Jm2Te+1nk/4+6NMoDSdIdbV/Cn0tQ9DkjkHtUAqXEAFsoCAItghnENtPta+43DT+Y/jwYjWA6MFLqYGeF1u1c2B7tqT83IluInooVl28nN351XgveEbofhOxm4pFkgzeASUWDLgldBvSKRGd3f3T6az0IXabseaF2W3YLxW8jA0iBVBLAgyo7AUIZR5boSIh8czALAggYWgSpzIApJFT3IVNdEBbBUlN2ukyxzEORDWfP2EwBa2TAKoX3Otiv63WpYcQwYw5JgnMkPdji7y5kHcbiMnYvuvXX8BOPPcUPFb9M5glbBW0A1YKP9G+z1HKZfOCfeIoB1XdeiNC/yu3CP3diGC9PyicNNAx7r1jnNguCmGb3/Jst/lcXguvnb56Mvhq2zD6CLtvd1yxNN7z2A5Qew7DvmAlicZGdTab18Kb/6+c/kxz/6W5mOBjLqdRg5D4blWftcCoWSTOYzAlhwz8IED0BjNh6yK6q1RsCqQj4AbRhdbgbgpy/FQhjFw54U2MUIroKNSp3gDaLJAUzq9S40+h70tRZzqZYrFJlEvurapZM0BOnB+Nrf2eHzuYICEdC9AsABMAMaUxBLR7S9aqFEMKN9dkrGEha6xkadUQEr5RLBLzs24ZpXrWi5izl1iYNwO0TaCR7VqtJptejquL23L4ViQXrdrmxtbsqz509lG+LmoyHdIQHOAIiBK+He3q785tefyr1797jgAJADUAZ2E/LAb9DlAkAGcfqtLbCjVDMM5SODqtvhvwF2IVIk2D98Nq8rhtWLgmg5ACa4GqrLnQJYeI66WGSsFeXkXCNQ7mzvSqvVolZAuVRl36EemXyOroSIQAiNNJQZml3IBwLtYGpZcXs7vnCt2+9SON9GPbSLKwAsdyHH71bkH78DZIILKFAk9GGwsC8UOB1NprwOoBHjA0LqYLBZ90HkB90r1O+i02HaYF6V4NKHcUxXxSG/Aa5mTBACDYe8oOsg7BSAWxh30/GUrogAsOhSO1fXTBgzFPtH5MJCUUbTjEwyBanvHEh5Y1ummbwUwNozBmxoXCiARWMIOnEeiYB1159117ffp/tvoy19aV4XwPKtl27+PvDKNbCv2+++eq+yiew1u2FJc29i2WM1wFYzKnx1X25TDzsjJrE0G+LwsXQb6Gg20TLeFIAVLbu/n+FmlNBGCcCVe390nxPml+xWpxtEtfwcjeigieLKnNSncQCWv85u7/lG0+rrSe933Lu8qlxpy7ze2EwmUNh0XG2rYI1fQbxIU84099hWBTCzqk5xwJPbI2kBrKT3Ly2ARddA87HgDPdUxp7FgbFbj/BAGOx8vGOh3psFNFg3J7ohx4x1CVwDwLL5sjxuRMcl0CMEzlANgj+UXNB6JQFYIQDmsL5ct8MYBhbBKMOQsnW1B69hACAFsOYAsgyAZe8h0wpaWPO5AlgEjJSxBXsZ4JUFwwBgLaW91J5EB02vxQc7AHiENd7dJwdj0wWecHbL4FGGOWVArKiLrQJdIYBlI0Xa9C3jjX1Fr1DtFzcdu1fXeXKZCKXXwl3zrTGw3gNYy4J811smbu9p34LvM0B9JbPpXzWdqz7nvoTWeHRfDHv9PYDl68HV16/7nkdF7KO52QUAfWfd+2yfZeczmfX68vH/+3fyl3/+H6RRqzBCYb97QQ0nRnMDQwoLwnQh0DCCBhZ1pbIZugDqYgEB9AKztu57FsRCOtaNDWWwLlkBmEVBxYlsG9HyTqdNlhZOIPKIFJfLy3gylFwmR2CrkM+RrTOdqDh6qaRgmYIKoaA78oR7YxVgiIiMeqqRNJuoK54CHSLFUkkWc6Xl4mM1sJobDS4KU4iVl0oUtH9z9Ib/xoK3tbnBNEZjZfwARMG9WHwAtOzsbNJkgUsjmE0H+xoBEOmfnp5JPpuXer3CNgWIhpOYXq8vW1sb/N5sNFgvMJJsxEOytOoaTRGugGgPOEPiG3UhsAj3zHJZikYHDPfhfrgQotxgigEgs/pLYFmdnZ7Kzu4u2UbD8US2trdlMtI2QdRE9HE2nyVgZfsK7DHUO5fTfge4h/Khb9gPi5lsNBqB/hmMBm5Yjbh/YATNNRKO1cCC2x+ZTabfoGGFNqtAgN+IdaIfybaCIDyMB4qyKRA2Gk3o3oc26Zo2goB8JpMjEIXycZxOJwp6IUKnOQ0jIY2nZGAKYqzinqLR9NLT1IVoWWECjIbQ/coQqBrCk7RYl/ruoeTKdZnBsMnhvvCETufPEMCCAeIDsK43u7x/2m2BdTZGaVvOl+Z1Aaw05VildxVd/33lTZOftQeuey/ngxQuUis3qE4hbmKDH62bDwxxtzW+to2//u4AWL66xvU3WLnRzyrGVRTscu2f5fyXtXWieQB4wv2uC+Gqcemm7f7bBbB8/Zd2vK9zH9oK7G73Y4XZ07wfq94NpJnm/UrbbnFzaZw4u69MvvZZqx8ChkyY6nL/rvZkui6ANTeATyQOS3DwRvY47KQEAAtdr+PYggqhSyJ+Q4RsC3jBUwA+dNZ9jP0WAZyWRdwV4OA4cMTdaYc40WNte9n93fI+L9TecvuNWlLO/O0+644nV6Q+mg/vswBWBAQPvAmM/AKetaCTTR82GgAsYEzYMxDQmhmXwImyqsC8IuPJaGVB0gF2HNLCwbzV5rIMLMwnYXvPBJ5wWu5QtzVsB7Vdl/rDAF5234V7bd9yn+DIaVB7LQLAEowC8GVlJ5x20Xc5dAFFuehhYYBGAnFmHNl0bER2t0+W3o/ruhDGIXfI7LobW98k8VVfj06sbidbJD86gX/VZY5dwFecoKP8PoDHN1lHr68LSK17/2VDYZniGXd9nX65bnmieb1nYPlVGCyN1E7SwQkOomiMxvKbf/6l/MX/8x9l0u+RhTXu96mLhA+ErkFzlkWW7lkQI5/ORqREg6klkldGiwG7AGAB2KKOFYCZvEabA/CBscxTiJxxX0P6uYL0e111g6OguPHxhqB7GRETp2QPgRmDj3VBRPQ3FZofKUBTLFKnCtfhRojPRmODulPQ7YJwOw2CQpaC7tTjGiOqXl0u2ud0M0OEQwBp6s6nQNHxq9cE5xDNkEwm4wpXzKv4eS6bJ3BUBfg3hjB4QcqVogzojgeQZUwDBmU5OzsnsMKFZjKTg4Ndtul0NtGIfASdRJlS1Rr/BmhkjSCUBwAeyof7wa7qD7TtARjhOepFleDuWSGgQ70munqC3aVRU1RbS8HEWq0u7XZL9g8OWN/2RUcaGxtkJ0HLC+OgWq8GCyNE9aF5dnHRNqwxBcYYXdBGDMzlSGUHWAQWFo0PgKVsPxWdt0YbwDE8V6tW2QdIG8w6sOZwDxhZCnApQ87WQSNcjtnuuG/MAAJwWVSgFSw51QdAXiL9wYD1mgPgq1SkP+irUDsCDtjTzwzgKf1YAwppolNgB4J+DpfJfFFdG6GvsJCc5EsVGc9zUm5o9EHJQ9i/SOMJzC13jQ9cCKlm72dgrTO3vr93dQv41tqrtJ8vzdsGsHxMjXcdwFrV5mk2wutoULl52bR9G3y3DHHl8eUfl+dynVcDWHE2sLsRtLbyVRlYV2n/pTpFXZ9W6flFNqlkb0REoMON1mpdwLQaWLasSf1o0/G9x0ntdNXngvQuEzt46Srj030uzVwWBSDinvG9g65m0zrP27LG7QfWatMIgJX2WXsfgrasqqPv/QOARXvaGa6WNY5n7fOJLoSGMRXea8pDFpLam3rNuPYZsXbrzgZNJLcNQ60r6woXAlju+GDkxhgBdluO8FoygOWyq6LvmX0+BOb0Dpt++G+jr+sBsCxLys0TABYsNlQD+wsLYNHenED3Cr9Ba3ZORj3c9mAf0s1wpoLwytQy7oT82wKK2j4WwLLC8dH3UvdS9pBSbUkLaNl9lgXEUGdXr4rX2SZhdEj7DOdGmIhOcIKwn0MQC9IYKBPqaOuBfAhgmWvRecHt98wnP/+pfwe5YjaBfkbcJGt9Vm96w59mYrvJe+Im4qUXzrAm0k7YN1m220grOhn6+i/thBstaxLwmXTfdesaa7xdIQKLrz2uW87ft+d94wfX9ZTAUG4dIXfSU8cTaR0fy1//l7+UX//iFzIZdKSUy1GfSQXYK5IvQQy9oAsCN+0zWWARINCwIRfdjrJZCnAxRPQ91cU6Pz+TRgNud0PqEWExBrilrnIzPn+4d0gACPfAbQ2YmGXXAMCqV2tkC2GWJHvLiBpCA4vg8GJGcAn1VBaWyNn5mUwnE0YthOsfQIpivqAi5YgmjHuzOYI+YChtbm6wvACLwCQiU2s6kc8++0I++vAR8wGYs4dogqMxWUnt83OmA4Dj7uGh/PKXv5TvfOc7BNB6gy5BstevX7HM9+/fl9FgwHqfn7fl7t07cnraIlg1mU0CDSyAZ93uBRlYG7UaXQhRLrj2gQGGD1wIkQ7yhTtgrb4hnc6F9KE5VSxKs7lJEK3d6TCqoQXdrIg72hr6VQR4ALDksvwullSHq9vpsP8azU3m0+l2CQLig/YqV6p0JbSLYy5fpJ8/wDmkAf0qMqQKOXl9dCQbTW1bO05zeRVB5+nYdErAyi7qVrAS91tGH9ICMGgXZZykWaCMAvDU1BKByyTAQZQHou1wGYRmG0C9MVh+kwnZdgCfeGqFjRc1DhDmOVzCg+i/Zm4DQKknW0rZBoAFF0WMyNkC5SxJplCWmRSk2tyWLNhXmbzkKzUZjMYBM9BGOqLMgtbmPYD1lidr31x5leL40rwugJXGLdAtt8/+8JU3bRusk07Svev+HjXEzY4otsiryucre9z1xGfWEICOT8MPYNm5L7pPQHq3AWD52sdtcLg+xe1fVo3JpQ5bAWDZ+sWllVYDK65sy/W7zCBzx5nPXl2nreIGqmWrRe15m657AJ5mXKYpj3uPbx/he0evAmDF5Z96vEQb0QGw0tQ9OoekAbBWvX+WgWWBBtpJEfc9/JYk4o6TMZTbHqIF/WGYNmqa6DvG+hnmYdAMAfCzzFjUNEOGq1HeDOww97r99/L35ffabd/ZXAEgG0oxqe2TACybl8W7g+epLRpqYAVznNGucgEsBshBoCkwsIwnh70O6QbYftTKAgML1x0Aa0LAZ06JBwuOsUw2b+NKaO1cq1mF8lqQSQNGahu772kAQjkA0tKcaVwLua9xbGPbBrAZrGsm9GN5mGrmSauNbscDtGLtvzGGXCKQHt5GgmxE1qv3AJbH4gk7JQTqogAW7kliYKU1qN61++IWoLgyRl/wpHokLaS+Sdu3APvaLSn9q6Z71ed85fx9ve7r/6h7HcabBbTwbHY2k9PXr+THf/e38vOP/0Gm/Z7IYiqj/sCwdab00x+PptLpd7kQV6olMqfAfprONeobgCpqNHUuDGOmRBAMoAp1sQpFdckjG0uF3PEZ9RHFsEJmDtg+0KMCgALtJwAxBUbO65A5A7ADulLKJAMYlRMwsWrVmhFvH1GoHekDDGvUG9QIILupWDLR6aA91ZcKgLR81ixu6laGfOFeCFALDCyyl8bKCIPYPDSnNBLeXOq1CoEfsLtK5ZJ0O126Ae7ubcnJyalsb20yWqAVhgcjC9pRo5EysqAthgiKOAna3d0OdLlgrACcqpbKfB4MJERJRBsh/2qlzPqfnp6SLQb/OTKuytDsmrPsaLtMLkcGF8AfPNvYqLEfXr16RQALul2j4ZBtAhYahC4hQg+wClFchqNJwKzDiRJYZQADEe0R0RUBwiGfwWBEgA7uehaYRJr7+7uMtohy2QUe7QkAC3/zFAyMtVKZIA+MDbp9DgYsL2jeVpgS96FNUB/aTAaExcmV6l/lCGBVGRmyLK3zc1LLq4g4ae63bQEAC3plZei58eR0ri6IgbuFNUhyZKGR5YdTOiSU1d9UwyovWYjTF6oyk5zMs0VpbO/KNFMQOMBW603pGBaeznlqSARRdEwUmTgXjN/Xuey26+2bK6+Svy/N6wJYl0OPL5cyup5Gy+O7fpU6B5uplA/7NsHRZFa16aVra4io+8q9Vr620G8ZwLJldO1q2s9XFHGP60LfmHafsQDWVfs46oIZ1s/A/JFD0rDeyRpYbj/HATTLZX03ACy3Td3yrQNgpe03976bBrCi+724MsXln1R/7xTjbOC998Zoc60LYEXfvyQAK/p+wm6Oa4u5CWpktYyCOhhm1nyqzPbw92VgKTx7C8XHLeOH9r0RDncBLPwe10+cRwKtrRAAc++371YUwArtp+VegJ1nr7ltF6TpiNDrjQpguWUhyJMSwLJ5gB0Pm5JRn40WVhyARRa9qTfrbjWwDJClXiFGAJ70rJDdxEA+M4ioK0HA9pO1d62dS7vXEVm37aHgmAtAOQephtllPSisKyajYxvdNNikKLvm7bo4Ih0tj7a//u1+63KxkBsDsKKD+5vuQmiHuUUg3cHtDoS0k3LS5JU0Qfsm7jSToc8gSpvGqvuu64LoA4x8AFqcweROVr70122Dm05v3fxv+v64xTpufF93nCf1U3RhiS4iM0QAnM/kb37wA/nbv/qBVEt5GXY7kp0v6CYG7SBEqoYX/5jgE1wElXUzGg1kMlZGDJhVYB9BswiC7GAggdGDDZgKHdpoo2ow2uiESJkubuYUA5RolBEAU7VaIdiEfCDqDqbRncNDptvrtKVeb5AVBPcz6DchnYphf2GiB/ABgAl5W2AM7noAXpAG1na40M2mY4ItAG/u3LlDEKjf6zBqYOe8TSZavdaQw8MDef36iCDWRetMNje3KIT+6sVL2d3b5WJRKhdYHlCaj46OCIgh/93tbbNQLuT8vCVnZ6dkbIHVBsYYQCrqcmXUta+Yg/6YuvsB4EE6dFWslI14uLou1uoNtsN561SBqUKRaUPUXl0Ea+pyOJtQSwvsLqsvhf7d2ADgNyHz7M2bNwSPwFQCoIW+K9eq1PACEIVyAMiDUP721ra0LtpSLkNM3YlaYzdSefX3t4CpMvQKMppAJywr562W3L93L3ARbLUQMKDI8jLqYzZHhpl1obRAXK6o9dIIhXOK7UNkHhEh4TbZ6w9kc3NbeoMhIw9SjF3mjKioER3VJROMPDIQ6bKpY8cywZA2xj2ZX9BYyGQZ7XECF8xcQSpViNNPZDKdS6m2KRlEbiyWJV+uS7ZYEckpiKUnsbZtrOGpOCd68wAAIABJREFUKzviKvI9WOFycxNzkW8+ve68c9vpuwdbrs0Q9+/oHGiNu+u2Y1IbpUnfugcklSHQKIno4Nj7fQwsdyMSGrHLJ7FXqX90gxNNw22TtO2zzlhbleZSWWIYPHH1TZ1eysjfgf14TQbIpY1rJHqXz06Nm3uT7NK4NrDrsvuMe5+1PxP7Lk4DKwHUi5srcDAVX974KIRh39rnwp1S9P2PSzdaD18Uwrj6x9l00bx8709QDwebSPt+rDOWw3lkvcAGvvLb61i/rlKeYP42Y+WqdfcB9HHpLo1v0/6+OiRez5i5dq6SGrgPbmn4tuADbXDDlLLltUCRAmihS5gF1PC8pmE0lIybWTj+9Trs3Oi4598myMHld2J5HLjR7/Te0GUQf4fzj7rUuf/pi2vtek0XGrC0bxwQKjq3IA27rudz+SUAyYrBRzWn8Aw1sBBFx8yRYGC5Glhse6N1RZdBalxlKG8BBpYVc4c9DP0r7D3GI9jGqpdl50KCRaaZcM2WV9tjub0ttmgBLPtNHSt4vcCuNBHOXSkXHr4b+9htU7ReNE1T4SX9K3eNMy1vDklVw1XbL/xGO7h/w76lFXpTLoTRF+T3FcByO8ZdXK9ihHHicCh60TRuIv20E+91yn/VZ9M85yt/0nUXhEmTT9p7fBuitOm8K/fFGQJxdfT1w6r6XF6klsU73fzsZBksKojIMRrKzz/+WH741/9Zxv2ODC4uJJfNyHwyJZizwAmD5Am2gHUFAAvR9fDvbMZEdbOC76MhF24AUKS+zrEwqLufmzeES9WVTP38i8bXH4LtBJeov6WR7sAUOtjfp8shKDV0nyPQ0acLWRMgzBgL0VTyJh+NYrigd5gCVsqyAlvHCilaCm+7fS7bW1vUSELUQuQPhg4As2Z9g8yp05MzAciytbVNIKtDcC8jBS4EotEMK2XqSVktL5STIvHQaBoMDeiykDt3DuXZs+d0XewPh3Qh3NzcFEQ/BLMMYBIALHWzVMDHth1ERwHE2FMfUKABOqEd1HiaSbvdlp29PZZL9a6g3zSlSyLa8/j4mO2AyIL4WHAIbntwD0R74d5CsUhdquZmkyAWGFqDPvS+qlIGc4psOBWOpDGV1T5leQ1nHtpTiM6Itjg5PSUQhrrSXbHbJavOGie2XigTQCL0hTX0cJpG0CqjrqS4l4KWoIVD86pa48rf7Q6kUq9JvlAiQwpgHQAx1NEGEOAYgAvpfMoAAeVyZcmY0PcFJ3cYu3mBsHyxXKUhRMZbuapMqmxeJF+WPNqiXJNcsUwGFlwLF2ZcfNUA1rsyD161HL71J5rudebRpDImpeka+MnPxjM87P23BWAF88UV3PyDtSEiAr1kNKcAjqLtk7ZvVt136ZqnHGulZSqYtpy8PUU7JLWbPr4c3ctte7f9Vo1Bm75lYblprMo76d1x8/p9B7BW2aO+8Z1mfnC0vROBoLR9eJNjPc5ujSvH1w3AirYR7Kk0837i++cBsIJ52AGw7G/QuIKdG/wNe9WUR38LQRVIZSyPJ8OQcopvy8hvA2DZPW54LepSdmkWWLLTw3UqHsBCvDxbfjclC+ItlcmpqwWwsA/APdbOsyLkCriorWfrQM8NRytLpR0g5QDAzOhYmWiDAZA1U33U6XjGgDoAvRBpm14ctCVDfSxbD9qJjhuo6kvZdguDAmjdHDfNwDVQhdjV7tb5HQf++NYyK6hlAayl9dasuTrvOEw507j6e9iHAPB8n6RDMGp1vQewfM23+nrcCZB94iYApvAFXJ6obgooWcvYuV5TxT7tq8dtlc+X71WrelvpXrU8X9VzPgMizpi4tDgnbF7cRYUuUoO+vHr2RP7ub/6LPPntZ9JvtwgUAYMAowoTfS5b5EIwHgOIyZN5BAAgnyvTVRD9Bhc1C1qBQcOJeaYik26/WkALvyGSG8AIgFWk6o6H6iJmFgel32alUasbt7MhgZVduOi1WiwPXOAmozH9s7BQoH6lvKYHJhGAFYifE1zJqb866cTTCdlS0N0CoAKg4/Dw0IBmA6YDIAkATq/TI2AGxhbuKxXysrm1KZ3zC4Ikp2fH8uDBA4HIOa4DCMLzd+4esh0QzhcgCvSs9vf35ejoWAoFZRlNpuoiB5YVgDY83+/0ZHt7K4jgCFAJQBU0sMAAQ1rUGssqIAcQDPUCKMQFGG07GpHRtLsLsfduoPFlacWsX0GjNLYvWnRJtLpgeI6aUfk8hdifPn/GsoCxBcAQ0RHByMMnR1e6fGTB1gUa7UqAsqx6VNA1Q/5gi8ElEgaEdRdEGwDwwthCu5ydn5MVh+fhaklBdROJEG0Othq1xYpGZB9inrBmsjnZ2ttjhEZL3Ub7AQCFpgAF4A1QOZ5qG1HUfzRi20LnCqdzGGeD0ZTf1VqdWlrzRVYKJQjxzyRXKMk8V5RStS7Fcp3C7ePZQkYzPanD8WmoEeMajtm3xsD6quavm873quuYbz1Jk+4q8MCf/moAy9dOaRhY4WHSZZcEX/mS8l+1/kTbI237XKetk+w4H4AUl6evHL7rS212AwAW0oseMtlNjf19VRvb8twUgGXzjpYrzuZwNbAS+2jFIF8kuoDdDgPLrZvWLz4MUFx7x71Lrnj3WuPGtImNBuybB5LaFrZZmnZPM35i+zfGhnTTepcArDTv+iUbOQbASpNO0ObXALBga1HTyNEuCvrAADI8DBQFZ3S8mjsMw8lG44yOARuZTgMtKYuLQJFTXzt2LdgS1/9BgJsI0GbvpRtd4HYYukkiLwtiuWWzIJH9hoy5/Tf3DpGofFbzFPdY6RH7HoKNNQ1E1xVkAvOL4NR0TpYVmFcMlDTRtKezOf9WlpUeoFPWxLhyopnxN7xJOFcEGt3LwcyC8jvMaXef467J9vfQHRB7InUrjItCCLvWzr2YH8N5x46BkN7kMuji5pCk9SMo33sAK+3U67/vKguAP9XkKBNXNe7iXvQ05fg63hP3AoQvZ/hS31TdbqJPbqosN5HOVUBY9z3wtYcLRq2awKJj1j6HSXQ06Mu035Uf//C/yv/3Dz+WcadDl7zxYKATfbZAlzRM7HC3Ak24WDDRUeZwtbLsJoioh5sos3LqQhD4ausKbOs1m2oEQaTJCHMyV+FrhsaF+1yBelLQNcKi0thQ18R8Vv27EWYYbLB+r0e3s3pZARlwxgDyoB7QyCoVC/x7PFGtJYAzWNzBpMIiDe0sdV1Tt73dnW2lgE+mLA+YR/bEBOBJvVqWFy9eyP7uvmFD6SlSqVSQ09MTZTABcMksmO9Go0lmFEASdTWsGJYXov7VeQ8ZW8W8gjutdqAppQszWEZVmYxHwYkU/j47b5HRhHwAcAGooTvgyQnbFWnhN4i8I32wx9rtCxNBUl1DwcR68fI5r9c36mw/tCeAQYi64xuLPzTKNptbjOAHkXSIsGdzCgxCJw19in8DRMQpEcpMt0HUrVhkuSDW/+b4mK6guMZQyKZ+VrAdaaBu6j6qzCuwrGxwAPY7n1Wm3mwBAw/DtCjVOtwOh7J/eFcmjMyojLb5FGzCjlLuZc5omjw9M1ERBwNlDqLfcEI2HEJcH9EKh5IvlqRa35DFIksAK1dQwXvJ5qW8sSE5BjqoyAxuh1MI8wNABBMNGlvWjTC6UVItrdt2IfTNYdddc9POT75yJF2P29jb+ST6TOwG08NASlP/tABNXB18LoRJ9fYBV/Y5O6/G2SRx19L2QxyAdZVNcFL/xbeVPx7SpTKsycC6Tn+7bW7/HdVwSu7PJBeu1QDKVwVguWt2tE5L9klEJDjp3UxslxsCsKL96v69+v1d3f7Rd+jSHBOJnpb2/Qrvuzwu4uy/pDq8TQArrgzvAoCVZl5KuifKwEqT1tJcmxLAsiLu9v0g6ANblwDJckRAZZYbN8Rc9LoBNwJNrfCAZGnMm0LCBnH3CC6ARTvZDD93T+e+w1aDMbrPCNeHEMBy78G/XXkaV9jeBbxcEXf7jE0HNifsQ5SNh9HGnc/uqQBg0X4kA0vtTSwH8ykOpxX0I2AFgAoAFhhYM42YTTAMDKwpgDF1IYSmFNKjq6JxjUZeEEq32qXuGsCD9giAFX3/sX9BfazHBP6NfYwLYMXPGTov4fDd9oe2i46LsI9W++q5EkRxa/p7Btb6M7b3iTRGhjcR54bEyeuK9Po4Y3Gd8qxzr68trruB8D0fNUCTJrp16rTqXl95biqfm0rH1z/W/StNfr60VqWRdoxHFyKUD6CUTMfyDz/6kfz4b/+K/x52enJ+ckz3wWymQHcxTNjDYZ8b/xwXVkzsECSHu56eZAA44smCA1oxT2OouhMqAQ7oBwEo4okT9LLg5lcg4IC8oFUEphN0juDqBfF0ABsLirjnCfgQJBkMVTC9qK6DACqwkAHwARgCMAdgyHCsQAX+hisZgBoIXFq3QoBBcJucTlRs/d7hIUXL4Xb3ve99T3pdMLEGUi4WZGOjwXzBetrd3ZFWqy3DUY+nZGAqERjbbMoFIvsVi7xerak4PEA1MMAg6g7BeLCRGL0vnyXgspjOWEaAT/jPhlPO57IqQl+p8L/2RUfu3r0n0A5D1EE8QzH00Uju3btHzSswxwD0WUMAeZFtNZ9Ju9VZckEESAXQazDsMYIghNuxuNcbTdYBLnT6/I4MDeg2pGupMq3A1tK2HlDYvVwps98opF8uU+8L9YfLJn676PSYLkCuSrlsdKoGRletRHYV7gfAp32ktHL7WxXMrslIJpOZFCtVqW805azVlt39QzKk0M4oA9rm/PyEhiFkGgCQKrg2kWxewVi0+/bWrpy2zqV13mbERWhewUQEwwqGEqIOQigeNPRFNie1zS2+I3PJCeDX6QLfFqCFC2sIYMFYBitMP+8BrDRz4u8jgJUWvEpqv+usI66Bjn/7AJTQkL5cmujmf+3NoaPBEi1XkNsaAFbadll1X/SaD8Dy13m1NpGv/d30r8LAStsmSf1MBlZE88pNM+4ALy7Py7+lY2DB/khrF8XXdbWIe+ymz9033DCAlbY/AjvOaA6teg9972hc+0XrnVSurxrAWlX2NPV2mm+lC2fie+wBsAI72BknSMsCWLCUXZYT3idc538Sus9BKmFpPkYkcLocqi0TepJF3puQsqX1MxUO1lUz/KP7OtuulomU+P4bDVtbZnvfEkgV0fWzkhO414JcOo0sa2zZiIBqt6rdF9wPIIiglkZwDBhmCNpDQEpd9ahzRQbWTGaLuUwmDoCFbQlY+2RcaUMoq0vzsSw27S8t28zMdZpfKJ7ujkN3rNhIgNbrxK2z2vSREWz63/5q94/YowTvvMtSS9DODJ9X2zbug3a9NoDFzomLjpDGuvsG3BM1ctwXJe7aVat8yfC4AfDKt2hctazv0nNRA+o9gLXcOz6DIy0g50snjZEWNRztM9FNoDsRIlrdbDKicPsnP/+Z/OivfyCLyURmw6GcvjmW0USptGChALgCwIEFw4pLQiMI+kOY0KlJZQAs++4C3OLJiaHkAnTSBUlPPfK5olmYdbMEAAefCcAmA2DB7a9WrVNL6fTkjQFDSkrzhf5RrUaXMCwWONECMFTJg2GVk8V8ZoAhdXHjOYzRisJ9cFEDgHRyfExQ5PHjxwRonj79kq5yi+lUHj58KC9fvGL5UH9EXBz2u0bEvSCt85ZsbW2SfdVqt+TBg/tsC+hHgY0EoAng2WA45IK60WgIGD+IMrizva3REGczaTabdCEkEAXXxWaT4BUBJLCgwPAqFvicCo1nqM/UbG5SjPzFi+dy7959ef36FQFHPEO2WRFRCvMEs1A3MJkgGo9Iho3Gpjx7+lTu3jtkPx4dvTb6Vxp9Bc/D7XE8nlLg/qLbZXsW8kXqd8F9MG9E/S0FHHW24wPMPQBaAAX53e9Jc2ODfUE22mxBN078G0Aj2F7nZ2cExODah7TxAWhnxwe+Uf/xZCw5mHBZGD8ZyZcRWbIo7U5Pao0N2dzepcg9xslFu02gMZdZqBi98q9kbKId5nMFqTXqvHbearN/NppbkitUKFq/yAIYFSlVamR5QWMhA7dP6KbNFzKaikxpIObJvgqigpGhMKORif972wDWdeaVd2Ed8m3gfWX0zb9p2idx8xIDsETL42NgxdXvOgBWmvr42iyNXeNucNO2T9x9vt+i/Xfpfg+A5bIALvdNqF/iXltVn2jbuO43vrrEtatPA8unQeXmeZsAVuImyCPiHh3fvrYN++HmAaz4ce0HsFbNIa4LYZK9tfp9CzeXad7d6D1gPtvPqufTt7um5iuLvZ6jCPl6AvFue+gBjz+/NHWMf7+Wy3ZpH+jRwPKtP4vrAFiQISBDKgStgqieBqAK6mTc9IKxmDEMLVO9KIAVtFfQ2Eb8HId3jqTHYrqs4RQdq74ouGg+tKn9zz6/CsByrwEsYh0jAJa9ByAWou5hmlFmVCjirgwrFWq3LDZo3fN3w8CCxAYZV4gkjd9hq41U5xbzJQErCL8bJqmyusDG0oblPYaBxUP2S66Uuq/Qfoqyo6AiEYq+Y+/jjlHtBzd6oDaEOx6COcXR2nLnmXXwc3fNDtK4rgvhewAr2Yiwm+DVC8Dqq3EnQO4A8E3Uvryv+7wv/a/6elz7uSDWTdfft+H4qtsjmn/a+rv1cv+dZGDHTTZJdbf3XlqcU2hgQS8Ip2jd1qm8fPqF/Ne/+L6cHh0xMmGv25Vup08AIJsHYAKtqHHAwNJFK8sIhFhcqDGU08hzuIbfqTdlfMoJPJjoelgkSKUVnBDMqU0F5hXsMT7PhWkms8mU4EyjvkHQ4s3rl8oYosRQlsLpZPwMBmSCgYFFYIzOZYCLlBIMsAqfmVkIQM2FCyGeA5Ub4Bgi1f36k09kZ2dH9vd3ubgVCIIt6MIIJlGtXmM6Ry9fUNAdGgacp7IKjJyeHhPggiYV2EgvX76Ug4MD0pcBYKGO0GEaIfrJeMw23t3bIaiklGSlGzcRWfD8nEAKRPOhCQUGEwweDQ+s9b/oKKCEOqB94QKH58qIzDgcEgQDcDMY9sm6wj3qgqdaUIV8WY6P30i5YgC/xZztW66WpNu5YNrFUlmGg5GCS6dnqg1WrlDXCqdcjeYGywaWFOrIfikX1YUym2U5+IxhvaGeAPfAuAL6hN9RJnzjY105+Z7ksiwDGF3422pa4d4J+hR9VNKogVPYHBjPhZJA3H5jc1uGI2WQAVjlcSWZezkpIIDAfCH5Qpl9YyndXI/BtMqVpFyty3Qu0huMJJMF+ysn5foGASzqpOYLUqqUZQix/ZnIBG6vEHAPhE1nGN3vAaxbmLST1om08/E6RVq1QfOtV2kBLGvYuuDVuvbPTdY97WZ4lX0VLX9cmpc25JHN8G0AWG6ecf3n25C7128CwOI65azV7nr+VQNYvrbIelwIkwCsqH1zOR8fsGEYE2swsOw7v5zXagArbp5YGj9YByJ2VlxfJs83yVH8fHlzzvgKACy3/u8SgHWl+cWjgfU2ACxqYJkD3mCMGt0rK/Ju9wmwM+1aQRvQ4nMGSb1E6HEEv/mcwTuDPZx5fy7v6eLfv3Bsmwh3DoDljlfdGyyPbfc3+2/LfLJ1Aj4VgFcGPKJNBm0qsN4dwBP3gWkV3o92VMAJzCwVgM/ShXBi9iRLLoTzDJn0BLCcaKjcm5h5zbLA4EYYLT9tvQV6KNTxcuuMtRygle0765liy+sCie46yjoa0f7oHOAyBnHNB2D58I/3DKx1LMGYe10jJ9qJ6xpwcUVJmoB8E1Paat2k0Zg2z3fhPp/hftUy3la6Vy2P77l1+t9dJKzR6k7g0QUgatgmlcWd1N17Vm3ygmfAeipkpX/Rkv7ZmfzFf/wP8ttffyLZ+YKR/cB8AWjFiBWZjExmcBVTUAGf8XjC3wFe4LtcBJAx4mQPIGc2mVD8HYAU9ZEAUtFlECcfEzKw8I37AWJx8ZhOAjc/nEjVq6oR1e1eMI+D/T0yaiByjg0iwI/2+TmBl92tbUb4YNmpi4WIiCWyewASwYUQbCBlf+WkWq3IbDpmGmD8fPnkiTx+9Ij5nJ+fkoWFaITbza0gKmCxADe9rFQrZc3D6G1VqiXZ29uR4+MTAkKoI/S5kBZOik5PTujud3p6RsYWIvkhOiBcC1E/gDLVaon6THu7u2RLwaURdQAIhO/OBUTcEXo4Q9AIaaMvEEnxwaNH8uXnn0u+WCCQhVMmtGut0ZDjo9d0x0Md8R/S04V+Jh988AFdJMG+unv3LsGiSq1KwBIGAoCoQb8fsLAgtA4XTVCzEe1PDQwVySyXSizXTGaaB4yQxZwsMYj9A4gDQAX3wka9wQUe+lY0xHJ5GYK1VizKzuaWdAcATzXKohuRh66qbJO+FEtF9isMlhHcGPNF2d0/kOOTEykxwqEynBvVOl0Fu70uy9tsNMgig6slgCwaE1mwyUpSrzWlUCxIrz+h/sEI7omlihTKJalU62SqUVw0D/fCjEwMnR0gFkM1O8YODHyNRLgs4k7jwwQ79s0x17m+zvx0nXxu69noRjc6JyZt/K1BfBPryapNvC/9bxqAFW2LVQZy1H670gYzAg5cSuMKDKwlAMIjUh23JrvrrdUocTeVcc8kX7fCvGF0K/ferxLAsvN63LvN9dqwSn0uhG59opvaZDv89gCs5b5YD8C6NP4jGkLR+ck3/yaxLePmvdj35y0DWNEyvCsA1qo52o7f2HsIQCaztHz7xKswsEJ2kcPAigBYkITgO2YYP8FBd0YPKhXkCPWwlOLtqrybWoP1HWG5AcTC7bR5YL3GHnQvv3/uPUv/dsCb6LwXbW/77uPb1sc9wOd1B8BSDSx1o7S2qrrtoU5gZalsiaYXAmbcW0yUrYX7eIBOihciFi67EM4mYHYZl0FTrsCFkFOy7lWYvwW1zH2wG3HA6QrRh3U0B9um7No22taulhcO4nnuij4lFOYw2hClktGs1VKE6H+Usci6G81fHMRiL+J+FyCBscABLmQuEPUy/F5kFtd3Ibwtw+9dSdc7ASTQT2+q/NGXM/pSKethWVg6ydjwlclXV9/zX6frPsP9puqSlM/bamvfBoqTm9mIrvvNKc2I9K1j9EbbNmnxXrW5sGnAp3s2B5NlIu2TU/n4734oP/nR30mjUpbW6anMxxMZDqHrBIHuAsEoTJAAovCh3tKgR9AJm/ftjU262ZXLAEkGMh6NpVKtSJGsmDF90W29Ue5cUUEYBbSUWVSkFpS6Gg76XanXoTU1kPFwQCAE7CGwkErFPMXcYcOhDABsquWKFEzZygVl9oD1VSqrCH2r3aYLH8TdwU6qlEt0kQOo8+rVKzm8c4dsJeQNDajz0xOp19S1DEylRw8fEliCix9CAEOrC6DV+XlLcnmEywWwVZGLzgXZVTs7WzIejMgUgwsfFlHUu16H7lVXqgSK4JqpEfoAWKHNAPIAdFP2kUbKQ/3gXghwCtEhkcZ8NuMz1MWqVmU6mRC8qdUqbEs8C4bUyZsj2Ts4kHqjLmenZ4y22O5eMA8skDZtaHZhQQcoxOh/4yndGvE3DSpEdDSC/mA9kQK9UGYUtKaG4xF1AijYbrSxaIjMJwQ0oS2Gdn/67BmBLgGgif4pFGU4nki9UlVDYS7S6qim197eHusJYPSi0ya4ZwHQaqMub968pjsn+mwI17+NTTKyRpOxlEsVglTVWkPGYPMBeM3mqHUF4BQgFABKGDqVWoPC7QWrfUX21ZBsM7AJAXCBUZYv5AUuh6AGIr3uAG6e0EeYy3gEarq6Xup7udpFRN//ENyKM/pWz6WrRTzjAJ6bmpu/Cen4Nphx68/yM/Ei0LZtYjedDmsldCGIT8d3PU353XuSAITr9OWqzaPP/rKbsCtvQFe4H6VJ07eW+jSu4tot2t6r8rB7R18/Jo0n6+riblJX2WaXymY3vh47HBuj6EZ4tZ28GpgL7CqjCeirv5u3e68PQF31HuJaBj5Ha7iwXec9iR8ry+0ULa/Pzl13jKdZX9Zp36wD/vj60NcXcf3gnT+cRo2dayPaU0n95yu7BbmS7nNFymnfBnhSCATxWQe8UfASsgLwOFCpjqCN5grMBPW3h2JU2FRxbwVDQlYSbAnLUFcPBz00jn4wZ7jzGoEs81/wXpqAPDYNa6NH2UM2nTg7wy2/XXfc77h50V63wJZGzNaDQVwjwwrsJONyOBurZwUiCvK6BZuoYwWbER4jFhRSdpdtG3QHkkffhYCX6lwxLfQMgDEniiNsPNsGc7LtM2S1BeU2Loyqv2XLpOWCTYr+YJ/wWZRFXRkZjdAAWOGcZqJZY4xwGFmQTsvA+cv0Wy4D2xTzGUA6SLagHlPB7wBZM2gf843Bib95/3VdCG96QnzX0rvqBHxT9fBNgO4Lm2aCXVUuX11vqk7vQjrvASztBbAtrvNhGN2Yj29BdR9JutcHYKHkAF0A/jQqdTk/PpIvf/uZ/N//1/8p1VxRzo6PBHFqoSOFtBBqlowr6FjlcgQ2GBEwn1MXODBy8gXpdzoEsADwKPCli+gMulc4sjALymQOJk2BCw2YOIUCABHVsLL0W7jw1WtV6Xe7ZBkBoIKmE+4B0FWtFGU4ANNKxeTBNUYZ8mDojIZSykOsPc86QiwcixdAmxEi8/X6rP/uzq5cXLRld29f4BJ2fnYupWpRJlgc4VJXrUitXDHAEkCoBVldWCTA1GmdnpHJBSF3gF9oB0Q1hB4WgBcwpjLzBaP9PXv6Qmq1KqMawpWwudUk4AHACouSspJyZC/ZxRuLMMoMwAcuhXAFhJsgNK7QNngOboLQAkNd8Sy0xABq4d9gUxVy2YAZBEYTWGgbW03p97s0oRDdEX2gophw/yyZvs0H5ZjPoRmmzCyAb2CioZ8tKIe2AGiE0MMA3Abjkepl0ZVQXQNhcAFAxLipNzbk6PSU4BAAr15voONkNjeRKXXcoF8RvVBdWCdSr1dpmEwRpRJpi7Du49GIJ4sAhYyAAAAgAElEQVTIG+LsylKryhggZrkqveFQMtmClOt1eXD/keSKRbpEXnQ7pGJXqw0plCqSKeR53zyDqIS7ZF4hrd4AAQxEKuWKZPLQVkAkm5z0jdA9+gHlQvu52ger3tWofZlmg7E8XbwHsK4z//rmWZ/9sMysu1yS2E3V7ymAFdvWHg0c95nrbtbT2HfRPL6pAFZQz5QAlktSSdMn9r2I2iD2WctMhISAtQeS3uPwmcusrG86gLVqblv3fYhr5/j5KTx08bXvTQNY0bXSP/+GT8TWxQNggYGED0CRVZ9VAJYFr9z2DaMOhvauBbBCEAeghuYdvA9W02oFgEWbOtg3hGwm19a2QI11W1tdNwWw3PLHAVq23DYt3mP+sM9Hgay4d9dNJ+5+F+QK3QOXGVYBcO/sJyyANbNRBQFWTcN+1UBRLoAFFwPjnmj0tQBQMR0DYlHX1OxXAEqB9QVgy5YRLCweU1rQywr0zwH448ksn9HrFijUw03WjVpmoTh9dI1y3z+3XG67RgHIIO0VdmjQX+8BrNXmow/U8RmQ1zFO8WwcMuxLM+kF8z3nq6vv+a/iug+ISuof33M3XZe3nZ+v/LY8NwVgXec9WNVHq9LlGUFO2UuNSk2GvY6cvHwl/8f//r/JqN2V7sW55EzgEqQDAW4whRCFDW5ecDUDoIBNeAFaQvMZdaLgBob7Ac7hb9xD/3Vz+oBr9uQIYNNsPNYIggBjRMjcAhAFplU+l5d8ISfDXo8MHLiomSMRAkvNeo26U5VKlWLg3U6H7zzAoXa7RfYT2EYANwC+ANTKZXPSbNZZLhjmAIeePX8mjY0Ngkmdbke2tzY5BMDCgtsedMIAQEHs/XB/n26VR69ey97ePllRiPKH8lQqJTLXmptNnpj0EWWvXKK7IsrV7/Sl0ajzBA1tgDbF32AaAeDp95WJBddDAFgoGwAnfMCmgnvi/fv3yBoDoAXgbATtMSOWDpabpSgDwLpz51D6o6HgpKpYKRMYxL1w5UP9y7WKnJycsP1rtbq0W4i+V2ZbDYYDRvFrtc95rVgsEECDMQfc1i6ceJYndfjGopnXaIQDgk4KLGIsgP1WKarLH8cEgbMNaYNNhvuHI9lobJA2bXWzcK/qq4HJhzEGdpPSsHN5sP8GTA/jCPcxUiJ0tIYjRk7s94eSyRWlgvri2XxJStU6oxVCJwv9DwAKY7LaaJBtheiCOYCgxQqZW3BTBBOt3VEX1kazqW6VwxGjFPaGo4DK7gJYLrs3+R1dzdDyzwvXA7B886ovf9/zvnnUd92Xv+9533Vf+v4N1O0ysJLK7yt33HPuM/bfvv7z5ePb4PpsokXCAVBcvklluanf3Q1csElzGtLXFtHNR1x60d/WYWDF5b8OAyuu/9UBRV1X3A+0X/i7jVpmN9YrIg4up3D5vVjO32wsqSFz+bOq/91rvvEX1ydubrfNwPKPGdPOPlfZlOPQl1/0uu8987XvbQBYSXu2dd9zvmvXZGCtci9E+i545b7bALC0vMkAloaRUQAjmI+tppSNMmjdBAOx/OX3Cge3eDY6n1uWkZX64LvsjLHovB83T0dBrGgayNMFsOz9S/NI1H0xoosVffPduuDflmlkf7f1DOprNLzsddQbB+2WiTWfhsLqy+wssJjgWocD9Dn1VF2wzAJY1sPGlkUlKUIAy8pF2L5XMpUypoCJ6r9tH5m/5zaC+1wyudBFMTo/s31Nn7llW2pfI8ofnedse0QBsGh7v2dgxS4/4Y9eA+YtuBCumviSDFQ7AOIomElV9tXV01RfyeWrGrC+526jMl9Fnr562LCqvvuSrrsMLJ/xkZRG0nOrjA+bFrSKAGpMBgMpF/Jy9OSp/NUP/lK+/PS3MpsMqYUFRhHAgX6/x007NvkApqbzmUwhtD4bQx2dCwCADnwPej2yb2CeIlodxBMBLgBosAsA3q1qoUQmDeoAIIQx2+ZjUrA1YqECWgC5AFBVylWWA5paYPIggmKne0GQB3kjeiHqXYWo+GRMBhbygVYVGEN2kS2XCwRR4F4Id7+9fQWiAELhdzB+AA4BJILYOlhmOzvb8vLpM9nZ3eXCfdG+INsHQMpoOJLxBK5qcOMbk6EFkAvgFcAzLv4AAwHy4FTI+Pfv7+4QCMxm1WUSH4BLYG69ePGSOl9BBMJSKXAhfP78Oet15+6hXPS6rD/0tLod/Td1qBhNRaMwAljBd7O5QVdJuB1W6wCZ4K44JCCDyITn520pFEI6NtJ6+fIVIzHCZfHJkyfM12psQXcK92As2EUcLnbQiUIbQvgc4Bz6i0LtiAAIt9P+gGBhCWUYj2R//0B63R5PrFR0XzXJrOGAtgGrTAMCQIcNgGdNZgC3JlMCncVSiWWDGx/UABobTRnDgMlgXGVkPF8QvKrVmwRhAZJhjCnoJFKqVSncDrMsVyxJo9EkSwuA3Hg0lf4Y9+cIstG9coK8Z3QhtFoMVnfM6rz5ABDVc4hKr+rbmW4+eA9gXXXuTdPG/jX97QNY6cbF5Va5ynO+Z3wbXO+aFTP2130fbur+uPHwLjCwkuoXF3XQ3fTEbSSjdYwDsNxNv03DMj6iG8jkd8/nFm2uxwBY0Y1cNA/3etrxl2gj3bILoe/9cV3M/XPN6jXBn9fl5+OeWad9bxLAigNY7MY9bpyleu+dpXVV+yTb0Mn6WChTHPuKtl4AnMUDWPoewioJASy+uxYotlEIA1cxbQFrL9j9KexS163Pvt8WrLEuhfrsZakc93f7rJ1DXADL/ga7xr5zbLMAYAtZXO47GX0/o+1sAaqkd9y9Hjf3ZI3rYLTegZsfg0FF2FuO+Ds1o6hbGupgaRRAAEvLzzIA1FwDQUXLEuSxZA4oOBWCWqrxBSYXbXNorwLAwt7JsLTcPkCa1o60drDbNxTkNwcMNv9L87sDILr32PZ+D2B5rEffpJxm0r2Ogeqb+N4DWPEubLbdkif21c/ddJ+56b1LQNZNAli+NvduBiI3pAWwSvm89HtdRkxrvT6Sn/30Y/nnn/1cBt0LRgGcjAYEXTDpjrDZz2SkCO0qRPGbjiUHoMoIuZfyBU7u0BWCLtF0PCWQQeZMQQXcrXA9o8GRhozIb6qBhetwEcRv09lYyoUSn58YlhE0jQCGQHgd9asxIqH6lYN1Bc9yMJLgEwa2FtwYIdwNPSyUwS4IWEnoajYaycnpifzRH/4hgSy4pEGg/cUzZWQV8grmUF8AwuXDPvWPALCNZxPZ2t5mGqgTGErnrVO6EjY3NuTlyxeyf3BAVtjZ2Zl8+PixtFsdMnpGg6E8eHBPvvziSwJPu1s7BJ2gbQUGFkAsACv3792Xs7NTef5cXQ9RFlyDy+DW9pZM5hO6LeK3XCFH0XwAXtoHHYJWqAeIzgDx7ty5w3b76T/+ozx8+EgK0HwybVOrVqTbU9F+uFiSkTafS6fTls2tLbYn6oLfAHiVKxUZTsfMjyd+dmFeqAsg7stncwS4IAKP7067I+Wi6mvtHezLeadFrSxom0EzDDoBZMYBhKxWAxFPtL8Nozyfw1U1T+AQgCjSLhfKUqwinyFdGktVAJ1DaqwBtAJTSgolKZbrUoGe2AzufmAPqoYBdL8gSI9rEJPHONjY3FLBdhPRBhGfUO6sOTWDu6UFsFBmfOy3Hec+ACvOBW29NfE9gHWdtWa9tg5zCp9b34XcFW72aVy5dbtqWaNG7Trt5cszLYCQWA+PCHua+qfayDoJrbOR/aoBrLiyusBV1GawG5ykDWE0PRfAigOubDoUGV6jr1zmSXxZLgNYcXW9VN4I4Jl2/CXasbcMYCVt0J2ZZIkZEx3v7vpxlXHuW398be5r39sGsOKCHK3z/rpBBtd6znREWgZW9N2IRucMrhsXNZ2TIeQEvc/QhUxDzijQqAxuBUtCjfbQpY32rEaJufSxYEUUFIz+Td2lSARUFyRxwSr82wJiQfpOzr69flw53fcj7vm492eprY0WFqNMuwLoUaao0cay7arl17bGIS+0tWyd7DekLGxeBKHwPwCTARtOgaflfF17AOAiDqvDsgXMMCM6L6IAZJRhZf+2UhTudQssgnyG/afLCIuOcZfBFvzbYSW+B7A81pBvUPsMpHWMrTT3RvOLA0PsAEZ664AlvrqmKd/bvsdXv8SFP0G76W2V31fumyqHr09vA8CyE2LaOqzqI9/7Nc/MJZ/JSi6bkU7rXLLjqfzspz+RTz/5tRy9eCb9XkfGcBsDK8WwTggkkBy9EOhYgcXCD/WlagQ3Xr9+Jdub2/wbm3pqFoGxZdg1KBfZjdCyAjMqu+A1ABNgd2GhGAx7UitXme9kNKZeU6lQINiBJQHACkTcwbzS7BHVRbWWhv0BQRTch4n7/p27ga4U6MI4uNjf2yfIg7JRm6m5IWetljTqdelBQLxUlP39fTKq5gDwJlPZ3t5Uts1kxih8XM9yWUZBBEMJkfEozK45y5s3R2Ru1RsNqZTLZCQhygnaFPX/4NFjefniOcXgAfBYAAR1gZsgBOThBoj2wjXWMZdjuQH65csFKVWKzNtqZxHQA0Ps4oLtCX2p/qAv2zs78tlnn8kf/dEfycmbY+pgPfjw2zKZzOTs9FgjNlZU1B3uh3DNw7MA1ABIAvC5d+8e2/H46Eju3r8v7X6HQOAYoFNWT+HQnhgDcJuEAYl+ODk9lf2dXbpjIlIlPtt7u4xWCG0pRhEcj6VR31jS4KKBYQJtQHMNoBaAKwBPAK5guEDHAmDaPJOR9vmFVGoKUn3x5LmUKzXZObhLd8JqY1NmmazMFiKdbp+C7JjGyLKbKZ27ubUthWKJLrIQnReIwU8VnMJ4AHgFd1h9BxCGeS7d/iDQCbO6ZWgHV0Q1+T1cBkB87+vlOeH3G8Bav73Szqrx913O7+0AWFet51Wfs7X3Pe/b4LqtGJuWRwPL+/w3XMT90obEw9a0m8+k/gs3ZFZl2nx74rGvD+SZzWGiRugygJU0znwAUNrxl2gjXRPA8r0fvuuWgeUDmuJmo6S03d996calEX1+VT43CWDZOrpljvb/qvaMn1/Cllv7WcN4WjUH2eh30ffNBbDcdw4HrPZv/hvglSPEbgGsEMBQ+2cB+4R6spoTAC3+HoptxS5Y0fkgOh4yJsG4fc6lex2xd7tHcaOwRtsg2t5Je+2k39PsgwA82fZIWtlZDoeFhb+1bEYQni6cywB9FFCyOq9umZCGletgmgEopQLu1gZk+cwBgAWrFNTKci9At0QDYmn6VjNLXQhteS+91w6AhY0I9mMcF+ab4vJGs8tex7eNQsnv9xpYqw1CHwDgn+CvZ3CmMYDsAEtrtCWVyFfXm6vJV5/S2wKQgsk+ATC77XK46btj9abG7U2MmUTjLHJqmjRq4JJVKhZkCBbWdCaf/eYT+e1vPpGj5y/k1cvnMjUucJhkJyY87WQ+k8EQIIyathruNkvXNLCPnj17Kvs7e2RhjUZjgiUX3S51rOyETCZPLkdNKuuqC0aN1Tii5hXABESOA6A16FGcvdloCpheXQiQL5T5BPdELvB0NcP9GoEE8MZkOiUDC5pO0HYi+DCbUH+qWCoTQDs7P5MPP/hQ2hfnqqlEIXUwzyYE4Rr1qkyGY4FmCwCcOtz06lXpdHqyt7crR6+PeNqytb1JsGcyHMrdu4dsG8v6+vjjX8j9+wdcrA7u3ZVht0vmG8TiEWmxVq/x32iferVCQOrJky/lT/7kTwhkARQkaw3gUD5PX/98KScbmw2COQDu0M74IHIf0jk9PZWDgwO2xYcffih//ud/zmv/+r/9V/LqzRuK6MMtFKwzAG8A6JAHWGXQvlJtLNSzS9dN6Imh/U6PT+TgziHd5+BiB8ALAA8AMPQboxKW4daI/ilS/2pna4dlg9FBoA4gjywYGRFpKniXlV6/L4eHd2QyHhtwEW6QOd6z0YS2mDLpEEkSESeh2aVGSlYGgzEjA1brDWm1OrK1ty+V2oZM5hkp1xqyAMIJ3areUCr1qrTPWtLc3lTRTsnI1s4O+xuLOzTDZlM9cTMdGYxTGJ6TKcT3x9Lp9QMAy54YYyyivFEX9MtG3WoNLP9Mfz0Ay5/+u33HTc3DaWt5Ob/bBbB8m1Tf+rdqbUi1QfAEKUkKVhBNO7EeHg2spPU3jV3na7u4Pr/0fjo3pR1rPjtheSOiGaQpaxzzKmqzRjesSWWxvwcMrIgXs0oTa4h4/V5dzsttmQ7AWhgNm+jzQfk8EiPvOoDlm1csC8QHNKUZ73HjyJeu7f+k9H3t664+V3k/VrVPNL0078il9K7oQhhlXoXv2bLY+yyi/W7F2EMNLPPe2EjDBijme2oALIglBfscB7zAbzhYJkhiohRabwMCX7jX2N/ReWDVvsIdEwCw8Hf0fvubPTyMA7OQZygm79ebXsrXEY1PGqOr5rJofaN/58yM5TKQdKJdnmvnCyixhmu4ne+wLC3N0xHtLoBO+MAbAPctA14aTxD1cgFY3KeAFYAptB0ALJ77B8/bd9jukdK8A5hC4bJqv9XVcSEz2MkLdXl0r+M+/M773wNYq6do3wY97aTnWwh811dNfraMaYylVfn46uor49fpus9wvqm6BBP7NxTA8hkmadp51SbF934BaCArajySRq0iFyen0j0/kV/98p/konUqv/nlP8ucWj8jghQAWOByhkkRkfswVYPBgoWMouOlCkGss9Nz+eijb6vb4RBgSFvaFy2yfQBQWa2jaqVm/ME1EiF1sOiKptHcAGAhXWhV0S1tDLFF/F0gfRpC78Nhj2XC/YN+j2AQ9LzeHB9TN2t7a5snEXAlBFgFF8OdrU2CVpub2yqePugzAiDcFgF41SkIrxpXKE+1XGIZcC9Oc5Av6jYZz6klBSME1yqVsvS7F8pcKpakUi3K+XlLegCqplO5c/c+ox9ads5w0OUmAWwfiLnbBSxDxtVUms1G0L4AeHZ2duXo6DXrijL0Rj3ZP0AURbgLqksdxdnLJUYqbNYb7KvpKIxkCPdDukSiTcuqVQVQC8BTn9pUU9nZ2WGZUXcAZQDQEGEQbogA0ErlshTzBSlBh2o2l/NWi9H6oEs2HA/oCghG2enZmWxub5FhpW5/EIIfqIaaAT0BSl202ywTRNM7FxeytbVDrS7oTc3mqE9FxmOw6kosF8oA4x/tTUbaRYfMq0w2LxcXXWk0N6W5vSu5QlkkV5T+aCI7B/tSa2ySVfX6+A1dX9GOe7u7gmgyw8mI4wGRKKHtBbYV6gFNL1y34KsFVIdjMOKEDCyXOWeNvyiAFfcu+sJz++fR9wCWv41u5o74ufQ9gJVmY5l4z3sAK5jz40apbbdV4JULXKQBsJZALSvivgLAApjluuike5veA1hp2uk9gLXcSmnmEp/N7L4PYZy89fTDrgtgWQ2sAIiNAFj60hsXQgNgYSxgNQ/AC5lTtoJ6SYYFHmhaLeYEsAiSOPRI+6y1QVbZ/7gGTVZ7rwtW8jDYyH3Yf7ugigXSoNWKj5tG3LiP7rFX7ZVtPkjHd0DiXg/aGvWyBNOIeyQ2LO6eCrYuaEvoikwWsFMYFXUZwFKPCuxbln7PZk0UyRDESorAqrpXyq5CsXDgD1wS8ytdGJG+oUfhb8Y7xO8ZMKsgdRF+41ZeZz0VMCNzi8Cb1d3C+EB5UW5z3bmfZfABWEkbUN/GMs3k93W4x30pbrvOvvRvG2C67fS/Dv1tJ7OvqqxpAJ80C+BXVX6bbxxwt2R4OuKJVylrMNlnsnTDmyA6X2Yhhcxcjl++lC9+96l02y05fvlKXjx/ykkQTKrf/Mtv5IPHH5AZQ8FsRhicUOgczCSAQIzMd96We/fuBosxNLQuOh0CLXBbnE3nFO3e2z+UbrdDYAJACvoPDBiwfbgozhdk9QwHcGkryvZGkywjuBTCbQ7nDFYnAM8X8spQgsYUFoyNeoPA0YePH8nvfvc7plkqQgy9RRdCHIi9PHrFqIO4hnpB62k8AhhVZbRApA8tJ9SvXCnR5fL8/EzKpbLs7h6yHtDGAnAHV0SytmoVOUM0wuYmgaajoyPWEQYIGF4AA5EfQDnkWa2VjYh6S3Z3duhyNx6N5WBvR9s6k6E+FlheALrABAO7qVIrMZLgbDyV7qAv9w7v0PUQgAqE1kuFonT7PakZZpSdj1E3aGuVy1XqZ9ENcDyk2yGAG7jkQbESDK6Hjx/TZXBnb0+63b7RwIKLXV36/TFdBzGehlMVVy+W4RIKRTWRCVw0MjnZ3z9UoUyB3tSC9QMYhzYEeAVBdlCwK9Uq2xP7WuqagRloRNJLpQL/RhsASAX1vlIpcPgPh9BEA9hUlNFsIaVyVXYP7/K3KSjamYxs7u7JnTsPBKGR4SqKCDJw66SBlstKDlEvoaNmjDpLO8ApJ42qOSJrqoEDcGo0gb7bVHqmfEgHv0eNv9Xv5/oAyHJ6qwGsq8wN7/ozvnV+nfK79kn0ORr41mfDYcks57+6/6LrUbTsrh6Wu/Hy1SFtG6Q5lFu1aUyyaYINiSmob+OZtry+DVe0XewJd1w9XTAnKV2fzRYXJXFpA+QAcFep47Ie2rKeTTS9VdpXSePF3dTF3QP9F9psCQCWfQYAVlxayeM71IaJt7fSaWDFlXmdMXL5fVuuaNZhX1yl/3zjx29rrg7g4Uvfdz1qT16yKx32T9z853v/49psaYPvMG3W7cu48vjmxegcCgCLa3fEXnZ/4/g3L0DyPLHMlLaug+4c47a1ZWDhkNV1D7NAMIGM+YwsLIarM4LhQfkNE4vpOLpYRCjMB3bXdDomC8sCSPZ5C5TAnonW313zrK0SfY9terZ+SddtNOpov8Tdr+28LCQfHV/RPY6PwR5tf7ef7f7B1t+mZdeMEPyyLn8aMZBteCl6JX5XACmoG0yvCHio7R+Kvwd5GC0zWxZbTuyDlDkFb4SZQJQe3/gb+6Sc5Pg3g2RlwKjK8hvXNR8tl+sXqEAc/m8hk/GUwByl1hbwPMHdM8lm8iQAeAEst2PdgXNpIknzZn4N74mr821Vw7cApZ3sr1q+207/quV6289FJ6+3mf+6efvGzNsse5yxs2oDErd4pi1vMIEy2l9W5hBjh6ZSdi7nR2/k5Ysn0u+0pZzNycuXz8l6GQ0HZP9897vfJZgCNzNE5fjHf/xpsGk/Pz6Xxx98ILVyhUWBW9nZ2Tkjbnz00Ufy7PlzuhdiEQHbBTpCSAfuesocKpNNBbYLgKjxEKyYTZ4Ao8yIMpiVhWzUm3wGBYD4e3OjKRfdNllB+GzU6nRxBAsKroNgIgFcAAuLboQQKofLWhag1VAO9g/k1etXcrC3zwUBG5diIUe2ULPZJKOq3W7xb5QD4AkE3KdDRMVbEPBCHtiQFAt5OT8/JRsKTC7U4+TsNPCXh1ulu5ABoGpuNSiUD4Pr7t078i//8i+Mgjjs98mGKhYKFG7HeAC7CuWD++Z4MpAPvvUhWV4AnwAg7e7uUuge+aLOALLIMuv35f79+/Ly5Uuys3Z392Vne5tpvnnzhgDadA5QZix37x7I7774XGqNBvunVKrQVRCAGKIe1itgO+WkP4C22VwODw7okrmx2ZTheCTtzgXd/XANEf9Gs7k0N7dkA+y89gXd/xDl7+G9h/LpZ59K67zDCIlggmGjBp0psOImo6nUN2p0FRyOBgSucnk492dlMh3KdDSQeqNGbTEwogqFspSrNcO8KrCMuUJRSrW6bECTDYyxuchktjBg2FTXfoClcGeFSHs+BIWsuWijxFgASyNVTmQ4nkp/OAp0utSVNjy99L+P7wEsfxst33GTc7Zrn0TLkWQcuxuVpJP6YJMRPQGOZPJ1B7BsFCq3TeL6M22frQNOIJ+vAsBy+zbqIpJmLC9v0vT9j7Nbom1xGwBWnIi7dR/EJg6bZHzSAFjL5b0dAGvd8RG9P/r3ugBW2nGsG1nVsFn9blwGsNw8fHsK33VbDvd7abx9wwCsaP/cNIBl008LYAE8sGAS291KztFHDdavAljWRTAYKwbQgq1r8+S3A2Bx/gMoYeyXuP2DBVCiwI47Hqy94j5vf1vlQqhjb/kALQnocsece48NYqLluWwL+YKcRMu3XM8s/fOidXcBLC3Xch1UXN8y4eJndKjM0m7M59gE5GfRLdT9VoASv+KbjDkTsEp/yagGGlUqcF1ZeUzF+Qb73/7N6dgiUgIJeOyLtIx2TxH3zrv7jaX28DGw4jaZ7oCMIoxpFsCv0z3vAax3u7d8gM86C7Zr2H1VtfbVJ1quq9TvbdTNnWRWG0BXK41NfzpX1y4uoIupZBcT6bVacvLmuQy6HclQvHyooM4CblQDefTokbx+/VouWm3Z3z2QH/3oR3TNw+b947//CcGezeamuoqVKmRMoV/+9E//VJ69eCbHxycEn/L5IkGH7e1dOT5+QwBre3uHjCwAL9BB6rRasrW1zYUfguj1ao1MLIiQQztpu9mQ49M3BL4qiKiXy0une2FE3jukYNN1DUL1BpgAiHN6fCzn7TbrArBlq7kpr9+8kkqxTBdDLGlYLO7euyf//M//LIeH+wRXfvvb3xJcu3v3HllL3U5Pmhub1Alj9LzZTO7eOZAXL54TeEKWAEUA+LUu2oyMB4ZaqVwiGNMfdhntD/eAeQRWE9we3xwdEYgCYIe2Pzk+Zkcf7O8TwLKnetDsevz4EdsagBXKAIYXQDUAVls727wXTC8AUVhv4I6HNoSbJ9qsVlOwEa6Z08WcABTuK5ZLjNB4cHBIYfOzsxbrfdHvSq/dk72DA6nXmxR3BwAGF8O9vW35/MmXFHgvVyvSuujK3sGhnLTO5d6Dh1Lf2JIXR0dysH9IBlb/oks2G6Iz7u7t0r2y1x8QWAMLDCy06WzCEzEag4gMIzPJ54pSKudlMOyqWDzYcyPoGYjU6ltSwrPTuZSqNcnm8lJvbkqt3iBgik0Z2iNfLGj0RLPRwBgFOGa3FPZ3BRRm28gAACAASURBVCx1/OezeqI5Bng1GnP8Dkbq7mq1zlwAyz+/vAew1p3B/G2aPkUfgBWX0vIGM55BEV0Lk8r8NgAsX3slly3cgF/aGFpmhccFMKkn1lnfVpXfbmDiNm+u7e1rg0S7wKPB5KabNo/lZ+IBrLi0bgPACnbUVoTYzH6WgZAWwLpc3rcLYK0aw6vsJwBYafvN3RiummGW54f1AKy0ZYl7f+LegVX7L9rK33AAK6p55AJ+Oj8sz99J49htW4BXUcAgClRGgSeky/zcoBUmAuGSBpbDBOPcZplYAZPMMCatxhNc4GI+0fLYekXxBuojRcTZkRzus2PHXnfHf/iMMtLxsXkuA1Th+I9eD93bwgpEwSTfSq5ulJbXFoJg/I0aVApggcmGQ077m9ZR/17+hBEDl35fqOvgUh0yc5mDnW+JWHyfFP5XIIv+fMHflvmEQwMwpCi7DiYeWABGXD36bUXZ7e+sKRh3ZthmHXahHWNxa1L0t2A8+gCsdRZwX2d9Ha+/B7De7V7zAT5pF1S3lr40b7JFonklGdq+9/Amy3QTaV2l3dfJF+ljGgUqQMopTirmE5HZSEa9rpy8eSEX56cy6HWklIcu1VRmE4A0I9k72JNepyu5XEFymTz1h5oNjR73q1/9imDUi6fPyRiClhF+B7sHwM3p6Ylk83kTmXAiL1++YrHb7bZMpzMZDudSLmflv/tX/1oePLwvi+mCmlnlQln+8gffl9FwIh8+fiif/+4L2dralPOzE9nfPzC+8nMCPqVSmQsDgLBKqSyNek2qlQpd64a4XizK+emZPPrgsRTw7zaAHI2Md/zmjezt7kguk5FeXzWgtja3+I2Ii5tbmwRmMO4A0j178lyGAF16Pcnns1IrKZB2fvyGLoj1epVMqu3NTRmOx9JqaWTA4VBZSu32mTx4+FC6na5s72zL7vY2mWAUrR8OpJjLs25wIdzZ2SJYQ8F0itYD1MlKsajtSa2ualXGBvwDIwttAUAKUQuRL/oADCu4aOJaoVCSYjFHlhnrC+HHfF7Ozs4EWlAAefb2D+TZ8xeSzRfJqMLi++rlkXzro+9I+7xN1zsAQQ8fPJDaRl2ePnsqu3t7dNMrQBNte1vOLzqyub1Dt7vXJ2fy4be+LdVylYAj+gzujPfvP5CLNqJCjmR7ey8QQYd4P8o7m6soOsoNkLSxUZfXr55Tiw2/NZvbNErAuKo1N+hGCFsTABPE+hGZEPYjykt2H7TVqKVlBRNUUwKvBU698Dt0sqDzYPfpLoAF8XuwrwBiEfzK5dgO1gCMCwF++R19D2CtM2+5RvS6z8XdfxUAazmdq/Vf3GnzOnW7zvoQ3WCv2vy7G764Nd51sUtbpnXyj+uzVfmkATJ842YpDU/UPzetq9Qf4yDOXopL6zYArLQMrEsuhl5gL6JubRoqrNd6LoTr9mvcJi7a79zYOi6E9np0fF7nvYwCCZfH3vpBPOLK5xuHSe2HqHfXev9jxsE67Zf2nfH1QWI6AZPGBCWIMOLWBbBc8GpVmQA8udcDwMCJhkfogz5dqo2kdoP2ZKCVZAAsvH9aR/ve6H0ARWw+tg3sAZqbjr1mgSn7jGVvucCWBafcA7noHJUWwHLLhDxdMMxtn3jwy+o3Lb81LsgFGQ3W17CoQk25EICjtpgDYLltgX/H7yHV44OavGTO2ZlSJUUgTYG+gCwGAStHCH95Hll9wEXRfwBYAMjQl9C6crSwQqBL6Xv4m1VliME5D3QxCnKYyTIA6uB6qN8Q7EDS9nuBw3Rz32I6l+li5nch9C1Ovhf4bYIBvoX9KtffA1hXabWv9zNvc8z6AKyva0v65oXr1gvpE4rIKaMkw3C+Y8llJjIZDuT46IUcvXwmi+lYCvmMTCdDmU3HMp3CTSsv8+mU2klwoyoWynRZgyg4IvWBDfTZZ5/JRfuCaUPA/Y//+E8YLVAX6RwBmO3tbWosffHFF1Kv1yn6/bN/+ifZ3d2R/+l//J9lOOzL61dHUijm5IOHH8h//su/kL/9m7+X7/zBY6kUK/Ls6VMCUxAYp0B7sSR72zty1jrlCQWYTMO+CrRDAwouahgvv/v8d9TWam5tCqIp5gpZTvg2st2DBw9kMhzJRact4xmYYAdkBp1ftKRWq0ujWWc0vm9/9B159eJIfv3JJ3R1fPDgnmw1NuTVy5eyUasq8DcDKDckqAUGFvSeAKYgcl7O6DtBJPz41Wu5d/++bG015RjssmqNIvOMJjIbU68L7QURdYCJAKoAmgGQA8sKDDQAVgTaoP210ZRXR68pgk7xe7iH5vOMxAf2Va/Xp+YY+gJgE4ApiMCP0M/Q1qrX5OTkRA7u3acY/ulZS/6X//Xfy3gyk4PDOzLojaXd7dCV8PMnvyPbbDDok6EGplp3AMH1onz3u38og8mUYGexUpXzdoeg6e7+gbTOWxxL0PQ/Oz2Tg8MDApTQo6rXGgQ1wRrb34dbp5DVhr8P7+zL3u4ef3vz5hXH10ZzQ+7eva+uhKMJtbAKxbIsslkCfnCTLZSUuZYlgKUgompEGMFhALk0cGHUg95tXGhw2diNEPmEHTkdTaQ3HMpgDFfUZd0raxTFsUMuv7dXA0DCdN5rYF1nLvQBWL61zEadWqcMSeCVa9D70rvq+hB9Lm39457jBikahsspeHRzkLbMq+67jWvLG45Iy0c26FfN3011OY1kFzIAVm6Ur9sAsJI0sGx5g411QhCduPZY2mhfak5b33QA1ipwJekdcZ9JLp8+HQWw1h2jPoDKd90y2+Pqkub98aevKSfVSwGs+DXIzT/p/Y/DMd17kwDwle9cQsf6+jLuHVvpQjiHiPlyZmEel9tEwavQpU/bNVpYA5S5TCvHPQ7BhGweFsACcIHfTU8F37gvWF8skOVoM+mNmp79D7+E4JLqb9lr7u/B+23lEyIAjAXB7BiI9mMI2ChQ5OZr/x0dd1GQKrr2XL6+DGDFsbMwfy2BR2Ys62/ZgIGFsmB/otpkFixc7nw8o3AU7tE6AcCyjCrTsxwDAMzArZrhQNe4WceBc5f3p+776M6FsOPAyArF4kPReHuACrASrDHV6losppLLYk81l2wG5dRvtolheAHo4hxvxOFz2byKzgPYmk+vBmC5HeubMH0GVMK7/s78/B7Aeme64q0V5G2O2WiUiqjx8jbLcpMNvGpeSGu0rCoP0rcAFk4RQEXNYkIknXUoJ0cv5enT30KtWjIypuYTNKHyOYT1nZLxA/ZKRvLUt5oaFgqAHrB5QH0BcNM+a8mLFy/k3sMHFCO/d+8etaEQLa5RrxBcGA8HZNDANe70/JwL0nZziwAGohRSu6pzQe2mj3/yE4p6f/vDb1EYnUFEIHQ4m1Jg/YNHj+UXv/iFlItFCspDEwugR7d7Ibs7uwSpWq1z+YOPviO//ORXUiojouJcZpMpQab9vT26tPU6Heo1NTc35NmL5xR2397bkePjYymVK/Jn//bP5MGjh1xAfvL3P6GuV7VUkkcPHpLBBlH4J198IaWsspPAfAIjDGUZQ4R8ApAlL9VyRfqDASM9gkmFBREsq0JOWVGjfo/sKWh8AbiajMcEsvA5PjlhBEQwixgRcTIhy+zuvbvUtwKogzru7O4SaJxMZ3RdBLA0gYbX5pZ8+eVT+dZ3vi3tTkfOW+fy8OEDLuIn52dycHAgz169kkePP5TtvX35w+/9N/Ly1QkBKGiGwQUT7dm+aKt+1nQiH//0p/Lo3gMaTWQ3ZaFVBdDrruTyJTk+PZNKtSb12gYButlswiiAYJvhGYj8w7Vyo7lJcAl9j34rFHIE6BC5cKNRZx0wvrLZBUX6AaKCMQa7Ea6DarRlyLbCvwHO4QQK7o6wtyAGT4NlitqaEMSGZoDfVWRV06AxZyjkizmMojkBrMF4IkMIuU8gIK8AKPoA+dl5yT//vAew1p03fTbTOun5ABzXGHfTtf2KdzLtZxVwZdNIW7e097lli3vGV/+kDWjwu2EO+Mrju56m/qvS8KV/5evODjVqW0THhi+P+DrGA1gWrLptAAubGNZDA7/rv82GDP/G/IiPW46kMbVc/2RQRJ+/GoC17hiI3h/9+7Y1sOKCQCy33+V2csvoA4B815P2mnyOUc2wxn1zAKxo/94UgBUyr5bbCr8vr/EKJtlogmFfG5DJBbBw0xSyB1DotsBY+K0HYFbgyESvC+6zKS8DWC7gFN17W4DFfuPeqAuhbb/ovdFxFoI14QGa+0x0brTPR79teW1tNI34Qzm3nYP19xKAFc6naseFGlg43IwCWPQ+ccB5qpKZqH2Yg2E32nfIwF6CRLKMVqgHnfi2jCz91o+1A5fn/TAYht5jXMgdHXaqYJm/IX2CvwFw2gMN1tCAloyI7bhvqt0bH7Qgum9k26d1IYzbdKZZ8PwGsDsdvnv/jr5Et1lCX3ummeyvU77bTv86ZXubz77NMWsNBNv30e+3WZabbGO3HtE6xM0l6+aN9DlZA5GH0DaDVkwo5p7PTeXi7FiefPmZTAY9mU77MoJ4uUylmFctKQihY6HpdgeMZFcslKi9dH5yQuAhn9N0scADuALYgP8I+kAoOwNXuK4U8zlqMIElNegPyLZBOu2LLt36ZuMJAZ3uRYdi5GAg/fCHP5QvPv9Chr2BvHndkY++9UhPShYLpoEFZXcLWlpdsrnu3rlLDSlEIez1OrLZbMrjR48ZFbE/HMjr4yPJZ7O8D8sRdJ8gmg43tdOzU/noD75D1zpoMn3w4YdSrpakkM9TX2lza0cZTtOZ/PqTX8mLJ0/l/PRUDne22QYnb47YNdubW3J0/IZ1g9vidDYnQwzRHwEkoewUBh8MKM5+fHQsBwf7Mp+M+fydw0PpdC4IYIHJBhH2Wr0mZQjHy0KKxbJMphOy37aoJdWTza0tKVdq8rOf/5x5Qs/r008/lWKlLB+iHpWqZPMFmczmbIdWuyX/5r//N9LYbMhP/uGn8ujDD+TBBx/IwcEdaXX6ct7qyMb2Ll0joV/W6rQJHDaaDRkQuKzLq5ev2Ke72zvS6w0YHRBssebmDtny5+2ugnT5EhfvSg1aVkXp9wdk0ZVKVTLD8IFWF9rIRvZDFEKMLQXrxkq7X6ieFTS/prMp2xyi8eDiQ8Ad4wHP4aQV6aCtuHBLRoolpKVGnH6sOw80r2woYuhi5SQ7R8jjGQFTpIPoLqPxREbQw5qqCyH+swCWjf7jfy/fA1j+Nlq+w7fOr5Oea59En4vLJzoXp2VgpQGvrNGbpvzrtMGqe331T7Jpgt8jGlg+wGDZmF/ePCSVM03549bLNLanL09XISVqW7gbh6v33bsBYIUqMsujLy0D63I7vl0Ay9ePSf1z2xpY6wJYad9rF2iImy/c63HjlmOXNt83G8BaqYEVy8CKd321ou1U93Y+FthyCYoELhzWm86VqwGs0GVQ76M4+3zOKNjsP8PACvvSAMuOi2QccBEd95SjMH6KzMdhYEXvRbmty6EPwHKBqRDcSo46GLcvi4JbbjtbUCt6T5SBZdsHgLud/wFi4WMBrODvnNZvqT8pq7IIJCMY4MosAhrwzwC/JsofsEd4EBD+N99uO4btFg/KBdEOXZqXCSyIoth9DV0FI2L9wVgwUSiXx+VqbUXbR6kBLDfxtJNUdIFMY9i8a/ekMSJuqsy+dr1tgOm207+pdlqeGKIidtffLLxN0Oj3AcCKzgM3B2AhNCsWyAzdBDOzCUXai7mF9Non8vTL30mndSKlYkby+Qw1sBC9D5sxADEAHSDuDUADWkj4jWXFyQ6YMs0mo+jtHxzQra5YKvG/05MT2dre4elGIaf6V2AbDUdDsqvggobn8XujWiMos7ezR/YSmFL4+ze/+Q1psFuNLfn88y/ln372c/l3/+5/kOfPnsve/i6BHrC7Pnj8gTx4cJ/pPX3yRO4/uC/1Wk2+/5++Lx986wO5//ChvHr9mmAZ3OB+9MMfyrc+/JbcuXsoX37xBd39Pvro24y8VygV5YNvPSZI0UFEwGxeMkajqlapSOfiggDes8+fyIsXT+Vwf5/6TNVSWfb29+Xl61esW7O5yfNnRCgs5Qty/+5d+fsf/4TgGoAP9C/YZYj4d7C3Jy9fvSTzDe6Cd6H3lcvIkyfP5Ht/8sdycnoumVxWdnb35Pnz5/Ltb39bvvu9P2IbdTo9+fWnv5Hm5ra0Ly4YCRGGwJ/9238rW5ubct5qyb2Hj+XzL76U+kadEQp7gx5dGxsbTbKw0E/d4VCKxQrrKhlQkKHRsKA+FjVcEA0RAvG5DF01M4uZ9Pp9mU9hCMylXq1LfzCSQr4k1eoGo0NizBXLRRlPh4zispgtpNPryuHevnSgdzWZyc7utkzHxsVTcjKZjXkShfqCoYZ2ms3mUjEsPUQuzANMnM/p1gcGGD7IZzIecQyAgUawcKzug2psxLsL6HqCIAAFagdMJ9BYm6h+22TK/2aZBaNZ8uSNYa2nhvFl03Z0K9SMipnGrwNivXchvM666ANwXJvCnXfDtT5+wxMt01cFYPk29lEGc9ROXRfAim6CfPn7bCbf89EoW7jf3eQkbd5tPX3prwKwuFF1NkA++zM+z8tC+bqB1Y3ybTOwEAUr7uNGIoyW4/JeJmQi6PyWPJ+FbbQ+A2tV+/r6Me66ggyrtbquYmu5efnGx3WDOCTZ2r+PAFbsGLAAjxNRM5zzL+vPRcdDCIJYZsvyMyGAFYJUUfaVggVU9Q4iUes7RR/sAKxi+cmwwsEvGDc4kNODWf7uuAvad0wZRSHrJgSxbHmMTtYi1G7SKYulXHI3dAEwu+eIAlj23bcACONmR1wIXQDLvd+mGbeOrtqTRkGrkKFF/lhQB3euR9viPqvjxRoDvKPtirlH2wOs/JBBpaXA3GvfS9jCeodlwiEIkAJZ+AbwjzSj72HUtXTB9jeriRFhx9+wF9kuS/EKbdxCdVVUMXhCoJLLwlVQr+MDCRSkY4HJaDncKI028JNtC4BjmV/97OPVKl3Xsa5SPHvbYIHPwPAVMe2i7ksnej1tukkLkDvBr5v3qpftquW8Thm+Ds/e1Di9PFFc7/VLMw6SxtpNl+Uq/RhMUNxrQ9jPTJKO5a3lNCc7c91g24VpOFPoP5/NUbNpBAAjMxOZDOXz3/5aTo9eSrGYkVxmShcxLLgWZEHeYF8NRkOZGaYQFke7YOO7APZKFqwth4rLSHImkCzuyeWkVCxR02mRzTC6HyIBApAogYU1m8p0MiNQUi6VCZTRyJ/MpFGpyRdfPCFjCq510NH6/vf/E93KANJAIB3sJYiEQ9Pp8M4dRvcDGIYP8rNGJhhi+ECPC0weFUGHy12Z7DEIeiNf6E2BVQYtJdQDbhjQ4oKO03gwlOloLCfHGkXQtjME3qHLtMhl6EKITyFXkLxkpF6p8sTn009/oy6Ad+4wD+h3Nep1Cry3Wy1GIAS1+PPPf0c3PIBxz1+9kSLbCIbQQh4+fCTf/ugjQXTJFy9fEmibzhZy/+F9OT07k0q5Kt/6zkcU4Yf7IfWcyJSzIk9qEJC2jM2gjdTChVOXWvZnLs/TQeSJvHEvAElsuMaTMUEeLM5YJAuFIoXzcQKmPv66mCON4WTECIJq3+lJI3TZShCXLxVMv2NoI9LgZWo0gCWWimUO/23Wdx4z6wkaYxUbY0S/szQUwfAzkWfmKBnGKajn6j4D0A0sMowrgGVg9SEvsuXGE617BkBwRhbQH4BDANlbaujSWHQAMg20rOVcoN4eMWQftJXEnEg/l/hERpevR43PtOtwcnnSiQgnP39dAC9s4avUxbcGpAWubP3SliHtfRxnK4TIfRv0qPRRNK11yhFbloThlzofj4i03x5LHt941jIj4sYf58dIA/mAlGg6doMc9xyuga2atv/ctOxm9JJIdURDB2uqnUPcDaAtpzfKIzfBmEexbqCsmNvTAFiaQ3TT7LaPtq97EHC5F4J1y1yydQhnhfXfb7e9fePb1/+rnrd2me8dXTk3RNX1I++7ZXDYdo7au+7646tr0jsQ7TP3b1/7JM3rq8riXssoAhGAO6vWmbhr+s6o/WLBKHsfmPA6B1hdpMtzBYIMWfvRupPDLrJzhwamU+0s6/bljnkCyMzfuAgajSaWB+5xzNLRzTLglqaB52D7hOUK0p4T7uK7vaCraIQ5ZPcJhlSU1IcYP/Y/dz60gEnITFO2kJ2D1L7L0U52nw/bForiyi6zIBSu6d4h1NRyAZjouGJetKXdeTh8Xt+rZRfHIA/DoKIfijOHo8/d2csti/47y6iBOu6sxRkCWHZsIoI1PnZsLK2zBsy0ZdHBgn7SdJe+oW1FkF3zw0Gp1cDS9rhMQEm71+b8+h7ASp4yVk3Mq5/yX0072a4y0OIMEH/Oy3f4Bkvacq6b79ftfl87pa3PVRfEpPSjC3rcfUl9eNNlSdsGS4sNGCkOsq8U1/AOilaTNmwXY6PZQnAiKzNE2ZjpthpgCgAsuAkWMzN5+fRLefLlp5LNTOheCGYNoIb/n7037ZVsua7Eds5z5h1rrnrv8ZEiKZkiJZFqiVIPMGzAnxow+pc1GvAHoz812h9sw3BDgOVBVg9u2ZIoiuIgidSbX023bt0pb85zGmtF7DxxIs90b916r/j4EqjKm2eIE9OJ2LFi7bWDCXtFsAJMl4rVFMLCfk43RETHMxHeTNQO4/u9MTDp4mWAkNVsQf0rfOjkBbes6YxsGeQfDBjdiUJ0uM2kYiQNpVwqc5LEswE+HR09kykj/nUJIu3sdngP3BQBGhgwxYAo1J/a1BGi/RUIWgG4AchF8KVS4d+VcpX3bAAsRJ0DgANGWqFIrSowhIxL4YwuiKwPgByYfAD45IQ6ToTwcnmZDSac5Hc7O8w78oLfcJ0EaGKeW+bfAJ2ePHnCv+/duyfj8YSgycLaL3ATBKAIfSccR74AxIHx1NndM6L6OZHOTkf6vSFdEI3hZo0nGA+FYKeIbSdmFwvH3QkX9cDj1hDC32gjRGpEntXFD33DGDBFAp/YQWL7qWFhGWxu/1DjR3fPtK3894N52NhuHoVb3wk8ygJGSgXfvB8AmWRO91Ej+AnXQfRwI9QO3AkGA4A45B2MPvQh/M0+k8vJeDRi+jSj0L6UBbbgH6LBWAOWYBlx5IKsqWtgdw5j9Ee0rG8ygHWd8Wr7nuwL9OjnvTkAVtQ88UUCsKLLd7UNpK00UgCstIVsFH887Z5wP7o5AOtqz7XLD29edPN2VQBL73XnWZ8NtXFZsRfrYtvNu/t3MoBl7AEDXGXrB/514bx6LcM0PZVt55Koezf2xea6aABrIy3kdaCo/CWNc0nriyzrH52m4uovrl02eUoBsFyGov8MggUxGm9Zx/a0+rqujZz1XXpVAEvfD32eD2KlrgeWAUjBdwUWgHX7M2mqZEEUSwoB6Ax4RiED2FsbRpXZVKTQu2UKmvOu5tWSm2UhkNpqZOm7AbkP96OMrc1YEaM35Y4llPxwyoS0zSamtWUcFpDb3jgfera1udXWY7lIldq2LTUd2F5RLLCNTegwKM09Afhl6s2zD6ymKa+1UbxhpKnmlH4b4M8wrCz2R4KAe97Yw9EWmgJYLgDG/NjxJhinkj2g8ExtS76vjmsk28FuuGo9Z33f9PlfeAArbiDbVEBMdBL3Bcg6GF7luqwTZtoEc5VnRl2bBsxkzeer5uNNvz+tnq6S/5ts0yz9OK4Nsw4WVynbla/VHVUVXnUALAytCs5wvKbBYidMa7jMAAgBtFiLlACoTMZcjudXczl69rGcnxzJfDqQ+XTEnQAs9gMdgBzBFgA2AHXgL76ge9WUkxsALIIMmAgsAEJhbCsUy+kG7JU5BNirdqI2gArc5aA5RVc1q6mF3WiwsdwPACywtyACjk+j3tjsxgFsKEBIfL1kpELkCULqAJDA5MIHrJ/ZbCr5fJEsrqCtIT4OBlGR5TPlrHAyRVkB0uDv3nBIdlmjgvIXjIsbC2WAKNwLhhPTZUUYgAN/Q6CxXq5Rr0oNBFCGVT8JzwGAhoiIYI+NR3CvPGBaAOfgotne2WVkQIB8tUaNYCRc8bBzXW/WZYqokJOJVGo1s0Nmd8ngUw8AC66GZiI2wFK+aAEmu5Orxguil9Dw8OdbgjzYbQP4B/YV3FBnslwvQ4YHACK2I9zx0Ic8AEt39Nx5A+XUXT0FTf331fwOKOHK7gq/R+FMu2WAAV+A+ywDAaB/gclmDCEy91fGXRb5QLTD+dQItiNCJhloczAaRRaICgMWGHbMHCODOiOWcfd6AKwrjxhXusEd+25yDA8y8WYDWFnLHL8ATYMgw82R1V7Iep0x4qPBBS6IvLDyfue4ygI7rWNF5iMia+51UfeE+mTEQ5PqZvtcOgMxS/2ltcd1zxt3lmzt57Z1cE+4/6UBWP6zbhLAimvLpPJFAVhJ/UPPpTGwbhrASi5D0psR37b+XZHPSAGwktZhnzWAlfYOJOXVrYtQOk71RaWv4E58+2y7kEYxrqJsfY6fq/CGLgAsc62xY/WdBBCF6/Wf2tA5jRKYAGCpjcPneQwsk1fnHXcALDxbASzX1TA0TqQAWFGgCe5XAAubpFq3PgNLr9ENUv2NNHEM0a4LpbK1PwPgya9rzYPbBzb5cjYA3fuw8ar5NPdtRxyEPUa7m9uJpkX8b9qq2IREPZMbANdB/h96PTfP9gAqzWeUFYB6i9t+0+tpczvjv24kaxsaAGvbhTHLu8T+9HkzsNKMhqwGWFo6cQNIWvpZB62rPD/JKLtqOl9e/9nUQFo/icsFX7IYkNR/ua9TEu2fSfmL68NvAoC1nf+AAhuuOzvT26hDeh9d6LBTgqhxRumablXrxURePP1Uzs+OpN89keHgkrtL5WJxM3kpswYsIwAixl3MDKganhsMHLC/DBBiJgkjkG0o1aBdI1IgWEMQ3EadNgGsQO9quZR6o2VdCK22UKkoOps8NgAAIABJREFUpRLcCvKMYFcplLl71b3oyc5u27ipQWlbClKrVahPNBwZgKhagT6S8W9Xan0J4ufUMMqRHaTucEgfbowAvuD6B6CHURdzOWp+mQh4eckXwXAaiSzXUqmUqd2EyblWgeuZuYaABgAe9+9igW6bs9GU+ltI9/z8nM+AFhci8UETDIgRng12FjXAlkvZ2TER+uDehnoC+MYdKbrwwdUOIXJF5vMFJ1uChmCOASQESDmdMQIi0tCyaxrcZXLetw2AZAEuYDvarwxQF1DkcZyGyXIpuQJ009z0zS6eAlgAjHA/2GP4NudMOXR8p4ip3f3zF9rGMADNPixWGRgWngGjTDFPoQX3m928AoFN5H1Bt8iFzBcm7VazTiDz8rJrtChWK+ldXhCARBxOGmTrvMwIUhb5D/VuFn9hja0V2F1kYBmmGwxSXxjWHcfS4I9X5R+ljZlZxse0NJLP/3IDWPELo7SWi66VrPZS1uuSbCV/bo1OM/sCO2kOjzrH5zsLgajn+8f83zfNwPLzGSw4t0uQ1Ab+e5PWXnHnrwJgbeb0EOCVDGD50QX9NKLsr+CabAys+Hck2jUrvPgKLzzT+oOevyqAlZbHq45xae0dpLf9fl0pLykA1tb74tnSnwUDK6k8aQB63LixOf6KABbmefVO0PWEusW577CxUcxoYyQCDBhVsHYMbV7LwHIBrE0aDoBlxmRrt0QCWCZ9dSFUXS6mZRlbBhwzUgXu+xIwuEzFKD7lMq/c9oDUhPvx1zRqj+k8ouOBbjgqgKU2nLsm02vcenTtOxzHpjCBJCwHsBZxvnG8CI1erB8g1QGvBbDk7fXM6waJttFTYU+S9m422mFvkgVHtXoKYGyAKMlBP8p4RVAbK+Ibz/efC9dH5IfsMfsJ1ZsDYrneA2abNYAbTQCF+PrH9QW4kdvrFAzjRrgFKmG3J62Pw2Pp9tv02gGstIW/7wPuZzHt/rTzbnpRA1Ha/dkH8qtNEa8r3avl4surs9ZAWj/JYvxeN42kPPqGZuqE6VzwZgBYRsQvEIc2ABYnWBvFgmOEBW7EUl4xAHOCs8ys6WRCDSMM2LKayWI6kdPjJ/LkyUcy6l/IeNSnVhCAmULBAFKFQomACYAaMK+gEVWtGvc8PB/aUAYoCiZZ135iruEKb8UWkQ4AnHa7ZZg8cCOs15gW0senWCpJuQTwA4DDXCbDiRwc7NGdrlarymQ2JZA0nc4YlU9ZVTiOiQwMLeQPel7mOxBBhI4HIpRgUoXrnXEhLEmpBMH60YYNhOh9OIeyIX8ANtaLFfMN3SScg3A76h0GAtIwgudrmS+NNgEALQBY0+GYDDIAePo8uqsNR2St9XsDRrm7dXjI9JAPo8tVls7OjgwppF8zIArcLeGSVyrKcmEiMuK6UrXMcqpoOWjZiBpJAUkLWAU0batVZifhzaS5mQltv7GAHFwIGeLX7jyidDonIU3DYivQkDDGC51QmU8c1wiAagApYOYaTK4RoMc1X4wqaF1U2Z83gpomn3mroaKuhoG9b9hkS2q2mPcFTLnFeilziMBPp2SSoe1q9ZqUckKRfhqQq5V0z87ocgsAi8BbsSwLGFsAEME2pGun2Y0N5iq8m1cDsLTa4+CQ1w1gpY3Lrz4mf/EArKu6DabZWFeZk65yrQ9ORNtU2RfYWZ/tPkcBrCyL9kj7M+KhSbbh9rn08mXJW1wb6vtx1TRUxF3Hu7i69dPffk52AMu9V//2+4ibHyys01wIo8rtH0uum3BYer8e4tLKCmBtxJm9hF9lfRHq3wkMR1O3wYPTnhl5PiMDS5+yNV47UUTTnp/l/c6SRlT9ZLlvY4K4i/4bBLA2c63HYlJbg/pIvosewrvQ3jUbl8arIJqBZd4db76zmrSBBlbA0uImsGVY0Z6HjQUAh6CX8aSg/pN1Owy/mxbA8iQK/PaHXWjWAdGMIncc0L/VVsOmqLuhqS6D7nX422fX6/OQDtYQLvfJCLQHXCj8NmsUc9w0vZHfMO2i5TQawPwZcvWzG8hcD1mXWWw8053PymAQNYugXwHQgk1HAMxqqGKPEh4rZGJhRz7sskg73AGwtF4N2BYUbdPfvenHB8JU3F37JupSgTAAWwCwYt/tDHPj5w5gXeXFjxqAshqgcc9Ju/9V85dmQMedTzru5vl15e86+brOPa87/2ntmzXP103HL99100nrR0npZu37r7stosugBqoVjrTAlBpmmwU0J0LoXq0NSGVmO4JMAKZmEDDHGL1ay7DXk17vTE6Onsp43JX5bCTr5UzgTm9ACAtSALxYYRfK+MMDOCEYAFUggFJFIw6/WC1kSWaXAYuMKxkAjBzZV2AY6SRHzaRigQwkgDrQqIKQO46DraVROxTomI7GBLAmE0SVK8h4NqNmlLJp0CaNeo10ZYApOIdjAMhKxaIslgB9jFAl2DfL5ZoMK+RvOpnyumoFLooTKRYMCAUNKjCXqIW0Xktv1JdaqSrtVovnUR4AWkgTABYAJwWwFosVd1RUa6pWqhjm12pJEXsFmQDmNVotuhAiveFwJPVGXe7fv8+ynp6eyM7OnswXS7KDGHGvkBOIipIBJQCNijIcm/sYyMSyGcG+KhWNW6QywwKgyvYNu7vk7sCZPmMYR3A1BPC4Wqh7ZEDHVgF3Gi9k5QEELNPoUHsKABZdJe1zfKPWBc707zAYZI0uxi0wWl3UNLD520z4HoC1mexpeMA4MTtw1B5bLdkOs6WJNAgtt2q1JrVSUWqVsowGfRn1e9K7uJAXR0eymE5lt9GQRqMt1XpDBGxAgKswyqAvZ7XV9A0FeGUALHy7GljJbkzI85sEYN3kOGcESbO7SG2Pga8K4SWLPKfNN27eXwW4ilycJUyuV2mDrPUbfV3QNld5Zlx5ttKI6fruwilp7vYZRO4iLuq+bXsi7GIZbs9AuzFLWlH1kwZgcYzwFo8KXul4ndZ+yXWVDcDyy+22n/8OBM9bSt4uIJPy6NZd1HVJ925p2DiJJaV1XQDrOn086d2NW2voc9JcdNPqbsNASaiXqDFs8/wUDayr1kfa9Wnn/bpMyruxR4KCR79/ySw/l4Hluw4GbRSAFO67hr/BwFKb2Nhdxi7RSIIbe2OjZRW4FfJcHIClNraVH9AIhKDWhwAsx00R+dka3+wmmtuP3Dr1Nb9CgItuhNs+4qatNpnlgVkZCet9YfNEMMey6F1wC+kEoJbVv/IAJrKTrBQHZC/ARIJNxavtN9JQSRGcV8aSy3TC2iSK4RUwqIycR5z2FaAqbjgD41LClwa+oO1qmf4GZQtNEyR9WcYYnrfRYHXc+jdrMasHpkwwLY/avJwLrOvixqsC1mseerfbs5O2o09w2uofr9uFMM2ASrBxzPudIq6Yln7axLS1wPEylPb8tPwnGS9Z7lUjIO4Ffl35y5K3m7jmdec/rX9kLcN100kyCrM+O+k6f5LKYqhuJiVvwHrdbRFdjm0AixOZikdTywfLdA2Za1z3jKvcQvLrpZSLBTJ9EPVuNBrL5fmpXF6cycX5sbSbcG+b81oIk2skFTCNOGEvV0bEHcysYpHHENoVYBf0p+ByCFbLerGUVc5oGsHNEMAVxd3XcHWbkymkYwn6ClhHOAYgB2kDzMJgjMhvWM7jWbgegBT0l/r9AV3kUFZcB3AKQFR/2Of1uA7pQltLJ1V8VyvQ2TJC8TjPMtmdmfnc7E4hHeSxVCwRQFNNLAIzdBUcSSFXIDuKeaqA3QRGVlt6vb5h6BTMTgm1puCyacUZJ4MRr0O9kF1Vq/F6lAei7GdnZ2T0NOtNHsfz9/cPpLXTlqdPnkm93jCgIFw1wXaDCx9AraIRo59NjQA563Q2o0aW1iX10RwRdZ0vTPlN/XLStvXh9nsw77gbZMMA6zmw3pBHTPoENXMGSIOrJYDCYMfKUp/h8WjfI9VKQFqG4Rf497vUc1OP1tVRd7ucKC3h99PuyrFwwRuUJ8Uc9Ow8d9TIbpuNZTqfcXfT5GlFN9TcciGNalWGl115+vGncvT0sZwcvSCAtbe7K3sHe7KzdyilWkPW0PiqVFiv0NICQAjsmPpYNKYQzREAlroQoo9ldzdzjSDacr5I6U0Miglp3PQY96YDWFmr8ybAqyz2mubnKu2QZMPFLbCDcicvANPqx312ZD4iAKy0e9zzjhfHJitJdbNlwHsaI+4CVceZNBs4qd2yAFh8jx1b4joAVlS+TYWkAVjh9vXLGmU/u8+6CoCVpR7d/kQ7JmJ8y9K+nzWAFZenqPcrfG2yi27q+5mBgRUFQJq6XRtgwH6iynCVcSZt/MqalnvddQGsreibm3Ww9z7Y4240vaQxzS8DgAnNYxSAtXEV3NSxN9dfAcAiw2tlmF4bW0ldEEP6WoE/Rqw8ge122vt84CrLeo22tsUYcL3aa5o3N82o9DY2nONapy52+q3AFb7JmLLMKRN4x9jr/GxcBwNXQqCJ2EhX5pMCQMqgwnHm1UnXfw6ANBcYU2BJ80eAyYq9w6ZX0XfmydHO2uTPw2Ro19pGMK6PyL89Zm1v7XPIB4JjwZ7EpQhoRfmXiE8UgBX1/n3uDKy0jvaqLoZpk84vA4Clhoi2c+qkkGaVvUHns04K181yWv/Kmu5108liGGTNQ9R1mn5S/rLm4XW3RXQ5owEs15gIg1dGCB3C5avFXJbjEXcJnj1/LqcvT2XQH8iw36PH+Wo5k8ODNqMSrmUm0+mEYWs1shzuW1DU2rBvwMpBHWBXmRNa0ezAMA5cPkdQqVgEW8sIfuNaMJzAaILuFcAzgB8EXhYAzdYbcXeAMjSmi3k+n+DJasVod7ge7nKYmAAu4Tp1Y2y1GvLy5UuykOA+2L3s8lyjXpf+YCDlctW6ipWlXqtxQkQEQ+Y/n5fZbCHNJnS4wHQKwgIbxpcxkwE0QSvr7OyUrnkApC4v+9JqtWRGwM1MNshXsViWYtkIVxK4s6511F5aLKTWaPD7sten1tVoMmb5RuOJ1b4qydnFOd0cGxSmtxO5ZV6hbOVKmXM2WGygaENzDMfwG7Mq/sYzUI8LgHSYeB3tKWOMmOiBaAecUy2qzRiqO0/2AN0lFwtGpcTf5WrFMNVmC8vYMi6DxTwo49S4J9spXzTaYNpe+g4pS49Gmxd9JTyOGyCKnwhNgth3FwsjiK/PAV6izyxlOB6wvuFmizqvlgtSLZVkcNmVwnotJ8+P5P2f/72cHr2Q5RQC/UWyvg7u3JHbd+9JtdmRfKUqxXJV8uiHMG4R5ZMM9Zws4V4IsXgysH45ACwaaK8YqSppfP4SwArXTtY5JOt17jzgtwPH05QFrFrXV3me+xy9L/Z+b/3uX5e2qL5JACsqr37/jypbUh1fF8By7ZIkG1zzh2uiF/7pAFbS++33EbesnGczMrCS+k9S+T5LAOu6fTyp/XVe8+st6EevH8DCs9x+qH2F9oid9+PKcNU6SWrLLHa6f//rBrC03K5roAu8pI1fPoCFDV5zv9lIhdcB639TeO893QRVspGgFYiKYGDRll7Ck8GJRGgBHOTTXesHAG40QK3BHMhycgB0H8jSbEfNFWpnQzMU9nwUgIX0WA/2GrUzmVdsNMNzgI0Q7cKnoul6HrbsBpBynrlxCbSQvQ80ucAXyox+TxdI2DaWwW+wLkRHV60suA4aXQo9vqFh2WBZLJ/VqkJ6+lwWKSKKYdR7prIXLhC2YXwhj9aFMYqBBb1Vt+q4rnKqkoSDiKrdHP/7H/8wkf+fNgCkLezT7k8bFPz0swwQcZN02rOucz5qgnTTiTKgoyfq6zz9l/+eV+0f/sJRa8RFx91BzJ0M/eORL2eMALv7HL+9P8v+l9YD0gzqtPc3Lf2bPM8dCWciwyANBlO9XuXafjwekgmFAbrX7cnZyxeymk1lMhjIk6fPZNgbyHAIEGlGt7ne5Yk8vH9PHj68I0+fPZZ6rSL7+7tyeX5BgGMxn0m5AJ0jAyIBjNIBHS5vuxRVF1ksF2SyLOczqdYqzEetUiVoMRiNpVFvciLjbko+x7Swc0UtqXqdjKHLXpdMHkQmhDsiIvTheUaQPQg1WygVDYi2NJpPEDqH6yCGcbJ6rD4Xj6GurPh8q9mSwXDAoR5A1mA4JCDTabeZN0Sgw3GAW6gbzL+zxZTpATSD5hRdCi2oVqsZZhSYWDhWqRq3Q7C5jH6WYXOhHHRXm88p1D6xgBdcAwEAobFYN+uVzJcADwOmWoGsMaM3BiAPoBbys5gvpFKtsGuBVWdYbyaSnu7eQQotTy0xAx5htjW7UQH7KbQ4sm6nLpiFv8fDEUE45IEMLzGaXziH8mHqJxgFLS4wweBCt0Y/pYlHEBBgqmpkoRwoo7LcVNhd823KYtl407nUylUpFsoyWy7IOgN4Su0qW36UAaAavtk+MIAswwt0/JIU2I+R/mw2kePTEymX88zrDrTYxiO5ePlSLs9O5dP3P5TFaCSnz49kPBpKp92SfLUkzd0d6ewdSnN3T9p7h9Le35cC+oSuHSkUCjHQnCygswYJUOjHsS9aEr5H03cXsP6YmwQ6XHV+d/dqs45FV5lz0q71d8qz5iG47vW6EEblJ6zpZ56flYGVVh9Rc2qWOnEXWnFzUtZnh+fxsHm7lUaKC6BvX/gL6dQFqlP4qPxrmHm/jrIupH2ASRf30e0eb+pnrdu495NzkQMUKyMrTcQ9rm8Ez7EuS45Ys1nSmA+2prLWnQ+W4Rk2uHCiG3AcCODa9vHtpe9XMtAT7rPuqLbNbuWaQ5OLcGHPYn/643Nc/qP6l5vXNA2sNIBZQ/Zct/+ljTdpAGzWvuO3j96XFsQh7j7/uDuPuHWh60vdKIEAO/u93bSDBlTSWJFW/3RFc+duL6gMACzmwYq4B/Vl+6VGqFZtLAfA4rWQNWBkZAOE5dcmSM4mzzZojm704W1xzyNIDce0ZbBZEdLyAovHspkIkCigZTcVNwwnr6F5Xc7Y9hir3PWijqEYu2BHuX3MPYfjkKEw45DGkg5/02USNmkEUGTAMetZgveZLnYUQY2JJmg2pc2lZuZgPUIaBcBVATAVgC14rJhvSGTgODwsjEoF3jhsPwYAWBSzi02XEwbGgs6rugZu+r2tZ7oWah/Axr4VkycwagkBqEfCjLZc+Ob8YMugLpPKJHNdKN16pXQJ1kaWeUlNsNftQrg1u1zxwJsOYKUV50sAK7mG0iaurABLnGEVN4FddWKLK4Wfv7T+mtZfbvp8VP26x7LW703nS9OLYqi4kzYW7ZPxSJZWxHw6GsrpyUs5PzuT2XgiJ0fPuBtxcd6V4WCyYQytVwt5/PgTuXt3X37ta18VeMDNp1MCLfVqVe7cuSMQfp9PR/QSB1JlXPGMLhQF2StgXBWkDFHx1ZyTcSG/lkatykkW2k7VWpPgzOXlJe8F42dvb48GBt0SCwWp12sygpuenQxn0yl1sfC8RqMmwyGAtyGBDTC5MDAj/XKpSg0t1csCwIEJFeAVDJlSsUBxc3xq1ZqMxiOKRMLdsN/vM31M7mBUASwDgIX0IAyvbnnKZur3h3SRA/iCD75RV5j10EfgUobfSF/1t+Cmh7ZCOfEcgFnjqREOx3oDIA5cJpH/+XJhIglWa9S8ggg9d7VsFBL85jkLYAH048eCdIzC4uzEUjgfqw/LrsLU7QJYriHDZKyh4fZ3LAJAmVZgTLWv4DandY5ykL1lXT5zYgwaDSCMCJIwWRTAQn0o+0r7MfJl9MmWrKdNtELgnWJAw9l8IbVmg/0NkSfpbrk2bMHhsM+6QrvSsLDtCjgtD02yGYBXkdGwT22xZqshk9FIyqW8TAcD+fd/8n/J6KInj+7dleVkKh/+4hc0TKbLmdx+9FCK9YrM1jm5ff+RfOvbvyPFelVGk6l0dncJpkHQHQAWXAoJYFHsvWRCBHEl5eliODTzUH3HCK1GjS1xi8bta68OAKXNOe4z0q79EsCKnhnS6s2/y23vVwWwws9OAQ5uEMBKK3PU+SgAKymdKDvHf1eSFrRx83ha3vW+ODsLx28KwAo/4+YALLcM+owsDKy4sejzALA0L68CYEXZf9dtf9fFK7J/pzEkLbARNwekATBx/VKPX9XOv8q7R3skJQqpMWHSwcvrAFgom0YUvG79aXCYTb/ygKrAhTDMvNLIgtwJRRkt0GWYMSr0boIvQad2Y+dbQMs8L2e8KGAbWS09zObQf8VGndFKsgCWBbD9DQTIYtB1jXnYZnHSRkz4AMzBJ0nHT+1O2KauDUqsKUXiCJuxtNkiwH3a1dYTYJNuPswqhucG82c9FRSsC/JhGUoOCKd1pKBc1BpVvQbQf+jaZxldyvRi+yCKYgEMKUck3pW/sP1fmXPqQqjXa90TwLNRD/0ojWxWYokaZdEwtpR2pS6UKgYfYrAB8PvbH/0gkYH1eS9w0wCBtPxlHZgTe/kNnXTzshkwUhg+N/ToL3wycYaVW/AsdZ7W3/yKjOp/WSfdz6JR0ibPtPfndefR1WxyJ3vqS2EoW0D4fEbx6TMAVyen0ru8kPF4JPPZVHabHRmNhnL07IWcnl3IoD+0+7IrOTs9kXq9InfvHMhXvvI23dUANO12dggyXZydSS63lGoVOlBTwW4PPgAQDFMnJ52dhhTzOZlORlKrlGQ2HUmr2ZDlYmZAoEJZpvMFtZ52d3dlOh3L/v4+2TtgJM2XFoyw0ewgQk8XNbC07ORMpg8AihrE3osUPMfvdssAT7iWIIjVxsIxTDwQd8cHvwE+AdjSz2Q85p8Ar3Bvt9uVRrNJEASgCAC6i4sLOTi4ZVzxFgjHbEAggElwTUQeFGAyf4OtZlwRze8CxeEBjOE36mM8nZN1BnF5TqCFAoEsuqEx7HDVCIQvTV4RZQ/pErCzAA1AE5QHeVFmm4rfG/H8gjFulnDzNGLqG6YEsUijfaV5pqGgu3TQcKIugNnFBhCm9HgYGfP51OiIWWF5+uvjXjyTu0ZWC8yKn67WiFJogDx8tG60PrRs+O0aFGRiQacLLnnLNZlx0A+D+98AbrGWHg6JgHK5tKmb1XJO445lWyylXqpI9+Qlwcvzk2My/cC6e/zJp3xnTo+PBSYIDIgaBPV7A3n88cey027LZLWQwXImD955h6wrsK/eeffr0trfZfsx3DIywIg5BeptkYVFo8uIuW9p1EQIckaNIUkLi6vN2a8XwEof/7Lrf0WndfX8h9MJnp+13r7IDKxtOyBcW/55dUXx20avS2NgRbWp+4w0W8AHsK66gI6yb9Lm/LQ8J/X5KDtLj7mLNDO257hwu0p+tq+9WQBL09/YgjH6fW4+/Hu0ft4EACtKAPlV+pCWbVM/qTqpwfIx6rluHUX2qwgAK+r9SRvb0s7Hvd9p72fU++Ue48I6BcRI6v9RGyDh68Pju4qWY4P0JgAsMISMXWPaUSMCbqIKblz0tNSO+x/Kbe045NnkO4hSSC1OXGIBLJwDgLFhZIGtAwYZACsrtYA0FMDCEzcA1oYZFjCGaQNBk9XTOOXYA5uNAFgyeJgvGBZU1EfrOKoP6D3RCk7BHe7YGDWOkP21iTxt7nP7pOMhu0l0U9eUOYFubJB/lDmwdQNGGuvS9lPXC8HgiBaGtcwoTc3VzlJgS/MXst9s23EzGV4bACNNIxj2niPerkDVJioiI14Hz9dAh+oiSNDQ5ovzi+NSyPvSAKw0A+51L4DTAIW056cNLmnlu8nzb1JebrJcb0pa2Sfd7YHCHzi0X7l+2XHljOuDqZP3Z1hxb2rf4wBnF+ubARZ7ODBslgvqVo0uL+Xo6JkcPX0iY4iaYxdnPpfp2DCuTk7P5PKiJ4vlWobDqQwGI1kyLPBSSsWc1GpV+c53viWtZlOOXhxhRqXWE4ABkYU0Gg0CWPiNPIzGQwqNN9sAZgAUVaipBQHKyagv9SrcyfJkUU2mc1kg8ttsRuAGk3OlYgAhACsApVAG1WwqlY24twqaK0jDYyWwcdYyGAyYDwBOYEsRcJrOZGYF2A3glZN2q8nnTaYGrHL98xWQAtuLbot03zNC7/iAyQXgCwwu6F9p/4cLHAwIuEXSxW485T2T6UTgpoj8gmk1GI5YJgCBmFfIWAMQtoJofI3tggkH5Wm0mlLIF1lPuTXC6Jo2r1SqfD5AqBU0uuiiZ7S1UD80dHRytBM72U3WzRJADvSfACAp+AbkSgEst04UPKLTiQWwgKoB2EE5cN4wx5Z0kUSUPeobWBdFAFgwlsDkMnUIHTQYSXDtLBp9NUZ4rIdcIuFeiONgaIGpZoxOw8QqF0oyn0IzDVEmV3SJxLnZfMo+hMcAEEX/RX8fDvpSKRalCYBwsZAJQN1nR3J8dESG4kW3SxbW4f6ePH3yhAL1hTw4Y4ieuJJxfyCz6UxeHh0bKnoxL/X9HXlxfiYP335Xvvf9P5D92/ekVK0STAOz0HYM4+oJlpsUDedsDWo5TNIwMy5qQZU0zPnjkv9b+3RcGngPrvqJWiDFp5+4v3clAfvoZ3wJYLnGtc4HUXWVNodFnY/aH3SvS13gWCPcty2CBVuQ0+jnJ4tMuwBWXPle93G3/tPepaQ28AEsTStr/qOvuzkAK2oBqS5sbrnjxiT/+GcJYG092w5LVwGw0t6ftPbybWTTb64DoDsLbl+kPwUM8vOYtBGSZUxPstH9sSiy/iKmB39+Ser/WQEsTcMFsFC+JPH2LPmnJAeAAOIEUAU3QNTGddAye0ByMnVl3P/UbQwugTp+mDwqwKXi5OoyaLW0wMhSl0JeDvdAY+dpOtEAFvIFsC0MYKH8ZBNZu0ztPIJaEAzf6CDEMOE0iI4DtAe2opAR79a9jvv67QYRiOpvytpSID8Yg6wUhMPAinq/XAArCmylYLoTbVHzroytqPJr3Rigy2qZ2onSLbvBtsL2FfuA1crC37r5jnIyMJWzabHZvLWaXdRjsR+tP9jybrmj3keXdab3bdr5Z38wyttTAAAgAElEQVT9l6/EwEoDkNImxLTzfvpZB+G0dG/qfFSF+wPYVQyEm8rXFyWdLO0d1wfjDBH3+rS/swBYWtfXeRfSynedNLNM3G9K/9AJyWgEmYU9lsrL2Uzm07HMJiP58L335MnjjyS3Wki1WJTpZCz9Xo+gEVzWjk/PZDrBRLmW4WhK0AWDZaVcoo/75eWF7O52+Bv1DTAAouK39g+l2axzohsOhtLstFgtFxdnZC51Oi1ZLKZy+/BADvfbMhkPpVrKUxQewBiYX61We8P06fUuJZeHW99ManUAGUsCPHA1LJaLGxYNXdIKZicKwuwAFwAAGQH4mgF07IRuroUu1JITB1z+WFeLtdTqVZmv5qwHUI3hdof+ArFz7CyhLgFgIS/uB88Fa4rPAIhTKJPBw50Zy2iigDmZXsbAQfRD3KMRFwFg4f69vQPmG8cBBFL03YrHm2iGSwJ9aGcAWAUwmKxoPnStcB76UgRbALBhh269ovg9Jl/Ui3F3NCVAXjDpGcAKO3D4Oxz+mOXIm4mxaNtcDS79BvCBvlAuFGXYH8h0PmH7GGBxSWCGbK+SEYPnN9K0z8L9zEsB7qXGnRTXddqdjX4W0rvsXfI5OFetoB6MZgC+AZDNJwvDWAPTkMbhkm1XK4PtN6H2GyK3LKZjOi+iLmeDoTz+5GM5Pnou3eNj6Xe7UrXC9sNej8w/9OdOp8m+Mej35dGDR/LB+x/Kh598QgCy1W4TNDu+uJBKsynf+73vy+/83u9JqVoXcONK5QrvhQG3MTzoOli2AFZeFtx9FllHKFHHrkM8vEk10KLGI98Aj77mSwDLNQqzjOtfNAZW0gIRu+j+x73+TQCwNu44XkaTyhVcGgZAk+yJ655zs+WnEQdaqc2bBhAk2cbm/TfLE7edrqOBFSwcw8sdF8BKq2//vFu2+HtfTQMrrm+Q0myFlnVe9McBHT+TyhW1KE4aQ7bXY1cDsLbq0AGw0mzhqHFO85Pl3izX+P0xtX681XNSH4kah+IBrO16NeCVCSiEj/kdzwDz58+o8q+XZvNuA1z4AJYFthyeekiEHTGJFVQw6Qfug3w+bHkCVPY5VgOL2lRGf3wLwIIngQIv2Ng06XvBHCyIVi6a6Nzabu61G33UhA6NW/2xQdPDNzwFfJAnHHE1mYGtIvhaR35WCh6AtenjVtsPdjXywcDfKpfB9jLAk5YX3zoWA0zS8yb/5nrTZyywaB8ETVcdPzb9wNEUc/O76SOqYeUAZwAQNTqierJsxkcbUIqMKSeoDuvd9uWkdS7O6Uam1uOmjV6VgZVmML3qAnx7wEzbEU3L0c2ejxpAsw6UN5uTL2ZqWesySz/RtNxr/fuypHOVCT6tVdLK96rvT9Tz056ZluernE97lgtgYUYr5guSWy9keHkp/d6lPP30YxkNLhlZcDWfSn69lPFwKIN+V/rDoczWeen2hzIazuX45FQuL6ElVaULGD6ItAbACzRmgCGNWp2021F/JHv7+4zmN5yMZdQfSKPdIsiFSH9wT4QGVgfsIZnLgwf35MGdA3nr0T2ZDPtSyIEpBEF0I2YN7aqTly+lVKlQz2p3b2cz0cMtbf/wgFpYRgDdAFh0yWM0OCOEDsAAoIdxucOkbXSkAHgAWIK/PwQMqRkAkAVsqHqFbDMwawBgob7xd7liNKTUpW0OgXJcb0EoaisNBiKrvDSaRrAdbnuY3pAGmF8q+K7i7rgGQBauI4OoXJbJZEZ9LJwDEHN52ZPxZMzoeI12mwAdrqXYqIjUWf8lWVIDC/krSZlMLDPRYoI1LLYqAa/APdBEbMQ10OcidZrGD3baLIClAufFghQLpvzQs4o2Sil7KYv5XC7OzuWy36WLKUA3AlfFihRLJUZVJIBFphcaTcEyC6YViiwv2hX3gc2mO08bbS0bkVINgELeMPDwD0wudemE8VcqF6UEGnhOZNjrSqVUkDJZVEbkc9Hvy09+9Nfy/nvvSX65kmoxL72Lcxp8bbisWg0ygKsA3RC9cjyZSqvTkb/4wV9Tk2z/1oGcnp7LcDLhe/LP/8W/kN/+7u/KHLujcAssGldRYzDZ+iPNOy9rgHi5giwoBmr0sFYRNJcoAItjwRaeED4QtQBIHm+SGUyRRruTubTxNW388l0orzI2mmu/ZGC576e/6HLrM60t9Vr3Oh/A8tO4SQAr6vnJC2DjErHlhpvAQtnK/xUYiEl9Ob2fm9L516WxrtwFi/9uxC3q3GfcBIDlL1DdfGQREY+7f2sxFvHyaxTCuPp1j4f6rU3LB7A2NqxdBimb2e9n/kIv7j2KWr+E6ucVXQjT3l95RQ2stPxHvZNJY3TS/BPZhs5yNOp8Wv/PCmAFbm4GwAp+vxqABW+G0HrISj2oCyEj2Fk3N1NvYRdCAFg6LpjybzOwzOZ0AGDB1nMBLGxe6oYtvudz5ze0U1UY3hkXcYxSHAwEZACaTZ43Ok3huTVqrncBLL9fqD1KO9ICQEF/MsBVFgUg/x0P5QPRgKLGDS84Rd5qY/ll4EZuhJs2QZ8QqypgrmHjUj8FRLMmEB4w6X3Gk19IFcvHM2DLbjSwbBpsW8vYU5uX+bEC9FHljbPD9H4fwFI74ZVdCJMGA9PAV98hvdoAmpaD13s+ykDJYgxkHXhfb+4//9TT6iqt/2wm9JiJNq6e09J9lZp5nWm/Sr5SjYmbStxJJ619zYo2RxcyzBEAsGaTgRw/P5Lj50/lxfMn0mnW6U7YuzgTiLgX8yLT8VDOul15dtaV/gTARlnOzrsyniylVm/RJRCsGIBWB4cHFEuH/tVlt2ei55WrcnjrlvQu+3TZwkIGOwhY8KP9AACAZVUpF2Q0vJSddk2+8bWvyFcePaA4dq1cZHTE7vmZlAo5MloMOJWnC2Cz1SIYgTz0el25ffs2GUrQxDJRCs3O1Wg4lHqlvgE9ALhonYGhRGH42UxqjTqj9A0GQ54H6IF8A6gqVwDSGWAMkwmvr9cIakCbC89FFEWUG9cgT8b1by1PnhzJwYEB11DuMZhvANIqFet2aCjUOKf342+wieA6Z1z4jOsb8tq9hCsndMsMCNVstAg4weDCtImoe4xOAgAOk1y+RPF2jTyDHSPswKGsBAirJtojwCxoc+FvsJDwmc8QQQZgkwHQtN4IOFlQS7W4yOyzO0vaPbH7B3ZSr9uVy16PaaDe6vWGlCu1DYDF+6zYPFwIwb7Cc3VyRV/RNjFGT2AgoA5UVwzfdCtl3UG7ARFVVnTzQ5kBhgLEnYMNh53B+VS6p2dSRn8f9GVwcSGnR0fy8Xvvy3I2kXcePZJB75IsxUGvT+01GBRwPwS4BGCt2dmRQqUi49lCfvCjv5HheCLHZycyX63kD/7xP5V/8gf/RG7dvU821Xy5lvZOR8azOcHLw9uHBDk3C03UYaFMt0pEIgRwtcwVQwBWsNgLNMjUwA2MvwDIctfqcQuA5GHp9QJYaUNiLEMi7cbN+S8BLLd/6FgTadRHADt+n9legEY3xOa6mP1QPU+j23Mv0fz6eU2b67bPbwNYSWlEnbuKC+1V087SBlgMqb2j7iNu/Wj9xaWV3n5ZGFjb7Azf1gnGJav1o/ZiisC2O69s9y0vgltEId80ACutj4bGaEeWwD8eFDV4geLSTnzmK2pgpa2j0vIUtX6LW39GpmVZRHHDvdt//Gs4riCccugTaEi5da7RB9Ft3Sh8V2EwR+Vfo3jqOYiSh67ztLFcjSvkD7Ia7vsex8CiHhaBMABUhtlPm5tC7hbQsgFqAGCt7Wak6me5eeK4u8lnWPOJeVK3R3pDIBBRgEOYc+6cG7glbrcPgiCZDUszBwTgndp4UQxfNx21Q905JNS/YghcymLCRrIpQPjZmhcNDOWPd/rbt3k37UyAKy/FnNn09j/st/AodWzZqPcCUiTKlqPtC/kXOyfoxjKz7zCt3HdO//a/3TxFuRBuyvElAytu6Ml2PAnASjLG0gbebE//5b8qbUJNA4PcF9KtU/e4DkBRL6A/wUQZKdep5bR8a5pp16XVz3XyFlUf100n7b60/CszmO8KxKZzKzKvPv3ofXn80YdyuLcjo8sL6XcvZbWcSb1WJuQ1Hg7kcjCQ7ngunzx7LsPRXLqXfZkv8lKvtyBzJYVyiSAINKLAtDHzgKFdw9jGRFksGV0igDHn52dc2NdrFZlNxhSAh2h2p12XybBHvaSdnar8o9/5LQq2YzKGwDvcDJEGJjNMzpMJdItqsre3Q9fFTx9/SnYSAC+4gcPFC8Aa/t06OCSgBNYWBmpcB/QCEzjc38bDkYwmY7o0Qpeof9mXUrkse7u7Rtx+NJR6AzpbhgFEV7SF0fWClgDcKgGUkBUEYfhORyDwDoCqd3lJBlSlWpPFdEYwBdchfTDTAKrUqHdlABrUIcqtboXD0Uj2dvf5u9fvsX4pLt9oEsCirlO+KDudDkGbOSKeWA0ETOx47mg0Zl7xMWLoZtJEHoyhY0ArTIz4ANiCGyXabjQcSaUMoAnC7sY1kTwhRGyxUU1QfnyUAo+0DYPN7PJNRlO2F9oCz4G7JdqnAqYYmVclTuQwehCFzxidhr4Nl0L8RvuBjQb9q8l0RLdMZa3RJdCh+VcIfBrAEiw/GGgaOhq7bNCz+vTDjwTU/nqlLI8/el869YZMhwbAykNkfzpj39tHW8zRP1vS6/VYj93uJdM+OLwtcwYGqCGkpLw4OZX/+Gd/JuPFQh6+845893u/K9/89d+gC6hhleVkifIRTzYgHOqpUDRlxjnS0gEW5lEnYF4VZJkHgIUS4DpYY8E3jDAAanD5QXvgt0aT0fd+YwCykteC43QRMlujptXJ3DK/Q98hRkh0IGuzwA8HZjagkxdRKG0gizl/fQDrVYErzdDVXHhMdQb3uJoiWaogbTzXNLJe51+fZDNFpekf256/w6XaSuMGAay0skcvgNEW6W0YV59faAAL44UTYWxTvxt2gsaCzQZguXW4sbt+iQCsUP6vycDK+l7qde4C3LUbzflwxLQs76f/jqRpkKWtk9LOx783YSAz7rpEgMuylQL3umCsMekZ+yeYb9x5yIIiW/yOzwbA0uiDmLq17Py2gAXLbdlX5rjrHuiMqZhLbDAi0z8U0DKuf+pCaMb1Ne3vxRLaq4sNgAUNLLJ2LIC1mAWAFqKJQxQcgBWtC/u+Ij2zIRjoutI2i9hsoN0fGaUvmIP1vM6P5jHGBnLv9+dI37Uxbg7188Y0IXGB/Eew+NRNWm1ts77Ahdj4DDYNmK4NmKG2kkbxU7uLD3JsKehmGS+KguTX2wCdloF1YjeCt+fVoOMGYJ7Vh7VsK3hJMIqi08fddnDHk7h1MNL2ASyVAWEdft4Alr9Dk2SQRCF3aUZX1gE7LZ3tjvtmuTJeNf+/KtdHGi1O4V0AK+klvW59pQFU1003MASSUzDCh+FoFDpwcPBLYUgmTuAc470dTY91qT7YUbnUidGIfk/oljceD2Q26suP//qvpHdxKoetjgz7XRkN+pycOp02AYMXxy+kVm/Lk+Nj+bufvy/1elvOez0Zj5ays38og+FYxhDWzhlBSg6CYhb/MPrBYGKIWBsBBDRc7NaYaHe4Z8FwwPVqlaDaYj6V1Xwt+/tN+dq7X5F7d+4QtBiMBmTsVCpluTg/leFoIPPJhGl885tfN+AXBNDrVe6i4IFgg6EsBFLsBNnvXxKkAhPqvHshtw73ZTQeE2jrD/GMuhRLZU7gVQAgIgSiirk8XeDAnEFbdS9NOgBhpnO49xlW1nm3K+1OewM+KSMJDKrxeCKNRl0Q8hcLWoBbkzHE36tSq9bI5KmUq/zeae8S7AFDB6wulBttNxqMpA7tpd5A6la0fbaYy9HRsbRaLWnv7JKldtHryb27d8nUUvdGBXzYvjt7ctntsp5Qv5hsWU9gSw0G8uDRQ3l5fCy1WlOqtTJdBbvdc2m3dyRfKsp0NJFKvSrL2dxGMFzJcr4k4Hd5cUl3SbptFspy8vJEGq0OQTXU8YMHD8jEAiCGSH7HJyfS6rTl448/lgcPHtH9st/vS7lqokIC/MNHdcEMiwy6ZlUGGKhVKxR3r1crMh6NZLVcEPCsVary+NNPqPVWKeXlw/ffY1+EfQJtq3KxIM16TZ598gnDGxdya9ltIZrkQibDoWE82KiPuG8G90zobJUqAtYeGG75YkmK5Rojau4eHMqPfvpT6Q9H8pu/89vy9a9/Q27fvSNTsuAsaKUGFdwXaRIBTDJAIkBJXEvdr1JFCmiXAoCroiyVkbU04bNX9htIGAI0F3JgaiH6EACv4FsBpCCMN0clvo9QIDMGJH7bCEn6TWASKwfUQbBDiN1E12BToMxEZDYA2haQ5uiqbY9PNoLOFrPXvXLb/SsYW8Pi9tv2gymfGV+3t2F1LkL0x2Csj9opteMv6oLlNHWneB8AQq1LwrsWBzRjnL3QyVyWhZxreIZqI2YnNyn/V7XPtuzDmB3iuFkx6/OSrnPPZU0vzn5Mi0LoL9DdBRoNeId5mmSjZm1Xv63c+9LcBaOe77p+RLUJgPi4/qTvhV/fV6lzjRIXta4wi+pk8DCtrRVC21znvaJ63Ierg3Tj3/2k9kyzG+PqaPt4OoMq7VmhFbjnZmrqONBY0v676ccuYOIADdq31T5KGkNS82cviKoTdSH27fRg/E120UOk6vi61o0SjMn+Rkp0rrO8p7gmEG+P1ljbAFTYFHJAH33XNtHeiJ5EzCv22Nb8xDkjuF6jFhrRdwBNylYyrn/8jfnNRk42eQdAZdwKEYUQIBrsNWy4UtYBm59WLgI2iEafwzdr0YJX3OgslSNdDN3+4rLv3f5oxqbA4yH8TuqGWLidXBYWrgcQlDQHxjGY9J6odwPnEB1bpSg27wr0UBF10Q4mynTSaIFYy5logWgH6JUiGmABig8GOLTtgw1ybMYb9iyCEwXrw/D7msJuNyZY6MP5CCxBCt0aogCeg3S1HVxWc5x/3mbctAxod44IRV38vAGsrIPPm3bdVSbRNy3vv0r5cdspCkz6EsBKdvFNA7Dc3QO/fvFbRQPjDAQMdFigA+iqVIpycfpSPnj/F/L804+kAFFruMZhLIRr3HQms+VCLi67BFDuPXwko+lC/vpHP5Z/eO8jefDoLfn0ybEIWEW1usyXSwEwZATV12TdAPDBBwteuKKBxcNlKBknAK9EckUM+yYSIgAEMoAWc95fr5Zkb29XGlWT5mg2pf4VJtyL7oUUinlp1iuy0+7IV955KHfv3KaY9unJieRzK2k1ANZNjWtcQaSQL8l8MSV7BlEQnz9/Lvv7e9IfQIy7TtAGLoeXg748uP9AKtWKHD0/knq1LpVSUU5eHMmd27cJgMyxWzU39QMG0IO3HrFsL0/OpD8YGIZXoy77B/sy6A+k1W7JfDqnCyLWEf3+gNEJCWKVyzIajaRarZN1dX5+QTfI05MzAlxFuBFWK3Jy8pLuiHBtBGj27NlzuXv3LoFAMHTAuvnpz/5W9vf25Pf/4A/l/OKCmCfAOQBqyBMYXjutNt0R8Uwcg3bW5WWXjCsYNijPcDymSyImSIBicAnFDlar3WAaqP+D/Vss1/nZOanp0/FUvvUb/4UcPX9Od83d9i7LiHJDqPzs9IzlAzPt/OKcIuxI5/TkVO49uCej4ZgsOtTJ48efSrFSlZ3djrw8fim9fl/efeerBNkAeKGvD8dDWUxmAkF/9NvpZEg3vE6rIY8/+UTm0wnZUyfHLwmKHuy2ZTJEvZcJBvcvzyks32zU2d8ByywQ4ZKRJOcEywC+0iAolmS6WFFDDP2IUQMLRSlValKqVMmSKpQrcufBAwY72D88lPsPH8oEwCYZeSJTvGM5kYLdLS1i1xhQD7QnKOhKITGyuRarHEGycq3OSIWrfEkWubws8bZE6DDEL0yDGchlYOr1OmbTxdRGtQmdU+FVeiJGj1863rgGZOScvaVt4e7iasRJf8bUZwYi0/44Gc+MCQRnDYDluWxsTc7JIt3qArKpa88lxQc4XECEbebVX5YFVFy7Rt2bNn9cxY6KXoAmi+j61Zn1eUnXZU0jSz2lAVhRiyPfpolfQKeDE1E2kZue+/d1AKykDTyOYY6GTrittoGtcL5UjDiFybhZUIeXWjpeGVaD+UT2L093Z6s/WSbn5t6YfW1ljmz3x7CoctKYmbXfXa3vpveRxPWCawBG1KO7IHbrWevfrZcogoIPAGStg6g8R48fDhjjiIHr/WkAcTyAtc2kCretPjdZA9LNh3t/VgDLZ3caMo4+W0W04wEsH0T2x6tMABYZXOHohbC1uUm8BMvSAFhkG1kAa0UAC5uXBgjTfqD9JgBFwgAS7XdHz0kjPvsaSsGmPihoLkUovCGPPLr17upsIS8aZXB7/s9GcHEBLGUWmXExDCohDyiDAluaJ7Ph7kg1qcunrQMFjdCOWodht8ZtcoOm54rVh55hOyVGLjBkCYFaoNpcZ9dYVqtNo0diM813adwQIJxgKyGAymPgat/V78+dgZVm9Pg7OP7kmjRBJg68r3DyVQbRV3jsl7deowZ8Y89P4osBYG32UxJqKKB7h4zSlDpNmsA5WEWM0+adDJ8I3tMIwxST2HpFAOv8+Ej+8s//TMaDS8ktF9J98ULuHB5SJ+j4+IgR63b2d2U6XciK0e5mcvfhI/mX//K/k1ZnV+qNXXn85DnCz8loOjGC6ZbFA5cvaGx1u12ZzRey29mlGDgoysb1zoiE5wrw1QeeAL/9NZkxRHhkLaVCgSwaLFABKOD6zm5bEP1tNFpIqZyTcjFHllWjVpbvfOfb8ujRQ/n53/1M9vd25Otf/5p0uxcc8OH29eDOfXn69KncunVLTk9fWjZXkdpWYIQZbakCmT8AL+7ff8BnAkja399hdDq4OvZ6A+603L59l3pRuF6jGc6six+YYgCZwOYCMFarISoedrHypPoC6ENdnbw8NS6S+Zw8f/JcHj56KP1en26K3/zmN8mA619eyq1bd2QwGFF/C9eOR2OCUHg2AKbd3X0ZjkdycnrGdA9v35HpbCr3HjxkWQBCguED1li1UpFms0W3RgB2zToiGkIDq0FQCPXFaISSp5A8J/RiXsqIyrdAtLwi8w+Q6uT0VNqNJtMD+ANjgC6dOzsyuBzIT378Y3lw/z7jryymI6lWijIeTmQ0HMjO7p78yZ/8n9Jp78j3fve78tOf/q20mw3W9+Mnn1KvC2w17CBWyzWplBsyHk2k3WlJs9UkCAmG18uXL6R7cQ6VeQYGONzdl8vuudTKFen3e/Lorbfk7OWRFPIrsu74Wa6khKh/1s2VUR2nU9Y7AE/0PxhuAO3m6Btrke54JLVGm0bDeDKRWr0pj95+R+4+fECXxlqjJflSSS77I2l2mowoeHZ+zvooIxIlgFr0cepRgOIPNayVrOYmSADE3BktUkRmizUZWLVWS6r1hki+JDMyf4JdYNd4DBvsMQONdfGkkap2pGWVUJxUF7jUUAvCd28MGMmb99N+/LnZH7/UAMbleB5cPNyPnmc6keL0eFhYQyPKuNvkz2FQRecxzX0sGcByRYDjbCket0ihC2BxB9eN0x2ziE8qn193SfNrVA/IakvFXYcd+qyfV31WXB9Ler7/zK3+6c2Tadf7BrzvwRDXHnFlj9tYiirrTQFYIZvMiy4WPDfQ1omuX7UjkjfgDAi/DRLrMZdAEVVH/nrDz0saA0uv17d4u31vFsBK6+Pb5z8bAMsdQ9wxNs2ROu19yPrux81FocXyawCw4u1nU+8+aTWt/ThvaQRK3pzMwIoCsIK62AawNva8Rv/0NMoUwNJ8qjzCBtix4/F6bYAn2DLmO4gmqPIEPoAFyQoANBRxtwwsXKv/NN9IbwNgeeX37Q/Y9T4DS9Mx14bHjwDYCq+XyC6PmGuCeT6IsOeON2n4hAtgueVTt9TQWGld85imE4XUnRM2z7ObfzjnYiiw943+qmEOrlZhAMt/Hn77wHKoTBHDb1CHAbDl3gPygF7j1l+SLeHmS/XBOKa8bgZW2gDjV5he73fENEMp7Tk3cT7L4HITz/kyjZurgbj+5fYz3yj0++DN5WY7pbQBLr3PbUyjlGxG7whkN/+D5MMGaNRjt3e1TDmjQgMbtzosxBADb9zvyX/+D38q68VULl+eSB06UP1LRq0DINNqNmUmK8O+qSKErmGZHL84lf/vL34os7lIs7Mnw8mMYtMASuZ2MW7mUTCtIM5e5SIeEfwgrK7CknDzI+OKi/eFlEpFM3FBzwfgFQZfTGYU8l7LdDSW3Z02mUNFACrQbppNCVpAf2tnpyVf+9pX5aOPPpBquUShbYBHd+/elmajIS+evpDv//7vkZkE7a/JZCR37tyVBw/vyfHxMTWOWq0GATYFsMBCAsMH2leffPSBPH78iRzeuiP37t+lQQQWGOnEjCJXlIdvvSWPHz+W23dusyxggwHcAfOr2YR725AaXGBmoV5mcwBCJdJ/J8MRnwta9wBC4r2BvPvVd+VnP/0ZXe5KpZr0en2CTgBaHt5/wLztdHbl4PDQ6HE1m9Lt9qhNVanUCLC9eHEsnd0OGUOMrrdYyOHhLbqcjccj6V10CYIZFhgE3cHQMyBXo9NixEeUBaDcYNBjuQHyoM5xz8HuvlxcnHOi3O105MP335edVkv+5oc/IhsNOlOyXjBAAJhxiGyJD/J8/vJE7t2/L8+ePGU9AFzb2+kQ1EMZwUZT+nmpWJXxeEp9M0PRNn18d2eHTKlGsy7L6VTeevRQ/uZHP5Jq2VDeq5WyFIuIgjiVSrUoSwiXrtcEncD0G42NKD8MrMl0RvdFGq/QiQOgBHdXsOCabbl9/y7bv1Qpk41Vrzclly/IaDKT9u4uga/BaCSFsol6CBc9MLoms6nR9yKTCUCtyf8akSDtOwM7CVE9wcCazJdSKNek2elIudqUBQxJRKFxaPj+vJ02vq+u8fMAACAASURBVBGF8z5r3Y1TLS41iunWaITvjWsC8rxtwMeNme7CSR8JEIvLAMcFMXBfNBgWFgwhF0QAferFaFcgcUCA0UCJHnvN8WT9nrgohYHhl7wA3SygPABLd3tfN4AVOTvE1MdVrt3UaYa0kurfbbf0udbkMOt1/rVR96UxsOJsEz1+kwBWVP7CC4ekfrzdev7iJ6rudLzctu+TXAvxXpq8+GvKrTJ4DCwXwDWLu8+GgeUCNW4eozT0kseLeDMvS7/cvuazA7A0526fjgKwksqRpYxxNRTZvzG2x8hoaP9Nao80BlY8QHw9ACsMXqGk1wOwzLu42ppesgBYbn0AcDJziWGcGUYW3l0LWFnXwSgAC30fdo8ysGBvb1wIZ1MTtc5xF3Tnb428l7PsKfecmz8XwFLgJtw/ogDwoE9s8gCmugXCXdBJj/ljW6rdYzOxETy3nh44zPTta+mP/5uyWQALOrlmHLT1r+yzvAGmNH3NnwJYQX4NmOWPi5oPBe1cu879WzcY3Tp108PfBBCpIWtAQH2vFFjDOf1s7BV7YOkECdieI94wAEsrza+MpN+vMqDFTwXRk/FVrv/y2jejBtz+ETWouC+M35eyDkKvUtK0Z6T37y11hcjs+GKDac+9ihEQNbCYY8YI3XqW45MP5g7YPzmB//tC5pOR/N9//L+RfTW6uJDFaEjWCgzdi8tzCrO3OoiUNiHDCu550Feaz9by9PlL+eCDJ/LJk2eyWJoFN9yoIFbYaLQJxCAKYaPelmKhKi/OX0in1eSECxYWDVrL2ALIAiAHGlB0h7OC1GbHCXyUghThI4aogsUCQRMwm0yUv5HUayZSHsAqAFBgEwGYUFHxg4OONGo1mU+m8o1f+6p88vEn8q1v/Ybs7u7IBx98IDs7bQI4WF4jSuDjTz8lqAJtqudPnsrv/u73WK8fffSx/Kf/9z/L7/2j35OvfvVdee/9D+XTTz+RoxdHBMgA+Lzzlbfl+Pgl3ceQP9TD22+/JcVSQabjvnzyycfy05/+lMcBIn3/+78vZyenZDL91m/+pvzwh38lv/Wd35ZGsyb/7n/9I/mv/uv/Ug73DmUwHjC9TmeH4BZAsIvTc9nZ2ZFPP/6UExdApbfeeouAFZhn9+/dl6994+uys9ORvcNbMoJ4vKyl170g4AOggHU4HNGtcm9nl0y4cqki/eFQfvCDvyQrDefefecdqeSLcnZ8zPLt7u3SnfIXv/g5xefv37srL1+8kJ/8+G/k/X94TyqI3DidyHd+8zele34h52enMhj2pFQqyDe+9mt0a3xBF84DamYBPERERkKWcxNFBy6aSAfPwuL/5eW5zFZLuX3rFl0SAW5e9ntkhJ2dn7Fv//o3v062HZ4H4XX0lbt377HPo78vV3hGnmgJNQngWwqBdDADVwCfDLNtmQdIV5c79+7JweEt6ezvy+7hIfs46mQOuj01zKoUugeIBbAN7wzqtlwu8jyiY+Jzdn5BEA1rOAJYRoJdVFQVi0Mjjl+U+Tonc4BZtYY0Wi3JF6syhWZFwYjcR41TriETN54oAMXRgrIJgUG54SZ46SMYQTDqUYU29PzwAjGsARIyCKHPsFxSUwP1D80uGMR0XQRQJmsC1vjO8zgYaiafOG8YY9taV/4z/LKnjenhOSsQWY2uwzQGl7lLafw6320WHDHRe/1nxS/EgivTymXykc21QlONXHS6aaSkl3a/a7hnncevUgZ3gRPVDxzPCdtO4frJoqGStMBOqkedm7Pcz/czEYjdrj1dqCTlwQWwwvm4OoAVWY4YAEv74uvWwNKyU5smov5uAsBKar/09/azBbD8sbkQwXpKer+u8u5lGndt8ZPqKal+P0sAaxu8QgnjAKzo92cLMHeiDBpj3R+fLeAQoZOFekH74XsDdNj3TcQEycHGL+tvo4FlQAzOu44GFrRpXQbWcmYCI3HciWBhKQML87WOse63tr0PEPlgTdL6zxWxd9M2aZh1DTZccU6jaHMN4US8TuuvsNk0T+pe5+YJAKE7fvrziQl8FERI3Iw3NuI21lduPbLHWNY16obaq050bj99zX8cgBU1P0UBWOpWaLTSTB0xMBJsLlvGqDWpRpGMmps5v7ypDKyoDLsF9Bslzvi47kI9beL3Gzar8fPLdl3aC/jLVJ5fVQDLtGGEn3uCAKy2q1tnUX0h+nx4UbW5xjPgkB4Es6ezMXdsyrmczEZD+aP/5X+W2WAgu/WazIZDOTs+IqhRb9QIMI0gqJ4TOby9LxdnJ1zUFwpVqTc7MpuJzFc5+fO/+Ctp7+3Kj3/0EzntjqREt76GDAcTKeZLFH2HKDmCcKiXj4YEB3tpsQADay6FUolsXSys/ZC4mFrq5aIFppbUpwLDCyLnYEGRsVUski2mkecwaeNvMJvgflfO5+TOrV266IHl9M/+2R/KfDanMPpl94LPBVMM4BAYQBcXXbKAvvvbvyOT2VxOT8/lhz/6MYXBAbqhTiGuDsAE1+M+HINxAFfE2QwRCmtWrL0kpycXcutWR3Z3dgmyvTx+IbcOD+Ts7JyMp2F/LHdu7XCChkYWtJ4QORDilbv7u3LZu6AGGLSqBv2+XF4OpN2sycXZSKpliOUXZTI1fvq37+xKtVLnjhuYdMVyRVq7HemPxnw22GwAueDeh+h4g15X3nn0tvzwr/+KQBhc9548eyrvvvsu6/X50+fy29/4DQJKyNt77/0Dhcfn84l0Wh0ZDfty6+BAfvbTn8t/+8//GxmPBnJx3pXL7pm89fCRnJydkQUGvTHU6d27d3ge2/orgmR1dCaCQWCeAcw63N/n5AuADWLue7f25OX5qaFlQwur05bFEsy9kvz9P/xCTk5O5dvf/pa0m01GuTw4ODTaZSdn0tlpSa1WlslszD5pXD8Hki+W6eoJZ75CoSLVZkPefucr0tk/YDRHRBZcgpoPh8oKmH7gVCFCY4lRY1STAEAY6gnAJATU0Q8QcVHfO2owwcBEpEoAtDDMrA1Lowz9Pl+QGdxl13nJIdJisy3VelPWOYjHr+iCC0BJF4RXnQ9Uk84Y4iZKE/KKbyzuWU7mHQAfDGLzTXFzG4CBdjeBpQBoUsCpKAVZABx3ACjUlv42kB3SNd8QoefuLgBtFso5HyGGSxF8KsUHwJtrBHLsu+YOv6nLZBfCbBHsoqMO0gD8DAGs69gS/oJ3q39dEcDKmock+y41T04mo57nHvu8Aay4hUHU8esAWEnjARcyV9DACqe17UKo9erWry/irosrfUdfN4CleYljYCUFcPDrLq0vRa1Z0t/v1wtgJc0LKM+vAoAVPeZcjYEVDV4F84P/DLCpo+reB7B0evGZV0FfslH4nPVDaPyywKwLYJl7swFYqoEFAAsbxXhfo1wIDeBlbBj8UwYWbJekPuaCQT545c5/7pzN4/aFdQXHw3OCmTu58bUB5EydK4CVxI7dvNuUIzFl8NdSZnwMAiC45QzKogBeoLnmgk3wenCZbPocXIN8I0o0y2FBrS3bxcuXW4dufty6dJ+vx/U+PacAFrxffMDLHff8IA7+mPi5A1hJE9xNnHsdAFZogkyJ4nYTZfg808hq8H2eecz67C82gBW3s70dhcQfYJLqz50Aoq7jAtgHpiKiapmB06SwMTQx2Bfg5jclcwVL78JqJf/HH/07efbhh3K4uyMymcpo2KPPNxb62BUp1asymk5lNp/Io3u3ZdDry/lFXx48eldGk4Xs7R7IYDyV07Nz2ds/kPfe/0AeP31KV6/RcCoX/RHz0ao3zeIba2H61S8FXDBkFK5KC7gbItRtoURwwgy05psMXhgJy4UsF4jIV6OLIwAnDM7zuZ3MCnkybgBIANgaDMHUalDrCHJHw96FdJoNo3NUq0i1UpK333pbev1LajYBfMB9h4cHcnF+QUAE7l8QKT+/GBJcAQMNC/hur0vgBGAPngkBzMPDQ+pK4RjAQgBlO7s7MhwMmXa73aHOkk5gZkfJRIOpVsvUt0LZAKY9fPhQLs8vCGzN5lOCbOVGRV6+fClvP3oo3fNzAmFjsM6aDUZDhN4YIjkCoML1AFsADAHEe/r8mYACDTASLn+YrAa9HiMb7rR3GF0QQBJAMDC3IJqOuv/H//gP5eXLY/mPf/rv5dfe+Zo8f/6MLn4AZxjJsVYlg+ri9EQW87k0UK/VsvQvewRBD/Z25eL8TKANdt7vyTtfeYcMsdu3b5GhB0MKee5d9uh+OEXUQorb56TTarGvQPy93ayTKYi5H66hM4SGXq9lAC2tvV15/8MP5cmTY/n+979LABGaac1mW2bTsZTL6MMj6U2HkisXpd3sMJJko9mS3b0D2T04YCCCnZ19ma9WUmvW2R8BWuYZeQf9skjgTHcZGbUxl5P5bEHwFR+AWiYUM8YBsI2W7OfIJ1xaJ6OhEeKAseQAQngpVgR3cjIjnlSWStNqXxUqsoRAf0IYdR1j0uaPIAQ5otfQL9CQmjwXPY4bTgBCHYv0fo26U0C+nWiHxRxYZwDoTFRE7tja3/gGQBcwq1aSW+XoGglxYYwN6wXGAAN4GSYWnSM2DKyFHQdUDF0NQPMNd2TjBup/zPnw0VBdxYJeflpxDKzwzq0+yW0XE501IQ/OqfSFcDy7Kq0PJM0/m7kiDqi6AoCVNR9p9p17Pi3NrbnRy28agJWWvjufRvUxPZYlnaS0cO6mAKxQ/aZoYMVtoAXMpe1+HuozjiuOv4A1NsmrRiEM2zT+26njQZRWaFy/j2urqONp/Sv9vf1sASz/3YoXt7+au2qWNUBk/UVE0XbfgyT7F+mlMbDi30ktXzYR90C03U/RZ2BZu9NzQVNmld8Pt6aZzQXWe2KTTV9HzoIuyriyWle5vJn3NqzoDQPL2EaU8QAQRUDKROEGWOQDWMrA0kjdSQCWK0yvbaz9Xu0j1xVO29RcmwyAqV0c17+0XfQ9N2NKwMpOwx+oU2u1PXGvq321GTuwee4ATPoMBZ6ix4AAFHMBrM09jPBspBF8xljc/Be5fo54TX1Aym2T0BgMeQZrQ7p15tZ12rz1uQNY8ROUqRkfxfSNh7QOltaB0ga+q04Qaen9sp1P60C/TOX5YgJYSSKm4cHZH9yDydkwHpQBkeVbwwJjB0UFYchksB91WTT0UHUl1MnW7g4JmEGIqgbQZCXr+Vw69br85f/zn+SHf/ZnUivkpF4qy3jUl1qpTHH1+WpORsV4NiWANDw/5eP3Du7IZDqXw1sPZDJbyAcffCS/9uvfIJADEKvb70n3oivVWkO6l3358L0PpdcfycmFAUXUQGcI2AIGdbOAx+yaA9KEBewKAIAdkwD0LOfURwJwApAH4uZYrLY7O3T1w/VgwMygHUSgAWkXqasEkGS5mEi9ClbUWFp1gFgTwzRqNaRZq8p0PpVyoUyWE+IiAkyCQDrmXUx0YAChzI1mmyBerVGnCCaugbsfQDGATYvZnPXb2ekQeOEzmg3pXlxKuVSTaqXG/PX6PTKIAEQd3jrkN9hcw/6AoBDqEumhviE8DuFy6D6dnIC1dSi9bpcaT3D3W86nxjV0LXRlHA561HECkAf3PaQLV9DJfMIxHsDbfDqlSP7ZS2h0NeT2rdsE1/jM3FpenliR+3JZzs5P5NH9h4wSWCmX5fBwT54+fsoIgZPRSBaziWGvVUoyGQ/JkkP5y0UDQGLhCPAPDLuLbpei7AC3+r2BdHbapIYDSINGw/n5uTx69IjtA8bbwcEed64gEF+A+HkuJ81WS7q9S7rxQW/q1u1b8vNf/IKMK7hu4t1DhEn0E7iGIr1VISf3v/YuWVTrFQDDKvsqQD0AVYiGCRc9CKmXa1W6FAIkq5SqBP1K6KM0Bg0lH+f1Q8YgRcrzsgLIugQQOiZoBRdCtOUK7q/QUEC/tjuZGlIZps1KihsAK1+qSr2zI8VyXWZLsJ2QN9AXgxmABpFjvGWZG3yD2g0IZBYI21GGQunaBYhrOLp/p7lgAYzS611xUfOMHCNg6oLGXRjDRlf9LF3YU3IeroWO21L4+WGWVpBuoLUVKlsCcysYr8P1H/x6MwCstMV4mn0WAiOiOlRGACurHeNfF5U/95q0/uVn2U//OgCWbzOn1bH2syzvY1I9fR4AVpT9b/KoY922i02ovM676C6e9JpX18AytbqxrbxK9pkpV+1fbnKRAEwEq929500CsKLKHgdgaRnS1l9Z+nRcWjgOxrw/d7jtmaYxlxXA2m67bACW2uguUBJu0+sDWCYdD4FIALDCfTEAuFg2nYcVELZ6R+Qn04UwDGAhQjQArIVl4CAKITZUfQYW2eOW4aRuemw31aMiVmZZWQ5DS9sQdqXer+CNjgO4T13atGw++OJrQPljKYrm2zyaH3wn4ROseUbqM26VzJ8FlPw+CLvM5DfQkML1vq5XMF+Gr9P0tA5gt9FeiwCw0sYc93ywAWmO+nWB9Y+Wzz2vx6jhZSdBf3yOei/99/1zAbDcl9ltYPe4v9i+ykD1q35tVP36hqD+TgMA0+oyzYB71fT5knmGfBTomT5RByWJujZycrU0S3dwS6uPq553688dYHUQTEsv7j0Jt3eMFtVmZodws/EdwhCKb26iEMIByT9wsVEahF4HLZgw4BWRYydUfMj4XyOy2VxAUgBTZDWbyWoyldVsLP/Dv/7X0qpVZTEYUmR7dAmG1QO5HHRlvlpIo92S8bAvw/MLsmOajQ6Fr0ejmVSbTQIiEK2GBlWhXJAS0l+upV5vEUDC32C6/Plf/lAa7TZd4P7oj/+DdFplgkvT6UrGSyNRiH+ILIgod5PZjCyieqPOCRf9uzcE86dFllE+V5BavSaD/lDanQ4jzoEIXKs1ZDAcSr1h8nZyciL7e3uyWs5kMZ9IuVSWerNuxckX8uDefbKeAKyQyZErBC6M0CbK5aVYyst4OpZiucjId9V6ja5tAEJQz8gP3AWh24SJDr/B0sE3gBSAdKPBTIr5IkE70xfhSgbBxSVBn1u3DuXFEVw481IulhgpEhUCAATud8s1gLUJwaDFZEYAChEA4a4HllkZ7WCBFkxmAKYuzk7JQiPzbr2SZqtBJlClXDEbFsuVNOpV6fd6ZLzs7e3LdDYhE63dbhKYm82mPA5G2tuP3hbs/J28eMlolWB/IaLkdDySnU5bBv1LpluvGY0qAGJ0o1ytZAIB+nKJkfkgtH5+3pUXL57Lt779HRmNhvL8+ZHcvX+XLo2ffvIx3R5r9Yo8/vSJ3L57R0rVOt3cuj2AhnCPLMqUzLcDRkik62uzRdbcnbt3DUi1t2eMBwi6V2pSqdeNkbVemyAAizl1r+Ceh3+uiQmBcwYugM4CdzOBJvEPgic+iFwuFGgkynIphRLAO5HFfEZACw1J3Su+/EYw1Zoh1M8C6woMo+l8Jc2dPal39mQ6X8sM1PNSxRgm6JvWCAoAcStEegUXZX22Rg1FurP5XErFcJRAf3RJsxOQJ98IVaAPdYi/VXdrC6zwbXsrdmrGZjC1VgyWoMZgYLiaZ7qGLI1PjCfOgnOzOAHQiCb0tL7wDJ/+r/cbA37JNlfDj995o8mhBqvZaIiY+yydzTDz7K65EwLb3B8dCt41ruMAKN/eiJvHouZ399609H0amz+PX8UY30yHV9Dpinte1uNbLj02E1G2cFTf9+1n127A33H2l//exOVXtWai2k/Tz1rWqLZQF8Ltuo/XwDLPiwaw/HwqQBE/bmwzsPx3NKkPuZsGuE7fNr9O4hlY2xSG6/ThLG2QlG7c+xlla4fqIyIwT1ablfX1ygBc8LSo8rmuUcGY6NR5NNFrk6iWP67u3Ciw7riYHpwjG4ClroNxfTBunNXYBK49gDS2AYdt3SvOI5YZCTtQP+a4V2EaDQ885RX9F2ifrFfYNFtKuWAADHgDcGyy3wpGwTahm5huwi2WlNJY2wjcnDcdFz0d33RcUm1Sd67NMo5ruyKIk1u+qL9D/dnOp8F7sc2gC7k62k1FF9hx36lg9AnP0bTLIvThQrIJALwKrt0W9nJxx3/wCKIAIqzn3OM6H6suVpILH8NyLczmvAukaRq+Pahpum1aIHkhzBbT61AjBDWt3eXWh7b3GwNgXWdwTRsof1XPu3UZNYC7A20awPS62yXOQE1ru6iXO22yiRqc4iaApPTT8naV81GLPneizQrMha/DwsNE/fPbz/zGP66WJE8fbFzHp278d4xXEQZ3w6Ayv4lyha4zAFbMB4BYpEink24BPuRLsoSK+bXkFiup5EX+9H//Y/nJD34gFYhSw3Wr05LpdMgFPrI0W86l027J8aePpV6pSru9Ky+OXkqzsyOFkhE2PL84k2IZC/iFvPX2W2QAwfUOUczIaJouZWf3lhyfnMpbb70tzVZTLrt9ee/998h6abSacvzyVGaLpfzdzz+Q6WIt9UpOziYreefevnzy/Iy1U6nkZT5dSavd4IIBDByAJJPJjIAFXL+mkxmBMoBjvUFfmo02B33XgwcgjdEEWhP8QkRCXIN7UD8wZpB+oVCi7hPOdfvQXzJ++KgbXEvwzgp7a/uDpQTgivmxoYXxu1gwUfGoRZDLSaWKSHYAJ8wzy5WSETFfGbHJ5XxGIAlgVKlUliUX2QUCYsg7AKRSsSTT4YggEsAstMPe7p6MhnB5rEitZtzz6rWytBs1gl0VMO3GI/auZqNJFy0woQDOIJ9wy0Me8KnX6vb5JeYRYukQe4cL4HQypvh6pVyk++BqjZDMc1OuckmG/T411yDU/uDeXZmPxvJ3P/uJ3Ll9R/rDAct478EDsqUAyhXLcNHskImDemt32qxraIuVa3VZlSrSbO/IwcG+3H/0UFo7O5IHcAfWWD5PF02AHIW8AWLA5lM6POy2fKkmObD0JhOZMN9oDzi7ren2GOw6BuDHRp8B7n1To2mlQAbqnx8rmlqgxjnaVqRMY2HJKJkEtUDhX60IEilwxCiFEDBfQsUCgEhRFlKS5s6O1Fq7MlusBbGCCIjCGF0aAEiNDNcYyTIO+uOD0tkBYFG3LY2BFTf0OJseNJjA5rI0/MwAlg6J9hm+oUfjE4CRx0ILjGlzQg22EKhlNwxCGltodXglr8FcNGLyJu+O9hf8nW0IxKi5mWM0FhCbhUa0yO9mI4IA1rZGlsn3mwlghcqdsgB2u0dWWybrda4d5XfDuDT84zcFYLl2jPt3lH2XNW8okzIdol4zXSBdJT2/zm4KwIrNgy6wY0HJYAEbZQumATg3DWAl9b3rnHPvuUq/TrKVQ+/ULwGA5bdrePzIMktFX2P6f3AuXL9haGK77q8HYPnpRPVZTkub5MP2OSMOb+ZG/Ii23zfvpbP5TPvFC5iyiZYXA2CBJW7mP6NhRba3A0gtIeSOzZ6FcScE4BwHYKktxPsta4n6nXaO1XnWnXOT1pcseUT54955btp7HxUgdw/rPM92cDpIZNs550MglwPqaNq436iUOuCWZbjxnBWX1/IHx4z2QmRdOACW+3wXbEp6QyiZEhHIxreVNM8+CJUjABdmi/k2oQtguetlpvl5iLi7DRnXwbKCEdcffr64d7r1GwdgRU1QcUZKUk2lAVBpk+ZNAmhX7TPuy7BlWEYAL2llvU6P8inKmicdjF3h8Oj0HV91LF7JwjBaMpR51jDw7jcWtBaI4uAAbRy4EGls+JxlC0QwsJSpFQjSJJXagCIhg4cDrWEwEEOzNGZMTtVygUwiAFgf/uIX8t//q38l3/7GN2Qy6HPnZjmbyMHhgUymYzk9PTFuWOOJ9Ltg2IBFVCRg0B8MCGTsHu5Jr3/B66Fcg0kPTKgKGEpLkVq9JRcXA3nr0Vfk/OKc2dzb3Zdmp0Xdq7t37jJKHgCSTx4/lgcPH1JE/dnz5/Li5IQ6TojOBj0miG93L0d0EywUczKerBjhbb5Yy5wTj0inWZfeYCST9VputQHIzWQINlQR0QKbMpkiemFdRsMBQRu6/y0Me8oM4lYYvmSAKkTUg6vgcNinEYC+BPc0XIv2BFOp0Whudr/AmgKAhU8xj2iJY95TqRowDC5yuAZ9D+5ziOQ3HBpwCfmGKDsYVACvAEKB/dTZ3eOCeTqCm96SwBmi3bUbJh+T4ZDPxwci+vM5WGAAcwoy6EIzqyGz8YSC8/wAiCuVCIzAVW80wP1LgnMAoT786CPmAeWi4QIBc4p/rgmoAfCgroKspFmvSbGYl/OzE+l2e1KtlqTT6RAgnM5n7HuP3npLjl48k4M7t3lftVaVR2+/TaF67G7tHu4z373hQB48eCD7Bwcynk5Yz4h0WWt0qJuG+prDAMOLR103MJ7MztR0PmcUwfFoTObeZAzGWkVWs6VUS3UpgemEKJXrlXWnBWhhtL8UtANbjEYIrS77zudFIIIJnTBG0gNQZrW6VnND0UfdF6zWE1wKEVtPd0PxHqLfMOAA3x9EPlzLcrEyboJgVhWrkitVpdZoSb5cldkSvoslXksglCBXOAxz1rmFBp7rvmtBJro9Qozf9v2rjKtuFEMde3SR6T5Ln416jmZgbbvgIT0N+czxmZET44XQITzvjue4R/+5GwEEGAFcQaXLsugMA9bohTD/QC1xHZhxMPgYDTW8QRAATi6iFgawXEYW57x8GKTScSYJvFID2TWk/TFef6fN/24Z/HuSzm2e9yWAxaoI+lVYiyxq/o1rK44sEUBPXBuaBXyYAZCUtttv9DoXwIoCAKKebY6FGVixefQ22LavywZgxaX/WQFYSW0QNT7G19tVRlOzUE56h8OM3xQ6k310aP13BQZWlrHEL10UGBFKJ1uWQ8mG11fm1Hberg5gRZXPZ2D51+hv/7gPDG/ACb++1ZbYAFvhfIOZz3HYAa7csSZv5z8cg13hM7BKVqRcta+4aWY3AwlIcc7D5GdlECwDCztoaqf4Oli4HhuKLLN1IdQ2UNc0BZGSxifOX5hW2YLBZpPb2OHxM7AJ9LjPO57WrQAAIABJREFU7vbbI2795l7nAjT++BkVvdQFmvzn+f0dm9u+Peb2FfQv2jUWSNO86EZi2jvHdaZj1yjwpemoBpnO5eFnuUzxgIXlruPdsmqart3xuQNYfuX6RlFqBV5tPP6VuDo0QaREGUoDZdLqP+3+V63wKFDKz1NcHrJe5xvOUZOe3y9ftVxxg4o7MCL/aQg+qb4O8OROpi5jysxbYbcW0KqMjzomA8PYQnQv/Y1vRvvifeZ8WCsrMrihY1yGI2u4dGttG9qX1EAqkrY8Hg2FsobTmfyP//bfiEyn8HmSk+dHcri/S9cyaPkMR0O6tK1nM7Jp4LKHz3A4kt3dHUb+u3X7QMAXWa5mMuj3ZDwby97OPhkvo95IGu2OnJ1cEvQa4b69XVku11ItlQk8PDt6QZDnu9/7HoENuAAORhP59ne+Ladnp3Rxau8dMHIeGFUQM8c1qCroMZVqVQIviDgHQAPujCg32EpHx8fy7PkFxclPXp7LbAEhe5Fq1TB3LoYDaVoBbsPCWsmMzDGRWrlKlpXZkVpRd6lerclwPOLx0WQipVyB0RkBhJGdVTLueSgrgAe0/Xg8pBbVfAG3yBknMgBcJWgy0YAwot8QRgebajYzdG8YNQDc4MY3HgPMacpqMWeEvILkCJwBpJoMRnSXw+fk5JjA09nZBcsIwOrs7EQmw4XsdooEQiC8jnxBaB4ud3wWIv6NRrQybt+5LadnZ7J3sM92IXCZy8ujhw/YNbuXF9KsNaTTaRqXzEaN7frg4T3mFwYRQEG4akKXq9HpSK5QlHqnSeBuZ3eXhhGe+/CtR2xLCqjDnXE4ZFnQ5ienJ9JqtS3Drsb6rUOIfz5jfuFqOhhP6LaKz2y+YD7VhVNZcrlFTmS2ZlupGUVXziVc87Cwwvtm3lG6dtqdN7AmYaBChHyZM0APwEP0OwCIBDBVN2KBdjXRbGijWCCMjCvsflkDlppOkmP/pwmbw1tYlHK1RjfJXLEqEwY1KEipimigJQJ2iKIJAEtBoE1464xaWMrecl2VwJTCQhr1BLA06aPjiDtmuyAW7nUZVxwFrRGP69IALBeA4jOsoa9GG9wIXQ0HnScCwzK8a+saZIG6lzHEEUKCtry/WKDIq2FmkQkLnS27A60GugG0XCaVSV21zYI5LqzDtc6ZhYBrYNIFJIF95c4xcXOlP6fGtaE+1z3vG/eJaf2KA1hpC/TrtI8PYsXZgGqfJJ2Palf3GMexSHZUGvtvG8CKsnvxrvif8POSAaykfuuOJRt7zv6xZXvGAiXBIi7qWVnrNq2e3Xc2cUDNcDKUJ4fBkrZWiHqPs7gQJtVBWv9OrdMrAljba4roBDTIQNT6xeQpYGDFlc8Fr9L6gX/eB7C0HnwOkc7/2oy+S6SyvX3m1Wbe5Zoh0GcyABaCIC2MN4ADYHGeoR6nYbO7ABYYWJzTNgwsswG3sWPUHrXzXhSApX0caacBS3otdHXNJwnAitaT5PtPGQWzecilDG0Ks2Gt33oc32rbKBsc9yuo4/aVzZwcwxx17Qj33fYJK7AVk9+BsAsha8Iy6nUjMXFIsKL8Wo6AyW+ALdhvWhako8DYZrzcSBgEQJq75tV2DK4PNkuZz8+bgeVmLOrvrINihnH3V+aSqIk8boL7rACouMr3O6h/nZ+/uP7wKtfdFAB2nQ6mg7/f991FhT/xB3UAlxOEiA9c/8xgZo0/R8tKXVU0XfO9FFJw82Bc0RvGeMkrQ4ph5S3N1gkBptfxWQkuhEg38p0ORcAo0s+5VC1Tc4iRCHMiO82GPP3kI/mf/s2/lemwL41CScqlnCA8MNzLGq06BcnhLvbWw0cMvYvFNyLuQcj79ORUdnbbMhhcynjcl/2DPU4wF2cXZI9AvBzrPTBjcO9w0KemEsAlgDcAlqCLBFe3YrXMiQnuYxDZ/vFPfyLvvPO2tFodRgbcOziQUrEsJbBw5nMumO/cvsu0LroXhvG1ysn/z96b9kq2ZNdhO+f5jnVrfK9fd5OWIMB/0P7krwJMw4ZsQLahD6I/UQIkU4IFkRZpi7YkkpYEmjQEkt2tVrPfUOOdc56MtXbsc/aJjJMnb1W997rZL4FC1s0zxYlhx44Va689nk0YHoffkY1wtVxLqw1trCnBDYBI//GnP5FWpyOXl295HrL4aWjghuLs09mCVQrnBs8iMDaekLUEHaYTZC5crAjwNBHih8x+9/ecoNHm/d6AIYBc+DJkCQAfeUOcdCFKyl23IEaNNTt+AwsJ7QNmGeZEEPa6HdVU6nbrMpuCyVMjyIJF89GoLfM5HImtzGZgU/X5zJubiTx79kgmU2SChAD5Uk6Pj/hOYDX12hBsR10fy2w6ZfkBLLUaLbl4/EjG91O5eHYhnTYEz0/lbjyVerMmTy6eMORuNpmqztTpKTMlIpwRTDmAashieTQ6kg60wiYTmcyXcnJ8zvBO1CXqGU4H/o+MjbBN0+WCkzDCDwEOIswPnwF0q9ZLWU5ndMoQfjpDYgGw2zptub3V5AAQyEco2GI2JyjKezebWcroo96A9PlVcMwAqOA61DniAODQwTVCunG4UeqQmMO0lflqLov1gmLzaEWIz3tHSJl5NWmSKaFsHoxvOFCB1MOsegCoaVeYpa9JjataE4kT2tIbjkQabZkhs2ajKa1OV6SGEMI1Zd49YIT6885j5fwSwC9cp8y5PHGLsQr32dXU/ePymL3MnMbgFKoGFsDFIi1fn6dOqzlxmc0NJi0LrQrsMwPi4rKaCLyV04TicR4dV/5HE5qq1mBRPQXnrKBHR6kz6IjkiwVzGlE2RmeE7JIsw1bL78MZ/HvxGP/tMrDi+SZV/9kCJqXT4S6o8t9wvGzutmN7F7BR4fY9r6osh7x3XBdVC8uq8z80hLDy/nsYNL7uSxfRUciQfx6uOYSBta+OUgttPT+lDqNPLx7PGWDxc3Qhnfsg6XI8HMDy92F4b+ITP8u5QoWzH9p/8vfffWhV/646nnyRqvH1NQNYVXX7UABrpw4eAGCl6i8GfOL+WQVgpfCJhwBXuzZLX8ggl7zMIcQsel+zP3k9hv4c2jVv3pwhwwcEsXaTnsDOis77AdAKG2im4GlrEks4cyiAlcst6MaiznU5A2uzCgwuN1fj3inbpmueImCMEDZmIg+feDjr+ekw/EyWoKiqwvmcES6IeoGUA1y58Dd+x4af4ZcGFsG/8315B7iJBkIMdtnhHPzJyQrF+bW4YQA94Nims3lDeQ5Zn2f+ldPCsnay8eBBMVvz4hxIXnhfwsC8VJn8bxmA920DWGUObvnAP8TM/mqf4w1t5QKioqqqrq+aFKuuP2SA7Ju0U536IWXyg+fQQVN1XqpMZdXsASwb5Pa+KYPrDTDZV9QFKjppBCaCUfYLGLsfQK/cCUwZEF3QlaXuzRZjyKCR+3/FVwwzn00k2U5A0HUxxxKhf8iu1+62ZDKdMgPfaj6VdqMmMK1//qd/Jr/1v/ymfPLoQmZ3t9JvdwQpdvvDHhfkN8ggt90wMxsAITBtkM0O4AUEvzFBL1dzCm9jAlwuNByt2ewS2Hj7+rU8e/JEbu/u5ObqWp48fSpjsLcuHsl4MuE1l+/eMRwMoMrF48fyVz//OfWRwOZBE0C3aNBVoCITp1wBTkBYW0uev3ghr16/ZtmgX/Xq1Vfy5MkzGR6N5O52LI+fPJWTk1OGu/3V5z+nlpPtML189VJOTk/k5PRMWu12YMThOVvNeHc/lelUgZP7ewB1j8m2AlOpwYyHTbLS0A4T1HMD4YB3zGCHkKXlfCrdQU+63R4BNIRIAvzCu4FZdXd/x3oACwuLdLQTjuG8FjL6yZahfegTAIsUKFFtNWMcoQwQrO+NBrKYrbTtNiIrAC8U9VzL6fEJwZ1+tyvnZ+cynU2pzwUwCmDSm9dvKYoOvabesC/X1zdsx3WjJqvVku/awW4PKNFhOFCAEiylEI4G5h3KQko6BNMBxKw2rD+Wv9Xicdv1o5ZYo85QT4QI3t+P+W4j6GBRs2Epx4MemWh4LgUnoQHWUV0xZDicjvEeDZkvFmSgLaZzhhGiblDmzXKmYX6NJqIqCaZyzCA8MNOAIk9b2VVEOkzgeCMr7HRC5yuIhjOUFjppAKikzn6EfqULTU1fTcCKGYCww5nrqiEEF3pm9XqLzDQAWYuNyOj4VJCFEIL9CB/EseVKRefrZIap80WnJdbIKMmklzmM8PPCOR7AUvujYbH7PjHbiteVsHJYJ9BxC8LtuDe0wKoALHPGuNMadmqzLEiBol8GYPmieFtP8fuQ0XTn/cKmqe7j5jpYprWF7q1lykN8rM8qkKVaWnqOOew5Y8XPjzGIFTvGZfN31RxbdTxr/woAK9X2Bf8mOmHfcx9SpkM9yLJ7Hvr7xwSw3uf9qvzsD9XASpXJ/1algVXe/mYD08yJrH9VMLBqljXNhYEd2nZqaz4ugPW+/feQtj/knH39Pnn9NwxgxWWoArAq37kCwKpqjyoNrIcCWIeGDMbtlJezHMDCNbGIe0zQyQA5a9ds/EQbDTZu7PgeAEvXHWFNQn1NBaOM4c81IFjngYFFvw2bemtlceVzWzgnhNXjvuulsrn4bsH3hB9G/4uZv/NkEFoO1QvlN9YiO2lgi4wljUDJQ0Rz3yJsekUaaNnaKLEpluxLof95AMvKae+Eb9P5yoAbk14Ifh/PKYid57pSdkz7TBHAg7/n+6j5kX4tWmUT7Nxc6qSYxMaXzTPE8J5I9OTf186136h5vOfzrTOwYsrboY7Dd+eV10CZ0a0Ck76NOq2cYB5QqCpnLL5VDB7546lypervQ8vvyxA/34yJPcMPdPwf2lVJACsz0srmMAO8c58sft2HnuSLUW/40u9Zs42YslhCDYGKskj4CWGxCGFCDQ2d6fQ61IACq6WxWcsPnz+X/+q//C9kdn0ro05L2lhgI0PZTPWE5uslTTLCtl69ei2Pzs4JTCGzHBhDq8WcC/jFfE6Np9HRMcGfy3fXcnJ8IkfDnrz66ktqKnWaLQqN393dyN/4z/4G2U9nJ8fy7t2lNNotgjIQWv/eZ9+Tl69eyWgwlEGnK69fvWZIGkAjAC7Pnz+Xq6srAlZkT61X8pOf/ESev3gmg9GRXF1dyunpGQEnhLnhvgCKAIicnJ1Sewo0NAAmw6Oh0m5rTTIxoKuD96XwNgCXTlsePX7MkDYAbYv5Uhlek6k8e/ZCXr96JcPRkZycnHHhjkx/s7kCLgiROz46YlgcZnMItnPCCCFomODBXAKQgwyH6APUXAqTJkI4B90BmVJwGsj6QhbCkWZ6xL1wPXSZEHIJcX04BLf3N/LkyXOKqUPwHOf0u32KuOMZuA5MOpwLQAjsL+6ChdAm9FY4LWhzaD0NBl1qXKEcqFdkPQQoCqANfW86mwl22trIGAjHCaxFsKo6bZlNJzIaDEI5dTKFRpVphXHwrDcEhACwYpIeIAPlbEEAEAOAjhT0szodhsMC8FKG21b1vHAc5CUAKACMILq/AvK7lvnsjsyaXgehem2WFdAn/iGsEXWROUUAihS9CGMajCUwoDDGgqMVQA/tM/qbgTYUbic4pgkclB1UIwsR7QXwjqCaNGSzrcumjv/XZXB0IlJvEsCqg6UG8fjlWmrQZoOGFJ+FsL9816/oNO034vZ+OQiXa0fZlWkifFEk1ZxLb6tw74zeHlYbdh4ZWAcAWH4TgDuozqYCDEQfyPS1gGI7hxfn6rHiG3Dhu1EmHEBAfDIrnJ2q3nG2QxzYXql5Du+sjr6xrtTphq1Tp72oVUGyHcNQoRanIrvaZnn4IOeYEgCyamF36LSdeoafp+L7xM+N+8XHKNdD5vSycw/9/UMBrIeU1ffLsvb52BpYcfniv6s0sFLl1HscDmDtq6NDAayye3xTANah/cnqy86vAngOGad7+9g3CGClylH1fpXj4z0ALH9PA7B2nxN0KksZqjaH5y1QlXFw3/j14eM4zzOwtI4Cg8q9r85N9vziGiDbBXQAVqGvOACL988Y1MrAMtAJDCzVv9KNOWr0MpRQwwPh03J+dSGEBJ0IYAGcUn8zA7zs/4GxjnkVvqdnI+NvfGyzks/z/0IZaOvgIyX3yNQHseQ71r7ZeKcfjvVVDm7Zpjz9K2NYO43P5FwW9b9G0JSycw2U8/NcBmKF53iWKXxLv6a0/hkDXzmQlZfK11FqzZayFfBNysAu+93uu3PPzUaa2AAMkgjeZ7RrsPbw9/fvRt/h22ZglWn8pAzwIcb2u3NSgoJaK98GgFXFsKraYffX+/L7Rc8hTnbVu/tBYoMn7kupe1RNkPuPh0kjGFTvfOC6LHOHE2m1+9FoIWsfFh5cOKpGlYaYGMNKjXh2jafPZo6HFxYupm7FdVhAxxNAPpEipI89qxTAYpZ5B2CZAbIyzaczGR4fyRRaV1CsQpgTmC3DgSxnU5H5Un7nt39b/vT/+SP5mz/4oVy+einf/+SFvHsDval76R4N5RrMrF6f/7bQioIg9krZPPVWnaAUtLOgEwQ2Uqfdk16vT1bNDOF1EJ8MC03oMwEI6XU7BEHmIRMgRLfBSMIzwbg5OjmhsOX0fiInx0cEeQBEkRrtwsR6IfQO/Zy6UAB0CIIMZDKFQPlShqM+J2uU+/knz+RHP/oRQwEfXVyQGUZDXa9nAAP/32pKEyDdbCrdfp/lR2Y86FAho97Pv/hCBv0RJ/fhEIBSU169fkOgot8fELiaTRXkmULbahOE0judEEIITAsMso5saxu5vLwmwDUYDgS6Ae12V64uL6XfHVGAvA+B9sVKReE7HTLj8EHmR4AyCAMECwlMLgBW1OsCiw1gHcp+P5EBwbwmQxwRToh+hfuhXnAOx1/YMbLsjN12W6Zo006HLDIIpavoe4/PZ/bF1ZKi/A2AZasN6w73AlDZbDYIcIKNdX93Q+o3+gbE6wESov4gWA/2Ex3D4JzRYQJIVdvKarOWKfrY6IjlBXCKOma7IQRstaReGwBUaJXN5jNpI3R1tRDZLgjGAtzDtegf9WaddcP3DrQbHGMftYwvLM1WNquFtCHC3mhxSWeUe91rrRMMXW7WrFPUv7WPaUvhOuzCNZpwFOBuAtCoU+sKoFWnP5ROf0DG1Xy1lmarI6uNgl+9bo/gbGw7zY55Z6NsXkYd2RzgASzTisj8gJIbmEiq2aQUA8wDWChTgYG1WuxlYHl7xfcMfZK/w4UlDSp3/hEqjI+Vw55tdWQi8GRgsT/tvhiTcGQfZTRSfRDPjATzLQuSn5sUG1O7bow+zAvc4Xb/eB6zVOYAFsvORQvYdOU+Q9m8tne+SwmEJ/ySeL7yNRTf/zsA6wExUAmx6Sq9q7IxjHkf4G1VCGHcXvHfBmDt9pvDQggtKYHvM34sIIRnX/+pu9i+h/Q7u+fHBLD2jZ2HjrfU+qnKV02Z2KrnmkZS7hOWWfr8d3/PKg0s7xOn7lywew9IQJDd6wMALLCV7Pll/bf8eBHASoFXcZ3u7x+R+Hqx1/MvzkH+fYM2pp4aJVwKJ5Jjz3otht/BS/DzvIYQqoh7NhcHXVVbx9Af4sYJBR1V0iAAWdm8hJA7bDJC05PMeQWnLOTQs7eYQbmlm6Sml8ooiwBgwSc3dpbOcWGDLQOwgoo79kaD1i/8pqIEQbHfGlhk6y34lGSXcYMIdQI/lbVNFj0S4mR/Yy1ERAn9Rr/hV8Z2BybJQDAPThVALOc4eOAsvY5VbWNl16lETOED3xL+AdoF78F+Uaefb3/jOH6Pv7FJalIUkL+wZGD43XxWAyDNH858WUrcFEMa7ZiVz9rVfo/H07cCYFWbuO/OKBgHZxTimjGApwqgMQMWX//QSW3HgawIEaluybK99eor89C5VCalIpPIw+z+HfxE7we/Pb0MQMsH2HKHYVRwoCIKa2FSAs1Vl0EFmqydw8UWDHkhe1VEFQ0i7qahYlkCC05CIs29p4r6mjaH1Y77LBqpumLYj+sD8TkxQO37K/ghK+yeYHKhcVfAQheKW2lstzLstOUf/9ZvyZ//v38i33/xQq5fvZSObOXkBKLpb+Ts2RP5yx/9RJ48eiyT8Z08ffJEJtCKmo7lxScvZL6YU9/KygWHdtAfEkgAENXc1mQ2m5AJBR2h29tbeXR2Jre3NzIYDqUJ1tV8Ls1WQ8b39wSfAC4hS52+d42ML2SCIxiFEEYAD7KlUDmAEAtlGwFsu74mwPHo4jEn1+VC9ahUlH3F669uoHvVItiD8wF2AaDBxAzQC5Mm/ga4BNDq9Pyc16M+cC7eFdebPwdgB+dBKH82m8v5+QXf4/buVnWythsFlshWa0q7h4x5c25Oofsi/BJaW812U25ub+X586dyfXPLZ/YGQwroA2wDCGX18e7tpYyOjnRSrzV4LrL3QVx9iAx+ePfVkswuvGOnoxkDAWChjwBwOT455bdlY0Q9AlzC9KsheBAih5OiLCB81qsV26PV7LCeFThUEBb3onYXQhFbLYa/4n2RFAD3QLggHCK6c9sVX54AsCg7RSfgoF0U+inKCoAOzhZAToCUeDf0a/a5EGKSgTQhXTR0xpiEYK3vivLgH8MQG1ou/N8WiDjfQCeGqUIbq7YleLVYAbDVcDsAUrAoTEXNftCVZXjmtqYgKOoDmmKsm16XIvMMjoMw+xahnxvZ4rwuMnb2CWQBOKQTmDmyFpaYO/Gx9hTqLPWbt4HlDn4eHmehf3x+EEzNNLNqNbL+PAhGoA/MJrDhANo5+xTPk8ZuKjsntqM787LXz0j9v2J+JP8pXng557RqXgdgFttY3egGKyzfWjZ2nN/NXnOzQ8GubJEBHxa6d7DACDMOAGW2KHFZh9i+ddiZYrgCx0/YcS+EeMIBjqb1MD0Wfn2fhXzKX9Jy7AIh/v5WvqqFui9g8dziYqDKP4qPp577/mWp9pnie1M3rQCY6j3Q/qbxkiwPtdrQnkX6wkPKrnbWklXkZS+MOddj4oWe9km9LvZBjJGS8k3UjuehRfbkQ9qirP3iNaF7m51GeUgdeQAxZYsO6U/73u9QAKp0TFaMr/jlP/b4KGMwxvagrPzx/IPzymx++egqTzhQ9f62g+H7dkG3rSIEFuNUB0CUDMGtOzJQAOcEQNfmSHt/A5Coj4n5lFnLFUyyc/xYwvgxf0j9nDxMEBvoAGFMyoRZqMM4hZ+krCqsfXTDzfSzWPdrTd6yWq6UIR6yGxpwheMZ2BVYX/QLAjPLjll9gi2+r/+jOrjeoOSCFjO/30bDEMNc6t8fG75YS4DxxHkwS8Rjd9n9pq2DNiVsj30nOlWsK2zyK400VWyv0ce6RPd9sUHqgTrzZ2vUX1VMEVnEG7pB3WxzybyA5m6dsB6jL/Btf4MkgI1PTVjADEE7Sb7YptjsTQDFWu9wqHMfMu5r2seK+mC+Pb8DsKrn/G/1jA/ZYfCTXzzJ7xvU/oX3LTA+TsV8KIDldr9dyMOu458W4osnun0TjtVnPsnpAlcdqZzJlCH9IQ7bjue/B+PPZSOE0jXOm4J/bgL1z7N7WDtmAz34j4UJ0DGtbHGzb1K2Z8Z9zdNyU46Hlc8bmPg5/vl+ctFrYMsVwMNiygway8EM72s56vXlL/7Dn8n/9Xv/Qlbje5le38rzx+fy5svPaSyvxmN5/uIThgy+/upLORoMOQ2NkBVuMWeYXrfXYbghQuvA1mk3mzIdz+Xu+lpevHgm4/uxHB+PGLKH3gj2D0L6QGsGIIF36nRbIZObLowxMSA0DhMDJleEz2HiORoNNJwOgvQB5Dg7PyPwhAkdoBachLvxPUPEWg3V0mq1kGlwpcDKBhMnwAgFqgCg4R3wHLB48HyAMAwxgzYRysJMhSsCUR74QF0CzAJwZef0+z1ptzssQ7fflcVqxTBJlBOsoKdPn/GZ08WMfRvsKvTzWrMuN7fI2njE9wUwtmEj1gmIwOuBjHsNrKZak2F62LHB77geABYmst6gryF0IcwOzwCoApF61DWYTHgXlB11gTpgP+JzoM0UmEZbCM6jfXL9A1xH8AIhlyGLnYGwrKe6gmn4AOTBzhScEDC08L1GtkWASKCgt5tsZwJYBE/UHcJcTOgSAHOguStbzFguK+qQUVQe4YsoX8PpREGDSTRDC85DyCIduWBHIIZvdgXtYOPQgzRmB8CwQlgrAMbMxmciotD16tDJABOt0e7Q0dKQMex+KsCFUMD5ciXTxVpq9Za00d6tniwJgPUZZhYyPAT7tOZYYPsYIywANZaFx+xoGYB1yNxh9/IZDnGdF2MHeBUvOnCOMZDs3DI7XwVg+XKmFkF2/7KFZCU/xrG3fHbEqnkpm783RefOymE22RxA6xtWV5aZEexEdD1dIKzIuiLoE8Ti6cz7DQo9lPXVWg3jL5+DwebTfqwhI3BetWOGEBY9GH7DeNntCaWL5QSDKL46nverAKx93kdZOYq//4oBWO51WQ8OAXlwu9Vy4eeycUYx5PDxPk7+m3Wl4nkxgOXLpmPi4wBYHDB7P7vHD+tX+Xul3tuP5yobFdefP78KwKpq05hBpcO7vE5SfuS+8qfuVfAxE+BrRYMU+lPMIIzrencdEd99tx/te/7O+zgR6+zZPvHABwJY1k+ydg73M/aYSQ94AIu+XvARzEDnwIK9Xa7DGQx+2MjQjTNqdbIvKOs3Yy5Be9OJrG+D5me2NlqrHIMBWNCGApAFfVaytaC96Vhblr2Y81RgWJnNx2/YsCzt/5jjwsZnbB/sGjCl7L5Wl/5+xoA+pM+l+rIPQSzeI88MnLUhNuZs8g0nY8M2K2tCL9T8gHiNlvlMSNjk1ov+fNwX725jxHxU+5vrFAeqZXO9exFjyJJ55+wC145Z+GXO/svXtfnGSAxqFer/2wghPKSxvztHayAGoeJ6SQ+KNOpcbYwPq/V9E9Rhd/iYZxWprPEEBEaH/+wrewzW6SDPF4b+uBkAhhY5wXI12gZWLpGGAAAgAElEQVRm7YqpZ0aWOyEAsFRQ2YNevrxxm/m/+f8DNAjy8uRotu3K2DHPjCq+g1Gdc4DOGxR1BndZAPkEkPdF/456j600qZ2zIoClHT5cGQCs2WQsT8/P5bd+8zflx3/+H+RTMJdmE3n1xRfy67/+6/LVmzcEP+5vb5i98OLsnLpGYENl96pBHFu1nNCcF48eEYUAcHB+ciSvXr2Sk7MTWcwX1DHC5ImJF+GEBiwtlgsZ9fsEgZjFj3BUTRbzFXcR0A8AdmFBrQCcGn5MvGAEwWEA4wuhYZgIAJKcn5/Lu7dveRxzD39fLAig4RYKEnWpp3V0PMomADgAx8dHBHyORidyeXlJ0AplOzs7I+CD8MjpdEYgKu5PeA6eifBDiNNfPHlMYAwZFn/6058yNBH3B9DB3bDNmtpZ9VZT9bCYMXJC3x3MKYiz313dMjvdarlheOD56Tmz8gEYgpOBNlKtra00EdcO0KqroFyn1+N9b26u+Y7Q7EJfwbOZGTCscuGMAPhC+YxVBfYQWFhwJJSBpIBGs95g3TErJBfn2h4WU6/Ak2auxA5UAzuPrSbbETtRFGnfrhlGyMyAhbTIuuOIjwpXQoyyzcyBeB7aEH2A/Y3OnI4RO1cBAhDTEF44C06e7nzqe6nGl5ZXAcpsIY7QnQB2wbZtBYw1FEdBTBvX0BaAvliH2QT1d5R4HSjbajtgGxv8RljgAlpfna70B0cUbYfOFQFC7C7yfFZC6E7BQQ2e8aFzS5XoeiyobvYF35bRzxhX+M2EWu2YAUoqUL9h+6VsUeYElUxFqfexucOHXSFpwd75pYqBVS+GcMcgVlW9Wshi7CcYA82AYO/Amn3HtyWLAAtTx4TtcFMhS5NShCmWel+eQ7Wtkb0ZO6ZWFv4exolWw+7C9mMDWIf4R8UF8G4HqPJviscPB7BS9z30N99mh/ozh9TFgxlYJQBWWZ3t/T1jjZSH+RmAVbbAPJSBFfuFfx0BrIf12+BuhRDiMo+8qn9+TACr6lmZzfYL4fcAsGJ7VTa2yuqk+PuHAVgej8j66HsAWBpk7pcD+UCl7bdpKtM6NEdbIx4yxiy2IBuY7wO4zKzFeq7OIUV7j7WL1p9tviuAxXVNsP8eAMJkYsLsfO5Cmer2j0wg882wwRjmKLC2CHwFgMsAN9uI8ffg/8PrIXu3/+Q6mbbe0O/s+dl7OvZyCLu3+xbAII+QJTpMzI5OzDbJbhYD8DGIY/te1GENn521YaTF6cePva8HrPy8bcf9OrHQjmTPAZgsbgHFdjord5ZMxulqBpYfAy9LWPLxe8eV9R0D6zAr9Qt11r6JKnZ4U8b6Q16mapL8kHu/37VFsURvjHSBo2yLQxysGMACJdJC5DIaLu4FpN++CXBtiYxvEDsMpx7QBkMxtrJZrvmNv/k7EmxgQUydEoR5oHRF5tXOIE2IoOdWa/8OoN+NyCehwHYKmcNQN2acyhZu3sDj/3ZeHKPsz+ObhQkwvq+CXrBgIcsIZhxvC6mNDI2fpZwMBvKv/+D/kH//R39MUfevfv4zWc+XDL8Dm4fi09ua3F5fkokF/arr60t5/PQpQ8pA90UdMzwLewY1kW4bGQSxKF6Q0vzo4pEsF0GgnFo/Dem1OzIY9gkCvX3zmkwkAFyqcdVgWB5YSAQakAUPbKnZTB0AsHVqNbm4eCSff/45QR/8jZCmXh+6TwAnmtTbUtaVMo4QwghgCxOYalp1CJidnp3wG8ATzjk9PeFicjrREDuwqu7u7uXm5obADcIcM+CHmeh0IY9ngmkGgAqsrGZHGU0AqAAo4V3nyzn1xC5vruT05FSZWt0utbDwNxayq/mC2koIIjk6OmGZUBfwWaazBUHC+UzD/ADoNJHxz4UaoWyoB2MDWQYT03FC6CwYURBlx3szro6sKWhS9VkegIrUGmiobhYW2nhPPA/3BxCIMCrVRLMQuxAKB6dEtF7AOoNzhDJo5kGco1ly/Jix/3sKOCj86F+gXqPPoC8Q9EP2HGZZ0ZDIGMBSe4ROvpJasybrxVKk0WQ2y8VqLfMptLCapPyv1hBqx6s2yXxCrTN0oA4tr64IWFPttvTa+FttHRhfqD8w+SzcDlkNuSOGTInQ3GpAHwzgLjIndqRL5lVXlnDKai2pQ0PC/CNzYgu2FHWYM4BSc4//LRWmF9vlorOcC7DjPNtt9SGFthtoNskcstgOlc0tVfyJ+LpYM2h/jkTTvCif2WpBg8eX1z8jBfj5u8GeecfUQiwNwLI+7K+hvQ+LBjAS7YP5ifXshOAxdjSsAgzhwNzL5ju9MmNtuYdkDnC2+CmUIAPCDhEujsv+ED8hNe8XfKLoZof4N8VzqgGsQ3yPQ96x6l1K+3gJI4b9DDb5ISGEEYC1GxSqpdhXj9kxAli7aYyL7ZMzBOL76nn54tqPg1jU2h/T/+9/7u75Je/1NTOwyspxaH/x9jfZJonYnoPaLhTgYwBYHzI+qkII4zFRNb73rZ/S4+vDACxdSRQ/DwkhzCTcjOGa3S4wXs3+honKmFF4ogIWgUltId8RgGXtm8/LOYDFuqRPZ3WQy51kz4nWFsx+HDILpgAsCxHkpiOE3HlunrWQmkzhnubXmF2wOYffYS0Rb5AY4GWSMqksq/qu6Y13LlNCnfL9y6X62KipCJji2E3fwNuvGNyhfxdeEGtLa0u7rz8/5cP65/v1mV3nmWwegDPQENdbhnoAWDamUt8Gilkbob8C86ojSZChcD6swfS/zLQnvjUJkTbRdwBW2az/C/r7PgNcBj6kOvahrxc/r2zBcej9vq7z4ok6c6BL0rD7wVZEeYsGhQCWTdYG+DDsD+dpKnTGnxOQUhE7hmJApJDLu7ruftDyhWxQWCjwMbh4d/cx5XTYwixuY9WQyD/xcQPg4uvt/TmJZBk99D7eQMcGKG5/D/BZKfw5RkFNAVicBzhxbjKqbw1aO6TK6kTVb3eYJfDF40fyO//kn8r/9yd/IvX1Sp48eiT30HACswT3WG9kMZ1It91iatbx+I7Z+e5ubxjffnR6IrPxRJqNprx5/UpOj06lP+zJF19+LhcXj+Xk9ITx/ne3txQ4R1gWBNrPzo4JaECUHOLfCMUCKALwhQBWS1lEq8WSIuRgbwFkmk4mBIMg/A7gTPWwxjKeTOT8/FSwM3R7e81QR9txIpPs/pYheqgvXAfhdEwiCAOkPtejR/L27VsCFgSz7hRc0kx9wmfgGIAZsKRwzEITcU/cB0DX0dGI2fK6/Y5cAvhDxj4IsLfbZETh2bOFZt1brlcKZE3umVVvPEMYZovsK+hYIbsfezOdCyzajUlU4/PBJIO2lEYb6oSHugFjDQLpOI46QIgnRKonY2QjzMEoHINWFs4FY8iYTdDjunj8hKMIOlagw0PEHotusN0gpG59m0LlQa+AO0dBz6reACNMmVsWDoh6gtg9nsMQwMIOZD7bUveKulVzimWTURgy+eF96wjrDBlyvDNjZYIoZnfQIotlfHfHUM5uu8uMhaDKQ38KSQ6oXdVAebrKKKLuU4vhflJHWGCL5YCGGO4N9iHCHgEQY2wRPGtC48qy2gEUg3MIXHAgtTrE9HvSH44Ijc2oS4c27DKpApy8rA5CEKWJOGfEyQqmEd/f1WPKVuzWc05hV6cp11qCI2q2Bff1jpbZMAMTP2TOqZrvKhdEJfNPNicHBpY5eDsAWUW9IlTWrqVjb8xA0xL04X8+zN3O8/oS2YaGbq5gccMxEeoa44ZswABm8d1DqnKbb/3cUagbTzVgPIHOh18HgFXVJkWAJO8dVdel+mzMKjvkHlXnPGRB/z73KvSxDwWwEjGYDyt/BZBUEgKUP+NwAKtYrl9OAEvnrXSExT6bajZixxZGANa+/pQ69qEAVso2P6RPPwTASt3X+8He902P9VRpPy6AlYFXod+XlbkcuMpKzv9gI4vvlY2jnFEV35vzKfQPsQEb9KlsgwbMq3gtoD4f/J58A14lQfI6oYsf5m09X8EoA04yBlYmn6LnE7haQ8RdASxIOfA+Lptu7kfloJYmscqNRm7rIqZ0AA7BwAd739ZHvt1xnywDcDgQgzwIcYw/D+m/YPn7Z1qSnt3+lwA6o5C8uBzWXilcwM7NmP3RxX5c2NxO/4L+pQcxVUfT+yA8Pyxr7T52j/xl8+ghI35AFswTQez31DdCF0kM+S6EMGWUvrnfqjp71WS1r3MaOGFvs+/csjf25UtOYAcsXL6p2kwZ2Pid979DUU9LhQl1dHLwboNWFUP+KBaCmJyCAbJBbgPWA0feudd7VjtR8QTLycjVeQxgxcfN4fHl8AbJ6syXd9d45gYqPhaXz/9t/c9PDn4yw2sgdIs0WFvgNDRDnE3Qdze38uLpU7l++0YQMPV7//yfy//5+78n//nf+lsyvbuTXrsl68VC3r5+LY9OT5m98O3rl9IFMDKbcGE+m42l3mzJdDaVJ4+eUNT9aHSkGfgo4L2gDtnxyYlM78F6assC2eAQhrUVGR0NGJJGVg6EvesN6XTbnGSn46mGHS7mQcB9qYLogYmFTH1Pnz0lkHOPjIcBMATIgvNWBD+UMaRZUxYEoCwcbLXWJAEARQFIPXnyhKGDdn6rrULucArAulKwS8umk03uLFDbIABjAIsWyzkzj/T6PRkOhhSHf/nypRyfjOTm5laePX8hl5fvGEJ4fHQst2MVbsff3Vab4ZAavgadKg1JxN8AYSBsDtAIdYP/A2ChNhZ0w0wYP/wfAC+F8gH+NDUEs9vts/wA0tCnKHLeblHDiaDacil347E00F9C6mC0G8qB88m2A+NtNpd2py3dTi8LL8x2mGoAcmYhE6EypeyYjQfTyzIbgG0fb0PaITzPHD5mvdnWpMEwxw6BNFukZ1oCFLUEc4xq2WSCmYZVs6GC8wDjoF/VaSs4iHBBgGKW1pniyRTQbjD8FuOI7CuC42CvgWXVkDWZfSqwid1esOaQLZIA1qYuw9Fj6Q1OWFYcA/mq0WgTHFNuaW7/OC4tZBB9y3aPg+h4zBYyNlDKsdo3J8T2wtiv3tmik7tW8X4wsrwugz3Xwkn9s2L7H9vkfc6oB9jKbOTOfFM1+bmQjBi8YrsfCGBZ/7QdZlyXmu933j8WwA5znd0HDC0Ds5ZMHrAWfq+QAl2dWXzn84cuBrxDq38kkA6yt3Z3oPf5RKn2K/NRbO7b16aZ951op4OujxgUVf5c1fHczuwWKHVt1f3i4zt97CMCWA9pt3z8PBzAKj7nMAAr7iMWQrjPNqTaYucdvwEGlvdBfXm9v3uIPUq2T4UERVWbphioVdfsM4lV/TlukyoA65CyeDsZ28yyBb69g2V0O6Tcqf6UM4KiWvlAAMumDWaIC9n/1I/In5Pb7NxeYyrP51LVusTHjxe7jtn04AW4jREwrwr9dQ8Di4kiDJham++VZ1IGAwsfygGsIfegBAHcn76a803sN5+VlH5ApnEVzT/8Ext+uQSKn7foO0fMVfNLsudTeiKvu9QYjDfW4n6yIgCYf6y+7TwD+vxGia/f+P7x2DIfyLdR3n45U9bfMx4Pfs3mASywv40Vr+2kchmoN3xzZmc7AUDF78iCafCm64cAR7fI6L37XUeas/A7PE77O/v9OwBrnzn9+o9VGb7UJBVPYnEpCwCH41Ae4tAe+sZW7vcBxQ59xiHnefcXZTKDkhujooMU13csLsfBzR0Fb4hD+vFMPBBGR9kNG2jwZHHTu4uGFAPKGxCW/4BdsJ1yW1hhiQOVOj+uT05sLoxQJyo1yJ7tsK8dYsfQ7snFbginiuPAc6cAq2VddKObUrS5jhC/IOLOkLe23FxdyfnJqXQadZnd38uP/+LP5Z/+9v8qNWhGje/k1z77nrTqDepgYUdnNh3L9773qfzsZz+Vo6Njsn4AruC2w+ERRdzvbu8IFj15+lRev3pJcOj4+ER3iJZzgTj2cDSQyd29ZgQcjRg6it0gtDd2hqDFs1gv5NGjC1lMNZPc3c2NDPoDAmDHx8ecdPH+AJ0ALAEkA3gFgAWAC0TDbXJCveAcvUYZSAAgcK6xjkzcHX9T36pWJxCHazBZQS/LwuGePn0ii4UCOXimsbFUa0kBPYTkHR8PmVVxgPedTKXdbcvbt+/k7NFZCCmCBlZbJnMNVwR4h7ghOBDz+ZLdowvmEzIVNhrSG4xCuKYyOFBXuB5TmYXpKQCHrIZXGUvN+gm+R0MVcp8j00kQqNf3UkYa+1AN4u9d1bxqKRMFu3bWp/HO6D8oMwAl63cWXgXwF2LTlsEH1ynAhjBACOYrKIlP7gAUF0wrvHNTwSWco1oN62xRr2mT1S6YY4hyN+ptXgPQCIMAbcMwzbCDCPAP/wfwp06bZpABZVtDYulpkimGv+HIU5i1Dnq5Om4QoUc/JHC1WlNEH/9wXwC8re6RDI4fS6c7ImiFkExoYYHpBWYN9LIADhnNXgGsYCNA8eczVYwzpV3l7UnKuaMLCQZlIsTJO5PWL6z9vI1KOYh+bkrd3z/Pz1+xLUuVP/6tbB60+5YuUEKFeEAhVa4qAMvKE9tx+z1zhEvCyBT43GV02ELAwEOsFajaiPGMDZwVHNKNzAH+B90SjhG380pH3+6dAVh+yQt239cDYO3zTwr9LVEvZf0j3Yf3hxD6ubPK1ysbI/t+r7qnP54CSD84hDB0nbJyVP9e0f6JhXzxng8DsPJ+cVi/i8u/8z6/QADWPjtqc9iOLxdnr4tOSN3T//YxAayqvpwaB+8DYBXH9y6zpWz9lPKDqzZAUj63/21nfoiKY2XNGFdxeG6wn3mZi/ac0VZBy9cAmMJcEey/rYPMTyHwkCXgyHP5ob71fibdolII5h8BoPDHwSjjfYKdhf9MXUbTRGKmQ30W9RaDxifAK9QN5j8AWIxqYZlyAAvPgU8U62Cxfn12gkIjFP0NsNtTbeTnD8u8HM+TfM+IwBCPM2OzldnwFInB3yOVvc/qGucxS7abw+z/Wb8JAF68MZvfI+9w9ls8DrVd1KfEN6IN+De0U9E2FtYJLxRtSWdB1weFbz5KfdnCxzGyjZlt39ioJeQVGNv4togmyk9/B2ClzNI399uhRrvMEKYQ2I8JYMUA1fuW9+uqUXNDsgFbAJMsy40+PSu7rgZpVGFgbYAYwwrn6YAPO8tOZN3ABhp6LMASIirewBiCbpOHN2Q8j6lN00J4OG4IepG5lGtYlU5s4UHeKBUn7jwrmm8bm9zseda/yoBKm+T8c3CuMYhM0DoGsTjH1KAHtsoALLZR3UTQtb26rRbBlzoX0w1p13URDQbQ7/xv/0T+79//fZmP7+SzF58QvGpDD2lyT42o+Wwil1dX8uLTF3I/ntB4Arh6fPFYZpMJQ9IMSAK7B2GCrWZLwKo5PT2W8e0t32NyfyfD4Ui6LQ2Ng0D29fWNtDot2da31Gm6ubxS8GmpDKzbGw1FRNgfQv3wQR0ghBCACsTWX716KYN+l0AWngOGFnSbEFLH8FRm3tNwO4QgYrJ6+fIrgirn52csw2Q6I1CGOsLzcQ3eC8fQDsbmAkDH0MbpNCvPbD5l2CP0s7766iuef35xTo2sVrvJzI0EtMBg6nYFIXtgFEEry/omgCuALXRMlgDRmtJsd4jJzuaqgYU+wnqcTwgCNtsNqW2guwRwZiHDoyHF9fH7YraUm7tb6lyxvzIr4ZD3w84OwEcG7663qg+2XASGFkC8JQE16I31epqFEp92C0yxrUymGpqI8E8APxjfk8mdtHpa/9RdIBDYzOqSDLAwQZtugi3qNeNaTUEozOKNOrMKElRarwQZ3prNNvcJmeXQdgPrAKbQ7h1ZrmqsN9QvwCrUGdqh2wEDDVkwO9TvUiA8d74sJHK1RbjfikpIvD9FUheZU4f+B9F7aIhB8J5t0u6wzwxPHkm7fybzlWaSBBiID0BDyLCiPPh4AKsR2FYQSgKApX1014aV2ft4/sh3SBOGNNzEbJI5tKaXZs/wttEcRrPhqfvHdjDlXNo5/n77zvP2sTD/lgBHdq8ygKvM3qb8ANMEs3qyc2zO8U6t/T8LNYw0NOy5PjtVvPDhQiIwr2CMsfOqyRJC+DyPm16WTUQ2x319AFbsvOscUxHi8Q0BWA/xm8rOTf1edd+4vXfG5UdiYD2kzAVfLCEiU7hXBGDtPqcawPLX2P9/WRhYqbKnbGtZ/ZcB9JktKxHx2dev/LGPBWBV9WP/zgX7XSHiXjVmjEF16HwVn/fLBGCZD1oNYEGbNqydgk5RZkUjzSvq2LoNvhjAwjzhASz4XGSph41GfBt4ZQCV6V8Zu4chhBmgljPgyfQBwJHaAAvajp5Bp+c5cXZuwGkWXb9+sXnD9K7yZ5uQfT6nJAkQJXN+uo/vSsgU1mMV68skqJYILbT32/UfiiGl5jfZO+P+pQBWvSnzhYJbgDjND4sZW+wfzFtk6+38pco2MFPjHc/J/ZOwBq4CsKoMS2phWmZsUkbiUEetzMBU/V5V/qrrq44/tPwfozweDDnkfoecU/WeX9/x/Sp4ucNRpGpaHcBp1k8+EHccVxcGqAiw0VU30qqrgLbqe0B82QkRZmmeDfzyZdX/I2Y3pQNQMEIlYSDc0XZpdONxEw/YnffC4rzRzMLE7PzCBOVu6usyn3htJyWvXzNeZvSMsZI5PXsMpAF2do3PgmUTnU2kOGe5UeH0LDtIALBApeXCGYBCvcFshdwt3mBpvaFoertel6/+6j/Jv/wX/7u8+eqVTKAp1euDgyybNcS+uzR4rY5maruf3BEMGHT7CjYhy11L9bIArJw/eiTLKULZAKJBRH4tg0GfrCoGYa0VnAI7C0wngF7S2FIzahvozj2AEsy2JwSpoIVl7+1BQQulg9j8ixcv5O1bzaaIa1AvNzdXIWudMncQEob7TiYQju+yHNBnwkYW3vHNmzcEJXBfACPG0LL6R8ggsiq+fPmKIBk+/QEAiy3vierFu6LN7xDqKPh7wL/B2kFdaojjSlrtNo9fXV3L2dkpwTNlgSnoBuYOdKyOjk9ZNmVbtUgFBnC4WC+l02wzhK7ZEAGNui51hiTiG5pbuA/uSR0esKSo/Aix/Aa/qa1A7auZHJ+eMqTpDmBUvUVheoTcoT4B2KHemtDgAmNssZRuRwGuxQoMti3Pu766JmCH8k7up9REo5bWHACZtgGyJ3pABKanPzrh+6I82I3Cfe8Ronp0THYJ7MkxBffrqmF2fi73kwCkdftSk5ZMp3jGJgjt67PQ/+A4QEx/PBnzG4AcwEvorBl7bDqHBlqL/Qxtg/4Hth+03BCG2e50+c6d7kAaAMgWa2n3enJ+9kganYFsWwNZbVsca3xHZB1UxfhsTHK8mhJg2LFXDSy1uWA4ZsB3Jg6uoWR0blwoNu5lIX9ldsrbQQNA440As01lAL+BjHadt13eTvoFSOzEenubchRxHE522SKRv1eFAAaA0OrF7ml/G2iXsv20K76yEv9PLbAK/gNDGIqZEHEcobr4eNabv44LAa5zEAKuix1kMEQfREj0Klu4aB/IdDLCjnfmKIdsrb4v2DzlmXeFRWvEGo5fO3VuqprYDxIH9vlL8TFbwPm5zd/SL6BS86f9VuZH+g2i1DtY//COfdlipVCurEH2i7jHz8SCzbPmdjbT9/R3qzv/7QGE+Dj7vGuh1PW6F1kEsfT9IzmI6EUsm5r1O99+qfYv6xMphkTxUbkMxb5+euixh/TN2GYkr400eHbau2Rztawvx8+I+/VOGSoYmL593qeOqtZnMYDly7evrsvMbnxNSuPP2wz4TPvsAsLsUv3erjGGlU41efSEhQJavzamj+0/peyOXq/9lf0a4e2BhZWFJGalzbMPAmDyayAKhyOLOHxBJo7B/KDrKmpkMVFIkLYITCzTgdU9y22mf2XtD9kKm0ds7mC9kJEDf12BKQOj8nZHaFpuH8w2EhQLAJZvy7yutV2wmanroVD+KDSf72R+TtD68pte8fxrz7fnpPwPjttgWM3/sbHMdUh4DuoX5fKfuL+biHvcx/L3zIkdMUsL13hQyrPfbI24gRi7A6+oBQ02XQAdzf/ne4N8sK1RUxMflB8RCykNMm+Py8Ya6+SvO4C17+W/6WPvYxBTZSw4oBU7vKnrP1Y5Pk797QewqibA2AD4jg/jq04wo3DVqaH2CwxuEF0Pu8kxaLPrFMVaDXpPLOQ+BMDCc7AAMEPo3wdlSjHsfL37Cc76hRn4ePGWbi+1lKWGNAAQdk871xhW/hn+HH/PuFz+XcHAYpsFvZc6JgzOnXmdZLpDABlDCB9ArVZNZNRty6DdZljh3/07/708Pj2V1y+/kh989hmZU2CTwEiegSUFYGEwlOl4IicnZ8xi2G41ZblYELx49/oVGVK//sMfyGwyldPjkdzfghXVl/VyQV0rTMiLxUwGvb48enxBVtHbq3cEEgn4rNcEa8D6Aevp8cUFRdfxzsguaOF+OjmqXhXuB2YV2hrXAqCazSbywx/+kMAUwKfbuxuysPAuAChwr1evXsnJ6ZkyeZZLMqnAmMKz8Dfa5uTkmHpWeA4AKgi3I3SP58lGjo9HFEBHJj4uXANNGLsl+JvhdwiVDGmMrd1td2rQ65Eh1ghUZjCG8Py7uzHLjcyNAJn4TvMJ2Vrz+YwAD1od+mQAYzS0UMPwcHwDXaeGamZZubSPBhpzcIAAKuHeOpmrLVEB+nlgiWlWwcFwoBkKA8MJ+mbTqQq0D45HspzNpdPvyXqxlmsI+Y9GZFYha2it1ZAm8v41G8hhqQv2JcIbN/Lo8TNiaygZFpN4Z7zvcDCSacYA65ABbc4Lad+E6uqymGOMNwg8mRg9hD2RARMMNYi2T6ZjfkM8H3YLAB/6I7IeLldTstKQzRLsuC7705xsGGSHBDtmta5Js92VegM6VyK9wZEcn55JDfXdHMgaNFDLJgjdN/YB0/1T+1AGYHNoUv4AACAASURBVIGB4/WWbG4p07+KbVDVAsNrOJhN8WCH/3/syPl7x06mHfOAZGpejO9h84tfVPhz/D1o2yvmZ4S853pTltLcOXgIJ44W6P49qwCsbDwn9DxCKtwkgMXkI8H2+3r3dh3/B4irgKd+DMhSsXcdiwwHsfCQHd0StTNWh3731sa9/82eb2Opyr+xdi8770MBrBRe4/tAqk9V9TMrq3/HMp8tXggV+saevpeFE1YwsHbG60cEsEKPyR7hx5T9aABW6pj+Vs7A8ovLXbuTJ4SI731om7EvVg3A4NtV9dP4eFV7H3q/MtuUV3pRRHqffT6kXuJzqvz3LObYPTi2oQ+ti/j6VF3lv+1nwOy/dvdoWVnVNhbDtQ5p81SEhX/GhwJYRXuel69mwuz0qbBJowBRbi9VIRMfbPxjDWS21gAs/p3piobxFphdGaspAHg6bwDsSgNYmEeZkAbb10ZAwPO36h/GfgD/ZuWkLHz+s4XKZ/YmAdjausavW/z5Nk/qHJfXFeVGXJbfVGZUZdVrH/T23uyKfy9uyoXooHwe3L9+Tm2AFOenYIUDKBavg1OsKoCubC+0JVjX1mZBZF8JCXoOfSD4AtYMW93Qxsezr1J2yup73xj8KADWvkG779ghxqFqAf+h9z+kDB9yTlXdVDnwKQfMrtnnnKUG5CET0Ie86/tdeziAlXJi2D+ciKCeY7tegV1E5o5qLcGZZqggtJYhyh3ie82AxIbJv9NO/dWgN0N4pfLVUxN5gI44uL1x9IutqhAYo+Ia48kbU9NF8pOUr0N9Zl70sr5IRD0ABmZ4LIzHl9sbenuOTS7eEPt6XG4hMq2LYH0HZFkTthPOsxjvgnEP4BbizjYQCG805Hx0LP/oH/wD+dd/8C+l3+nIqN8nQAXmymw5l7PTU7m9u5PlfE721NOLJwwXnIzvZT6dyNn5mQwHfWYThBAlwvu+9/yFrFdgXQ3l6t0bOTk+licXF4LQO0wwYA69uYZI+xNZLpayWixkNICe1ESW84U8e/5Mri7f0WADoMC7zBYLfgN0wcQP4KHf7xJgoqj8dMLn/Kef/YyAGEL8WN6nKt4ORhFYOABJHj99TKYDfsMzrf0AbqG+AKbgGP4hGyLAK5s0UCaAVphkh6M+WWVWx7gPtG0A2AEgGoXn4T69QS9zxMD4mk7HoZ0QkrcVAJDoKxBuH/SV0TXB84+OGMIHfTCAcRDRXy5nmf6UgVUYE6SYQ64xhB+yXwRxd4qm+Q/KCgCtoTpSQu2o3JnCvZQ9hSyIdWVjNZsMi0QfWwAgaDT4rsPRMGOutZptlht9BEw7fAP0ajW6yrzbiszhuNWbDMlD7D+AcbQhnolQQojr41mmIIH2BAsL9WbaDu2GanMRQkKWwO2GABWTByFD3WYj49lY1uhf0GeD9lqrIYu5ZnacTsYMicTz8d6dJlhymmRiODiWDcaTNEUa0CBryqbeluPjU+mPjmQN/Yh6m9+x/THA3xzXtA3ZsE4MrIodSQAzYFsVneQcGOP4DhmPygxoCsDaa5OjG8X2yfdxjhdnur1d8rawbBGG86ED5XWqvM4QNf0qZgZkUfUOnZ+HyFBF//1AACt2jrMiURxVd63x8aCjtaWVzf72CyrMW7A/ADEZxhjGpjGysBGPsQCHF9lKESrrBd8xVZuIrtWxzSFWRrMBcdv4+SCu4tS5qWZg30gcqPLZIvOTDGGJ/YmqPruvj+27l903LrOvz/gVH5KFML52l4FV7OFlPkTKdytrt0L7RUkz/DEd21F2sUiDp8xH/lViYO3rz4zdD5/Uefv6UapflvXD0j78NTOwKsxvlkipah1WdZ+y9/OLdLVtOduV/pJTVfd1VyZN4horzKtqv/0mkgIHQVIgAFHcTUhKQxU1s4x5lc0ZQWScnOyAquTlVM1h+LE2zyJksBByFphLBoSUMbA8gIVnI1EI/Bhbz9gzDdBWXSqEqtezDRTOCZBGDYBWtnbi+kqZbP6Ygiu5/Sqb820+89ejjNpGReDOzuF8GrGz9/Wh2D7G8yGq3n5DffP5lO7QJEdln5TdLfSzsCGcMaqiREYxgGXzLnVeHYBl60M7bv08rjvNfWaaWrkvnwrjZH+tYLBXAliHDNyyieh9rt2ZMCte4GM84+u8R1nnst+rALrU5FLVqP59qkCuvZPb11kx2b2rXHw9MS5nVn+FcAKbHHRSBhBBY2rCf0EIkJpX0OgI4TDqwCt9tkBnDGixr++CcxUAoA8BsCBymxlnlw7eDIFvglRbIXSNAFDIxGUG3wyShdKYMcgNjC54wQJK1a8/v6z+bQL29RPvoMci9nGXWmxUBLwAYEXUVZt0TGAbzwUQAbDp4tGp/PQvfyQ//PQzuXv3Vv7b//o3GFoI6T9kKJzN52SkdDpdefToXGbTmXRammVwfD9m+OjZyYkgWyDAIjBd0J6493oxl9OjIxkO+zxe264IwIAd1ajVpT8cCBW8AMJh+dasS0uCEHjYeTg/O9UsgYERVW82CWDg8/Krr+TZs8cEr3AOFmvX11fyySefEKDC+75+/ZJAFDS9cBwgEkLbUM8IuQNjC+9o7Y/6Rnjhzc1Npn+F+kOGwi+//JL3UrBHMzBSFL5ZI5gDIAjnIithG/pUAE/GY2pmAYxYLZfSaCmlGh8wvuaLmXTapvu05oJ2ETIAQvge98O7tAnYQZC9GdqjxTZEnTEMi84VVeV4DRlZyHII9kYW8qvsIGYrbDR4fqfbkdu7MUNMmx3Nvohj0HPColntn9oPMKrAoILmFfqD3qtNZ2k6HjMUtN/tkTXTabVkMluQWQfmFYDiOe6N9oVmmdRksdrIYr2RLphbAeA1hhraFKDioK8i8KgzCNnPIabf6SjNeruWJsHaVVZnnbYKY6Je0Tdhm+7HtwzJhHg+3udoNCQQBrAQjineBeXBB6AWx/5aBe7r7a7UGm1ZS5tMq0arL6OTU2n3BrLE1lmzI+ugraUOanFBaGM7XijaOEb76Y6bOlGmx4T6Lgt/K9jQKgfF2cd985rZCLNV9ow4xMruYefb3BDfOzXHpuYgsnkDAM92Dgto+61qdsMCIPYFPKDFTIsfGcDyAAZE3OOd4bzN893SzPF3vjKZwzZ1GguLbL5QDwEdYmghw/NXyh6EADwZWljQFXVFbH7ydfKLzMBKZYeK57j479Q8nvIx/Hllfpr5d3bcg8nxvP0+Iu5x2WMA65AENFU+jB1PLbbKAOZ8HOcaOP76XGS6mDU2v+5Xg4GV6osF++sg9oesBarWNd7O7js35TvH88Ohz4r7UdU41PGRA3gpAOOQOik7B4t471978MrG5vsCWFytkO2jkSUfAmChLJnND/0hG0sBwKonslVS9qCeax/xnTYaRo7rWbYs9E/DzAH6eLDEsrjbJrlhMQgz83Iu1paWBZkAFsLVHIDNuSPMJ1z3FNY2uV+j6yVlba1WRQkA1oVnFBtz3kWE2HG8KyJ6rA39Zk/sh5TZwKTNcyfjOIEwB2DZfIjnrtdIArWbTXDfnFMYXwHYs+dY29g8HANYnNtJaFBB/SX0WU14P5BB9FotEzas9J6q4apVZgBcvva058Rjvwrr+OgA1iED/hDDcug5VS/4dZen6vlVRvXQ62Nn5CHXVZXh0Lr+Os4ry8IQT4DWjtnCwwY2T1TBdRME1Kx2oFxh0a30Vq0/E+uD5dtmYT0MpaCaOhbSigpr/TqxvshQ4nyofzwEX7U2830Skdj+Xf37mVHxx+M2QNHNNKfuH987NkyNprIvUobU388mJPvNG1HvRNt5BqgAbInLkPVHtJwLrSJwEWXF4g5+yEZCcKCp+kuqtbKkPtBo0JdhuyvNzVb+45//pfz9v/c/ywrA1XQmZ+fnslktCCYA7MH382fPZdQfEODBfUZHA/n5X/1cOq0mtbVQn61WXbaYiNcrOT4ayXDQk9Uc7ClAICpi/PzFM3n55hUXYupQrAVX4zmY8PHug36Pz+iAtSNC4AHXHh0fETDDO6CuLi8v5bPPPiOAZawhHDs7O+FiD/dC2fF8MHnYn2tC0Knb61GLCh/oUuF+19fXgcE14DlgYL1+/UaePHnMLCIIIwSAtTVNo7qQlcRsgRuIm095HUIQAUi1ED7XaBAsYzs1GyxTs9NguCS0xXTxpKwRAF29LnS3urzPfD4l0IIwuF63w7Iai89nK9mGBTCO4RkQiQcQpaCd7liaxoACWwDA1nwWHAvNPNgiMAWwD3VVb2tmQVzXaXd5X/YfOFcbsLuaDP2EthaARiyy+92+tNodZRABjCTIpGmlIYqObzwflgXPUNaYTtoMA+10CFZhgWv9TJlwIzLpUCeo08V8TEaVZdlBOTVLpYryA1wEAGjJBtA2uAcE/yEWPxycsF7WBmo2NbshmFEArlbQlm/3Zb1tyGpbl+7wRPpHpxxHcDzqTW0L/eQhOfaL7SKCI1ZYZAfTCKF36leg/hyAZTbB6qQAmlDjSx1IA7i9XUst5rMSBltu11v57G97nrdpqWOZnU1kEYvPj5/ty2oC9jGQkL2fywJcuC6rYNUIs7qz8uOb9RNsn/0d36MkQiI7LVWXmd4g7Fa01U9GsZvU4KTzbyf2jrrlQgTZNBs6f+QgE1NSqo6boM/pnIv3sCQJWDTMoZO1DKnKo5fwcxHu88sAYD3Ezyw7Nx4zvq33XYPzbPEUs+jsuiR4xc72YRpYVQDW+9SLv4aLxD2fXPumqOP2HYCVrrS4PTxH9NC22nfeIfcoLFIT0QvxIrbsnof8Xl2ePdq5blzt7YTRwZTu1d45xGbfYFf3jfsiY1S1qiihnYVhB8AjbGpjE59zYVhn7K4bsziQzO7Th3eh3px7xIC+cH7G+lF9q+zDTMwKYKl5CeXJmGcxgJWzrCzMHGUEgAU/NZvPA9PJb6QRrEKiGYAwobzqI+Yb+px+I90q7yNgQ9XPuRbq5ucgzm/O7/DvKisw+MOmTWBz4W/bGIvXZGVrLf/7zhwf1mcEykxcP/gHq40mMfLvFPsQcd+z8zmlhwRF9vwYSEJb+t9srjcACxIVloWYQFWIfrJrloHRZQAWfHXT5ULdWIilPZ99z23Y7fbXYu18VACr2lg8xAz8cpxbxaBK1UlsoPdP0LsifnZ+VeP6jpwaFDRMD0FgvoYmqQKwzIH1CxV7rw0zc6mBBni1phg7wmyWBAnwe8B4dUfA6RHoe4eUn4F55V/PgKxcYyFH8DnYKHxj4FOVk1USh80048VrfcigGYu4nXybNYPzHxsANQ55eEq8kLHzs90ER0P1/RMLFBNYtHIYq8sbG/98AwvwbZNZ9rzQ33RS1QWQ0Uxx/xjA8s+nc95o5VRaGMcassy1pLZcy83bN3JxdCp/73/6H+VnP/6RvHj6TN68ekX9IwAcFFdHqyONL2P31wyRA7iCELHjo6GGai0XMptO5PmTx9qXFgs5Oz2RZqPGEC24DC9fvgTewT736aefEHQAaDTsDWS1nJPhdX5+KqPhgM+Zz6YaWtZGRj8F4WzxDobTq5ev5MnTJwQuAFRB7wr3M4b5o0ePCHIhYyEyEH711Uvp9JRFhBA4c2AsyyDqF6DVeDwhAAIGFo5BJB66WjgfoWdkQWwxjnTiMO0shNOdnpxSkFw1tFQcHvfCN1hH0M6ioHttK7e3AFSaZKjxg+xkDnxcLBdyfnYulzfvZDQcMZwQYBfAIGSCMTCLYzs4IygPwKBMPFK2BBgxSequDkC3voYEknmElL5bMpUAVGHxfHN9I50edLzwDGRoHHDMzWdzDflrDwh8oSwAtjTzL3Y09W8wn9BZkDIYjgm01+iwBKwH9QaQDnWLtsB9jYW1Wi9lcn/PjIpo67u7a7m4eCpXV2/ZX/qDnixmACU1DBIPAkMO9Ya6VRF7bRfLMIn2QZ3AgRgMjuDBsR5sJ5P6axTZr8kCu6EgWbX7spKmbBsdGRyfSrc/YrZPZCYEtb4MsMHv5oznQqgK8BvmAMYiyggAy8pqLCzvVBUzGSqTDv9sTHr7lJqTygAiv+vpnUWzYQZ2WlmM+WO2HkzK+JOqD+8kFsoXZWCM5/ZS4MAeCvAxhBpYuKXXxPpQACs1Ze8DsIzJlzm9EYCV+R5wpEOYSub8BgDbdr85HmhrNcyUtjdonSCUGjvsy5XumvtQ/uzZIQvvLwOAtc/XKvO9ytwpv5iJF0CpvurHWXy8rP9lixjNDbVTFPSD1LUxA4u5VUp8h4euB/wY8/2vrJ7wu2Vm3b12v97Qr0oIoa+7VHs8BMA6pD2rzomPf90MrKryxCLu8dxj88u+PuiPxeBVzMrRPpuvB+KxE4cO7tZXoUU/GMAyFlcc7B6vlQzAMhIAZs0s9DwAWJyjndwI/YewDoN/onbNAVjIRGjh61nomtaPMbAyO4A1GllT+Xyt+buwUaIJRfzH/AsALDafx/4BygO/P5+KdU6L6xx/c5M6IQYP+Mt+tznM3htt32zlAJlne2f216+HomQ31lcKPk6oP1zP9ZULIdT6zTMqlvW1wvvBQXT6Wzb32Df8VL5/0Miy302mAvXLREshAiEGsCgfEFh4eI4BWOYrljH7q+a9zA+pEnE/ZOBWGYn9E1B6ce+dmEPKUHbO1w3QPPT+D62rlFPu3/Xrfv6H1P0h1x4CYPn4WgxaG1AAF3C97TIwZSupjchapqwsH6KR132+60IHDMyrkHUpr09YMhUzNkdJDbRlVYLbp7sH1bmgdoFCK4sBWPmAzjOJ2G/76tEALDNC3tiVgau+D1pGobgfeQPr9a880FBGmbUJw57v288vDjEpGICF2HhORy7OHmVot5XhYej+GtMVJkYa65pIqylv3ryWZ+cXskbI13YrP/mLv5C/+3f+BwJQ0JgBKHR/e0ug4+nTZ2TkXV9ekgWAMLUushUi7n41l/lYhdebYBkhlHA5p2A29LE6zSZD7XqdNvWd2u2GjCdTWSJEsd0mk2azXMvRaEDmzsuXX0q/25FPP/mEhhti7s1mnSF52ofXZDpBswrAkAE2WNQfHx8RaILAu2YpfEvgAt0NYX3Pnz8niECAUISMHNwXH5ynLB6Nj9fshqdydwcwpcfwQnwGw768hkh8v0tWD7SdppOphvy1Eep4xGtwLysbtKgA7IBRhp0ugpCtutzc3qtQfH+gVPF6nWwtHgf7qVmXEwJit0FnCmLzcJvA5gJjSllS+NgkyAkPWSgbKsTu+zP/XwPbTTNNYrcOAvfMnifoV03qdZH91kOIH+obAGKX453gFwXnRabzBUNCm+229KmjVZf5dCrz5VJOj4/5XYOdCaGEs+WCIu4oA+oMwObdHbL+9ahNpeVB8oCVtJBBswmtAjDUAJh1GUKJD7TPpjMI29cIlCEkEuGl1BCboA2UIYiyMvsgdvsCe6lRb0mvjwyFK1LlAezZ2ISuFEDh6WwhDTATOz1ZAXjr9GU0OmPY4JJMsQ4ZZ82Q+dOcE3N81JHU8F60E21ERq/XtrLQhXiesnFudsTbHO9Q2m6cd7ZiB9/fy8po9WAbGykbaU6eL5sHQ3jf4PnG5fPlKXsH9tUQxpHyVzhfVEyCMHcesDI7zrqFg1oVQrjffcpACK/TpeW2iS1nAPtzbF8lm4PsRSIdlNgRz9ou9BOK70arC7T5EsAddDTWdWpjwUb7vmDt/IuugRXP/Yf4d1XnxOPQ94nDfKqcMVA2Lux35S58GIDlyxePldS4KnuH1DiDP+c/u/6uDgBfZzp29ar49+y9w8Ynx6hjMJTVdVmb/aKLuFf1nUMBrKo+m7J/cTun7oH+F9dh3GfKns22Tdi/Q8uq5UP/Kvb/h12fFyDFvPpYAFbJFvjHAbDqu22QA1hBR9g2FQuC43k292y+tAyDYdxm488BWPiNWsQMjdO1GP6v9j8ws8N9bL2XJUGuKXt7lYFhCmJ7u8D/13RTd3eDK6yvKubNzE5YUiMHYHm7AnjKNp78Jh7fx7GzCjbSsUrJ1iIhQhmkVl4/r8Z9yHwYrRvLzui11XIQyxMiUmO07tezCaAqBWDp5jHaa8uoBCs3v0NGQjuHbQ2GfrCxMYCVr68jbmFkk8vmjA9mYO0zLlmn3jPrPhSAOcQo7p/wDnEBDj/nQ8p/iKH8UAArXgw8tP4Or4n3OzMNYIUJJYQzaOiBo6VCjB2/LRHiFWKAzSi4NO/UtApMCTOkiMm2OtEFxoaToF9UZXA+ASyvi7Ubs3soga0MIPIAlh8vZqSMQZBy7nS3BmF3uRNn1xXfp7ir4N8fzBhbDHqAwOrL38+0h3AMC2sLm7LrzUjHkwZ33V2IUcbgCjvyDEUJE5dlP2H7BmYC1kKcpBAWBXAg7OITlICINPSF6g2Z3d/Lo9GRNDZb+e9+47+R67evBWLcJ6fHcnn5To6HR8wuiPJfvruU7332PWUJbdfUo3r+/JlMxmOZT8fyCNpVd3fS67YZSoiJFuLqEIaH3hKAsOlkIm/fvZZnz55Lp1mnkDtCBqELgGx3rWZd7m6vyX5azGd8HzCpAKwilBAABVhfVsdk5fT7cnV1qYBSS0PdwPBREAl4HUL/Juz/AEzAjGl3OgxLg/YVzkcdoY4NxMLveBayFoLZhWyEs9mcrKHT8xOZzWdcRFLDK4Q64l2WSw091EyJC46Tfn/AxSb+DYZDeXP5lu8AsARMOABHAK5M5wkgi02CAItNowoaXACmuJBmIgaES62Y1WRTY8CaAlFQrWopuIV6MsaOid4vlgqWoX8AiDPh+sV6xfq4vUW9qOYYyqz3UUeh0+uzTyFEEQwrdQbg9CxlNoNd2chwCKH6e2XrBbaRhcUCxANjD3YGzwEzjqA5sjYuFuwDyG6JesTzur2O3F5eU7eL4FerKSgn2po7VQCTGmAE6vnnjx5zR/P+fiydDrI9zmQ0Os53CGGfarrDZ/UDVlmLYZItWa430mh1pNHpU+eq2R1If3Akyy1E+tGvelIHQBXYUPHCmQyapYYHgJGGvkabSXMTwEZosZkmWXAYY5Ao9gPKF5Vqx7x9MpaiLTQN7DHNvKpZxwAuD4IVALTVroixt9XmQHv7m5UPAG7Csc2cX5dhsNQBC1oR1obe0aWjvg/AKmrQJx+R29Cig/ghAFa8wIznmmyzIdhvbjYYABpKqQ4uRlhDlkvo780CWJtnZMJx69epRW2V72l9ad95qXXMPr9s91gaonzYPYpNl/kqTuS5yleM/UTPePR3j+/zQQAW7UG+g+/7bspfie1AmS/qy3gIgJV6FtewLoNy/KyPwcCqBq9YIzuMDivL+/SRh15TNUZS2kYpQ1LV/6reqez6bxfAyiMoCn3OAwxODyltw23D+eF2INX/kwwssOM56YbFTPhmDhJmpzKWkd7R5jzu8YX5JR1CqJvwOpt7S8iL+Lutz2wrxhhTaqNMsD3PKofruOFMAAv/FGTBY/I1BbLXAWRZMyTO7IYBWPAzcG7mc1l4YGEOUf8QhAKEoemGJitEQwaD5IG3DetaTaBwKyHTMuyDyjzoJ6U1ySg7xzC1c1S/UWVq6D+Fub4BhhQY/dCHAhvK+Rep/mN+jTHVvO2384uAVQ5y6bxbTAqA600kPba3vo/b/+tYeQXml4FOMfhkz8/bTwEsrMMW86U2IXxq2rocjDTfDQwsRlGwb+aJ07T86SQ/qXpI1l8VA+tQw5Ue3B/+6/sARL7M8aI8NrRV71fGYjn0zaruf+h9vq7zYscw7vRVzy1PgKCGqQqAsxCpLJUoO3oQ2KRlCyJwWw0PBPMBTAoOKpwJGmpNs2HweeDNmPEFDyEgzPYescMKNobvE7gW97BFHZ5j/9fMXEWHJJUa1QyyfccgIu6RMwjyesqAnWAczZDkz9eSsowJGrIBF2rEbHdEzzV2RmYwAyXU7z4lx9pOhkdtUysrQ1wcK84mT5Qh1sXBuVZ2sERw3TqIuFubWRnsXLxvH2FVS4hZj/n+ABJ4Xr0m02UAMKFRNBnL6fBYhr2u/MHv/578/u/+LkPLwIICgNXvQYB9Sv0WTHoADABuLDcrak9dnD0K4YNTGfR60oVYd70mXbCDZEsR9O9/73ucuAHW3N5eC0S3AQRgYgRz6Xg0lLPTI5ncjRl+iPod399RQB4hYQCR8H16diZ3N9cMJ+z1oBOlIWh4JsITf/CDH5B9dXtzI48fX5B1NToays3VtfR6HYIcYAwBBIKY/BdffCHPnj2TWr3BZ4C1BVAL9QpQ5258TyDNhNpNuwa/3d7ecIJh2FqvS9ozAKjJZMzwRGQhHE/v6RssFksKwGMsHh+P5Or2mu0xHAz4rPFkwroB4AKmEcqj4XsYl/nkBSYUQKjZwgTom2R9wSeYTMd0CACQMRMisjfOZrw/WEtkcCyX0h8OOWl2ul3NcLZeUo+KICfYdQyn6zCLI4A37gQtVzIYjHg9mU7LGWnYqo1VJ4AGoAl+IYDEfrvH+0LAHu1jfY8A62pDQPD+fkJnDbpmCCFECCiE8NH2ACRvKLgOkE2yUE6keAbIhfLVwf7MMpE2VEMNY2MLSwTA1vSlNFwQIGCWyXI51zHVaBO4gmO1hF9Va0qr3SP7ar7aSrPb43vX6i1ZwKkC4Mdxtciyz6kwftDEC6AYwAUF+OuqbRR2NqvmZTsOQA07lDaPxgC7AWFl82TV/EkXOSFyHtsTb5P9nBYzk2L/IJs3Intr90dbwYLH84J3PvfNoWQYBladL3NqzojnUzJYOYGWS8X7+TdVDs4VkfA8zjOnHXbaNiTMznvG2D7/weYa9BubDzgXGWC6wU46gFtNoU5duqBtyHJBeYUyAbg+7KZnm02mO6I7wGXvFvfTnXOjLGjx8TIGnZ3n+89D+/BDz0/1YYgg4MNeUKIXBT8pDg21Njb2QFlZqkIQVYYh/2T1En6yvpP13bApmdmHoB3o2y/Vp6rqyo5X2YvdfpIzGLxvZQv6gr5PopP556WenfLTQzTE7wAAIABJREFUyvrqe/2eQNEK9VcS3rnPJu2rw/hY5fhK9A3/bGX6OA2livPjMVBl36qOl/Z7iwjwgt6J8RUnQTK5g7h+43Lkz921MDhmgXKc27lowWIfgJQCWdqsQSg9El7HmLRuQZvt/w4Fs/kKSgJxe/BvPkDbRcsTAbGOUaP3MisQ2D+IhMGGYMj+jmUWbQE3D/WJuI4khLBxqIZM5wo9FfcIMBjmSJexkdExLns77BiAoxY2It0Gm4mJ095xZafrBgVPVAA//nhb4tvNh97bNfH4pzCNPpTf0Dn1ESx+jWdtYN8FGxgxskxzEpEqDN03jkc0vv099X4m9A9AMBdPx3ncTK5pUqYUSGX3wjEfRcN2C9dgPaDAIaJidBN2wWRHuvGM9QaytcOv5nWQ+gl1bmsQX5dW39n8sCwSTuJ6r2RgPXxC2GcaH36sylFO3TE1AaY63CGlqXr+t10/h7zDvnOs/PF7Vr13Xp9ld98FsHbP1IFjawOG83HgrjUtvIBlhTCoPJOBhggG9D5kGjRjpPcvxpdnxsjU+VwhMgfb/Wbn5wCTMTzM4JXvqJlRThlAe5avb/0tf7hnMplByXdTihpcfNNCBsbybE5WP7aILBq5NBiW9WsHYFlJ7X74NgCLptIJFpuRMwfZ6sbukS2a6kXxVet32fuvFbDCx0JM1BAihAui7g0hi0y20m135O76ipPU2Wgkv/G3/zYBrPH9raxM5LrVkuViRUBjOp0QaAEgCp0iZBcES+vq8p0MByPqE4FxdXpyQocC4WU319cMucLkfH56Kpfv3jJ87/z0WAa9LsGS4+FATo9P5d2bl/LJJ5/K7c0VARywr2Dg8Y4AhgCOXb57TebX/d0twZfx+I7AAia+yeReQZiWAnYnx8qwurp6x/tRoLzZltv7OwIl7Ct1ZOBrc+JAOBqYXsrwWUsXIWtTZToMhwPe4/JSReOPhiOptxp8Lhg/CKsEs+by6pIhg3CCAMoATAToArALdGBkF8OEhHsZKKkgT4OsiuHgSKbzadhNa/F9tC+oo4IQTtPVwt8A3fBeAMdQr8ZARJ3rdTqh4X0AfrW7HQJ5qFcwnfDuOI6FBzM0zuYEs85OzvmeCNnEORQARfbFzUbu7gFEdrJ6UiaUsr4IJIE9aDpFDS0HmXvrtXQ6/SC6X5P+aEgx+CXCTHt9mS+USYVFOeoT74eQWDDfuoM+xdbvbhE6mIuOEswKTEO8BxwE6LRBlF7tQw6u8z0XM9UJA5MFlPVWWzq9oWxrLZkjw06jS9Cq1etKvz9i5kKEWzIBId9Fxx+cwxjAYj2vgpNsjAa3C5qaI/xv+D8E8T2AZbYnd1R8KuUim+OQuc3czxjEKpvXYj8gBWDFTqnZ2tT7GnhF+5cAUqr8A8xWPoPU7vwQQguoL+Ud79BuFTSQqgWc2eWU+LcBZHEmR1/GyvfLFgrq9OKTAVhkZmmYvmUpRDgvweWgvTVHEhYHYLGcXFRmMWIHA1jJsv6KA1hlAG5Zf96ZxyPwNPOfwkDbqXOLXA1Onw8bjcemjbv4md4ueF8rdV5V/7RFenxtHkKbBofNy6wa895m7CtL2bHK33+pAaw8+U3K1le+e7RBnrpHlf0re4aBwWpr8k8MEgPAsntkepElgLpfb+TP3Q9gxeGN1tzZewUGDmEtPjeE/IXb1huBJWzjzrID2qbFDuUrZHCPxrUHsPgc0zR0ibHs+Zzjne4Rf7d1WwAyzP/bUAYmyIGgmg3AyrLYhXVNYNl7zSSbs+inEJdS5pV+jNkTQvTCfJGvXeB37GoYe3uC/9umjZ8nC/0h1IP1EvNvMjsYNAJjUXdv63CurZ2yNV0AsKpsmkmvxOXO/7YNoDSA1axrtvF9IJYBWFZOfBPAAgNvpdE11vehXaZgl2mZ6aY1winxgaSA38T075cai5ZVsmwuqP3Zv/ujsk2mlD34xn87FEhJTWofo7BVz6+eID9GKb6+e6D8Ze+YAng+XknUeNCBsTIo35XMFfwOAGs5A8MAu2RKl4W9NdqrlqUorhcDWJmhCABW/L6pv+03e38CDm6X3Le5B4VsMMZGzE+idm1uSIOBzWjARaDMl8XfPx7QucHM48GtHHZu2pnKh3/KCGKR6+/jn4v7wXgZu8vOs3pjGwZjZ+/BnZKA/hMA6LaSCxBPm2Wo4lbZL5ikTGgci+7Zci7HR8dyffWOdN1htytXb9/Jr33/M/ndf/bP5B/+w38kJ8dDefrkqXz+xedkE11d3RDAocbQcsMshhqih1CwW3n2+IlMxvdc4B+NAGRN5eryrZyfnsnlW4TMHZERBfYU+iqeBY0qAE6fPnshN9dXcn9zJ7/2w8+oz/Xi2XOCHADMACxdXCAToAIuF4/OGEEHxhP6EnScANwAtML9f/zjH8vzZ0/J9AEQBi0kMJsASr27fEsgDowuZP3DdfgAzDKWEhhWeBZFxkMGQ2M1ACw6Oz2nRhPAtKubG9aJMpdwv7FcXFzIzf0tdb7QJhBIR72QFYWMhE3sjCmVG7+b8Dgnf2YubBFAwt8AbDAh4R3hiAC8svBdhEni/dEOJtz/7vKdPL24IKiF4yaWTvekUSdwRz2uDsChNe+rWWWURo3/o67w7KMjzeY4nZrIujKdoIOGdieotQULbcZytKF3RoAqCKkHZ1nBsaABAPahC58DQKhZszQT5V0AAuFU4T4IF8TEPkZIYLej7dZokoXCZ7Y7rJeMuchQRBVtx3Wku2+F16H+AeJCnw2AX7vVIWCloFVbavU2U0w3Wj1pdXrS6nZVL4wMK5FVlhY6OL6g14dkAHRUyJQBFFwUbTf7mgFHflc0mhxoHwIDK7WQUBv4cQGseH4qY2DbeTuM3HJKMS/JgbcQtp0tHHbFX6t8B9rzAOrE9WPzA/taKFNKb2wf+2rfXO3ni3iesHnGFgj2/Jit4537bJ6N6s/ew+YBnOf7GQAsffcaNyJmixXHLAAtLHLIFgzgIMsZsiYZG5o6fAcwsEr9tI8AYFX5gPvKl2qjffeLj30oAysFYJWxrqxf+DJ7/lXBL4peLPMtLClAOO43vcr60CF15H0Xf35cX7t1m+/w++db6FWZvmm2YHUPe99+kKrXqrrInvULBGA9tJ/Td3dhanE7H3K/KoCqzAZWtVUZgGX3Sx2vArDS/fIwAMvKi+Y2m6oTUpxBvAhgwa9T+x4yFbrH8Z4hAsWkO/J5MdwnAM0AsKyfqh0OybMCCypnKgYGFsPGwnrNRYQAM1LfPoygcJ7tfWdam2FzHn/re4ZERZEG5zYAcDlwpafb/eHvhBtk1Z/7HeEdEhpoWX2XMK89Gyue5wu2yM0vNs/i28+L9LecH5CdFzH+UjYOAJb/3c/lWg85i87aCBv/FspXxcDy4JYnVRiABV8XaxpsirIegtQHMg1zbW/JnFawsypDYRm3rR4K/Sqey0OSobI54K89gJXqiIc4lmWG76G/VxnKh97vl+38HQo5XyDoXIRBqyGDG2aHI1q7WRKxhXAyB0EI/8ZgBK5eBGKKaXDjdBQZCBf0rFKTpJ8QYmOSA027DCwDtuKJyRsRY1DZIPWGSu+dA1i001HK15Sx833K3s/3c1/mlIOYTVKBqZKaWO1+BmBZ+f21+D/YJYUMcsE4Z7RTh7hTiDsIsJsxbLUU0IrHiR2HODoW7oii4nuF0Cb2os2G+k0QI7+5upJ3b9/K3/zhr8u7t29kNZsRrPrDf/Wv5I//6I947rt3VwSC0EcAemRGd7OW4XBExhTD4YZDsrgwV97d3kqrUWcWwg4yiiCzG4CD9ZpA1ePzc4bXnR6dyAohf7e3Mux2GEbX63RkOoZ+UUtg0BEqOL4DqwjMGrDAUAbVk0I9//CHP6DAOjSl3r59wzBAAGSrlR4nS6s/kPH9vTx5piCYikBuZLFaUgwe5UcZAHLgA/AHAAhALUw0ZGctFzIaDAOTaUMBcIA/7969o24UwgE7vbbc3d+z3uaLGQXd8cGCcTqfy7Dfl8lsKk2AUPWNrOZrgmijwYAADNoMbC04dWThBJF0TJw41qg1CL6h3AhbvLm9YZ2enZ4xdPGW4NqJ9Ls9efvuHQEegIkE5lYAuZQhhdDIbg+gm2Z2tAWHOmzKoMI74HwdlxZOqwtnLJYHA7DKwIyaEUAzxh/+Dzac9Tvr+5nDADZJp0mgDs/QTIFKGYfI+hhg2KZGIEmBwbYCTwCZGA8g0up22P4oK0E0sYyEKsavaaExRhQ4AzPMACyUY4i+f3Mrs+lc2h0NGVxtwCyD1gPK1iWABaYelwtg6KGuagjfzQU4QYP14xOOiAFYtDEZ0hM0PxIZbFPzKth59ruNffajLOwvimFwgNAhc13MwIqvSZXJ25qqELCYtRrbPwtriO2XPXef/dXuakyq3fnFC5j73WZv8+MsWofUWeH9nUitzT9m600/y88Ffh7w4OC+58Z14TeD0K/1fTRD0XKtoQ0LZHJdLNiP1VkOTMBsAaRPVNmTh+vPZPNlhYBzVQhhlYZW5n8kKuhDym23+9gA1kPAK87BQe4hfj3NUpZvLmY2s2RRlvJByvpUqt5SizvfV2Pbnf+tC6+iT8lUtKH86VKkAKyyZ1T9nipn1TVZHfwCAFgP7cf5+coq/TpDCFOtd8iazMAoz7BK3SsVtlt1f99XUxq6OG48IrNvtqYwACuzoW786X3LASzOuy5piScC7GYhzOU+cF0jI7wGeRLLOuwAMns+yxqAKQNY8BvnwmwDIryhA7B4nQmyG0MzAHa20WFZ041hFfbX8rTIWSMF/WIHYBV9Afh/PvQxb12raz8f+jHqj1fZS9NctnnANvVt7Wj1EvcZ/ww+22mFFeZg0zhza6iiLcwF3X24pD0XGli21rJn2rEy8Ipru8DA0kiLHMACQIXjHsCCf4sQQpWhQESDygWwn4cN0Ph9M/sXmFzx2Mvm718VBpbvvDuT1T7v6wOPVRmzD7z9t355+fvlYqzeEPB8GloDLZA5EOyJlWxWmokod/rNfdwKqZIMpLaYcH313SwkuUtZaOdIC8s7CPEuffxOMcDl3yd2fmKH1S9gvIHIQSZdYHtgK14Y2Ht4Y2e/xX3Zg1f4v903ZZRx3OKiy4x1Tk1OLxQ0pEPBADOE9n8AGQByrAwGJtjCCMfmS9U28nVuf+M6gCsWZkDGSRAvByByNwYzB1n1NARsNh5LC+ygmlAr6nh0JK++/FL+/m/+Jsv37Cmy+b2R2VI1hAAiIUshwlKpZXR7TdAAgBVE1zFpQyNrOrknGDa5B4CEUL21PDo7J8AzZva5LkPwXr38Uk5PjuX0aCRffPFz+f4nnxIEuHz7WrbrrTx58oSih9g1g8A3gJinz57I5bt38uLZU3n9+rV8+umn1My6v78jmPX86ROeh3boUJNLRTHBugGjC3pYAJ9QBs0e2CI7C2wsG0s4BiF708QC6DccDPmuyDqID0AR1BGuB5CF+hkdHUmn0ySwAzF31AlYVzd3t9JpKRB28fwJNaLm05k0mk05PhrJar0h4wuC8NAduxuPqXXQ7UNXTBlNiIXH2F2u1wTMAFjBBiBcEwvX6WwmFxePGIaoQKVqZfV7YJcpQxPg0u34joCMZmhUJwnngVWmIqOakRAmR8eVTtjWrxGep1oANWkF0M90wlDHJoqfjcHA+OS9GiL1llCTQMGuAUXYFQRDKCP6URC53Cpoit/JMFupgGobemZhDBhDDRM+HDS0iWZPxDspu81CGvE73tfsDdhVna7qXd3eTxhS2AE7rzvk7zUK5pO6xoyZuB+ZjQSUYauVgYW/0T7YueSzQuikZ8p425PZl9Qi0M1OCAj3QJYdAoBBxzqhY7VvYZdfr4ug2H7ZtTGAFdv2FIsonhu8Q5iyr6k5MAZtyiZqs4neoTXhdtOISNluzgUMK9xPoK/ydaz/eJYXyup1sez9Yq0uX3Z7v3hesvHIe4YNKz9f2EIEoQdsw4YubKbTBbXwQMBiuG7ohzifds1CCZ0IfpmTu+/3OE/kzkKipOEyBzo6nvIdynykh/6eGg8fE8Cq1rsqviz7YEJ/jQuTcKqNr6wP72kvP+5S1b7Pl/ZjtGyspc7ZbgNzIA5H+w7ASlbjIeuZQ9pJb/7NAliHlD2bVxIaWPGxQ/poZicSmrWcZxMIuB8/tiGXrQ8cA4u2NmJgmci6iWDBT9axZ1p5xhzWzSudO4s6wLTDGRBWZGKBeWXrFVyPzVjagcDIMv3iTUi6ZSLmpkVVi4kEIaGO6SJhg5G+lQOwwsSgXyFjctYWwa/I553ihliePCS11aB90H8OtSNmz/J5adc28u4bzRxtttvqLl5T7sw7Xns4AV5lc3IAJD0IVSxJLr9j4ZfoC5k9dlkIrYzWngSqwnrctzEBKs7ByqRTOQ29J0IESUKBRkXIKM4Mw7ZpG9hfml1bffV4Xiuu23dHmW+jv/YMrNiB5SBwVqNyh7RsNvxr8nsMuMSDOVV/qQG/Wx0J7QCX7UDDAhFDu5JtYFzZYNGFmYoe60BT5hVZFbG/vhNCkO+mFQfCrgC79YXYydeJJaRzDSKyvp78cXtvb5DiOvWLGTMc+fk58JMqj++v3kj55/lzbHAXFwnlu9QAheJFR2TRCwZmxwkI4ZU4yYCmbFFE5kuO8ON3GD4YL5QPC2kIaGfG1LEvskky7PRgcQ/gCOAAgAD0A4TtQXAcEzB1qVZruYcwersjy8VCXr96JZ+9+FT+8A//jfybP/xjLt6h63Ry9ogspV63x8yBAL00A2CPgubHAIAg0N5paVa46ViajTrFy8EBWwBwWCk7sNcFKNFgeCGYX0fDAUGcL3/+V3J6ckTAZQIWVLMtLQrHA9zAfaE/9VZOT854P4SPUY9jsyE4BbAITLC3b16RZQPmDb4RUnt6fso2e/nySxmN+mR2ATBCWKMBWACgIEx/cnLK+kXoH87hIhShikHE/Hh0nAvyE0zqU/cKQowAvpBVEaLkunlSD/UtfG8gfACnuv0On7taqbi6hQEOQ3Y9TG74IOse2U2BSYdvZMMD8whgFK6dTKcE5dDeYGWhHzw6B5A1l/vxrYyGI94D78J7dtAvMBFq/0Pfwv3QVnjvm9s7OTk+oT1BX1yttnwfOG74G+AZPigzFtGm0YX67Q16Mp9CiD7XHsL/scuEusDmXq0NavuWoYnKjAKTay6NOphSIWxPNDQSZaD4fkPL1mg3pNlqyHINsX9RJqMooA2ASctSJzAJBwCAIABROg4I2Qwime1ul6F4k+lM7idziHtJf3QkvcFImhDL7w1YnwzXC6w0OJRkTzYBCChbjSFiBgZ9JAArswWWhht15+ffCMCK5+eqRUcMvJgt8wuHffdIzW/+fNNtIsAU5gSzrfjNsmJ6m+ntaVX5DQSy9sf5aBf27ZD10ttH/34PAbD2lSMl4k7nMzCbMmc5bFR4LSsLd7VyeT0vzgmYA4KTalpa5rSinyPEWM8DIIfkGG1qwM3nS45T1MV0hpDCXMzdACwKKD8AwErVwccEsJL3D4Bwyl0sa5N9bRUf+1AAa58be0j5YgAr8z/CjX1/ZT8uEZqv8imrxpFf1MRjMT5WWAC5JD52Hf270K9SAANtVDjZu6OHlvFj9IXsWd8yAyt+l4f03W8SwKpqm/g94hDB0gQJFSHn/rnxGkLnut3egGuc4m3BP/YhhIcAWGBcaRmCJnHGaDIAq2QDxIT1QwKZbBxHgt9MIG3rOq7pgmbjHgCr8MYBwMIGl37gn2pIObxGAl9BJJz1FQAsK48BX/mcrABWtubKNPfyGsXxvF3KNYDjtrPr7B3xvU8Dj3bE+T08P0uepW9rfSLun/4Znn1lv1tZsKbw993t53mmSAOwfJZCa2ZvE+1+MYBlz6afHQAsiuxT30zbHesGZVepj4zoC2ywg4HFMoP5TykNC99MSy/k/a04PmJbXvvTf/uHe7fwqgCMfRPgxzj2Ps9PdbyHGNqPUe5flnvEDr+fxB/2DmVilz52Gh09hAUGUb/1esHfiiwkkBtq1NbJWD1BA0tHvdsVqOVZB4NJyAxDwXlyDCzfP8zweeNEM2rOenCc43oxAIlGag8DIGZ3eZaSXlcE1jwwtc+ocUEVwqPs/97oxQBX0WgXDbg3+P48NcAVBsRpg/kddrsPfrMFGTNaYYEWhMwVzHC7AeFRfI9g5PB8Ba3APoGw+VjBA6nJ9dU1jx0fgx20YLhfp9FScGa5lK++eik3N8gA+Ej+3b/99/LFyy9luUCoW0uurq/l7OxcmtAcWqiwOthUp6cnZC+dnBzL5P5eRoMegS2wftBc0/uxtNoaxvX44jHLMJuNZdDtK4iyXJKdVIcm03JBphb0sxBOiDJjgfb555/L0WBIkXWEC4IZhfvd398SxBjf3cj52SkzFwIoevXqpSxmM7K17m/vZbWaM5sdhMExfm5uLqlX9YMffJ+gB84/PTklq+zzL/6KLDUwqBiaM5tJbzCQ5VxBM7DQyN5azMlke/78OVlSmKBQtyYCCqF7sM/AskL9IiMkwRwRGR71CbahXa+urgkkDSBS3mnL5H5C8XiASty5Wa1UaL7VlEazxVS8BjoBvLq5vpHTs1OCTtc3lwQNAG5Ba8q0uwAYmYg6Qj8RBmhx/WCrKYCF8MwlASPUw3xhoa51An31umb6w7lHR7gH6vGW4Bj0qWiPKDEBWjtE9xUA8ztG1O9q1aTT6wVATc+h8HqzJa2m3qfV0qyNAJGQpRAC7+jj7U5L7u5uMidWbY4+QwH8GoFPzZi4ZYhmpwVwryWgfuP5EG1/+eatvHr1hsy380dP5OLJM+mPRhTIXq62UgerEH2y3mQYIZ5NwICi/7mGEMdVSGtsIYVE6TiYw05ZFEpotiO2W9iJMzvqnRXNxhh2gZ2gbDzXxMBU2VxUdV7sP8Q2teq47bCWsbxS5UrZ3rLy41wD/o1xtQj2EQxVO2blLpuvHzZX7wrO2zyWEpT3gBWe4+vEA3y+DFZfHsCKtbT0mGUoRagxQm9VXw8abWBdKptzIhB3x7tbFk48y2+OpN7ft/WuY2/eQnoHPpvvSyo2a4+KkFe/aI1vVVamst/jORx/fx0A1vs8Py5bcbmY+xsewCqrm0ParWw8VNVpvACsBw2dHbuQdYv08sjM4K+6iLvv01V1vzuUvn4GVlmZDtW4OnTMltnfqjqpArBMtyhbY0Td0fwzWALacDse/mOhvBq5AoclrJ2yEN/iDWMtLGp3OK3GeGxqFkn4EhoSxn+wSgHoykMIgw3IGD/5yqKwXrf1xAbbuSgzEgjRy9CNT0sKEvyj3CfMj+npObPH1lm0NxkpIvgniYbzNoI+kmOX2zG+X8Zgy2+SyaFkwGa+/qU/FIDxbB3ISIFdCRWtU8eMCwBRbL+wfvFl2rWLWG9buJ76cva3+h55+TyYZmQSz7az5yjDStfs8Cch92MAFuZw+KsAsHh/RkFoxm4+O/zNJooihOKmYHkiWKHQNujvv0oA1iETY6oS9zmHsQP8oQbv/2fvTZskO44kQc+48r7rRgEgeDSbfc0098N86P8vsrOzMy2yTZluUkACBOquvI/IODNXVM3Vnz0PfxGRVQU2yGGKlGRlxDv8NDdXV1Ob964f4jtffrXPPAemuQxNjCvi6C6TILSukJbeMgmuOABDxhrvb8X0n+YYOeaVOzHjAGcWIz8JlX2iYmJx0GdUSdUjB5j0uTar3kD6yeMZTk2bINbDiRzLKHGhSStXfTOXDHSDUfMGSpsfbjydlokMn55VKp+e47Os+HZMdc1OmHIDit71ulZ4lxfpRXtiQ4YfACPGgqnoo6OJiWzXjLUDsNZW18iKYmhft2tC5bd3JiIOMKvdCoP+DTWe3r15E3Y2t8lYwfp9cXkRXr18E7799tvwx++/p9j70fEpM8BB1BvfT4dThhpeXJ4xrA5HPmAKIaTs4vKczCsLn+tzIwXgCQAEQvwuL6/C4SFE2Fvh4uwk7G4jLK8XRjf98PjBA4b3jIcjAlrYeb16+TJ8+fkXBFDWe6tsp/YKWAedcHl5QUAJjsCjR49Yt+GgHy7OzsP0dkKhebCpJmMDaw4Odpnlrtttsx5ffP55ePv2NU87AMzhXQcH+9TFgoYVQviklwNA5+XLl6F/3Q8PHj4K0KDCOAcIBtCMWR1XVsLq2hrLA+CkD+Hx9R7bFWE+o8Ew7O7vsu/wfGMk2VyU8DkyHAJIAjsL44Ib1HbbmGzUnxqF/nBMoAv3g3GCNjCK85QgEH7Ozs/CxuYmQTtkaQT7CsATxgDehwVT+lPjCdoEWfuMpQXwC2U4PrFMkBsbEMEfEcDiuAPro2f6WUwS0O0wrBLP3NoGKGdsQY6JruluwbESbRphlAcPHhBAFRCHugG8AmAEcA3vxXOg+QUGHgDF62uEeIIt1g3tzkrorHQtmyOgezo1FnIFRhYBq5alOyZzajwOZ6fn4fj0LLx+f0SW1ZMnz8JXP/152Nnb5ynYeLpiGRq7a0wfjeyG5lDE50YHUAws1B+MliSGGhlqHsDi3E+aQ1XYXsnOAMCS/ZsHYNUAwXii6e2QZUqcs+o4gfPSVbKLy66d+dpXdF7dSSpAJn9P2mg0UTeygnA8Qecxjj+0lQewaCvniLh/2FpdzpiYi8SjTHLU8X8PSnG8NAj455v6kvi7ng1yJpi4tA/jsbEgO12e1OLgA2A37GV/YKHmArDwfyV7aGqDZfy9j2Vg1dIIu76t1tfKP1nWN5zXp/l3PxYAKy/XIgBL86RU12X6zftB5iPWN4pq6/xZuf/S6VQHiP5aWELb0C2fhbBUl5J/XbJFy4xhf1+6/kfCwPqw8t+BbFmzn8U6Zg1Wsrf3ff+yANai537o/q8av7Ojgetm/PhTAlh4JEgB/F0AsPDeXAsLABbnjANTVGJqSEVgJQFYDrwiwzYd0EfxdubsMjvONSXuW1gmAEWJTCQ4AAAgAElEQVQiDshPaVkGcgFSTQBWul+HY+7ofRGAlc9Rb0sEYOn5sh9aF0tZ1rn+JW1Lidbbnk9JHw3UmYb2qvkP+qeyeKJDKk8BxFL76vpZu2jJjTim4sGo/xsAVj7G8bcHsKy/KqKBDqK5ZwMBAFmtYwihshAmYGzFIiPAwMJzkNRHe2rf974NajagAcCSj/FnGUJYMmBNDmqTAWq6/r6fl8qy7KK1zLs+1EAu8+xlrlnUfqKQJtAkPrQuPji1NKpRlH0CUW6KsU4AP5GBxfesWMiZd27AgEjOCEKsMmdlRQYuCaBXyLsmIpk+dxaagx+ddEtQT4bUb1ZyByvvZ79pa5p88xZjD2B5A+HLos2NjCjKjR+VW98LwFLbeCOG93gUnUY0Al74DWM27wdsG59l0LeRQjmYHS22K35r04nPURawiHAfTtTxNzZ9+Bvfg+AhQT/0UyeGGSJ2HD/D4Y0BC8E2OET3lQUOoYg8AZjw39nJSdjfPwjXyFrXWw2vXr4Og8Eo/OGP34bvvn/BegPAevDoUTg5O2P4IDSacC1+kHnvbmqi5e/evg8//epLhvIhnt+y/w14HUAUbLqw0cRvMmqiCPrzp89Ct9MOL1+8CD//6ZcEjvpXlwwfBLiGTIVgFwHwmJIF1Q4rt9Pw+Onj8Nvf/jY8PDgwEGcKZhmyK56E9bXVsLW+Hk7PTsPB3l4EjYY8f98/PCCb7PBgj2wj/GA+QbML3yOUEiAJQixxKIVrIB4/uO6HuxZADgiYrxHUGY6HbAuIkmNj11vtcay1OhZeBr0ohGU+evw4XF6cRXBo1TI2Ihtfr8M2VUbBk5OT8OTJE3pLYDch1FHjD2DZ1s5WaCGEKIJZ0L16+vQxx8PR8VF4+uQp2xgAHYA69N/WNjJAXrGN8PfNdZ//n0xH1Cu7ur5Kp4AAryZx4QTox3HUsrHXAnjYafP5GJOoG56H9sHiuLG5QSALYXsIk9zbt2yOqBuv73TIHhuP7IQOwCVALi7S2HjzM3NOAMRxvEc9LwBZuB/jqNtese8DAMA2Rf3QF2g0vAthmQAEj05OeRp5cXYZ3rx9G47evw9PP38e1rcPwv7Dh+Hw8HHY3NoiWEVhbGQPXYGg/C2ZbgiFNeF2Ox1VPyRwYQXjBk6OgH9jSrXaHdvIRbtzG1o1gFqi9ZWDVGd0WRhAeXMpW5fs+5wMdt7u63or13wNqNxJKtm6fI31tj4/gKCtduVsAnFqZWwIM6EtRX9lmQj93x7Y92VP61NBg2iuQc8ZQ5HqnwOJeAbewfkfNxX5c7m2uA3+Il+lVC4825xjC+nVRkXZqMjEGgzCxdVVGNwMCKBy/WY2Uwu1/JCf1McNAEUak+7hJV/Ia0Tm5cD1H+oLzpsztPGaU2JeFBoBm0uJHsOizxMcLpW91K55G0wVg5K1Uw5gpfk7f7qmp3gfxr8zf3/T/MjnX5OPBgZW/nz2Wwo9mm0Ffh8/VnIB2qIsm9giH9I/ucnPLtWvdq0DsErP8P2QjynZ7JJtXXZOyU9rqkvJJtTLWd+h5nVoahfZpzRPszUmB6i836qxgGsYhhx/9K77ZBPE/fn188pcGE3Fpta+x+sVcT2OwKrGGw434efpcw3cNCykHeiYV76+lsXVRUGQVID3VPqaHB9KuCVgJq67ZrtN+sL2GZGZk4mKq41MA6sCjcWihb/DdSYywnnoRg3OWNrIqFJWQr9/svvsoEDzBZ/ZYXncM5LANRuvmc+PfI74wzc/hgjikDEcCRPZGJKNFgDejvZEDC2NQSC4vtyai/zehVuX5i6u9SGEeVnxPRJA2TPLIXvqixwwE8sqZ4DjOkl14FCWGrIRwOL74vfKAokkTSg7GFispyuL+qpkm1NfRYkJb0tZhgio/RXAWtZSN1znF1p/Sb54fehrFjmF9zOWH1qK5vssk4NzAhx1kpkFYdCgY3RrIVUWL6sUrHdMImFodpUNprbpiKfTOjmYKUkWQqg4XxkCngJQW8a0mPAjZ12T0y+GTZsZOi2OwlpaEEt9oYWm2UmoG9XS+z1ijed4AAt18hsM9YXK11Qm1dmLuJfKiIVL7ZW3nwwJTspxjTIWqg4EqCKzBs9OYAGAhAhUod8FYKGfwHwixTWd+FiIGfSt5DhKzB10EgBsOO1AGCBC/gAOIBQQ97x48TJ884dvqbMC5snNcBD+7Tdfh83tVW6UyLAZTAhaKMPd6ekxNaggTolwP4jDA6AB2IG1SmGQa91e0vKiA9Fa4WkiFpTB8CbcTSbh8cOHDHl8eHAYri+uwg6E4K/7YTwcBjDL2uE2DK4vwqOHhwQSsb7+6pe/DL/97X8QSEMYI5bH7e3NcHp8bBpYw1E4PT0Ju7t7bNuDB/vh5BThkMaGwlzDorq21gvv374JvdXVcMvwxxWWRxm+JsMRmWjXNwOKq4u1ZEwm21Rjbl/f3PD/EIZHGCXayoAVLF7tsL7a47xGmCVAmfPLy5TJD+UBawrlvLy65NzD85kJEVpQnU7oDy3TH95xcXkVDg73+D10uKAfRpAJ+lGUZ4Luk4muW3mhoG4WAaDW+sYaN2mbm1uR3ozUlZYVEGbJgNhO1LRCSt8Q1pFNEdpgHQirRybMmjFC8A/lxAKNsEZo8kyibh/u63bWwnhg4YLQtQorEYhv20kbmFrQwQIIy3lAHTcxT62NewSv6P9x3CN7IUJDYceQ7REsv5v+IJycnIe3796G3b19ttvz55+Fz55/GSYIheytkZU3nsCpuiMQhtBC04vAvOyGlbadZMr20sFzwEQV8lcBWLge4Bdtihw0uMouZHoegEUApABeeRvXtMH375DNL651Tdqsc5Y6/2y/QczXbIylHKD61OstQjZls0t21pfPvzv5HSWkwNVd61ZTcwC/mbd+COz0beN9HgQR3EdEPy9HtT4aixgTnWM0arUBQMXBx+W1MWC5ZsfQAn8AdZ9+qV37IwSwSv2ct9sPCWDNa8v8ux8CwPLv8P5T7p/U/M4Frm1pk2S+4KcFsHL/y5c5r5cvclObfyoAS8/Px5YHrktNuHBeFebP/eo5KyC+TLvomtxm691es6o6lKmeLF1OAVj5fQvrHR9VWr+WvdceMYvo4v6cgSU7DlH2tB5GthM1g6O21f0ALOkKuj3cvQGseIhQALA09umXAoyBDEEEJPw8sfaqACxv/+G/WSvZQq+DDfwfba8szU0Alvp5NtmXtaJaM58fpb/9no8AD/ZGMat66q+ZiJVImmBiUy+nE+0OAdAqiZf3dZYBsEoMLL/mGzOunlCtbgPqwLv6RWXSGlvNjwrAom+AZEBzACxoYHGfuASA5W1lmtcuC6HWAsMLYpbYP8cshPMMZG6E72dMFqyCha/9YGl2zu7/3D+fO4TsRkOc0npa3C0gdJwSjIfQcRnbTs1l8iIyjK2em/g2eBVbXc+CUYFIlehf3ZGp0pGrDblIu+wXfqPQ1H+lBX8RgOUnoAxszSAVNnP4SBuIfJMg8M0DbTTiDojz5fdlxrN0uq3/6/naxNrmJC6jnunm+8IJDfrNr+o6IJvOxK8B7kjvCu8CY0Wi2H4xU9vYCYtllKNQP7WtYNABekZxdzCiACKQrdUikwjXDhWyhc05wKmbGwJDyBx4dXkVLi6uwqtXL8PZ2UV4//5dWOn0wuMnT8Obt++Zue7t25OwutpmCjmEH6LtAIyAMQSw5fjoODx69IAMKzBxUEfoOo0nYwqq48TLQsNGFhLLjIsWzw4wZ3N1Nbx8+SLsbW9TO2oCdhTYaKvrYa3XC/3r63C4txd2tzfCd99/Ew73DhjGiAUJ4vG7O3t87vnpSej22uH06CL8/OdfchmHQ7azvcWNHYS7//jHF+G//bd/ppbW1eUFNb/A3IIgO8GX/R0LUewaiAvNpw2Esd30CXBJDwnZBAlMdTqh2+tRywBgEsAhAFEQvke4IQAlAFpo6+2t9agDNiCwhfBAOA1JdDlYxkT0LUKBIDxOIIpsqFa4GY3JbgOLajAwYXb+f2RhgnTmwNK4M2FzCN7buDFgdXN9i88DOKlxhfqBqmx1MR0huIQMQyVAB62nNllKaAMK1q+bTpfCCU+OT0K7a6wtjGPUH88Re3OMMToGjRSsKWlXyckCqGpkEoQLgnkFHSpkkZRjAIfqFuVbAWttFLoIKQWgdz1glsc3b9+FP373HYFKZIEECLu5uR3+6b/+c3j29CnBx/OLqzBt9cIK2pQpEQFKdUMn1hE+I9IZg+aYgyPQTqBDUIlmRI8uhgZGoAqOIduPQHSXdcUcwA/nQSsChNDjcnp4lYNp9pt6YgWtwHxDldvNRRusD1knvSNaYhDN8xn8hoU2bYEotZ7l3+nXK2+jdU1+UODtuu7VZ9BAmfeT1yUHDy29dRVunzuRWl/ytSO9s1WJ8s+0TRZCXyqn2k/ivHBMTRsLICz0sWz+XfcHzPqqQxAyCWPyAb/GLhoPM337IwOw8vI1jcUfCsCaN/ZL331qAGvZ95f8s0XzoO4n2tWQsCiOnzivmzSKcgZW7ufl893PK2/jmuo7r361e5ZgYJVsrMqTz9n7zCVe+4kArEXtsGhe5+3rWVHm/9YlRbgmRcax/n/vuueZK+MD5o3h2XqUNfgEiOiAWeNJTCv64oBzeLsxqvED/XN7f6L82Dh3oYPWVnZYZwzSSnxd5UsMrExsW5pXqR5J+yoybFyomV+rEoCVuIsx27EYyJFZC4AL993GAwwxcgU13WY+BKap9zvSuhijTCTy3tS3SSNsyTBkjTMd3uPAnT3QsH9qu88XAVhczyhgX/14AXe924+vXFNLbV6t11WETW5T2M4OIJJvqn2ezYt61kncUwsvDCu1EEJlIRQDSwAW/Aw+q4GBlc/f1F/RPOdAMcsOUsl/NoDVZEDnGSzfgYvuv58xWcZM/vWa2gRLFPIKwEKoIMKuwAbBAgcUeDJCKuxJgKhfBahg4huCP7vI2vPkzHvwiIY3LtwIq/ETDibZA0HpPnK97IcbNxd3rM/q9Zp9v67LHf4m4+ifm7+vMiYx9rsgFIhr8lTq3kCVJrWvo+rpASzdX7G4MoOZgWwGmFQ0V9yv5zKjYMoSiAxpraTfQpAhbvjFIBN7SaEf1DAKEvAHA8/E2QVgoV+htURRyMjA6kRHBJt6gECbqxus8uX5udGYo4hg//omHB29Z3gdhMoBgl32b8L74+Pw8OETAh7YEAGwOHp/xBAuXAeWE8oOIW8Ibt9hzCIcrNcL+3sQFr+IzsFK2N7YDKenpwzJ29neCcNhnyLmezsQaN8J5+enYb3bow7V73/3ddjb3Q5r3dVwcX4enj56GoaD6/DgYDecnByHrfXN8Obtq7C1scksfJPpJGyurYbD/f1wfXXFkyKcFkIkfm9/N1xdQoPrkuAPhNUBDkNUHuGP79+8Ds+ePqOeAUAhtPvZ2XH46idfcq5colwbVk/Ui6ylKNAOMEXADUJ3AO5d9cEe2w7XN9cEqaBDhvBGjIVO287GsNBKoJtZJtttaocxK+EEWfkA9o3D4YPDtCii/OubpkmFH5QJ16BcYKRBGwvPAkNrejslsHUzQBnWw83ghgKUGDH423S8LANip2esIYT0UdydY7ZtIUpYcBmeaoyP9c0NMqUAeiJc0BhoFkqItsUPgbcIZOEZKA84SdPJXWjfdcJoCBZWJ2xubxso179iHTtgvwFoi8Ll0MtifcBWg1YawjtXuuHrr38fzi8tOcHZ+blli+x0Wc6//7t/Cs8+fx4ePX7KUMJXr9+yD9qdHoXtxwi9Anjc6jJ7G+oLpw9AMhhZaLPcTqBOzHcIYDCFoEU7EB0oaWGhH6lhB1bf6hoBLGivoX3BUBSAhTYUo0u2rfbeBk2o3O7nAIu35VonFq353o7LVuWrdnquyxJUWtlz/2EGpFkAYHkGk6+L7LBsK96dg3X5334NSY76AgDLr59+PUoObhRxnbeRzTfjtTaJ48WzsO7jn2mfBaYVfgBM4R/AUR5+ACC9nYb+zZBAen8wjGm6o2ixYyTkfkTen0Vf8EcEYJXK1+S//hAAVtO75n2eZyFUH3xICOEiXz3fgC3q79yfK93fBGBVuFCZISOvKf+2ZC/K7620T+eN04VjYgGAVZPgaAhlXmqelIwjO2BWI6w0/5vHkAEpH1WGQiKFnIHlbZ8fN/66vIzydZuq/inK7RlY/v1NABYYWLhOAJYBWtUovC+AFeL+TWuL6gQAy7o3A3hzNk/MoOzDEP06hWewrLfSAhTBwPZ8YiDDiTSiwQr9MctGiHtiqsZIoQKAVVur4kGc39NpLTX/xknQZHsbvt91om+DebZG4Wu4phNDCJsArJVMO8w/l+MLzP8oiA4Ai+PUgVjSGPNj1j+j0hirWHR+HN3e1gGsvF70oVWHGP7nfQbPxNI+W+PPmFChCGAJGIMPmzOwJBmk95Tqpm6ReZnxu2Jf/hXAuo91+hFeu2jR/+GLDEfytkpnvWKaVtAkggDgdGzsGmbzwnUc2dVp/F12AiYjki+LmZ+ajJifwLZI1WPaNTmNJTF7Wi12UxMo5SdZ6f7SZ7WFyIkU5obdDG2VRbHUl964+LKkhSaL/dbnKldp4vtySMS90VGKIBqekyPzTKEeP4cAN67BZpfACHTHQuBGWjoqEjyWNhY2/WBgcfGLQJgWoukEzCYLPWUGu8k03NxcEyjB3+Mxwquuw3Q4Johxc31p/QsGIAzrZBJOLy4IFoF1Zf28Et4eH3NThHdv7+yFN2/fMAMfFk5kwMMjsHHa2dkhCwtDFqAF3gkg6vLqmuGFWGA31lbD5vpGePXqFfWiOh2AG2thtdsJF1fnYW21G1p3K2E8GoT9nX2Wv39+TYbV5vommVrj0Q1DzAbXN+HRk0cBoYmv37wKDx88DHfTcei2O2E0uGEmvUH/iqGFuH99bcM2cmNkJNwPL158Fx4+fBQePthnNkaALJh/G+trfD9YaD/96icEUM5OjsL2zg4ZZeenZzy2Qz0AGEGzq9Oz9gFziP0e7sjYArCFMaDwP/QBGmhzcz30uhBfnzqBc2MrCfjZ2DKWG0AYhOKhDvh7d/cgnJyehrOzMzLHcKS4vrFJ8XMAPGBHQUNtfDvmb9QZWlcAIFGX6/4N33N4YMAYrr+LoDjq2O+DvYT+W6X4vIXqYdyaRgIAPoBq11fX/I3vUD7o7WAcQwsLP2hPis73obnV4xhrrXTC/t5BGIEJN7DycE63O9R5A0gFAhTCE2GXwIJ78/49n3EzGBGY3NjYDu/evWOdHz9+Grqrq2F3Zyc8/+LLsLu/F/qDCccnTrTAAoPoPTJlgjUHYG1tbYPAFdbzUQR5Qbun3YinmASws1NCDGH2rRwBiZ/KQZT2QAKlARSu0R0kgHVrIbYCsPAcat+5rIa57cHfPqSQDmQBgMlt17wN4KL1zYNATWtlk630jlVyqJbcBObX65RYz8ydRDndsrP625f5Q9b6ZQGsfN3Q3x6A83VKYFzCPT8glpONIfFe25hgftq4QEKHngFY0ymzEAI4xzzzYQ26Pm9vtVUTgKl+yEXc8/HkAYpS+38KDaymfp3X358SwLrv+2sbpIIGW74xrPVNQQNr3vs96Fuag8vMiXwOeXvyIVkIufGMhUmh1XN07ubZr0Xzu9EvSxN2doNeG8MF8e0mm7lMW87cuwDAWvyu5QCw+9rikgZWqSzSSCp9x35eMhnHB7UdXzorok3bH0E5L+Ju63hk/BA8mAYAWgSwdKAvHkHsl0rLTSytSgvJXl/XFV7J+tNrX9n19XC0W2gs1YAhe75EvHGL7RsMwNL+DLfQTmh/FLUYoctqaw40W+sAlmUljPs7t88r9pFj3Hm7offaZwZg5fOzaU6yXo5hhicIwErrZWyLVjzYwuELflIZfRghvoghhD4c3q9ZArU0/vOyShQen/v9WXVdnSCCz3390E/a+xJoimCab7Ma4yrer3bAPIPurUI1oYFloJfVWQCWZ2CVACw/v2vt78xDcf/9587AajKQf6rPFzpISxrADy3vhxvO5d44//lmFDkgmSHBaK0wencx9hVhXWZ4jdbqHT4aNBAGlBo1Tg5RDWsDtpBthYbeOUT2nLqIe2Ugo8ZGNFgynhJcngf45C3ljYjK3rQAegZVaRFGiJMZ/IrGy/aK4TjaQMhAeWNIdofLPugXXJXRn/CXHCktkI2jIQOwcsOG5vep0gVgCaySoaMIeMcyqQHUwm9kXzNg6Y4AVgLoYIwnJtjebpkY9mQ0DBcXlwRGAYJgWg36/TC+MYYUgByEy4EJcHV9zdBVMHzOz88IamBcgD112e8TuMLm//W7t2QKbWxuJz0rMIW+//576iFtIxRtNCVwAQBBWk0Aq+xUYcoQQ4A+BwcWAojyAQC6vroMn332jKLn3dZKFGLfJNgBva7nzz5j+RBy9+7d29DtdcLB/iEzLoJl9vlnz8PJ8VEY3FybkxLuwsHuflhd64ZXL16Gx08ehcFNP9yOkNWuFzY3tgL0ux4ePghfPP8sfP373xH0Gg8GYWtzPVxcIMvihoWrgS20uUFmJIArgGKYt5gL+Icxizaf3lUZ+PA52FhgZfVWLSMkRByRxU5CVBhfqDsBx1uwvwbsc/Tx5vYm+2kwGJrm2M6mgS9hheASwuYAUEGwHdkTEVKE8Ew7gFshiwtjmaDSxiZBNYTHgamBvgQjDNkTERZo+gRTaocNAXAyu2GP+llYcKl1tWIhcSAsQfz8/OyM4+ry4pJgJE4G0d+oA+qF+qpOCIkcRybI4MYAMAJcBOtDaHV61D47OjoJGN5Hp+cEqwbDUbi4vmb44uGDB+Hg8IBsQLDQHj15HHZ398MEp3CwYa2VcN0fhn2Mq36f4YOYKegbbOaR0fO63zemF/XZwFRhTlAD7FZN5B6htnKI/RzXxl3tK7tyJ1ss6jbYcBH8pSg9hDqnEzKxfAhh0ovKAKx8EyBRd8116KjlP96mLtrgLdpgKPGFt5/+md7ul56Vr3+L/i7Z0dIaIUcyB6zk8HunMi+X/3vR+p9/7++l7xIBI79e+Dro8KHoPMY02fpOLKzcmZ/naYhRgFNnW6tiKExkYEHzhKDyAAwsy0aoQyfrU3u6X9vu0yb/2QBWqayLys8x8olE3O/7/vz6j2VgLXp/7l8vsgdNvpr3W+r+W0OWweRXzmdgUY/NbQo1F/RZyf/yPlzJJ/N1WNQ+SW2+wELic5YEsJrG3KKxWJo/8+6Z/W6+BlaTrdNzPIPKt5sOZnO7lb9fG+/ldkOzVy1qn0XPLWW5xDMrbaYKcLJ9VMXcMwDL3pBwnSThEtk8OiBIRIF6eyvroOpRArBq86UGuN2G29E4S6RSARi4T/P39laQr8pvNjvN7wzA0iFcYuamaRgZXClL6Oz8ZJ9HFtOMvcoY06pvPg+b5h3XHAdW50xTfQfRdlwrAEvjIAHfTlcUwJwHn7iexYyD3m7l6xy/i6wt2Rtvi6x9Z8Xbfd0EYMnvEOOqml8CJKv9qdVLn9/O1cDiziJqYGlf3wRgFevXJF4WG+bPnoG1yED80N/7Bau08CxysBeV72MN5KLnf9z3Ud8kMq5s8kQggjpG2OQbhdFiqquYazJl8BmUr52YsCbQ0u12a0KEFehTAVgCf/gbCepdFj+WKWZA8g5FbjCS4cmAyLoTFHVj3DX6vhQG4t8HjQ8axUzITwCW30DIcZdT5MGttAApJjsamMRAcx3tjZyyEDYBeNiR6zttOlU2GTIAUhI7ZrhR3GijvACy/E8S3yNIp8UAABYAlHFK4wtQiOFkzI52G6bjETfjKeuN2mti7BKApldXlyzH0bv3BL4Yora+Hl6+esmTfKzyYPtcXF1zgdva3iWk+uLlC2pLPnn8JHz/4iXZN48fWTY8MHwgvA4/EEBWu2XaTWgTfL69uRl63U7ora0SJMJpGIAJaDUN+2BO7YWj98fh+dOnAVn5tqATtbpOZhiAErBzEAKHtkRmP7Cpdre3wtG7d9RtAIsKgFP/8jJ8/vw59auOj46irtaIwN2jhw/C5fmFZRe8ueY9AGxGwz7vXet1w9pqj5pe45EBSABekN2wBW2vdRNgR50sK4xAO0t5u7phQA6yGSq0DiBOf9hneBz+be9ssg5nZLGtMIQS12MBw2foW5Qd7wEQhr4FIAkQ7OnTpybCvr7ODHsbm5sM52NWyq6BnugflEWZ/QBKQR8CwB36eWdvl+F3AHYASkKnCYwh6EGZc2A2AgARTl3Ncb0lqIc6oz64Dmyox48fh5P3R/zs4cOH1ERDtkOMB4joP3r8iGMBtg3ZD1Guk5PT8OL7l8yW1u2tE8TCuzodML+64fGTZ+GLL38atrd3w9r6etje3iFwNRiMQ2sVobQhDAejMJ7ehR71uMA6uwvD8Zgsrs3tLQruw/9Ctsad3R0Lt52MwmoXtq1LxwrMLB4VxDTUaf5B6BV2MjpWQC7o4CiLTqLmRwczaePVPWRR8gHwAcRiiGYU1fQhhOgvvE9Cp7LROQMLYK3/8XbIb16b1kGc2M77yUOwvZPE/8ebAb6U1pz8vfk1CXT/wIWU2eEyTUPZZ7/5zYGnpnUqL4Y2CU3FA7Cv9UdrovdpdEiSb8zxt82gan0oAVj5Z3k5MI58/ZX1Er9pi2L2WYx92HeAt7qep9PuwEp9O89nmunPBVksf2gGVl6eZf29HwrAuk/bob0/NYC17PuXbaemjajGkA8h9GOzAgrKDKFkdVz2Qdk4Pw4XAVhN9mPZdlgEYOFgsGRfF9mPZdsXAFZ+trx02WF/I7DSdE8JwPLXLgtgmY2LYXFLsGib9nW5/ZIP/oHmPwls5/3hpdq9v65xaWsXsg9W7CvuK+L6bhEvWN9j4qrEWEqIP1+JQ8z6uK8YOmxnl3XQ73lsjE9xmlUEsACM8JAaGWPZ9h7AQqRE1MCKERx4Hu29kppEiRXs9ZsAACAASURBVINWzDIv7atU1lQfhSZqIa+z5vL5lXe9B7Dy+ln7GElDvkjKfof9CyM+otRMxrxSOXnY5/U//WGLMjsn3TK7C+CVAK0mGYHUDilNowFm+T+kEsrHlq+nzwgpu+VBLJVDv/V8ScdgTknEHd/lGlgCsMDAIpMrZknPATs/Bv14l+h/0/z6K4D1oZYn3rfIwC4NxDSUY9mF5COrUbzdzvPn/ZggO7RnLMtATKEKhzwCDAIcPAMrpQ7jAkYkiZtgoc6Vc1GlZM/bUX8D2BB4BQMoxB5aSMnRZZyBMYDw44GgvHZ+8qjtZcBKfe3LWvo+N0B6X7VRq7JQ+Xf7BdSyp81udKQtpfu8oZUR0vs9kKXrCQzlBtZt5PjO6ADZtTFLW8c2F/w+ssdUXonsop4AKcCqUdll9FAWbXbB8jEGlgFYKFtrxQTVARbgOop7T+/IPsJ6DXbLaDQmM2l8M+JYQ3kgXL7e64W3b96FLQAs11d8znfffUedKIBMAwgCA5CCKHinSxBla2c7vH//3haq0CaAAaj15etX1MUy4KRH0GmlZYyi1bV16iaBiQOwaH1zjWDLJRhUnU7Y298L1/1LlhEbrf3dvfDu7RsTPw9tCnPjPTDwaKc3b96ER48eMdMhynywtx9Ojt6RKQVW2GjQZxglfsA2gqj948PDMLg8D/2rcwrN/+Jvfk59K2jN7e/shdFwwBO6g4M9MtxOj4/CcHATvvrJT0h9xty8RR8hzBBAyXhCUA0gHPp7dc3qDM0thVHixBD3gq309v37sLG9Ga6HN2FvZ5shbwDSwJLA9hZAC342tzYIBgFgOz4+IYCl8WGaXxv8/LPPPgv9mz6/6w8HBN84nlaCAXbTW/4G88gy+kHMH0y9SXj8+FF4f3zEzIXGlJuwv7FAQ3sK4wpC6Sg3wC9mvQl3bKOri/Pw5OmzcHpyGl6+fBn+6b/8U/jjt9+GBw8ehj98+00Up19jOOfR0THb4t3bd+Hqph/uOiGMR2CtISR1J2xt7YaNrZ3w6PEThnRubu0SPF3rrYd2ZzWA4WTvbzHD49bWTpjE9u5EXavReMLx3Wp3AwAahBWCRYiQRDDYoNtlrMDb0Lq15AdyPsgso6h73bFTFkc5uNSZi1n2zG4Y64vfO4dKwB+ey2yhKybeLoeutdJNOniYq4kRGgEsOtEueyvqX3NQIsXe28XKNlbgVNM6uAjAKtlk/y6A737jOY9FJJDLP1M2cdH6m5dfzygBWE1rin/HshusUrl8WTBu/eGJWI75WmT9jTXeUnJj/qStfRw31O4gpa9iCC0LYGGcAcznIROB9A71QXBgAGbl1fVNOL+4SCLutimyUAX9eOdd8yH3G2b64c8cwCIQ3VAH+FPSU+E4K2zc8/ZonGfFTX+VoEE8XB+SU/Kt8qIu+/5k3+JDl/WLS9dp7OBRPwSAJX+HvkwmIZH7f3/OAFYJvMr7yY+BYl8sALAWRxAUYlJjohvrX2VZK2sEeb+4tFdbNM58/33IXi9nYOl9dW0mx8JStsEIYAGAqcmrEKRjyjtw1JNvwAMnH+7L+Vz59Gk9dwwrLw3jxdvTvohax3WAVGuJAArac8vlFSXj4+9IYAAbHZmdYZ+YxhtJnEz4igeRAjBmASz4BjHsHIeTUqZt1QEsvz5bHd2IxKGeYzp5YEfjGHsWHc6jXH5txuf6W/eCeeXtrA8BVQv4MQU/D9geIonwG+2A9kCD4bf2rKV9KZ4nEXeV16+B9v8KoPT1q8owmwVR9lGhg/kzuRfU/r5BA0tMaiYrcgwsAFz0PV1yAG8T83dhfMyzKSu/+V//z4wFmOf0zXPU8gEgAzLvnkWTfpEBWeQ45o4enld/5/wT3EXvX/T9ovI1ARyL7vt039e7HyeeySHEJiRmeTCgCmh7zBYXHVmwRMbDgYl3w5hqg8LYWruH46AWW131ASapnGZc551pv/HJx6QNdKPQpg0YqbTYmFdx2hBa1vd+o6I65gBd0xj24ygZ8KgPlBsPXOvrNH/OVMh5ab7kC6RnP6EcAqD8vX5MpvZ3LLWm8nrjoffgWoWWqSwEClPGsVnkH9fh5KFm7KGHFEEv9TNPM1agkzUiUCpjDc2nSWRy4cQJoBD6dH1jjeMRJ/EQzgbAcXPVZxgcgKTjk6Owu7EZjo+PwwrC4tA+k3F4+eJlgAbT5DaGJfa64fLyiuF7+I1QNJ1EafwhvI2Z3hB2eHlFoIRhYtMptY86vVWGGmJY7x/sk42ldgKgAvYRFicsmM+ePQ43g2G4urhkWB8yJAJIMSM+Jcvn+xcv+By0KzSPtja32C4EKe9C2N7cIhPoYHcvnJ6dhI21zdAJk/B4ayOcvUcIYpdAlYGEU4rBG7lxJfQB0Dx+Gt69ehlurq/DZ8+ehkcPHoTj9+/D/oO98P7oKJyfnYQnT56GXqcV+jemuTUZjwioYe4DvAGJDaAgWD1gEPUHN2F9azMMIE4+Goc9tsMV5yBDC1rmwAO4AsgHFheAQ9T7wYP98Pb1+/D44Ek4P79ke4A9BfbV73//e4JHAJ6koYWwQoIoAKwJag7DWm+VWffA8AIza2sboaBjirgDMMP4Gk+GUUsBmW2QrbLPzIRbYDRdIQlAL3z7zR/YT8jqyLnTWmH/fvvtt6zf6dk5AaMnz56GjfXNcAPw8NGj8Oizz8PNZCVs7O6Hzz/7LBwcPjRgF/Vvo6xTglUA1fHcMZhfdysct2R/ytnxCRykRZU0qCIziPOtArs5TqMWC94nQDm3NQgv9M5Pvt6CicYMTTHIOzmCCmOODCtl84EjnDYFd8g+auzBZRz54gYBRK7s/rT+ICQ1HjqUbCjuKzFM/bVlp82ukJ1W+9SANhfOngNqvh6l9dvbX79WqN1y+7toLc/bbZF/1rQRy8siOzzv/QmQTM4wDi4sKQI36lEEnsCFtNbcA/FOjU3fzvo/QGXawZjcBdcyKQFC66WJFe4IWiMhB0Bxhb3SNsJniLZer00+SKb3saidl/Xl/HW+T/Pnl8bBbBnqDJ9ly1ATqW6oWJOwsL/cr9H1x8zXJpp5ZQQuyax3u8RSfeqf1f3vedfn31nbl0MAvQ0p+Y6agyvQZ822AN5mLAI1Ftev3lKz11dqWqVnVUUrh9oten++/5kdo3pDpo0UL0xZQiODd6bfCZjUw9y8Hc0B/ry8XmR70fxUny1zna5ZFCK4aP4usrVewuQ+5UrtoHaNjKR8reZ1K5FNRT8hjWzqV1kIZ30Px/bnfDRtWWV9552cm/F58bcE22vrUtxDGUhTZYmHLLrWDZY1yzrI9kphjAINBSJWYYPI3kf7rj0UgCRodsZ1BeAUS4rXxeQ09BPiWOPavdLmM9hEbBfzldin8bqSX1Kz3y6k0Le9rkGYZnnvaXWDP1SFC9r+F4c26WA/+hn5/tH2GfBfVM86OzC3ofm8YVug7V2opC+/xiVkOHIb5u1bDqDnAKSXttH4oERHJIgggkUAFfY/FcM+apm1kRxrRF+Y90ciBvatKIdnb7L8mS1OAGEc9jO+0P+JABaHerIEHwdg3cdola5dtMB87PPn3z97eiEASwOJkxSbJ20yVuIklSj7nbEYkB2N7aoJBefSCX97I2lGxvoA6egJ9hB9j2BIPDnE99SrqfVXvUaVA7KSwmH8FbcRwPLZCf1CqCwtpYWKE8yxB2r34XNk2osMAhkP/aYhc6dvTf0AZpB3wJsWTF8Wv9Ao1t+XrWSI1YbJwIsa7NLS+vvSMunaQAsXDVbU7MJJuf9R+fUeCYGrfDkIBvCDz4rZ/viOCU52bDwhdGt3dw/nMuHt27cEYBgaBpFxhFJt74TT45PQQzuOJ+Hm8pIA1mYP4NQFgY3jk/cEUMBMwrtGk1E4Pj0LB4e74XZ8y8yBu9vbvP7hwwfhm2++YUjWNTSmpncEMfb2HoTT83OyeMDM6nV6ZNhAlHtzY5ssMbA5zFjfhq2tTYJJEFv/7dffhe0NgD7blqVwb5cC9NCuMiHxQXj0+DHHy+u3b8Lm1iaBM4AGT54+DcObGzoKYEhtrK/zOgBaa512OH39IuxRTwphfn0u+qjzaIgsfRMKgl+enYXN1fXwj3//q9A/v6SDgXbaP0BWxdPw8OmjsNrpkIWG0M31jVXOO4B6/avL8Ld/+7fU4zo/Pw8He7tha3uTmfIgdP/+6CQcPjwkyw3vffDgkGwuAE6XV+cMDwTgiGf//Bc/De/fvScwh/Hx+OGj8PKPL8Lz588JoBwdH4ef/+xn/H12ekpGE8YXTuIYGnp8TKfl4aMHlkUQmlr9Klvg5fWVZTQES4jAUYvv3Ua4XasVrgc3DBE8vzhl/5p4/jAcHOxyET6/vApPnj2j84EwP/TJxvZOaMUwz2dffM4+BNAFgAuhgc++/EUYTkwPbTidMAwQTBKAnXi/wmunMQRSSQEYOm0relqLSnNfQLGfV5qncBbssFKAOZyGKgQgd5o0J2UzcC3YVNHAJvtbs7cRNBOABTagf+4Ksh+6n/ydpRA+2UauD9E5L22kZfOabOcyn+fl0T363AM03tZ7ez7vPXSW54Sk5A6Xt6uyp/OevwigK7V9/rym8i0qu8aBtcVsKBLub4fK/vu6arst/wHP8sxnY1qBvWh+Ag9FEDIc2b3wQ3AvQmJhTy6vrynijgQgPh05NwsZgOXbeF7fLNtO866b14b5JqTczx8HYHEj2DD+lgGwmtunOozMx6z9rVCketKcZdq0/s4fHsAqlclsCyIFbEM/z//z95c2ksvUudyGnGHxq7KYdw5g3ff9i/YXYkp4EKpWn7hF8JnufF1wMJ2XSXYU1y2aA/8nAli19nIAltYDG5uKuogi3AimzgAskgkiIJWPQfBjaZtihIVseS7C3srselr3FNYeGTQqcw5ggYHl10plFaz2QQohjOCV208wfqdtYI+BUDhIM3Y3DisN0FDyLZsJCllO+xgyza32ftwBGfEsn9n5HcGTeK/qN/M7S1KR7/O6MUbJ1iqziQT9FJkSO6a2NkbQLw9/LZVB60vVnrEdpEGlbJFOHJ5tIRH5qTHMcxumd/k20v/1G9f4/6sM2v/xu48AsKxDcwJNmVHZFMpfZGCpsss4OCXj7idokwPn35FPvnkLxrxrS9/5OtynXM0Lzn1LMP/6RQvMp31b09OqYEHPwDKDUQFYNKx3Bjjh5MuyDY6pT4QNHDcmYH1SgMXepTYXA0tGxqeWT8ZVkz1mkMC12LT77wGQqc34OwtBSdcWxN9sLMRyZfHwTeNUIu/5RoL1IFhnD8TfcKSbjGZTy0NYmoZCKVQzHa18Dqqceo9EkPN0q02Og2dW4RpstkuCgd5YSYsI70Y/E2mPCDxCuXyZUC6Og8gKAYCld+IebEb4XoAS2MQwg9odtZwYLiZRwgg2AczCPYP+Nd8JLScAWCjDoH8TbqeTcHp8THbXFFnrBkMu2rtbWwRWAXrt7e5SM+jo6H0Yw6B3WuHlixc81X90+DD0r67YBhBSR10l3E19qtX1cHRyEtbXNsPJ+RkBqK9+9rPw9dd/4OYKzKHV1fWkrwawZjAYkQGEer19+97YQVvbBNF+//vvws7OOv8GuHJ+PQ1//8svmJnu+OSUYYira6vh7Pwq7O1D7+qSLKjVromKQ8OK7UmNgE54sH8YTk/PyfhBuOH6xjozDkIX6le/+mV48d33YX21G7bWNnn6Nh0Mw2qvEx7sHXBDCDADYCGeg/JCKBlMNwBZ79+/JXvqH/7hH8Kb16/D23dvw+HeLkMAL68uwvPPnjOEs91uhZ9+9RXF6H/zm9+ER48ek9b+/PnT8Lvf/Y5ZAwEs/frX/0yResyZt+/ehZ3tzTAZX4fDw/1wfXkVvv7DH8KzJ0/C2sYG2WHPv/iCDj5CEiHYj/DPva0dgh7v3x8ToHv37ohsLYyHiyu0VStMkA1xOg1bW1t8NzIYIssh2vWz58/Dw4eH1KJCSCLYdE+fPWefIyTwpz//WaKwf/75F+xjhPgh5LPd61K0H6dI6HPczywst7dkpZl+WBXQM4KmG+wEshDGkL5kTwUcQ8nKgcj5upPbpZojBBgvhv7pPpw4mwNsTgv6RqAWPsPffs2hLKydJtQc0cpBjKen0c4JwJJdmtyaPVZIcO5wVRoYxhhjmWKoIW1mBLDSOpHZv5qzXzCii/yLJrub36c285/n755XlkXlaLr3PveVnrEI4Cr5PPfxg2bfWQdcPIDl25pBhnFMsYwrkEuxzY5n4jI7cFwLBF7BPmNZx7VgLYIRapk7BwSE4RP48aK1yo97+R6Lxs+H+Jp5+zW9o2kNro/J+wNYfuPzsQBWs39ZsdjLvnD8Pmnb1P29eX7rvD4pfafP8u9y36j0zpxh4H1S6MMYA6Cyl/m7SnZi0Zi5X/1+WACrqR/mtbO/h1HB8xh1zv/O+yOfj6V2W6DRPFP8+8xn3PxjY2DNlF/alAp1jIzWtKdQNMmSAFZitEi0PQ/RzwAPD2CxbE5HiWWILC3NoxIDq7bniQcPssnSsIIm1mzdoewSGUgNANZKZK+nIYilxPsITuRGPgtntGOGleewWGjVAUA+9/m3owj571W/TjyAxN8lAMtrCPs1yftkxffGvbP3p/L5g/sYbpj98HlJ3L28vuid88Aqmz91gBL35QAW9oSYZ/w8gV6xXRGhNZbEEABJJGWponMEYHnCjK9OOgD12mE+aYbPQrjImbrPouQdjHn3LXrnfQ1W/i5vVEvP+tj3L7p/Xt0XLYTL3vtx12mA20laGcCK2ihE/I2uaYN4TC0eaulgM0iqp30nAAsgD8MD3EQjwBE3Utjk1Z2KGNoRv1d4ga+jQCwaLJfWFUZLosSKnZ1tG3MY0gR2wJHYY/4eOMs1wyixPoAIrBveWYn8SYBPz1i0wSADK4ZQ6B61mXcA9P/EcItMC6ShFwBVcvQ0/j3DwZeJItnR+OT1FJ1UIYPeoLEPwUBjCFIVVkSdnMjaw30I6VI4JY18pJ+qrF0IiQMQnY4pEA7AyoyWZcXDScIVwtLCLfWNAOBAqwjfbW1vUIx8e2uDTK03r16FjVWIpPfC4LrPZ4CZ9e2335gRnY6pJdRbRRa+rfDkyePwr//zf4XNdYTbtcPWFkIGIUJ+R3DHQl/aYf8ADKPvwxdf/iS8fP2G4We4/1//9V/DL3/5y/Dy1VvqS2Hwr/XWQm9tPXTb7XB1cxN67U7orPbC0Zt3DGH77MmzcHx2ErY3LNwNoBTApu9fvSRri3H/0IAaAJyDDtVqGA6GBlRAVwwx87ch9NpIUYtQt3WKe6Oc0IlZX+9SI+n6+jIc7B+QvbWNMDhkxBtNw6/+5mfh6P17nHOZntjFZfjFL34R/uM/fscQxNVeN3zz6l34+eePDag6Ow/D0YAgHDSxHhw+YH+dnR4zdO/x4cPw9vUbXgstLY23lRba8Dp0OgDWjLFlYZtrYX19lRkIu72VsLHRCn/87nV4/GArbO/thW9+/yLs7m2E9dXV8O74LKz22swGCS0csB0x1q/71yzD8y+/ZKY/gMBwlHb2d8Kjh49DJwKR23s7Bl7u7YTRcESbs7G1yX5Fu0NsPbQBhkaq+0oIq/i82yE4hfG4sblFBtbNYESwFaAm3t3t9MJoNAx3E4hKTyzEsoPxDj0204ICIwvjneOfdPfKsmjdsBQE2emhB/4LWWzTPOV3VcYdOEV+ntscNVYWfhgqGOetSgKGIfssfkAHhdT4SMdvxRPUeIVCCFX+8dRSXpdE0HWNnL3ac+PzIeup71Wv+6zZi9bfZdZ8f423jfM2YPmalWy36y/vfHrbnPq+QTjerz+JQt+wiVy0vqR1o+EUdtH9s8w4D2y0EKWSfnxfeAYW1hi1BZ18ZByEdsbdbdje3K3fH+eO5gUydyKrLAAsOL4YbwDD5W+UdDN939zHf1z2Wn9dvmn3feeva3728gBWSbD6YwGs5vIvB2AVzg9r/lVpfs5r59J3Jb9GNjO/ftm/7bppzOo2e+qf71+ayjyvvLO+Zx0Msu+XA7ByBqSefd/3N9mtps+VIyPvg9Q+UTYkH/e06QiREtPYrS+1a+cHwMw04byxU5ofi+b0ovnrx2/pWfcJISyuRZHAmNaKmBVW47sKoZplYJVCCIW3gJ3FZ2QAR65llTOwPICF8iqJksoOAEvrNT9zofY2musMIfgG+KEMcR7SDRc0Algp/C8ysMDswfXtbi8elkeiQNv2HRqvVb7GOJvimipmWJP9SaHHCxhYArD8+Pf92I7mW/pY8mFwjULc87nhWfKltaq0vqjtvE/FPbgD372/AQDL7pldX/J+wN/a6+XfYZ/lQS7ryyoCB66lACzWOdY7aVM6AIv3EhRrBrByu5b6OrMfyf54AEuTpmR4mz5bZCAWPetDHNBFz1xu4fiQp8zes6j8y77lY9tx2ffMXpcDWLpCQI8BFBzYYWpie/gfmDhTaN+MyMrC/gabO7SHB2Q63XgvRd4rR4ETHcYraqBowRNAky8cisVPpdNmzIsOxlljGjwVqFIe11a/MTeY9v9SX6bNosIbYx30+XQUWRYKncxCeEqgmO+DpGvjqJQCsPK+8sBdWkScGF7evt4Y5BtbGTv1rWdO6f0yagKg9DeeCxAAG5Ob/iBli6OBcgwQOC/TCGj59pVx96Lw2AkRsMI4IohjQu4jMF8QXhL11CaTkZ3Cj8YB/0foIcLaULbj46PQW2mH1dUeQRUs3uiW12/eBGgBYd3Dux8+ecTF5Q9ffx0mwwlBrtXVtXAGbSmG6K2EBweHbD6IdoPZA+AFGixgF707OiIzC4ALmFwTCJ73eqEHPZfpXRiOhuHywsJdwMwB4NVpd8Pr16/Dz372M7KcfvNv/zt0e+3w/PnnvBcMMbCVsFH7u7/7O7KRcB0E2wFwrSGr4GgUDg4OCZxA+Bzharu7B+EM2RbXNsNwPAgXFxcExihUf3tr7Kbr6zC8HoQvPvssfPuHFwGnYbtb3YAENWvdXjg97Yfnzx+Es9Mzts/zzz8P796+ZagfgJ7T0+vw7NkDsp6u+pZJ5PmjbQvRe3cRdvd64eDgILx69S78+tf/FP793/+dcwkhlmdnpwS/EG6ILIyHh4dkwoG5124jS90gPHnyiEDbT3720/D4waMAUBthoRDXZ50PH3AcgcFxeHAYxdnh3HTCl199Fc6vr9i+2ztbBLpWOivU0JlMjXn1/PPnFKfH4gog6+Lygn+vbyELZTf0b8ZkrqGvTs/sOwjAX15cUr8KmloItUBYIerF7JhgLk7GYasH8HUSdVNNuB5OGdh2aEsIvGMQSpzaOywEkxyAVbLhNhfqG5/EokRZEGJdyH7qHam02EfnDgCbfjAWKLSdARy6PyXFcBR1D8AgQ6KEui0UAI52iywbsuEmGYM2C3miA+vCmX2583rn9tnb5qb1z2sAprWjIaOsbJTf1Pi2y9cIXJfXL7/GhyiWnlViiJTq4m27/38OuJXuLbVT7hA3tV9eZr+mcB3AOhuF/33d5VWAcYixwLVBMGmrxUQQuGZ11RI66F5ba8AKtTEvAAvadXScJ7fxMMKAYtheOeD+Obkj3lQ///myPlhpg3GfPqtfuxyA1ZRt7VMAWHmf2t+zoWH19olaOPXI0hmWxZ8SwCr1n/d79H11XRnA8tc1+ffzxsr9vpsPYFWq08uNk9xm3md818odXfWIFaR+TddEf9X08Jxurs+E5pII5PMj+fMQsb3Hz7y2bQrJmvf4PwWA1VRmfA7/1Lefr4P2UtanGYBF5nJBA0v7iIyBVSXTqGcZnAkhzPYTiYGXZStMrKss810eQqgQVQEatbYoAFhICsP6RgALiZZs3xHlXNpVBA6fhYPBbF/J+109POhTzY/FDCweuMU9g59XtfdF/8kLvGMN014pze5YRp8Js7Sm5zaqBkq5gaz1DYdA+fpOm8d9WDP7yq//Wj/9/g6fydfVtf63rsVwUxZCXA8f20AvK6yyh1uSNwFcUf/K+YKNc2SBbShmIcwN0j3sy4/20tLA+BSF/UsHsJJAIAQBMaHjRCSQMBwy9As/YLDopDUZNwIdkUqokD0H8PDGTtzANAA4XhvLDFNE4iNghPUvH/zsE0ftxH2z/WSmBdoufkOmMaFn5hsEfS6jAd0lPt8BWHrGIvDKyhUBPlevGYMrBkVkpfnvLTOUnXb5Hx9q6b/3ZdI9+QIwy/IyRgl+aLgcaw0GWdmjtOB6ALPdaZE1JGaWZ3N5hhcYO6SrRgBMmSpgiHHdaARNpymz0IHtg1DBs/MThqxC5H0bINFKK5xDY2oH4YMKtbsLR0fvKJQO/aKvv/46nJydhAcPHhBUuTw+5zPxMx4PmfkQApAQXD+/OA+fP/88HB0dUZD94uoibKxv8ffOzl4K34ZgO+oOgAbhg/g/RNWRZfDdu/dhDxkFT47Di+9fU2cLmk8AQSD2Dk0vOIHd7mrY3d0mw+Do+B2F3hFyh2swBwGYvX33Oqz31sOLF9/zejKhTk4IFEG7C6yti/PLcPDwAcPn3rx9S4Yaeu7Jo0fUO/rm978Pz548Db/8xd8QpPof//1/hH/5l39hNhkARNQMOzoiEwzPBzAFJtKDw0OG/e3v7RGMQfjl8ekxwR0ARztbu+H90fuwvbVNxtU3334Tnj19RgAM4wltjzqj79CfeDYYdWDDbWyus43xLtoSbnhbBN7wf4BeAlFXVjqhP+iT8dRdXw/DyZBMDjDi0O43/X5Y39oim+3i6ipsb29w43x+dk76MoBAgCYM96OIOkI2NwxojQkLugSfgoFQMCW3K+FmaEAtyj64GYS19Y3Qad+F8TWYendha209tLqWNVFgMNqT85vsp/ocQj0JRDVoYMlhytdi2R06NiGEkUK3fSZCx+gSA0tz3IcQmj2NttGlivbvUIojKsV46rZOOmsUeqOb436MNYbjDsEOrLKO1zLMFAAAIABJREFUykZpY4k2y5/rbXDJOb2Pf1K63z/fA0y1ts1PlrMwz2XXfT1f/Zn7HPM2ZMtc29QWpfUrX1c+hf/TQv9HAEvPT26zshFGkBLOLa5BsgbMLejQMdsmAC3qX1UHYKPhxMLER8bMhcYgQ9ehN0cWb2QIZRotvk73adum/im1UT6mGp3vBWLm9uz5wEQTcKVAZax5Te9fRgOrNCbseQ2hKalBygBW3o6leTKvX0rf5b578q9yMDzTgWmyodU7EEJYSUB4u1C6d9kxcr/63Q/AWmZMz2vDeXO+dp8DsPznyf8taGP5fiqWIfNRbbH/NACWnyfLtFHTGMrtx6K1ZhEDa1FfiOFWARVOdqW2wV8MYHHtFaMoY2CRq+2SHvBawEQ5yOFC7+ijRPtKkkL80Xpt+4o6I0sMLHxna7zYUrP9DBvmGVj0h6KmogAsOvhRe5594bJusQ6tyn/Q+k2rGkPfcvtTld3sly+vn9+ynQKwvI/ix8hKDPlUfVUG/E32fUrKg/awzinNp9zGpXlWkHZg/WK7C8DK+2Ylfp+PX993eo5/Xoltpbr5NvAAlkWFmNQQDpTg55NozUOqGHWzAMDKba/+LmXO9XUqAljLTO55hvDH9l1pAVzWAV1Ul0/1nPsY3UVlut/3dUflNlmIamGlIdOJXHTsx+NBGEK4mhpHKxZitNqzQcsQwhiaUhAYNcOnk4Aqva3fQGgiiYHQCAa5GGX2RRZUP8+BYpvriClrtKaFR0ZIYUKYqdXiUwFJHkCa3x8VgOcZVqUJ7Q20jAmzWGRx6zTMWXgKjb3PdhYXGLWPr4Pul7HFdyUgD89sOVFnXS+QC797q92km2XXGzNO7wVAyRDTOL7IukKIyK1pqoEhZHHYlnoV4uRgNuE5CHfb3tkMx0fvCIxgbXv39l3Y3dkOk9Ew7Gxth/71NRlL/f4NGYQIydvc3mLznh2fEhhCVrjTo+Owt7cT3r59Ex4eHITz8zOyrgCioExfffUVAR4AYF8ydO04DEYjXoOFGNfhH0LYwI4ylhF0kZDx8DK8efMmfPXVz8iwwg9AmX7/OmyubYRXL1+Ei8ur8I//+Pfh7dERn/P555+zLNfXEEtHeQ0g29nYCucXZ2FjYys8eXwY3r38nm0H4OTBw4dhPJ6G98dHYW93jyBar9PlZvHm+iZcnp+HX//6/wqvXr4ML168CLs7uwQXeuur4fzkjKGHuOemf8OMiGh/AFWoB+pJJhjEzR8+YkbE1fW1cNW/4rWvXr8Ov/rVr9g+AO4AoEEwfWtzm+MTml/YiOKZALiwyCHcDiLgmxtb7GPpojGD4HQabkbD8OgRWFxnrDvYaADEIKKOTTDKegFR/411boCplTUwxh7KjJBDc3qgqTMNvfU1ZuUBaI3nTBC7P54Q/ALwCdMBTTMAWBDZxzUoO9hcGHv4DvN+iHDEloXHrvfaYYRsjRFQwljh+8EAS6mG49yLTFY5dsyw5/SqSs6Wtx3eqdHn0Ojy4Jh3kPC8UhbCmlPjAKz8XlwHn4vXS6MjOrw4aTWHxTSt8GOplc3RBYCFdgBbUk5cqX4CsDxTInfGvD/ibRPLl7jqZSsru6f7cl/AhyOUbKZ/fl7+3C6WbLYvlWysb2dvV0s1WFQ/X37/XNXTA2j585f1XWy9rt+d2ipj4EgSiXWNh0vMkolw82Dah5i3mJ8om7QzEUqvso5HI2Z9hU0Dg9EOMPDZMAL6xvQl4y++Q2tgbWw3iJs3rcfL+mD+Ot+n+XNLG5XZd98fwKpU9nD+9/EAVnnzFDd4BXan1aGugbVs2/kxWuqHJr+rdJ/1dX1jnc+BJpua3iPWvtto5nawZIObxtD96/fDAlhN/VJaS/hZg2h75WZX47U0vvP35QeruY2E3t19fprq0wQOLLJxi+bvIntyXwArLz9BJA4B+fFVpr76uHMAVuwMz8DiIYJnSad5EQHa+DD4irXxLcPuDqdsHFT9zAM5AViJSRS1NuM+TvYXvpbfj1RJAgr9DHDMlCzoh3I9jQws+B14DvAh828ikBU1M9U2OYCVxpdjYOXzF89FNmz8tJ39VPt50CQHsGbmDXxY+UYSvo9t8CkALPXVzLyK/YU1NZ+HIDWUxmW9X+w++Rf+Ow9i6RpPSqldexcY1SAAi1EO3L/VASxEpuAZxtAy2aCEFbgOSmO4wSjoIDX1///3//7fHOGLJvp9jMyP7dp8gU6VL+iL/KnLrna/jwPwacu4HIAFA2aGzQY+GDHjwYCbcOjcYJO8toYNXqR0xo0V0NkSMCOWjqc5moZWFd/sw9HwjNzZ50RK4oYxDDCKJas98xAcP/niLOKvvB90XckBwmeJSSSRRcURi50Uy7toXlmTVmlyBfD4hd6PDV9OfI4Nte73zCcBfqk/HKjlr/eMKG+stDnzBk5Gx5dRotFqw7z82tDm5fZzEpsYhAiCyYX/A9zAssZNzl3gxmU0ApNjJfSingquwWdIcwvxcgA1N4NrhhZurK2HV69eECQCUwvAx8XFGYGPzc31cDPAib4xaiDiDZZXp22bfXw+uLpkWXa2t8PV5RXD+05PT1P2QwA8G9R1GoST89Owt7dHxg4EygEiISQQ4vE7u7sBTALMkWfPnlEDyjZiAll6FJ4HQIL5gxC245NjZhRE2QCGnJ6eEAwCqIX2ePrkKevx5s3rsLHWDWEyDJ89eRxevn5NgGV/f591AEPr6PQ4HOzuhYvLy9BpmQB5/7rPMEkACwDJTs7OQ2+tG64v+2F8O+H9eC8Av939XZYLGjTIBoj/A5R6+tlnDFVExkGMM5QRABfKh7rg/SgzwLqDA4Qegrl1yIULoZoaZ8PJJHQ7G+Hquh/2dnbDcDwiI21rZ8eYfne3BIJW11fDZDShthX0wAAcbm6s8z6I1+O9SrYAUA3vh/OAukCHC2VEe3ahjTbocxMMhhb64m4yDVsba2E0nrB+GFfINIkEAMa4MkaYwDdl3cRn0PUCaI97ZBPoFHWg+dOyUEMB+i4rKbURVtp8vrYvmh+5Q63wq9wJ099g7OEdYlZZ21ZOjRdxr+aodCruyJzlO+MDzbmLYYUxSQyBhVjQZFdbxtDD+/EMgQ+TmB4ZDqeArdwxTPpaeG8E4EtATcnu+XbyjnjTmohnlGy42cBbjlc9pwRg5c/N1+nS+u2v0ZqVb4R0zeL1Ybb8/p5FAFZudzUG8nac135sq0ybJbWVA7BSSm+NlfhQsDQxt6R7iXuxcYGt39qwZBeyCRPa9VEYjoyBBcYVx9l4THsyGpo/gR/MYz4rOvF5X9/Xp1r2+nxcNt3nP29+9v0ALA9eoQ0+FsAq2RUra2TcuwO+eh3qANYyc9H7NPPGW9OcK8+9WWaIL0tpfmm88T0OAPe2tzQ/P2R8LLIfizSwfAjhh7x/0dicAWgyACu1gw4y5mVly6IoODejP9y0fv1QANay9jVfb/NyzrRP1qEfBWABdeJBfxWJkYcQ2uu0P2ByvvSzCMAye2iXJz/jngCW7HITgAVJGV3DksYXCvDA9LI2jpqafs+NNYDHv1Z/z8ASgDWJ+0j4XXjOVPvQ2AqttiXBmrH98fCwtO5K6gCPAICV2yWf5VYRRHrHjE9SALA0prC++QPEeQws2Sw9P1878nmc1kznl3m7pnHp99e+DqX6qB/FrkrvcAexvpy83gFY1DyOh02QpsDfOCw2QoP1Eb6fB2Cl56t/IxjoP/dtNJeB1bTIlD73jZc7gvd5zn2vzR3IfCDPO0HlxC5kGbhvGf6Srq8YWNHwxQ0AjCXath03HIPrq4CMaxiMvbaFAMBJRRihNm24HhtboxRWoXrqEw7wLM1ncQI76iXHlstS2OSI6zm+LOzvmMUiTWC/IsSOzMvgx3M+zuFAUhUsC6/RxiLXYMkXTG9g/Xs8Cu5BIb8w61kzRtVRTHPmlAyBxiw2/74M1cJjhidnd6iMqBc2GBLL1+f5b+gQ2TwrU8UrQ1o5okTqoXkENkuI+kHBQkfS86KjNWQIa9xEB8twgayYXJzaEFXvEXxQPa/7V1V4GCnIBlpBNBwaWsis17+6YHZNlA2ZCaHzpuyJSPVumlwG1F71rynivbNtYA/AIpQT4BfG/tnZBd8N4XH8rK+tk1GEawAgXZyfG1toPCGzDD9oczCMAAKhbGyPKH5vwA7KjdMqVB0ZPibUlFpbX+N1YCVhwUcZqHEURcTxu5Mo2RGIno7CeDqmZhy0n9RO7EdmqDQeOf4GKMH5xKyZGPNjOmBoOzDb0B7YYIpNRQBoWp2gmbZafa7g8czMBzI3so+Np2Fya2wsAE6kgkcHLDkWXvo22g8/rzjWfMgenKToSGkucdyF27CGdzqnyOaLJUbQ+M/HdDVmLd2zMY+UfdPaiOVxmdiqk8iKHWkOfhRbdaxEP1eUkjmf4wKBXNIiMmE1323M3AaEt2KjT9sdQ5DBPMPfNi6qssom1E8gK/0iXy4lFdB6gfJ4x5AOqZxZx4Txn5FlmTS+YGsMTMOPhD7xN0Am1UuaUxzLnQ7HWm7TvL3JHb/cDvl1qWSjvL3167xfX/J36LpFth7XlYC7Jlvp66kxiDYorZm5X6Qy5WX1Bxy+3GrDybiyy/bMWcYP+pplA8MqZp/FtThtJUgbQwOl49KKGTvZt3GuXF8ZuA8bit9ISMH33cGm21qDz8manBgbN9kDx8LKfbG8LfP6N/Wd7/d51ywCEPPyzD5rNlTPxkUlCZCDVqkvb+/Yfv6nFHJRmh9N46H6PKPWuZdYHSRyUn//ovadnY/l+vvrlm1/74M13ZPXWyGEpbmttRjPkl/kxxM+b5pneb83tXdlGl1/e02f9KBZTbJSv5ba3/uVukdtpRCqpn1QiXlVGtN8ntO80hoo+9zUHlj7VT6VydgcVWKk/F4d0Pj2b3p+U7/qcwAMObCwaOz4ZzYxXZYpD+L9jDnlWW1iUkmX1/vOPiue3UMNrYw9xXZRCGE6morMLqdtx+vMIUvFrcaF+YftqD2b2toJfnPsJ7FwPSMejqXshWJw1zWJtb7g0MOy98XM5a0eywJmOcdO8gnieHBZi1kmaJ66CJGq/FYl/Z0+l3+BhEBYn2KSGl1b833ow1UhkvlYwv3dqLWMOvi9nu1hYgRAlkGvZq8XMMhxrd+T6d7kJ7mskn7calzCj0p1iz6q/BI7SK32ZX6fof7BNfJR6K+mEMEYQh41sKRRlou4K4TQA1giNWCPMo57NZVd7T+zbjdMqE8KYPl3zHPClprcS16ULyDe8VDn551eL2d54Vjy9X9xl+UAFkRC4awYuweDFoZlHPqX1+Hq6gLuLEEtOKpggGAja9nbDJnHQqZUnH5zReNLdsKso9TkiKiv8wVZk620WKkcGhfI2ie2AD+LG3rdq+u8MfDv8xsOGomChkJpHuQGVM+kFo/L6qDP/bj2//fjG/WQtpTuy8Gu3OHK6+nr5tvKlzefywIFadxiFjP1wUz5o6Pr+04G1S8wzH/pN/FxARz2jXmlEEIu+sw+aSleTRgYAAgcaQArYHANeeKDsYnwFQI82EgxIxs28yGKiOPEwBZKAEbnZyfMxDe46RNQArMQ7+LCJFZLdKy0kUOGO+ha4ceYOqb3hfsUTrazs0tDDQYBQC2xq/B7eGNMH2l96X1cHLsWauPbS+0MBgOcTgjH49na2PPiFoTs18Lq2loY9G+sjW5tPmqxZ+a4lmnUjSdVDLu1ETaHNj87PYBI8RTFOZssB5p+OuGmVXNK6ZIFfCI7IPvLixewiLARJpEAeyJbgd9wBuAMgwVXq3sLThUcmfgb/a70y1kICMebdJpIJzeqOllBLE/ULV+JOigRJcM3mge5XcltAsCr27sqDbONXxszBuZU+ipo73xusG4uhKW0ZoKBlTvUfi7hxBPf+0yDykbo7S/ehXHmBdxpmxEDaBWdWctQBzHO/Pe+nFPMM+8ExToLYGPZ3Gd6icCudtfCM+FoqbwKF/BriP7vN5IacyWbNu+zfJ3IbdOi7/0akZcht/153800cuGD3GaXxkXu5zS9J7+3aSw1lStppKUL6ifWHCMCbMFMxj+FB0LAPYYGKjbpLtoKzhGcxg6HCYgEQAVmqEIQCK5Bj3YOgOWZgaU2WFT/pnbz7TvvmqYxuOi5VXt/OgCrCbzK1498fJf6fnHWu1kAq1Tn/LPZ8ffxAJafjyX/rVy/aJsbJC50j/r3rwBWuZ80tugvZgAWvsMmft4PkjhpXZTPOQ/AykWwS7ax0ZYV+nrRAe8ie/2nALCsDKLGab+KfPF28CeGVm2e3xlwIY2t9F0MBbR5Aifa9nT5egnDi2sQ4an9G9s6ajsl++hCCO0ZFYBlc6bKZuzHCu1/dMKs3+NB54odqAPA4v3Rn1KWwjuXNID3RQApXzMlzVCNqSok2nwSq58YWN5Pqa/hlcRNbjd5wBkPRukzO18Oz4O4uY8AKtnH0gFW/h7VQb/ZygLiCgAW/ajoFy8CsPyzuB7HrIP63ANY+EzXCPySiHsTgIX1mc90DKxFAFbR32mYiH8RAFZp0VIj+BPWUhv8lYGVIecpJN8cVSDwGrgm2Ddl2BNCq66uL/g9bsFGCwAWNuhgcgA4MINVxXT700oMbBqxLEtV3pfekSxtNDRxvBHOjTGfEQ3fDKMo21h7Y6HnaNPvDUia4BGs0DXeSHMBiCfkcoC4qESHX79l/HC9FnP/bv3fP0PX+SxYKoPaSc9rmPv8WIYof683tto86nneqcMG2BucmT5yC05pM1GV1ZB+aaMZzmAgEMsSRRlbnSjADWMbBfTZplzIzMAC0KETFMcyxx0XOxurduIDvSOEjo0ZhoYQxOFowBMZnErhGWtrveSA+TZlPs64cG9tbjBbHd7LMBnH/EHZKVy+acLlCN/Dgga9Lnx3dXXFOQPWon4gTs5FYjyJoTMmCs/MmvidpaVuIwQqgiig69qYMlAU2fw21jYMTJGoo1vwAV5BQ/XWgQdJUyZeR5Aj03LSPAbYhfIiE6SyjFTjyOZ/SsLgQpDwGbIFQuB/egum3YggGUOIkfQBQGR8pxwA2qCkFm2q0Ugo0aFuQqWrVpuj7P9qw03mmk1cgi5o0zEYXBwoeIYBY7wkOgD5BsbP0Xw8+zmk8htQGOnxJV26JcP3mxx1hCuiTArlrY1TgqAIRbVNhJWjCh/k/4UARIdopk5i7GVGJDlQSRNrFrTLGVgGamldMAZNq9NLAJZsqphYJXsh+5rbx9w59O2Q279SWza1b8kO+zLINpZsrH9myUeho1nQYCzdl9tVX995/k/OEMrLyTCUiCT7uogpWc2/XMMkbpxcOD24knCcoWtmh1hxzEWWXTUG7VALWldgB8qJh81FWC7+7nRWI4vRDhAs6cUogBEmRiHnehZCMa+vSxuI0mfL9m++vpb6ZLa9q82ifTcLDMxkU3MbTP88rJViYH0q5lVV90XAUh3AWtSOKvfsPF30ntkkPf5Z+TwvzYV5fbAMA8v7XbX2vycDqzz+Um3So2u+V/r0h2FgeYCj1q5pmJb7J20TsugDby/RN8sCWP7dArBKNvWHArCWmbul8nwsgMUQQgdCyKDNjJVEhasALDgpOYCVMgutxDU/dZTdp0gaq0sdwKI9c+HY+LuLTNE8qK7YOrV9CPxgn7nQAVhWB/PNUjIYhYsr+6Ky1svfigAWVXHhA8bn6WAQ7pz8LBtfs9q+qW4ZA6s2d5Omc/SH3IGjv858wrrOlGwk1+8UIlnpSWkdzRlYTetPk+3071EZ8n2Z18Dy5dS4FFiE77TOVofNdXBZRAoPqjUBWMJV7gtgGUMrgqstaKRahE7j+lGadO6zTwZgLXjPD/Z1zelaUrSz7qyWRQl/sAL/6B48H8Dysc+mmWknpFeXl2Fwc83NPtBstCk0fABggYUFhgV+/Gl6reqiCMcQkFKzaEL6jaFf6GzQV1Tb3LmoTQwxd+ImMo0BZQEjwGFPozPotWDihpct5a7DMzzq3rTxyJ2qmgGO9febXFwvw0F2jvuZdQArBggu03xQ25U2SLoOvz3ttdTO3kGU0dKmxgCn+fp5oOD695U2llZmA7AA3BiYUT2X99xiEb0NALC8AZ6MzAhXLCCj8qqdsMCDxTQaD/k52tNCUSYUJB8SwGqHTgy/Go+GYX11LQxv+ib0PTUdo1RuMALi6Q3e2+uuhskYmQstpI/AVgyBw30SRZewuGfMoRytTttixSPLyxhXpo1AhtZwmEL4qlOoakBgY4f7mcUL+mBt085CpjzcC5F6lN3XAXfTEYQGEP9wYWwp0yU6ILCtNC4YPhnD86Adgp7t9SyMC8wr9XN902zz0y+geJ6Fha1wU4r2oq0AsIUjP3Z3ZVestnc8scPCLKFoOA81AIshilGgM05mMvEKGQBZp1Y7DEHzBnC2gvqCwWdgN/4GmNYOEJ++DchKrd8A0vA5AdEI4JQABtQZIv7+O28L8P+SxpW3W9ok589I4xsAYuZgpf5yYJWeo6yEegf0q2LH1cqZ7KxzSGuGKP6RVg+XLUfjILeHHIcRxELYBJl2EdDKQSvVSQzVVF+vkRhDnH17qYwlO+PtUF6Xuk8QR1wDwJTf2+R8NZUhd0LnlUX95uvV5AiX+mcRgAVGqo2XKnyTczWemFbrTwVgWb0MwApdyx6I99jGBmu+MbKVydSXS+UBeAXbAoYfpAhks/GZaemtmu1pmW0UgAVRd4XA0nQ1hFAsaq/SmPHlVBt7/7LU76XvF21I6s/xYsk5uCXL1/A5D2lmmZPL1m3+OJ6vzZWLuC87J2b9l48DsEp91lT/Ur8sArC8P+Xth/dNP669PRRU2Z00flMFPwzA8u3jx2oa3wVwlDanAcCq7tPYnC2zn3slDaxan0VAQp8puyj+9mvVsuOrZAP1WbH/s/kzb+4W7Wthai79DOxJXAgZ78uSUKV3JvHyOoBl/VQVIom5RwBL4BitNf2EKuSeHgxDlQVuzQJYiYGVScDA1lP/KstaGI8IaZdtvxDXlbjOC/yyCAI7RLRyWU2RhZDrSxRXF4CVVLzieJE/WwKwrP2rJGKaq34tlWyEDixzH0rtLhF3v8/zz8sBLPnauEbgrcaD/537Bn7MlP7v3+nHIUXwsyReXsRdezau6QWReW+7PJFCZfCMLFzrQS7UYVkAS0x/WHtb6zE2cIBd7dWKfs28CY3x8m//87+XV8cFN/7Yvl7WaMw6qn8FsGQ6OEDFWgG3l4MtahhFTaG7yZi6PACwhoM+xbfvIoMDTivSy4tVwskcwwmVZUMx7zJAyArW5ITli68mmyYjDVLcgFX9Whnj2hh1Wmc0lAKyHOOCrDBskCOAoL+BTAAI8d/z5MMdX/nxp2fjPTlDKl9MPQMq32h7o6n28g4VvoeznxvfWvs0MCvycpQ2cOZE2DjQwoPrPC02Dw3L7QIYNvnm3r/7FgLuABjAvHFaEwoppM4Wvo/pWLHwqH25SIyMoaWFA5QiLBzSW0EooES+cR2EzPFMD2BZ+1mWuZv+ddje2Q79y0sTkZf8ZexrLHgVacUYSNrLGZBj4VAoD+9vt8LF+QWfvbW9RRFye/carwEDTOL1KCsBVGZ9QXigMbrSwiex7bayON6G25FpTvF9vUi/RpuCVcbsg9dMFQyQTmwoziP4MXdTi+GPHcLxFv/QOPOLXoBgOsJ6AD4j9DLchTHaOnNCNb+8XfHjFvUBQMRx4ftObCR+DoCsWnTpkJAx5AWwAGhVWfjkiwEYidtrAnUC+Hyd2OcEpwIBLGMGyZHCeIpsJTDHeNIJIXMaBwRU8zdFwBmOWK0hya5E+4IQyibno2nOeadC895n8tN4INBeECG1uWBjZDSqNOjwt8AGtUViUDbYCe+QFtf8eF+lgeWATIYC1NvGs7LYLmTPVQy1kl3ytietG9FWNAE0uYOo5+Zt7p1aXz+1cdMBQOnavH38hrE+J6orS35LXsYmZxf35klKlvHL6g5yZU/tPWZvKgDLNEmq9vNZZO/CHUDtqGnFtjQEizYNbWcSBNX6Yc9GNtlRuBkMmN0K/gSuhf8ARqSFuiLhwiCAYQr7BjAL2WRHUQMr2cS488nXwHntsIyvqGvyPlym3+c9f/a7qCXiNK/yss/TwCr5Tk3v/5ByNT8rnt5HP3GZdvF2rRpPnwbAysupLGO5PcnbdhkGTe7bqR7edtynzevX/ukArFIfVek74mqdstnN9gvrmwFeWh9qNsWFEi6yRwKgq7W52o5iDYM/VVonl5nDM/OoQHBoWicWlVvfLzN+Gp+VAKwKwCllUWddHQMrhfc6BlZiXsWXrUQAK+lrJTsZ9S/pR1UAlmeBmR2vDjVLDCwd3NEVKjCwkj2WhlUEpPKsedgfWl9GIoIdqXJfx7Uifq6uUwhh2gPcVuLweqc9bxbAqo3/pG1VEQD8GlLtWSoGlp/vqc5jZNK2g1ONSWVWxzXy3/P1qslelq7z5ZqxcxmAhf7GNZWIe9UOOQgn8oJvt/z/IlL4cvlD+A8BsAwog98xB8DKJEFm5rL2KZ8KwCo5hssagU9xXd7xJaNX3jD8FcCKS5c5mhmAZZpBFo7FU9bxiNnULi/Pw3g4CF1A9JFBYSmyVy2jWq9nGjbcNFlWLqK3ka0lxxsnEPMAjnyDkk+wFgCEZLRjWEOJiZdRQWUA2wUHzDtaMlp5OdJYiqL23sh4sEkMlhqLxyHmOrmWQRSIpeu9aLF/htDyUpZB72At61jOm4Ooaw5g6bNFABYAJy5IhfApljNmUVOIZ3UKYAstT3oAvkQASxksUpZFGEGGGUYZn3bLhL+lPxSpyTqJAOMFxhPABgSuMfslng42EcL8trc2wvWVia6vdntxIY3AqMLVRI2OAIx0r9bX13gfgbd2ixs1sAcAYKH/ECKD+gDAmkRtl97aagKu2lG0GMCugDe2kxMFt8kINgti+AMzL6K60DfRqlV3AAAgAElEQVSCwwfRecy59Y11C8HE4hpP20z8HYBhFNWcAIRpcREW8OdBgpVu1GhjGJqdqLXJgjNNsZubIcXXOZ9XwMiDKzSF9H5YgWYVHIwW3NwoBu6cnRWyHw28wEZMwJP0ltBPdAAisKxoQG/HBYCa0HyVkZOdENuSG2mMIYKxYorEzDV8vgDBisqs8ZqH2Nbsz+2UACb6wdsM3Iv3oT8mk+o72RIDmKzO0PzR/CjNVdkd1TkPy+tEjTS934cSlk6wUSYPSqONuHloCGXUAUGjvk7MoGTvr4S1UU6wqkQRVx09A0shhJqr3sFSf8lZ8nZYmx3vUOaOXWljUl7/y5YvOaOO8eWv9M/K3+3XI/9daZ1TnZuenZeu7qRDy6+ukZfsXoMDmJdVIYRV2eKGIoYlY577+qT5inYBgxLyAT1o9XUSEUAamLhPvC0LGTSwHf+GQ2RjHYaLsxP6Ctvb2wZgjcf0EVotqxeTJEQAC9lXMV+UndjPOb/+zlvLmvqq1M4as033LPvO0rzWZyUNUNYrAgWAx5cFsObVbV4dSu31qTSwmtq1GlMfB2CV6uXBq0X1BotkURlLc1h9vwgAmZ1vOV/gzw/AqtUphYRX9TJWj6ZvmSGo75GVzAu2S6Dd1kgDsLz98XN+3jwvj+lPz9X4WAAL0hi1U7mMgcXxlfwLtIVj4lEEPh4YZVUTgJWygGcMLBxAmoK8WZscwGq595Ax4/Zp9IniPu4uMnXT/jsBTvHw0QFYeJMHsKxuGh/RB7sTIzxKDaTxFZlGOREBfqbz3yowrZ5gYYZBlepX9xln5/p8EfewAMDy9qFki1K7uYOY0hhvuk77ddsruX1PdiCivVQC/mKUj95VAyFdVmDPytK1XhMNESeMmmE2TUvcYqCXzUAMZ67pytYYNYU1Ln3GRz1f/ui8uZ5IBH8JAFbeuXI8csNXNnh/BbB8u9zqRN0ZRCLJEcCajoZklFxdnFMzCACWD6NhWntmJDSxami0QBMLIUOcRAkZJ9eEDArfX7lD0HTCrjLrBGgWQI2ha9GD1qanAmLA3OiEEGOo8zGj52My5uwnXUsQp0GfQuWZpzGF9lAmLSHdaXPrwtY8eOQNUGnT5sGHRc6TNoBNmz/U01NQcZ0ANn3nT4xKG0SeoTSxOyJVnc6gWzCtvhZSqPbAWOGJQVw49f5ep8MwvykXElLGUkga6MncFCFUL4IYdpo0Ca1gG7XOapegFTaCAINw6r+xsUbgCddic0XgNS4ICNHjWIqaThjrYLVgQ4brNjbW+VwAVbgOQJXeDUMOBpbNizbZV9igK3Mnrl9tm6g1tOEwdwDO8SduGO3/1TkoRiDCH42qfRdGI2RhHKdQuA7SDIMzBEeDtCGwIuOpVXsljIYmNAlAS3R/lA36WBznUYugYrUZWy5ljIsLl81TO0kUPZhhf1ma6NzxJzsM8OT0jhtXiGq2unYqxjTE3U7SLpOzY+PJ9G+oaxUdGLLjnD1Bm/ixbaCRNJgs1DBPQ1+N4YaQjWgY9FwJWM/aLRsnicHmjCyvvTMRUzodDjxaFmTRdXY4UAnPc6xGpx+fA1iQ7dOJm04FEYrV7Rhrz5eh5sQ5DSz/uTaJFcAGR7AOYOmETVUXqJVsN1FXA0jkYKV2JQDYTgxW2SrZXt/PJccwvy5f++e1s/cn/AGBf6dfL+77fv/u0r2LvvflEwO35OzNromzGziFEFZrmm0gdDBRAVjKRBrBYNibTiuMwWPsWl8lNhBDvs2RvYv6a2RdjcymMnQ0gvdnJ8dhc3OT0gNiNDNsAVlRe72UjQrglUTeleSBJ99xrMuulH08+7Spn0r3LDO+lnln/uy8DMUkNj4kaEkAq6lu9/28aqdFwNJyGliL6r+C2OzCjy/3vDrMtKfL6NbU5/6eRQBWzRYWNsq53Z9X33I9flgAS7a/ZnP9YUXWXvDlizYpzZ+KaULR9pRFtg5g6Rme9V3qZwFY+s4DWPhMPqC+z+szb74vGnsaH8uuuaV3fXIAK74kHQyn0EFlK4z9E4EcD2D5euQAVko25UCOJgYW7X/MzIxnegYWDpI92LGIgSURdh2ECcBSWeW/SWom3EWfTX5aYphHKYpae4BYUfd/KpvsxmNJwyoDsLyt8L5GSmCWkSL0Hhw4614Bt2RgRf/V24fSvPIHWH49aVp//NrP65NMBMZFBbbl4xLXJl80RnXIHxRI5W2Erp8HYMH3m+DA/J4AlvmoRoxRL+Vt0/h5hod/shBCOdGpM5fUo7qPAWq61neqv8aXKb+3GliVkNl9HJxPUe4f1zM0ZPITE0xGCzPogFEwHISL8/NwFRlYZHTEYYh4VmxsMLCRHS1pYsWwQrKw4rVAaLk44XrRR7kHrk4c0D4lAEv9SuPqT3tmTp2tTthwk40BFRuXKQKC3WCrRAlwY7W4UEFukOGAtyB2XTFBfGhhWqi9TpIzmCp/0/jTglxbFOLFeDaExjHZPW3TP7PkYOmZdUNcOfDzxrnmhX6LWaR57QEsA5Qq9goXPq8p4E5L6k4CnNYYohpFfFkmMIoiU8auh5i6ZajLmYD4jOBPpx2gW4UNEgArMYtwv9qJmf66HdPCGg7YxwBpwAjodHvhut8PmxvGnBoPRqG31mWIHcIfITZOgxuBs5WoSQbAjJuxyYSi7FywkM1wbZXXk3W1tjqjMcZ+FhgWmVQoK8qC5mIChDs7tWAdGOIWT5niwqjQOpZrYu9BXXFPmN6ZFtZdIAjH/zvdNy2S1PGCXhQyhXV7dnoSmWvWBzZeEuiBeQtAMDKWOFUBaIJZFU9/fP/7xVif+88EtAJQgg8tXZvVVWNvou3BjFMoYIoedGAoBefTElgBU1bfSjzdL9DQfILNIrMB7D7UUzoOUUvNDiUh1D8NHWhM4R2UJavAdrUpwX1qbHVCq4X2qm+U8/kEhxOnVADsCOZHB8T3kbcVAMj8KZWepyx/COHE+zEP8rVXdsAzrmjHNYZxklrR2tJr/XqaHM9aqm+0B+JGQfBvhzv8XkGoJJwSm7cCVOFg4tw18KTUDg0kls85HNcLX8bcpnnHyjua+XjL1/782hn7JM3AStEpaSCyFjHDnsaDAh3weyakU4uC++2iO6sw4MwvKm2e/Geaf02brDyE0Du+1fpp2aBMtwjzxOsu6f+2igtktPdFZiUboGVacfEgoA2GFEhXWDM7lX4WNSJxKosEFmBcRTuGzwDYc76k9W0as72aLiHqurq+xrYaTSykm4zSjIHFsNQInGs9z+1Nvt7e17dr2kD45y56Z8m/y8uRA1g526qJgQXgxbMim+r34Z+XQ8iqOv24AKw8ZDC3GaW/lalr3lhRH+f22XyS6nBuUTvfZ/zV7F8q3IdpYGkNyOtv89u0Xmt2cwGApZC05MMsALCa7JbeycQPToqjBGB5u53XpzTHmj4r9UHTWrPscz8WwAKQX+KoVftTC4er1uSoYSVtWWlwMtLA6xRK64onrawOWVeewcXnxoP+2jsshJD+XcwiLxF3AVjpYHsOA4tzBB4GMzJVZUOfaz7BtpuvLkkJA7BSaGq8L2V3jvXWvGwCsCQhkvtEaR7MAbDqNt7aIR87/AxrUNR+9fZAYxTrmXytprWitH75a/P547/D//G9HYTWASzra/tReUoAlsrt7Zz+rz2p9gVqS++T3BfAwh7CWNgfBmCxDG7CfDIAa9kJf9/rSgbQD6b7LAw1Q10Qv/ywZ5VPkO5bz/+s6+VOAlriT4rFwh9wWNvcGFs4yiSEu0m4uboIR+/ehtaKpd1EWEq326MYK0ACDHxoDcFhPdg/oGHd2tm1sMKYYrt/MyAbAhoZYL3gB5tXiLoiTAzPqGktRQaYGA+2ecc1pjGTfpJWkVEq4XSbOSxR8Y3xYZRYZMTCxt82mCTzdDpkwjDEKGp74Hf6m8ahYnkINJFRwHPzEA8ZkybHKB/v1vYW7iWDUmNZRY0Av+Dh/wZCgMFgGjhNP5MYppVvIFUXiYT7cvv3K/a+tAHH8iURQNyjtkDWOYwtsqMgok2gxtgzbLuazlVciKeWrSqdCGABotaCMZIkXqlUzuhXMjimY/axjRdlZjHQrSksygTkbcM9jiLxWghYzxjzjs/kcFXfaxqZg4s6cix3ohbM9JZaVQqXkcg46m0sp7i4x3dgQ1kz2A7AUZvnfesXOX/Ck4OPYKIBMCstihpPYuugnwm42C6X/cVrshMxv2jq/8nZcHpqai9oS5V+ON4yYMGzhHSPz1JYOXmzTJNqXlm2wbSRd5mkwPASYCYAgxkezQ1LLCU/1uXImQNWZRhV+XwIhFnUWRjB2wLYUpUV9wKYUr00J23c2VyQyLkPHcQz1L5m0mO4ZBYqaQ5qOUmEmLgMAY2ZHvlehZiDKReXC7wP5tGyy1joB35z7lED7DbY86xHzUTjuSDAKnOmPdjbFjlK8+rv65n/X3X39lOOHtYNsw/TdGZSwKDI0CNHDmG48WwFvzH+qfsVHdi8Z1eoUtu8waX9sQi52ikkW6m2qZxyjcNGCe0LmwVQFT+T6SSs9gww1zz3CTbw/fqaJaJA5j5mHe0C7La1xNantbiu2LxmH0+tn20OGqO6i/ugaxUZqDwsIPPTdPPAhEos4vhsA+FjyG60bfYCA6UE/gJ80DxStlU8C2sTgE88H8ke4CeAMSo7hO+1/mqMJ/v5Af5dyX6UNhDeXjWF2jXZwdzWcd4WWNwCqLzGlV+vskgaHhzWf2ZtoOZDvfyz1y3yr/33Jf+89B6/FtTLWW0Q9Szvayxu/3r5k62IHycNoOIqYx82+f33/Xzesxq/41y3vrvP/qO6Vutn+RkJaMoHjNojghpNzbOoDXy4YGlcNY2P0vtK7/L+S7GMWVbmvB0XtWkJgJozVO7dTxrLzf0/O29pw+xNlV3k2u1ACREBXBb0OJqNAe/sgfnWCAO0+9kmDD/kUWhclzUXInCl6yJQm/YezlZpn8PnOfY73zFjfymUmrSueC+THmmNjFEBTsQdz5nosDdKd0gDKw3faTmJVNXv5vt4LU6/VuRZOEvjRfXEO/P9G+00bHgWSaR7/PW6X32Qvytff7zfpnvUD/JBBQSpPfQ++QTwfXRPPj85ziJgnYA0J8Ph91u6F4CVAC08ezS0vbrqNkGyo3gQzrLAx4Pm8Nj2efhbABbuUeihnk+4Ngun9N/lc/PPCsBqGlyLDE7p+5JhXWTsyu/58wWwuBkBZRPMF9o2bNSikYuaNXAQRxPLdHY3RZjUONxcnofjozfc0sEE0lG9C2Ew7DMUAM4sTk/Rnv3+gM7q4eHDcHDwgCFVMG4Y9Ds7+xzMEzBoIpMB/WIbF2PjVAZAJwVOT4k7+3rYkBlPbdqiiF7cdNnkqPcXF4VoJD2Ig+ek7HCu4/Nxk2/A9X1ufDTBZXi8EZ03PnGdQIRqs1yxTdDW+TPxPIEV2gQ2zRFuxhx7LL8O78cGCj/cQGVZUyoJ8PpCIu0rheBUYEsMBYzgHxh0FPROzLyKIm1tGWmx8d2pXaPfZrnw7Idli33JUDQXTsgFBW0V+1XXA+DU4lDSbrCMiJVukO9XLg7IlucdA2mXRKBLAIMYTaDbiiUGhgI043LwsKk/vIOv8eQXD9XD/+ZG2W1wPYjFMe5OM/JFOC0chROo1J/OqfL2U2X1i6efzxqjyk7ix52fY/McYJZhgfFvepY+rxyo3BGqxPPrZatErGWr1BbVGLcMSvgBs6z0o7ZKAGF0jgRgmQOEEGMDsPK+1zj0feTf78epfxeu0Xiza2ZbkJ/Hk09kl+Q9+ju+0D6zUDEcKsC2ws5zTEWgEn8D/LDn2Y15PZDR0Y8VP64BvuNgxI/LEtC+YAjUQDF/CIBnCcBqeoa35/kYtaGPNmgahTggMV0ID1ymPhMA7Jw2Paly4gA8GYAFQAo/ArBwQKM2xzoNhnQOYOFahPqBOUkFFWcLAMQPhxNmLkU/EdATMxoHDgj/X9tgJk0cPFX9JB/hNoD4BwYjswSCzRw3JJUDbRp6QU5+ZDti3uFzhLgyJFBOa2wcgWF38YBoPBkxLFsHCtogYJz6tVRz5UP8u5Lj7J9T9j/L83vemPTP4QHIPQCsZhzifgCWQvduC2PXl2+Rz33fdp593vIA1qKy1Na9BQBWmmf/6QDWh0WAVG3xsQDW/PG7qM1/aACr9H4/txRC5dfB2vcLIoF+vACWA5u4blbrJOsX9zFkcNX0ZY1VJQBL/jkyPXufwY5P7LDYZzEUIM+DetODsEPlaKMVbaO5lvw7B2DxPqcdaTZCWi5OwkH7NNYvHrpFEXcxtnQ+lNhl7rzTyjd7AFr3Q2MkQbZvUVt4AKvJ7vn1JfdrLRNjFZ6nvvBAU63dY7ZmtJ/2c37s5muQ1rO8vfUeOzS0OnpfJX9/DgSrT31IqPf7dL9+q1w5gIWswP5dArBS3ZhpvNLAUvSIyt0EYDXN+/y45UcPYOWOwCKDtsiZ1ff3XXibn/uXDWDB8OCkUwDWeDwI/YszAljY/J5fnPK7na1tc647nXB1ecH/YxDv7e4HOKFg34Bts7G+HvYPH9iki5sp9mnM4qD+zTfa6C/f9/w+glc6tdakFooLeI0bRDnF2ekBPmZ0YVzkSkBCbmTycQAham5jCuXDZ95w+I2ujJru80ZOz2P5IkXbb7yMdWZAEBza3HDp/rxMpTEsAEf3pFj0CPZJtBffixnny+wBLP98D2CpXQ2ZtwXXjC5gK9NAYoiYTwebFmzb6CDTpQdrpOM0ASswGnABWHiOGEI1YCymHfchVGId5AuHb1MT5DYgQRsrhdIQFIt97zeHpiNl7EUscExoABBwMk6AGAAsMBoE7Kh+OVPKj4f8/012SfXRGMyfnYAEUcgLOmW1/vCbbM8Ci/5DyS7r3Vpcc2CO7TOq+i+3zbmNLtpsd/rjHbnStaW2mwWwKofIOwVV2XwWtvKpuS9HPq/zdsoBLNwr8MsyKM6+z5dL9snui8L8cZwCPFNoYTW/K4aXle3+AJbez3E/RRimtZkYIl5oPtdA8TaQ98R5LodK7Yx6CcDy4yLZeMcqa5oDfH4K8YxljI54cgCdY1u0jw1i6NX4qtqvNAcsJN1O1Kn3kYVZN/kz3lH2gCPK6P9ODESEcmdzMfUTkymY5pvGuwCr1ko33N6t8JR0MEamvxHt2cbmZtjZ2SGQafpWHdPe49gS4+uOh0/SCWFbp/JVLC/WUbpssd8EWvnQV7QP//nU7K2OibiPhwSwJmMHdsUQldxO5XZEfy/yHfM1wNuLRoc6JimZNwab7k0HH38iAMuX44cCsOa1cfm75QCs5vavtjS1+v0FA1jLtEUajzPMvGykxgRMi/yIpjn0KQCs+4+ZqrR/DgCW/NOifZmZ+5EtPfN5ts/8/9l70y5JjutK0DLW3DNrBQoFcAEpSpQ00pyZ1gdJM197PugX9w+Ynm62VoqiSIIgCKCA2nNfYs2cc++za/bcwj08shYQAJHnAFkZ4W5ubstbrr13n+Y1HhhkfdQCYKXUQ0tN9ACW9c/kq7i1jB4iR/jKm/Iyl/9OCTwReCsisHDAwnFQ5H6M5qZd6iKz1kLMqInKDEfO9m6R59NF/FuDVXtNYy1bpBt1Fv6WPvR91/dNc1T6Z+XfnciFW65hPUP2XdP33s8o+6C//d5MgGElGqy6NvRs2YalfvR/t0VgyYZSX0jaHnl5fQSW3m8ebYlkl3aN2kQH1aTliRxY1mZV8iTfvQF4/sYBWG3CuslRWWZQeMPEX9dm4NS3+e0GsODggC8HANR8OgqTyWU4OzoggAXy6KvrGaug2WIeMfIKCxzV2wB8nR2fhv5wQC6ni9GEHEH377/L67r9Xtjc3A5dVDHqxGpn6UTBTlZlUMtB8+kg+B4pHv5Hjgkic/B9JdogXlgxdCLXj19H2uDlOqlba1exuoIXbLhPoIeAAz2zFIACU0rB5B093KvvrV0T8nDwEGnkjYs6QblsLwDAWgQ3IiFzdO7wPAMjXIobT74zF0n5DAFYPg+cHE0gHe+BLwgV2qC8mIxjCZ5OaFloMwRcrKzhySdj6g375AjgeX8EQgWsCRijEo7ONp6PawlGecLcIj1PwluAkp+HND9RsQqsUZQE5gnPwfrlcx2ABV4qfId9ggiXaqRh/hvPJ0jZQIKvMa8FduJYisNM+8YrTBuvfIKnveLXU92/K/uiISTA91nz6gFitIG/6yKwfPt171b5zK2ZEhzRnCxb/yIRzc9sB7B0bSkz6uSQB6PqxrJ8P88Houub1h8jAOMe9fOrdUqSdpDguwi6RQAoVv0pZGNdCiFTvVzMG/seuYhSX4s0xTLAQ9xdem/sQL8mSxCubkzLz5bpcOwfDwiXcjZXQVq2Suw7L8MXr7YUSVuOliqpUt7lvKe9oahRYwhLaXuV/eUALz7fcQ5Sv8UIUgtyMl4J7S1GxkHOhSu2D32LqpnQy6PLUbgcX4brq04YbmyQSB06Gf3GGEFGIeVfKRysLhr1ENMxYurBaDwKPRZ1MGAUEWcmtywqSzqjg6IFSBd1XHLsa0xV1PgqMivJtm6f7aBgDKoW3gTAKsdxmX13U72Zr19u//l2BViVa+dtR2DVvTcALJMLyyMY6u6t2E/OUW0a32Wf535Uo0y9zKrbmRVbocbZEaWAjy6pyA3Ju695BFadzNFn+C17smmMcrmXBvlWAFg32SPcs0W1szod1y5Zq1c0ra+6dnwVtrZ1Uvf9VxGBJdlWt6YX56cKYOX5LVJEE/dV5pOKWmohAovPjfMsu9oAqnYAS/ygyc4oMiXSWoxATpr/uhRCCuRMb4C5Y994k9JkMtBlikz8ivHQu6j4vAzAQtuISqYOLA6qNBd1AJafp2UAFMcEPkyNDPF6eMHmiNfX6Ry/t9VuabOX+6NSfTAepvt3kN72e1OftUVg4R4fhEHOqyUAFoZDfM2cPnANFwCWBQGoYmL1ANXzvUq++X37jQewykn/tgNYbe+3TOG0KY5VUgg9gHU1G4fx+IIA1vNnXzJ6aZ1V3M5oEJ+fnoa9vT3y6gz7/XB2cRE2hsMwnk7Dzs4uebHAfXV2fkmn/cHDh0xN2NjcpPFcAYFg8MbTczsBMEFt3E7muOG/QYyMkbFaAawcgMWNWJxqcOwKh6vc5KVTr+foOpEbStgIeb4JgFUqNjkDiIbSRm8CsEBEX2fkpP61RBjkdMs8vsZbYhwlaFt8WiKcRb+SYCfAkpVSXq8m2MeTMcFPtFMHYIEkmoJKJ6YuJdCErEXoZJwkV9ogN1F00jKUH9Whk3RS4BYhkFOoKEiVu04+lxxNp/HzCswDJFp/iB/TmsQ9ifBwzUBMgjQxtYq537GyXq8HAM9Ir8sILA8yaL2VcqBu39cBKiKD1zO8McV3jIZNGR1Vpzy9PEnPKk/EosOt70uQxStEfudIMP3eagWuYme8+ivvqciTBmFIqCGGuNeNcf4sP8mvE0SQiAfN70Nco/LgdQaOnFkBVsvkvNaDxg7P8fNVPtfLonL9aowlc3Qy6uUen6PII8eBVQdgefxSkVh+zeLwo/zx7zNzEZm4zoNNiVOphs+obq/6PaF/S4eUe8MbmA1Lgx/XGVFJtsqBZCW1nCRoaRj2tzc+y/3Dc2Xx8uHkOYI5dk9cb5JvaflVU1uRnli3dgQUAoS6nI7CdDxmKiNSCZHeAQdmOp+To2wwHIbtra2wtb0dOatysRPTQWa0WrWhq4DKYan6FYn5XVpI1MusGDidEjCr/BQOLwB/9t9FunFtpvft8hAAVQjNELa+SZcrgrA0/PXMOpno+9NmP9V9X/1sNQCrCbziGnuLEVhN/VcE1psAsJrGcJXPXwXAqtvn5ZxmuVS6PHblNyWF0L9rBjOW82XxnvjanjepIn9ShFp7CmPjPDaAV3X6bpmMXbYf2/wfq+G7+NO2r3XH2wawSr264L+2RGBl/SGHP+okwT4sLpSjqu0QxacQGiAGoNH8nQiQRQCr5MASeXuyIcRnFO8nZ6NLK0zvtyKA5SOwED3HtvyOjFUIxQIGAMvsiahjaqoQluuHfkM8YFERnGwj5dRM6naxjbnsD69LmmxIjSkii5fty/J+bw/UyTGNbblu6t4R8+x9xPpr4vw3RKAhAstHPIs6ovKZOwAtI7CQQeE5rwRgyQ9G1DYP6gX0RQ4sD2D58VOkXJPt9Y0HsErh2CbgmgRn3X2rCr3CIltVNr/SdW3v92p9tq6sAmAphZBRK3OkGFyG08OXBLA616g0NKajhoiri7NztjubTsLGxkY04Lvh5OSEESeD4XroqWz7Wgi7+3vhYjwOw/X1sLO1HdY3N4wslgSxVtkL4AcI4CYTI4vDeChtAkZKtxfBE6zsSC7NtLBIOp2rCloqR4URm2mMVY4pE5a5LP2CwimdKR815Ij85GB6Diq12+ZY52gKA5I4V8pBZxWonEIIAEs/UmS+/boy3RVB5xAA65+ckQwUlRFYPs0QnCdSMN4xFTEpFAkqv3FdsPJEjijiXkYVsxg5ZQ1VUwLmc6vGlwCuGJElAKnbj/eL/FxcO0zfz2HDiBjgXEQgVGMkR6h0NDXvVgnLnCZcg3WM30ZEiAoyBoj56CJTyhkQVBQV2jDi5H7o97uxXQO60KbmuE7J+bEtlZyur5MV/vTEt68+X81sfLXubyqkdKLn76uug2xsa99qbFeJwCr7U75jE/tQ3hNKV100dM2gE3DpjUC7mwZO2u/VJ+nzlMLVGqGTebFWGaum+ciGWCQ9demrXnap//53BsY94LA441xfSziwNC6UxY6D0EdPoVUClEXadrnWplcRwKhJ99O+WWU/NK1bv17KPb7KWvfjXZGbinTqovCnmds57krxV/l3nR4hMwg4xjhJMf0zRSRFkndyaNmTWQmXEVW5mALS89c616G71qOtj0ip+dU0RnearJHcmWKvhzVGViHiCnyUiPugwqgAACAASURBVIAGH4X0FI1/p2sAvAA0Mhk4Y9VJPA+/QVKv9YXvpzMDuChbo6yDfhJ/GonGndMLkG0qDo+CH03rZja7DuPxKIwn9k7GOZirwpYAll/v5R6qs5Xa7Kc6J6O6blYDsHDPHyICq3y/vJ41d68XgVW3h5aN6eI+yHaGlw2ljivnVc9tfL8k7r89AFad/CnHP41Heu369ekPBMuxbN0TS4Crpnm5iaxd5VpdU0b4tvW9bPttA1jqT12/uN5rii9QvzouVbs37xPKtRUBLHFhCcAqI7DqACztNeoaHrJexwqG2T5PB7iiTmngwMo6V2BVPihW+ucyACtHfNenEKoKYWnv+KIWXpbEs5YclZ6A3Cqw5ceA9xdrXnoS9o/0jJ5T2mj++fI7TB/Up/7VyTpvi9qzVSUS/k9O8SxlhAeiyu/YZguJu95T95YRWPDN9QxcU3Jg4SBqGQeWr5zJZ3kamYJugeNSbOBvDAfWTQVTmxCsc/Ze7RlvN4Wwrp+rKLK29+cGotXdTuIOI1MA1mw2JoD19MmjEOYTE8BXV4y0Ojs7C+dnZ+Hli2fh9u1b4d69e0wdBHcFwv/Pzy7MeN7ZCZdIYRiNwv7dO2Gt1w0bw/Wws7vL65W+sD7cdATZkYw6lm2Fc0ReougiUYwwhQHvYziIqhXZ35GLJDpmIl+3EvDi9ogkxEWUlwRU3Zh67iZd5+fMCyk59nreojG36CTjGkVRyDkwR9HALb5v4jEyIMWDIW3rgElB7gTHhG1e0/hbAJYqXngAy3NwVddqrkwh4ct+XWdnCfM3v4rpivEkvnRWywisrCSiAO8ucqPxnaMThjFjJFSMjgKIVgGcxM1SpEJobpRuqHnw46u5rXOM9dk8RrL5VFE4lSRMjg7fMgBLc+7H1itKAWclaFQ37zI68J2iw8AtVqcw2+RO2b5XsL4vWou43o+d/tYY+r1QOjJ175KuaVng5XuUe45saQ0Ans15NcXOP668b9mz9J1PEfT3e5ng90udrPDPKb/X2DcZzGXkVl2AJtfXiiTuOCDQHFb4+mIEosZL/Vmkmq5yyKH/4psro6f8+sV1im5ctlbVVrlMNG5tDow3RheMQxbAiEY99Q1OvjsL1QrLyF/bcOD9YxmmKo9hBFRVHRj9VKnxbq/PW2eQyXgsOORQFeg66gEUY1lDxNQsAVgAfzY21sPW5nZYXx/EqpPucKLXJwCnlGe8DgxOHEJZ5JUn/0XKfpfEkUgJBJBGXkQa+Lk4h18H5YEBONMq+iCmjpfyFYYwPgPoNhrBfpgaeAc6LV/R0E2K5qpOltTJuKbP6uyrZttwdQDL1FINkP4VRWBVx+XtAFjLbOh6mbQagNXUrv+88n7fYgBr6VgUkVdJfrUAWn4vpH3EKs9Vm7QpZbDOHmizPbkfHAftKte3XbNs/dXd2yb/6+65yTNKkELtJZ21IoCVqDRiA2SPZQq/ZUBkHRgBJ60Dkb1HoCKvB0sh9AAWZXAEykTFIUqMNcktRUCJuFxRVA0cWFkXKF0wAz4p/ZPvFAGqq3i4FoGhWXwPHIJQZ5eUFQsp0AaCaD1Lz+tAvfQvKpUZ49j6+U0A0BIAa6HNglNZ9nqpV+pkV9O1HCHno6igFnwzZcvU7UEPYJV2NfVwSwSWoqvU15LEHZFV/mC8BLBU5K2JA2sZgCWboDJuxUt+YwCsVYyNNuHmv68zem8imHJb32AAi269CYVlVQgBYFEQXU3DfD4hgPXk8ecJwDo9Pgrrg2EYDnoBKXUff/zbMJtMmBq4t7vLakb7t24RYEKloslkxlPV3mAYNnZ3GF0FLg9Ebana0XBgp8Pr65s0wIfDDSrT2WTOU1umgvUAgFQNYgnzLAjsJBtvCtL4bqqumEN1EGaN65XbC4DBg0bluvJrh8FeMW1CzqOEphwwv3ZLR9Wnduk53hCXoybASpsafzOEFLUgCwDLDGUIFivBvuwHzo+I2tG2hKF3hHMEFsbawlaTQ95QB07VTATgYDwHqCgWjJwZP6gwNgHJOcDFGGnmn2vKP5L2OpJ/e3Z0fN3JlO5l43FO0AbAI6TOMA0mAmXi4ULqq+4TGFQqGt9uKTf8XFMhRAdU1+kkSIpcnFT4fjwakxtLUV1as2rDg1e+DzZP1dx7r5x8/7UGvVPpowKRA1+nNJvaa5Ox5fvj3byCw7OkFMvx1vh5ZV2ChOXzfdpaqeTr+loaDW0Alt8/yfhzhsSyOfLrAX3xKYVpfRQkrLZvAZzlyD4P3HgASs/2/fLGlMDbUv5U5Uw1AkNt1aUQclvFd09cVgBuEldeLFSASMfY/2xAxmpABV8NcDIvE8toRr/fNA5eBqmajc19TmXWO2Lda/3pM7+X2hyYprHV5wnAikUvAEzBMCfXk+N34tgxcqoa6QfHIEWX2ilMLEGOgaFZH2ZME+mGLqM/c1VKyA6kaALg0j5Hmv5gMGR1QI3dZGzpfPjBAVJ/AP0G4B+UJH3Kxel0bPsyRpbivcS3yPmNqSSSPSZL59TBjGJ0UcLSP7gGUWNeppcAFnV4bFuHUrhehrAALNgM+BGApbVfymq/1ksDuM6+a7P5vC6ul303A7DUhgeyvooUwvI931QKYTkmTePZ9PmqKYRt7S6837cEwGpb517ecy5eE8BK6z067G8bwHrdFECvH9r2ct3+bZP/bTZEmz3kbS3ZJxVbboFEv57EvQSwEq64AoBl41K185o4sDyAhf5a1sQ19Rl/oq8kOa5U7yYSdx0AkzaRETaxGRxmCxv1KfPX8cAwRhuXJO4qZqhxn04zhYl9lsErjbe9fz5Ql45gf+IBttpr0hHeDqW9rJTKMqOj8Ef9s0pdVeqWJl1T2iBmQ1u0s/dTvf2s5/rIar/+0nvGSK7kT7iqvvhM2SepvYLEvQSwQOLuM1Zgnywjcf+jAbBeRTi1CZc/1u+TkxKNfqbRUbJAXEQBEIEepPFBSFn6lQFYJwcvwuHBszAbX4S1q3k4OToKuzs7TCe8uDijjNna3AqPH3/BtAKcMqP64PvvfxCOj49Cpz9gasPp2Smjr9a3NmmY42djc4u/0Z3t7e2wubHFFMLbqFzYWQv97oCRWgDCcA2Me1RPEiCBdLXDw6Owv3+bm7zXG5CHaWN9w0qmX5lhjlPdzc2tMJ9eJmfRO4o6kQb/RiWyoOCfWQwBrq6qpjQYb9R7ZxZ3C9QyA9zGJaV8xepcuAfpmPPomDStZV4TOZh8WiPux3MABnojCM6hF4R4filA/fWqBFkKaiS66LMEENFbdRxWAHxi+zoJ8c6sOeAxwqqoUmnC2MgpszOZK41JWHsHl+NYDFSFcDBG9fk++MvrgCwQ0ePznPZZLTuc2oonZosRMHZ/aYj6zzxAWgIY6L/WRunsy4ErQSUq4PifB7C8kvbPaZOTy/rfJreVAuQBM/8edST2XtEDHK8zEuoAotLYZTsL1XKSVcV2/f41wG0xaZF7CelyflyRVuqiZ7hGYtEBrkOlKbsTRd+/6p6MQfbFOvFjW+5RzZ/Wh8ZIsgTtY76xftGXvH5tvyHKB78HvfU0vpTLxUmg0tqSIVsCVCL1bvjcpwz7NeDXXAlAaZ3KePOGWd1a8G15WcH5VH5ekcKmviROu/i9l81Mz1aRCVcdEKB9d61P0nS/1+CskczcPQuk51pjHRaXsLLTkLuDAdL/EGkFKduN0QoAnSzSVvK71++Td5JAeFHFb9A3AFk/SMlG9VPJhkmMZtIyVLl2o6VCpJWB5UglsbRpA8Lsp4OywymFgW26lFKun/6AUVQ6HMqRn2Yc9/iOdopLORJJ6ZE6yMqI4O5ieqKlMWoZaVz9u9XNc53sKveN33d+n3g92CzHFtNAqmt3tYgrrmEnWxIZfhEiqXnyKTImT7Jms++qRVEWx0HUBM0p1quO57Lr6sbNf9aJnnHT+Jbz23Rd+fkyDizOa+y0n51lumqV57bpOo1T5bqaKpb++9IuKOcx200N8y0gqqHYStv+aSNpL/dO+Y6lzi37D/t92Y8OuVYZ/6UNNXxZB2CtOo/SO3V6uHauteZ84ZkaDiyTBVnnm3w0AD+Nx5UBGJATHOOYzs2kmpiCSHmcqDTExxgPPhUJG2VF6i/iaiMnrf3OlbdxDUjP8ZOADSFpLoUwdpS/NDYp1dul3OmAp0wh5H3xOqhns6/t0By+qtepKADlx1/RV/nZi+tL91sH7c1zP6v7KAE7LgKrsj4iB1YpA/UM2Shel+Ba2TQ6YJOd4W1pXVeuJfloTbLVv1+r/HQAFu8TcOgqAXv7CxxYvq/gsK38HYzzV32bxGAFAF1cM9EPgu1kfmmVvoRQq4ugW5B3xQffmAismwiVVxFkf0z3aCzNkEbKQzOARWCpE41sVByMKYSoQggAa9jrhvHoMlycnoaTk6Nwe3+f5bdh8D59/EVYX18PH/3mN2F3dy9cXFyEP//zPw+7+7vh5OgsHJ8dhd39O+Hg6ICCeWtrm6mGSCPcv307jEaTcGv/Vjg/Pw/dPioZDgloAdhC7nOn3w17t++E88sLCjeAMRuDzTCajmk4n59fhvX1DRrBOJVG6gHeF4b+lDxdmwTlZLR7xNk7/csALJWMb1o/XnCZYMllwAVuGEiUjfgkrGNEj3isciofBIRFQnlOkbo++AgE/x4CXWrTW1xDddELEvjoA1JWapV1VKgwrL2x7UlF+f4xgqw0lLJTEzVME+/CtVW08MrdAzElB1gqD1wMlvZEHchRByxkB7daPUlryY8J2tYYlO3XgUu4V597Bai15NsQSbtvp6KgXVtab14xohBD2Vev0PVd3Rj4ftatAa+MfZ+qSnqRg8VPjZ/LOmO4jMBaUHiOl67ufu/AVI1xGxj/fHvfan8JJMS0XZtna1EAldK/PHileaTscM01jbFfm96h8afz5TW6Tqd0fk5lBPO7uH+1NjRPArB6nUFlSBGBpXfje4oENa6jUk+nfjRwhHkOtTodD1ktAN6/U5JfLUUqtEbL9an7ASh5g9ivaa3TUgZqXSD6F0VEEEVCLg5xUOnAwPWd9yBeFg5FLBiRZYhVSkRkFPoCPcW/h+vRaIcB36OtB0cA96F4QOgqjT6ebsPodIcVlPdFisA8gkmQt4h6xvDlqDfTQfafydT5ZMLfyeGPgB1PoC0DskI+r/XgD4M01jhcSu8c06c9ByHXYDwsm0zmjNRFygLampBAHnovp4yXcs4v1GX2ov+udCz8Pil1dylb7O+vHsAqwSuTN/HwxqUMLRsPRWBdxTCINvu67fs6+V+nR8rP1I+6sa2b36Z+LMidJRFYnNf4wD9mAKtp/1T2R0uVwarOzLPYZE+V89wGYDW137S26vdo86dvE8BaZa3WVSE0eZtXps2TT+U2IIljowiuGgCL7aSD3xoACwELnF/3rAhgya/QgUg6NIobR/I9Fdt4RQCLY1REYNlnBkwhhZD6Q2mSjkQe38t+0Qz79MFl8llzU6YQlnuivG5h3d0AwPK2iH8O/l3auXU2R+pLkQ5aynnftgewatejK9bF+94wgCWOy0UAC4AWovus98mu/Q7AuqkI++O7Xgt5VQALQorO0jWMyGk4fvk8AMCaXJ6Fy5OTsLO9BSYUAlT498vnz8PVdBr29/eMgHVkVQefPn0WTk9PmArRCd3wf/7N/xGeHxyEwfqQRO9YxIPBOgUXyNzBnbW9sxc2QfC+vhHW14fhcjQJo9GIqYnbu7uhMxiE9Y3NcOfO3XB+eR6u59eWhhi64Xx0Efo9lOGeExRjqhyMelTHG4+MDH02pvzMUSw55QH9gREtQMmESk6h4zjWlHCuW1FyEMuSp37zStgobYkAURcOXDxt6fYq/DAlgOTbUh/w3NIJl2GOd0aIpwSeHA3vzPp/LwpKS2Esf3hPmFPpCIBBVII91wAfi/gAuBVz4yPinxRRdKRE+t5wgFiJgDAhWFUGXuh75aPPfe+94FdESjl25RgrpccrB3s/E8pSRBpzvR9p3mtSDr3hVxpvvn8eyKibdz//5fdqB78BYPnnSJn6NeHnt+xTGbnj79M8++epLwIHhOCUyjXPWxUgXFhsNWOYxtiT+NcRQqYKOPXpZ1VjxRxn//76t96lfAftHTPAIiDm+rQKgKU2/Hz6dbXMwPdjjX8nIzQymeLvfm/Ipm3es5EM+MLWR5/ga4rwiGDdsjXnxwFp28t+hAf6+S73YZ1xp7VVnaPqkyrj7yrl+X2nKpjeYCzloH+Gn2sY98YBCP2BiqOWljeLRiFALY6rwL0INPhUUuwfgYy9wSCmU5o+6vZtbjo9JswT+MrjDgdGp+12vfYudXWMgJ1NTHdoTHVIw30PEOw6p6riGoCFM0RZxdQKcaAoIiilYlh+YyrCIfnun6PnKprZyyw/B/aS4qG0Mtx4LvQeUgctAitzbXAtC5huWFzlXvSXVdZnTRXHOtnT3F6VL7LszqqcV+V9Igf2EQVchysAtrZeqynm5T4pUwiXjdeyPVb2u0mON41/HYBVzk/Tvcs+/7ZEYDXJzmQnNETa+aI3tbI67p+F9VXYs68SgeXnr9Rf5fs0pRAu0xlta3Wpwim+fF0Aa5lcaZs7zktLBFZ+V6Vz2cECIs95uDOdVIpp5PjxGNeUdLr1RnQpLHJ1PY+pgQ7GLYAyccfKz5E6TwcdytgpAp283rd3qHJbUaY0VCHkdwUHFn03x4GlcRGAVUZe6aDc2w68xwUQmK6qRqB620Pz5/dAKZvK9VPaMQogqPMjpK9ZlKWIrtchkudgzW1nfe6fX2dDNcnS9HmRQijS/NJm0PVlBBaGVJWBaZcWEVgCsBSplasHKw0yRxravH8XgXUT+fVHea0W4yoAFgVPxxzxTkC0iwFYL54/DuOL03A9mbDoHzivYM2/c/dOePz4y3B8cBiGw37Y3tqkcf3l48dh0O+Ho6Njq041nYXuoB+ePX8W/q//++8JUoET6PLyIpyenrMiYRfpgnt7fPbR4RGjuG7dvhMF8Vo4OjkJG9vb4fmLF+He/Xvh4fsfhM3NzTAeTygQ7ty5z5Pb0XhCo3iCdEYKcTsJ7vU6LPPto6Kk7JOApGOSU9MEYKXImBaD0vNT+dBP73gqAss/E/0Qh5UcS3OsDIAzQVuNgKpzriU45TD4BU/jgifeOZ/a813hueCp8kJ9wQmJANTCRoonQjh1T+uNXC5VQMIisIwEuBTA1nfTjDrZz+9uABAyTqrKIQNYPsWoDLtNz0IlwaLqJP42/hcjWtdPCRbYfX4+/HmuTryyQNZzOO7R8KSzuSSFUPMmQ9CH6wo8KpVuCayUc6PrOX4FvuC/47hHx7iuDXymlCr1T/frnTwht8bcAwQr+mPNctoBWNqnfo00zV0yTvLsJnDKz3OXUSpYa9XS5Xq/OsPEP1PzV0ZqpvtdBEfd/i0dgHL/+XdO7+RCsHN0TbWSqckXVAg1kEVjloYjRsssUHREWej3TN3keB0jmeqv0/eqIltnfJWy2L+71ma57nSP+pfS81yUnDfqBGD5PeP7608w/f5NY62IpzU7XIAx6lO27VmRF4tcUSoLbmkfOGzBNZgnpsFHzkJwz6QCEkguc8Ch7THOGCOdtZ80p9dzpPrPU8U+rUHsddwHuc5kWEaPdcLM8QWyKAoAy3y0busjRRdayimrr3Z7odft8f7JdFJJHdB68mu63P+MMutZCiGqUeJ7MhUgtTUCWIjC5vcRwNK4K123KQLaz3GT7Krro98HXmc2t5f1Vvmcm1QdLO+tA7A0D83CMH/zTQWwynFu+7uUeUn2fksisJbJVhPa9SlSZZXBch8q1awtAu0mANayPVcn+ymvlp9vLLz+qs9YZY9Qhyxm+FZS0lZtp5Qby+7z73ATAEugAu1TckyuBXJRBZOd1FvxwYnkPXJYZVzSpRACboh6JMlCxylLvaSDr9SAPUd9SYBEQeJu1U28zRTt/EjWrrk3W9j1PHJgeQDLZHyuQlgd66LIQIq4r+d2FYCV7Y1qRG+1z9he1Ui4Ut5o/fg59f/WAZWfO78XWcip5hAZbVBPuyJCuc8u6KCGXF7vIFu87LO3tdpI3K0fWcetCmDJr/EAFulaXKS++Z2vCWD9/B//R80WztuvdNpusqHf5LVvWnC9yb5909ryzkVbCiGMbyw63NNds1zsk4Pn4fmzL8Po/CT04eDOJmF8OQoHhy/C/s4OU/2uZ/Pw7NnjMLq8DHvb2+H27X1GWWFhI4IKhut//PI/CBDcur0f7tx/J+zv7THqCrxVd+7eC8fHx+Hk7DS8c/+dMJ7OyJu1tbXD4Qb56+nJSegPBqE3HDCtEKS2qFa0vbMbdnZ2w+b2NnmiVL2p0+3T2EdeNd6HJLOoZFiEcHqnj+8do7a0kQUcsB/RIWlaA20ABRwND5CxTQeYQYhVielFRhjJgAsBUDrBdYLVO70i0VU/feQR+qbxoYpxQEsS9PH5C8IyRgDovhTB4Uqv00EQQOJO/tSWOY+mCFOqUoxgsbmYh37PIhi8s2H35eqNVYVXlCOOKTle6NNAqAGw6uZYzy1BKL2DL9tbOsC4BpELywAsfVcqQq0TPcePv2+vDuDw4+E5sJIRFCPkNHde4fnn4ftu3FOlktS9Wj91/eNejABAE4CwTPnK7PGAmAc0mvak3yOeVLTsAyNl4vpTsQi1qWuRPujHrRyzVEFOC6FID506TqE6AMvPVd0a87Kous7NgGsDsDyHRGUtd0EYjuIK1SqfJQdWOR76W25VOTYlV1ai0ChP/uPfkPnlKar/u2m+PYBVFyWoeZLJ78fRr/F0UFFT4hlt9HsG8CPlwQPKTO/r9KhjwPOX5s7/G/cjbTDKeILBxTrh8+OgJr0dASeASj2Q1M8n5LVSVVPxVwkESXsRDg84LHDqGlMIYZCSxH2GVPo1AlIma4wYXgB+kx2IHeIN3HI91kX4ck2qymWwyAJwXqmf+HvMYi+TlEJoIHJO0WXsgis3X+71ZfZiqRPLd/PyTt81tadiJf75TcBVkmUu6gLjV5K4c26Kqrip/UJP5nWce2B9XY0D6zpW8Vo2Xl6uNMnUOvnfdJ9/lo/AqutD+VnzPFTdmG9jBFbtu5cAVnJoF4EtruUiMg9AQeOYNtE21KSDt62fpvVxEwBr1We0rVH//ZsCsEqZsqwPlfW/QgSWXZ8POk0vI1p6bhSSzqYu4CByFJs+KyJFl0Rgse9R3iY5Eu1u/zejnlqqEOZ5j5FOBQcWZYSjZrguqhCqGnIJYCU7owDOUoRZvCDZCk4eevleZgB4O5V9qwGw/PyJY6xpfdfZ7bIFqM+gyx2os4reqgRC1ABY/h3KdVl9d8xzjrrnfY7EXe28KoCFMUE0On7eWgrhdwDWTcTdt+PaZAivwIElAAuLuNexXOzTwxcJwLo8PQu9boepg4cHL8Lp8XHoddfC/Tv3wnQ6CleTSfjd7z4Jd+7s0yCFQLh79y55rRCNdXJ6FH7/+9+H09PTcPvW7fDgwXvhzt274dat/bC5s0tC2739W+Hg4GV49uxFGA6NxH1ra4sgA3i3Hn7/ezS+R6NxOD+/CHfu3g9bm5vhxeEhSeF3926F9eFG2N7bCYPIKwKQbDKbGIdHOm2ucg9B+OD5ywAsVJVqU1ZysP11EmJG2GtgVJ2jBkcCIJyc/ZIP64on8NXqW4uOeDz9ED+POx0Baa4EKfpXBc9yiXsZyqUTnUPVqyceInHXfSmHfYHEPQIA6eSk5KTJAJb6KcFKAAtlZK/zCVQW3s0AljesfQqkF9QeOFpmwHsSdUUj6Xr0RQq1VEwJdCv4cHSdH2f/b60RazuHP3ul5ee/CcDSWrSojHzKorVarsk85kU1mxjNWDp6fvyalLLWtNaIX2P+Mz+eZVs8mysqP/r58s6pHzN97vV/7nNO1ZLdt8itYM/1AJbvv/r5tgEsyaYmA7pu7fg9LoBuYf3Ekz9FDCVjxjnWngurnK86AItjjnT0ZAzT/l36U8pFGkMkCYVsMg6oth8/BlobeV0UJKIElXO6GknHi/RPtEHuNVQEjAY88vl6DsxFdBPkNjicVOWVqfORgN0OJazn5AGDL+DAKw/K+/2J62n04uQdxL6Ow4IsWxEgE3jFdcGxiimscwOltBfQltJ4AF4h6gs/SJ1HARYUS8EYIGVF8s0ipIyEFf2QzACYxj0dqxdxnkQGH0nn8QzOYey3AK4QMj8W7ISLy8uACrE4yTd+SI1V/B0PoRYjGPR987lsuVe8jPCyo5SxdeusBLDawCub79w3EbfrMzlMWnMLstPtHd+fUv56h7V+f6jIShkpUX/1MsfK31FeV3df9TPrR/3YLs5hUz8W9MK3LAKrcfwLYKKMvCrHlXCpW0OZDSxf2RR1tWyey+d4O0bf1b1DG4C1bN35/dmmA5q+fxMAVpPubeqfv36VCCy73uRs8kUYoTrlwe6aewnNryLsOokipApgIXILKYSmJxZTCMWBlYo6uawPU1pZiiEKC8tQ78X1FfVNlkv1ABbt2QYOLHL9gfuRP1FZFkVvFiP4q6nTaayLfZLnIB9A+v6nNesO6OvWsQewFmyoaJtKl9etB34XjaA6/0P2flUvLY/AquzvmsCAyns6AIvPuCGAhXlRCiHuVwqh+v0dgBVXzaoK9FUF2avfd8MY2Fd/0Bu7U2Op0/Q2EncIKAFYWKJnRy8JYCGFECSvAK3WUQUJ3vDVdTg5PgjDHlIj5qG/tha+/PILysh+vxcODg7C+++/z0irBw8ehM7adTg7AwH8Sfj888/D5eUoHB4fR8L3v+A7g/j93XffDYcnZ6weiNNZ8mNtbTCM9vDoILx8+TL87d/9fdje2Q5HJ2eMupqMpwFlPZGOiLRCfAZi3I2NjXD/nXeYvjEYbIW1GG1AYz6WJNdgIwLAO3wYOzkhHMcWDSyhVRrJcqp8BJYED77DvxV9pecb6R0iwmJ0iRIwEQAAIABJREFUBBQFU+AygFWCV3Z9NcqsAsgtWb7qe0XhFul2PjKqImQjB9bCoo2nRUkZZK1QiUTKQj86mNFh8QAO1mKvgwgEq6plAlQnzzZPXgH4/klprxUkzhp7zQXmf9mPItfkxFHVOmAJPqnNZfVEdFUAqxx7r0S1FqvvVU1ZLAGscn0ghNgrNP+9Bw+qCjQbPGZ/WHi3xq4OUFrmJPox0/s1XV9+3yZ9FUFTziHnCxx3LoLR5jBXhOT7uyp1vo2Sc0F7xZPKw5HXc0oHU2N0dYMUQg/EaE35CDfNkZ9DrDOtAc1zHYC1sIYkU2KEadpfjs+rnCMzgKoz4vcHr3cAFtrE4ceyH1/RppSDaA8gUbkmSlvBr00/BrZeQwJw6u7TvApQUFsEejpGMA+jDQcBva5xWOEHvFXkLyTQbN+Dr4OymgZrJ3DvqbqUABlVbYwAEY7YqZemubIP5RwM36tZmIDLkcUA+wSfBgSIUB5cVfusVLjJM+bnGZ8lK/51uf5VhdKvE8knrPPyewJYSisoIoDVN6tYiMOXCNr1AARaQQ9v0AvgAoCFz3GgQ97MydQM4+Rwx0iRuC6TrlyIYLDVsMxe9N9pfv0arJOHTe15AGsV8Ip9WwHAapJrN+XA8vrCv+PXhQMLu6/8WXXu6uYsyYJvCYDVvO6UeFWNtINMqfvJ62k5gLUKeHWT/SWboEnG03lfogIgu5atD1+5c6kiafjydQGsUpaU+61WRzpQ4aYAVhp7clWBlxjBv2br4icBlFE+d5P8XA5gaX2ILN4DWNZupi3hO98AwLIxqufAoi6IPedaiRFY6QAsFYmqAljZntIBVN4Hfk5SUIC4ujx46/vlaBTKPbBsjgEAShfV2Q+ar/K7yj2oMqwDJkVXRz+i7tlNEVhebyX9GH1J3w99x2EvIrCCqsK7itoeWCtTCEsAC/62t9l0QPXWOLC+i8B6FbHXpCIYDKmgyK/g96v1vbIpkrMNM7xUFka0zXXONAfjHDo9ehlePHsaLi9OQvd6HkYXF2E2RRrDZdjd3g2jsxMCTBfnJ2E6moQf/egHPJ3+/PPPGIWFaCtsWABPG8Mh87l/+tOfMirr0RdfshLhx598QmP2ex98P6VzoR8f/ujDcOfOnfDixYsA/pTR+VnY3t4MLw4Ow49//ONwdHwcXh4fh+997/skhF/r91kVEeXCkS6HsvGTyZRcWaPJNGwjOmt9M2xsgiR+PTkCMLyR5ngxGscIKTOwMXYpTeK6WsI1CfpK1aZM0OcFh3dGmyKwxN9i4w/DH9FacFTwXCOYT+AVdQTiKWAQrFloMapHgmssRikoXUsn6an96JRaOryxElMtxPaoYmLVKZZJx5cIQV5CYGQCOUdwpTWnaikEPMyhoRORIml0Imyf4xG8N4U05zVPPi24OLFSFcepBcCqM4bo0MXx6kYHU22WAFCpiABweWVUft/tZgXn51wKZZUUQrVpAEs+MffgpzcqfR88mMH1WUQrXcUyt97Q8orQj1edMYb9VKZo6RkCEMtn+vEqwZVGQ9dF6GkczOBZJCv2bdS1n96DUY85dcnazWAcxzSKxBI88gaC0gtxja9IiM898MH1XBDLdxwJmR/fBIQUHGTJcGPQjo19nQGlOVGEIDatRfqAu8hSIxMYDFwprn/8toDU7FWACUOf57nMvIB+vD2AhWslY9L4+QisK6QQZx6Scu/gbKC3BubFXPhBslBr2cAYfF+NxKrIWhnPMl6jXEMVPkZRaV7WGAdEcnMBLzNWrq1GOmr9sQgIOMQAXkVSXabki5cN6X0IoVeUrtItKPMwpiDRxfdyDuw92Z8ZyNTn1LcCg9RuGu+reRgM+mYwzgRwxchMrTOckPJQJkep4v4BIqr6fVb6xThgvRhZuvEhmv6ziCwCVuKQjI6L1le/003RWOof068hp8DrFX/jmWhjPBkbnyYi0XqmUzEHcFRHY9gMF9T7TM7vddkfm0ud4Nvbmw+V91edXG+TJZKZpVzz8s/PfV17ArBWBa/4zBYAC997zsfK/lqRNHBVDiyseK87Vhmzpmvq2in39OI1f4QAVpTDFKo181nntNav78UiQgKwvM1AWZkayAAWHXUX9Wn6bimjTG6lSPnWF3XzXb9vrLgFgP5lP3/sAJYOG2DZmg9gct44sLrheo4U9eyT0OpmirjZzwaw4B5qzmwrxEMNMz/M/ra5iweaRXVCfe+LUGkv+wisPP/mJ0if1QFYtA+SNNQBKFIC7GDJqpSshXmB5qdK5ukww3yNujWYfJQyhTIBclm3a/0vW8Pl3mwDsEpb2gNV+G56ZTQtPrrZA0AV2Z9AtugzFT6Rf5a3T70ttGArviUAS+sWABZX3tyoCkoOrHkEqJOeXSBxL/GUmHIqdOXn//jfV5NYDVKmzqlZKpGKLz0JcpOgu0l7X/W12vS2QcXZs/pve//Vr68+p6qaXuXd4XAkZZc2uXiW8B3CViNXDSvwrYXx5Xl4/ux5OD0+CBv9EF48fRI2N4asNniGqoQb69aV61m4PDsPpyfH4d0H74SzszNGSCHaCkbql198Gb74/PNw7949gky3bt1iX6bTGbk9Hj95TKGNFMPt7R0KQxjsP/zhh0wpxH3dtXm4fftW2NndY9TWk6dPQ7cPDq274brTCYdHx+Enf/an4fxiFHb3dsM4nmRvbm0y1YEk5WuB1Q3v3L4dvnzyNHzw/vfC3q19vnuvj1P1bhiubxHQOru8CFubO+Ho+ChsrG/Ya3plDmAnXDO1bdAfhMvRZSVk24NVEFQAQAQwcYMHE2hm28BxmLKCIoEjAEKg0r8C38kVqznyB6dY4DKJ5LwdOB3R4Riy/1UhzVUDZ5tVsgz9xyqcESi6YtQAq07heAocOCgTH7r8zZRJKMxrEBMvck9JQCpKLYNcVQUj4EoOfD4Bqp4QykGnA12kT9ApToq92hc6gSCpdtFn3qgzh9rGgUI2zhtPnqKDKwfcKwO9l/ZaaTCmzytRWBl08uOCPaCUHQp5R5Yoh7/sc6mkfQoV+1lwn2QArko2rHbBYeXXcJ3y9uBNMlpKMDcZBBmw5btG07nJKBBwqTVZyrCSI6u8rkyBaHJG9Xk2qKKIioZS+Y7qh1IEISvq+ij73z/XR5h4YMWn3OX+VE8OrTsGMOkacgRR9oL0GhEtcPyvWS0OAI//KY2V1C9EAcFxxvVY7wBaYDz1ewERuFBBjLSFYQsgJ6Y1M4qs0+Nz4HDYu2EsYrrYLK8rrW0804xtyFfjsBJo4cF0vNegIHutzBP6AQBLILeL7rIUthk58AxztqhU9NH2vv0eDIb8N66nLMIQdDsBwAsikOjaKa0PchTysGOpGnifqYsA4PtFjiiuI9zdH6aKSegH5y1GXUKWoJ3ZzEAbjKnNHdI/MOAzHgBhPjCfCVCMjgfJXVMZ9Jzm69cX9LGsAHxOsMrpI82jX99cI7HdlAIdT4EV0SBpDW4skyuIhgoGSEVhjb03nyDKakA/WP0yAKsbrtagJ7iY6FQZR5eB8ALFMNZM4wc35njMg7DJND7TnYov6NmasI1VHA9cs8xmLdto+9siChENZyOmCExydnFlGMeV5yPTfrV5Wh5hUj5/Qb41AA6l47Q4fqWkzX+vMo5Zz9U7jqWeant+0zPbPkcl0LqfZcCjb7O1/SKCoXnUCjtQqU4OoMrP0kG37pHvsCxysP49se6aoq6a+lrRES3rp2mvJLukiIAUX25aH3Gf+kSFypg7cGLZumsc91fwXv1z6iKwls1xXvfRpm4AlPUMf8Dk90Ben/kAzu7J9hP12VxFhBYP6mD7WhVcl5JMOzkeZlD+6m/ruae0oE5WYJNsT+gj/Ph164AvA5fy84y/MUYyRz5TpQQSxIgUJU0AFnU1MQr5KDGKO9G60EivTMncZXGIw6+0gerkjx9/7QFGBRd2N18/Hoo32ZNq35O4e5mb9kfhe6k9PVME7rJLzXYRub49xfoq+9NS6tN1UZfW6alSzlX2fdKtBQdWkZGi56u/83kZwZmrEHLciiqEKYL6Kh7EVSKwjV4BPi76JvoDZT1YcTMDJ/H7+tr2AoHRCHyu/aEBrGXxo23GRptSXEUQve41dSSeN2lzmTG1WjusJ7TapTVXefOJiygppOywmUMVSYEJME3Cy5cH4eDFk3A1OQtrV7OwPhyGi/PTcHTwkmmDWHQwRjf6faYNzq9mTN3Dqere3h6jrRBptbe9E372s58xMguf37lzN2xvb9HxefHiZdja2AiDwSB89NFH4fjomPcjggqG4oOH74ZBd43RWP/bX/9VODw8DA/eey9sbu0wyguGc399Pfznr34VHr7/fnj4wfcIor14eRD++q//Onz+6HOe+v7Zn/80fP75FwS49vdvhy8ePwnDISKyNsJkds3Uwzu37/FcFJxaSEnERgagBQ1CJRUdJriJ49mEVRbxDgDIjHMEp9qWjihnDs4o0iF9Sl8iZJzDGZnRAaPgiVwj5hBZmXEQ2HPze14aV22L0Q/RYJdw8ILV+LsAlplBhWaqESQzpr14zNvsHQNcAWiZUswAmZwwfKZ3jRoxCWO2kEJbFEDsT2u84I7KsiYCC1epCmEGyhbvlfNWKgmORfT/K+PiopSm40kGeGtI7PsxBapJ0ZlgrgewVERgwbksonS0bf04ewOpsq2jA1/eI0epVHRl5EqTIFEfpQT1u+y7fy7B2hYDsw3AKufVrzfK/xrZV4JJHhTx78d3cFVx9C5lZTPP2cR1rfUeI6DKPeDHKBUhcJwQvn8yPtO86DoXNSSlbc/xkUZMXqtNl0rz46rYlHOLa2ZXs7DWBYAdK+XFrGgaZqg+GyMyu0jxwtoCcBRTFxBuDpnms1bKPaYIRT+Pen9qrhhJY6TcTGqPRjzkSzWiGeJKAJEiyuykL0fRWd0kdN1+I6QdYArkH+Us5aOrHBrnn0B3qgZksguE6gKYE7AYgTKMHYB+mPvstYvM5aOjvOIZMwGpCJbPkfZnFftYdHoOGWszU7e/PajFdeBC+/E3IpQMGMsyxu9x70B5YCut8ci9hSgszh1I3ufzMImVaZPshCMSDwtU4Qrf9TtDpvtNp2OOLw51MOcAXKGbRAIvEHNtzaK6uPbI43JNHYjCLrAryv2u9aR3X5RPLlKwAczw9y6zKUvZWPfMhWu+A7DSlLSNX933urnpu7bPbwpg1Tl6dTrP2wP697L+L6yVRgCrqhBtyb46gBUSwNGkuaufl+9ykyqDpe6kzLohgFW3f9rWwNI3+wMBWG7R13bPr58m+UOAKpJcS67fCMACeMVD7ahIkz6N6eJmpRcASAYgBGDRRtXhcAlgrbmIPeo8e91kf8Z0dKbiu4I8zI1YEcBCe/EtYqQYSzDFcZVyrE40j1N4UgSlvZgJo0lZ5hfwvQsAK63FeKC0CoC1sKfcwYvX6V7HvykAy9tb5f4026haZXGxr8sBLG9vmA6vBhJgVuo4sPScVMQF53UMjvAUAgZgWTXCmMkREPGNPmWbxts9KeVcNt/XEcDyQq4N4GlTKquJ9Ve/6usBYL16/7PgMAFRAlgCIcBVgrG+mk646BBF9fiLT8PoFGmAvTDh6ekYUoyVL0AweHR4ECYXl+EnP/lJOD07JtAEctbBcBCODi3l7/TomITsT58+ZVQWQKPj46Pwy1/+Mvzt3/5dePbkSfiLv/iL8MUXX4Sd7Z3w7Pkz8l3hv16/G7ZhMA/6YWdvj5vg9p3b4fziMrzzzjthY2uL1ZW293YZSXV8csw0QVQnPDo6CnfvWaVDyMDt7V1GZD18+H44OT0L/f6Q98BBe/bigFFQEJS3b98Nk8mMRvhwY53vAmCOfw/Xw87mVpjMpmF0OWa0BBwMr6BNAOCz7ETlKJmc4sWxvroiGT1OpqEcFBWQlAfBMNv8FMZ0Ygwgk+BGJBY+R7pLUzqVXQ8+GeOUMcVqDkgZ4bNgqJlUTkpNAg8n637vZgVdckHZ+JSE0AvPaQCwmEJYlHqt62MJwKRTFxfAUgt0FM8tHfSeSzkrHVA/T1oDvh9Kr/KRK+W71ClQr4SSgylwrQCwFiVDdfyVmlMFVRYB8fq5NGVWji3nMwKp4lJobN9FRNTJ+jb5XgdglYbCMgDLX0twqmbdqgJa3fd8dz/I0WDI6z0DE+yHq3rJ2xz4UjFA4h/kMY2ROwB4EGUJOQXQIkVq6sSV+8gio7S+05i6SC2/fniCiop5MXXWgrFiHiE4wuAgMVqTpnAIV0jpU8otKu1l/j29swF+ts4I8jvgBSmz+AGZN1PwBMhYuBEjoBDZKacOYJMB5ebk6USOf4t3zQFANke5IiAAEvyNKCHIaERdqfKpjUO+PhPFKo3U2rE+xkgnRmy6U8i1KjcV4X5FOPEQBykeGD9zVmaTMeU5wZ9elxFWpIEpCNzziWczybXWbil3FC1YArFeVvjITBqWCPFHKqIiMuI+oO5QkZHrWRjjMOYK+q/PaLRrHPB0ujxkQvVhtIXDqfPRBXUWdCN+8uG8jS1TEqeITAthNJ6Q90op0XqfOgN8UZ69GQCrSc6Uny9cFwEsyTlFxP0hI7B8H5v+vcxiXCZzy+/ApbXq9ateV5GDLalqTQBW0/u1zqfkrktZ9/Kyrt3a97oRgJVbXWyrBaFpAbC8veLbTnushmPK209tOvm1ASw3oG26ftmavcl3/jmvGoGVnlezPpfJktIWWQZgcR6ivkypfe5FGX31FgAs2nQCtBoALHVjLVZRF4CFe6kzI4CVq7REPeoODP2cwQ+VPuZ7rwhg2ZlXPrwp10Hdfq/YZo7DqiJ3GvyNBflXQ/Lu94/a1H1et+EzRWDpuuTLuW1v/a2PwPK2VSk362R/KcsUrZfssCICS/3R97AT/PvhL9g4areMwIK9avaQ2UVNABbXHO1jRF1FigUXMJDnLNpDX1cAa1FBLo8u+qqEXrNCXG5gtgnWOgXRdk/1++U55G1tlQCWwpH9qTaApeHAHJHp6JJRQSBT/+z3vwuXpy/CsN8JRweHrFKIlLXp6Jwn0Gcnx+Hy4pxg1zvv3meK4PnFOaO3YLCuw7idXYUXL56TA2t/fz/84he/oHEM8OfLx1+GzfUNOmoAnP7yL/8yHB4ehZ/85E/Cp59+Gh4/fkz5iH8jggsRXbfv3g3f//73wm8//jjs375Ng/pv/+5vA6IFsHlw0gsSeZz6Pn36hCAXTow3twBqHYd3330vHJ+cMKppa2snbG5thfPzSxK9M2Km1ychPDlCBgMa3QDF8AMAC+mMmNPpFMY7OLV6TH8EIIZnYr0OB1Z6/XI0jqfRlgIoOsPk/MfJY060C/VGm3AqWOEMKRhzcIbICUJIJqpTmSIBuo3oA7VZ7hcClJHjSo4s2wQHy5VV+eMhh7hxIheW/ka/vAMl4YY28OMNKPvO9ksW5Pi7WjbcC8i0PxoURYjOu1dKpaFGRRFBPq9I2HaxfbIgN0GN99ePf0+BhAJ8y3288JzYSAn26OShjKAoFV65j8v2U7s1ZJVV8Kg8Ac7ytU4WVe8t+AJqIsUW3tutW/XRjydTIIqKNf5d4YT7yBG/NvjvhujTck2WzyjXiO2fqq7xvDZSsF1FqsjBcfMaF3Yl1bWcR1X9Y3+Kijp+rFPVw6sQgWvjaprOpxwPA7B6CImqhMB3O0ilU+W2PLalkad1Di4Nm5fMdcg+p7+tSlCau5hyrL4i2hQARmVvOOJvP1/ch/E723tdmt98ngu2guxQxJNVL7VaGdrHaFNgfgccVK5/Aq/Aq2QgenWDSxZKHmKO0RdFqGrteUNPBhXfhfMGeYzoQoDvHkA3YI9OiasOaDLQDhVmOOhB6jgPPIZG5uR+JFf8IYSXl6Us8inSBKBie0jBN/lvKR5pXGIDmn9xY1k1XpsHzjVJ55GuXuUAY/RdJ4QBo4v7YdgbMiJavB1ImQeABcUMvahnI/IK/8Z7wZ6YTMY8XJpMM7eLvWeMnHOnsn4uSjlY4Wp7hQisJvtx1c9RhIGygZFsJj8kN95ECmGT3E+fF47OsutXtZWXXbf43eocVjdr196kbR60u9vera2dZfp12fqra9fkZ4wK9elWMUXMP6tcsovtuXStmvWNw+JlP97+4p4n72A+XKzjmPLj7nVS3buuCmCp0umyvrbN4dIXvcGX/jmvAmBVbAf33Ma14K4p7RDPKWX352hi2wACiBdTjWnjkwe2OQIrU1zo/shJFO1hzd9aKvMadYi4RWOKs/QF8IvK+LkILH+QXgJYmcMw+wVe18oP1SESc4HiAZPp3UJPxggsAVirrJ2qTlcoWVXOyM9aWV40AMD+3er2UxmBpWv0uU85t7FfDmApYKHc71VZsyhL2gAs6fVsL1THC7pO1+DZInHX4dM0AuxkaUGgRCwIl+ciR2RxGQf5W03UGG8YwNIAlc5P6UA0y5fVTtBuIJ++0ku/LRFYi3n0OT3MA1gwPMkrMp2ELx99Fl4++SwMB51wcXYehr01orEHz5+EQa8fBkj3GyM1AIbqOEwn07B3a4+GLfiqYHyfHB6HS/JKbZEvCpUJATKh6uCXX34ZHn32OU9x8dn29nb47NPPwrsP3g37e/t0BKaTMdP0Njc3wrPnz8Pz589J0P7Jp78P7733Ho3s0WTC6K//8jd/E7a2NsJ//Oo/w3/9r/8PqyOiqsL+rf1wcnwa7t69G548fxYOD0/C3/3934XPP39EdfLgwfthY3OTAvXk5Cwg8gogFMuL89R5zsgybNCNaLSvdfp8T/B5wVEZrq+HTiytjj4xGoCkz0OuV57Qu0gFGOZwOi5HI14Lrhoz/GdsFw7ExfkZjREoMrYVydolHLwDIwGp7xLgAX0CTitEhJHzCiVwYwoM8Z1IxhgBLP834/WagKX4LiRKXiDm0xbNvFXiuMI3Si+sGAqF4rQWkMNfcAgVRp4EeukQJsCoUIwS1PqNKocUrCX5eYxyEwd3iuiK1/qIilJGom3JRwn6UuGl+XHv442fJoAmKULHG+Rlc/639ndOSas1UJeAS7he/a+T9/zsDQBYXqCXYJan8Ch1UDnudQBVgVnZqnJca/69bL/GVCt3Ql+ncDSWkC+Jp6gYyzSfPESsRjKl/RobF/Dl34nO/poAgFhZTqdWjquiMjeuTLLJnax/vTENwEHA1cIz4wc8fQM5OAllM5m89ovkj+0NhIgXZKUA7dFPglOQd2gRwAucLBgyFnmFoUEREPJ3rOF7VN0bhE6/G2YTA9sALIoIlUBJxCLxmfY+93SMuFJE6nRshTAgfw2csr5qbeu9ECmVfyBzIrfIdJzAKb43T26zUYbKvDQu4+0oXa49Y32rVjFSQQA9C0DUsh/wRZWySdF5fk70Pmjfg/kYU0aodWO13ci9OJ3FdeUI9MGFiYg6X+gA44jIZhRtERktDlDAHab5JlgYCewFXukk9+LSotG8/PP9U7qh1yFN47HMifHOS5tTvko76sM8HsiQMzL+KPqK6+E1ObDKd13oW5HSs+z6VZy8tnFebKMKoNxk7HxfV3YYJXui/PVuTl0bN23Xr0PJMb922uYjPe8rALDwrE5D1UEvs5Pz6ZxtgVirAlhN49gGYInbqCzW7e3QcsyXCrw38KV/l5sCWOU4aNc3jU9p35U2inQNSzt4W88dRNorR3tNdnCk74A93gZgWbvSX80AFu3SROIeObc88btLIdQ0dGoALNrcOpiKBlYTgKV39gCW6Wn5DfakJgBLKYRNsqRJJmhPKH4+7fGGyKumNYriKcvsTgFL5Xr3AJaXMz4Cy9ttTQCW3qN8T33e2O+U5rg8hfCmAJYisJRO6lMI0af0d7SxEWDh+9pZswwg+pYF+G9/vyUAS5Pgf7cpQ/u+OcJqFYXbtHjegJxbqYlvOoB1rXLpCem31/YRWDBIme4QQ/9pVM5m4fjoZfji9x+FEaoNTsZha3Odn58cHvAEGvxAW5sbjI5Cuh94qX7+7z8PH374IcEoRDohAuvu3TvhyZMnfC6AKoBbOzs74f79+2F8MSLA9OjRI363s7MbPv3096xE+OjRF+HHP/oxCeAB9OBUe31jnRFfvX4vvDx4Sc6r27dvh08//Sw8fvqYUWAA4Iz4fYc53UhRfP78BcEzRHA9e/aMaYyMotresn5djsO9d94JYzo8BhZt726F3Z0dlhS3VAtLiSGRbiTl3ljfDOejS/Ku4J0RMYBIMYBYO7u71Esovw6Qqxej3KhI1rokaYfvg2pNAMaQjgigDDwjSNk4PTslubLn0JLApMpz0S36O+8pRChY1Jcvw5sUk0iclfvhoqbSngMpTTy1tz5XHREaWBHAKhVM7kdWzJIXInj3gl1cPxUlz3AH63+615Ftoz8LVdAimJYUSA2Jru+r8C05iWWkFFIIfdQE7lW0gxx4jY3ANL2DnGuvZHRtXcScd1Q11lIUXtaaAVCc5C1Is0g6XJC4lzK7HvzKjfkID91bed+iykipH7B+PDBXdlMpak26RJwMC+26hkoAqdJWfL5fVwKwuH5dapfSXP081gGV/h084Kb5q/RV71/wq6U+xqgVpR7a2oqV8xAd4zjcqgZwFWhLfSoArDT2ACMjl1NYs3RjvRvfgdFTBd8dVlmKYrQoI7M5MKfomP2GkQJXHiCTABCQmKMCT+igiAaZ0BhphRRIACUWQYUT5l7+3c1/dztIYeuE0SRHmPooKqUqlhFYZm4A7IuFMnRC6NehA3kIhuHvWLVJjoaBUuAYxH+IeEX/cxVBkqTHKqxgKTedYWAVOQzJi2gJINl4t1lKsqZpTbgFRg4sHKTgkCOCXR4Awme+uqDWdE4NNMdpNo8nqQmos/UDfSp9ZzLJqgnaoZRxeeF5eM760K4djUfhcmx8Vns4aML1iLZC+iS4riZWZRA6ejIVCXDUm1F++/WXnIslEVZN8sHLVl3TBGCtYm+W15BDbm39iO4EAAAgAElEQVTNyO2TbnHy9zUBLMma8j3S+zZkmNW9yyrvt+o4Og2Q/tnW/rLvm75r+7wJwGq7b0EdFh/ofj/+bWNa+f4NA1i+bf/vNgDLrxvaBaq6K2ChhcS9aZzUh/IAqCRxLwGscgzbwOS2eXqV76vjt3oLdXKoyXv119bZN/l7RUZVU7MqxJLsYrxO8xUBrBSpk9abOIpipkP06zIAcjMOLHoILmU+p/rZuHkA621wYEnkNwFYPNgroqy9DPP+kD6vzGOUn9rnWc9nW8evkAUZ8AYisPweVX/h0qwCYHFlOBL6hf3ekuLaFoHlbQm8e5lC6COw6O+gaiQL7Nj68yTuZQSW2ULmT2uNgY2VmQWuSnZ13r4BAFbFEC8qEKwubr6aK7/pAJZOaRcNl5x+goUHReU3FDfafByefPZJePTpx2EG/qpBP/RJCBxYqRB8H3MargZggaQdlbPAX/X555+T+2pjMGSEFcCthw8fsuIgADL8jevHoxHBKpzwwvhF9NFnn31GsAlRU9PpFVMSt7Y2Cerg2vv371q6X9dAs+fPn4X779xn/xF1BWH+7//+6/Bf/uZ/D6fnF+Hj333M9EUAXfgNbq4LPvdu2N3bC4+fPAkvX74I7733kM9HmwCcAIBN6IxMwu7uHkE3ENrS4O/1Cart7u0TsIIi7w9REbDDKktw2Ib9DY4bUiYHw6FV7IIjcX1FkA2RXkg9vGS65SZTFEcTSzvcGG6G0eQy9ELHUlEw5khPuUJVKAPSQIrb7VoVwlRdyldNkRETiYbRhgdJKmsiloL3Bkcp2L2DLlBHQIy+k6BKJw1O8VYEeTxZJMmiSKOLlAJGZMA5bACw8GysAzxb/dAzkmB2Of7+fdK7uBOZurGBr413qovAwvU+vBZ90LjQ6elZWqofN284l8adN4R0T6lg/BxSgRQntKUC9hxnq0pM3w+kmpZjWzH+VyjLXWfgqS82d82HHGX5+qY0wBLESuNQU12w1D91c6J1jKjKuh+9kwCs8h2b9lFqS3rPcRLwHpf+gT54Qm2shfnMDF0CFN1eBI+MJ8LLb+1tAESw4QDO5Sw+lzJIIvQr7jOcinpgFWkhAJHmkB+RwwrSn/uRjOtXoddBoQvjtkIwowFP2MhGGn/dGTBrAHKRAWVreIal/vF17eIKuTuq26FJcFGRkB3RYglgzxFUfEeBSBWSdAPaMH6MQIsVh/I82n6GMZtOCFOqjjkA4AhBxNqAGD7er5oSijZlG6hCnQw16AvjqULUV5+plF62eD5APmuJDSSgJ623WImQMimma5ocMEsdbft70Efjo4pG5zWi23qhHznDpFu4thDxHKOpZaQO1odpTeAzVPnFD3UaUuXjoRSirO05AL8mab6gJ+FUl/Kz1C2L9snirltwLtwldQ6lb3PZvXV90WdI6WUEmwOwxEHGNfkGAKy6fqb+1gBYTe/yqu+47P1xIv522rWntr0LufmcjpNcbtJlN+2r9mxTXxqf99oAVnVi0/pVBEIcm+6SAICyz/7dm8jbNW6r7CWTJ9WR/qoBrJtGUK0iR9rWTsU+qLm4buxKWy5f46OjOKlx3VdT/lKGgqvAhwvfBoAl/cY+xnWsdV6mEH5VHFhtEVhN67UJwEr7aZ5Taqkz00HVagBW2X65HLzeoT6IurwOdMq2/BWL6nh7rS2FUPNTtl+Oy+Lfr0fijoPI5MvVAFgST/BraUNUSNzNhkKfk1/ECHzYfEZ/UAYMfCMisCoC4jsAq0mexs9fjwPLL5Dqg2IIaSLZtcUEhxdGLBbexqAfDp5+EX7/8a8ZCTOZjMiRtbO9Ga6m0zCbjML56UnYWB+G9Y1h+O1vPwrvf/A+Fyx4MkDMvt4fkMD9Rx/+iBFGe3u7BKrwA96r0eVliqICwINILABbMLKnPH3vh+FgnRUFP/jg/fDJJ7/nve+//yCm8E1YXRARVxfn5waWnZyEs/NzAmvT+Tz8+3/8Mnz4gx+QM+vFs2c862BFpY11RnwhcmowtNBGpCfCEEe64SXBpG44wTtubBBIOju/4DW3795j+uDp2XnY2cH9G3QihusbbA/+0NnZadgYGH8WgyPn83AxGrN9VDvc2tlh1a0Xhy/DxuY23wEAFTY4nkGBO5sTCARQBV4xtIN0TMwVTsLh4Ck6TMaYSIjxXBC3A1BTtSg5N2z7CpUTY07y9WJIJxUoqnc5LiQvQHG/B48ElvqIJVTporPqThy8EUUSaVddpVyjDKFGypEjrqYCdlUQSyOz4sBFAEt9KmUPHfcipcwbI0ohXLZJy/5oXLCeATqWTmj5vNLo8oCXvivnQECDxq/JmBWA1QQiLTPGcI8HsLS+dA/bbElx8Uq9zlHXZx6YKo3BurHXNVCw+qkDwuYCOGuiXZa1y/VyfU3Qeel1LtWwboxLA8cWuyuA4ByUBecgpauiMqJx4s2nM7iUoY90vX4/zKeoUmqRTRkGirX+sKfjwYQildAfprFJuxB0tT/Qf1SBTanKxKGMJwn30ZGP3EtaC/6dtW55Xb9vvILk/su8GB7I4fqKvE7azx5AA3jZ7fbT/syEuDn93fqR0yx1ooz34SknTvocUJU4QdI9CnEXuB9/M8IK0VcGYMmIsxRCq7AHfqlBfz3M5pNwNcPBBAjQDWADwEMddrUWOjF9z0fzaT8jsko/ft9745aGYYwa42GTmwf9rfRK9o0RUagAiHnDQU+POpSp7ZHzz8pW4xAEuv6K10NWGfhk6x4FTMYTpACaDcIUQhQ/gY0wm1O/ghZAUVfkLVMFwlg6W89J9/dMn4CKAM8mCJacuoZwozhATU6Ml32SxV7HlLKxTZb77wVg9V30mwCslJ4SUIVyEYQ3UHGR26bO/i3HIF1TDMkqY7Ds/drGYtEBykVqfLsVHXCD+Sn71vQ++vwmANaysWl6ruRY07g0ObAWz1ql2LTnl8BU9cm5j8sBLK5jFlG+GUdwWkeqktrgX7WNe9KpNwCwltkSbeuuac3+IQEs6rxi/JrGrbRZTL4rSMDNdbI140FJKgagUKGqvLgpgCV5kw+QDST2VQhtbcXn84AmR235iHfOSbSfoEmlq2nn35DEPbcbeVZjCmGKoC6oPlSFkAd2S6oQ1u1rvQ/XXA2AJfu8zh4t5/frBGCV8hd9Vf+a9/NyAEv7UusFEVh+/JYBWFxHsfibOLAEYHmwTpyt9EGv7eAVdgGis2AnqQ/2DkUE1r/9r/+XO6NustoUXdP3TW15oysbEMsF8Kv24U3d1670asj1bvDwNznuqz62aiApgqD+PeoUOBcmz+PnIczG4dnTx+H3H30cwvWMVQwvL07C5mBAAOuaAATZncLu7g4BKABdP/nTPyVwdXZ8FgaDPtP2YNAjCgophHgG0v1ePH+ePsc1SDUEP9bBwUFAet7+rXvh7t17JIxHdaft7S22hRBcREohFfCdd+7RqH/vwbsExXZ3txmp9dmjL+mE3n/n3XB+ehaevXgeDl6+IPAEUGd/fzfMZohoMqfNKg0OaVRvbgzDzr7xeeEYSkDOdH7N75EeweiaTpfGPjhB6AB2+xZ5trkZTk6Ow+bAgK+1XiRa73R5HyIwkVKIPXt4fMRTeqYZ9nspTBNA2NnZeRj0h+HhB++bgzGZho3NDRLNE+jrD9neYGC8XYgKQxQXqj1ub2wYx5ac30j4qzKmeF8IGjqskRtFzhHeBWCaOZnm5OA9kSYCgYTqiWfnZ0x3BHk92gRXGVLC4Axhfj1nF4Aipf0YcXOsVqVy7jFiQuvRIgKmLBrQ7ZkMkbPlnVzvFNbtj7XIUeMdZS+nCr25cCKcq3a6yntFmqIH7mjUxtN6U5TV6AsvrEsnoAkAqQKFWWkJGMO7waEWCODH0AOQvm91ytCDC1JijO1r4MkyORE5gFx0n+9vOSelPCxBp/J7paD7VL2qfAO4E8mVnSFmY4EDxuVOcZ3O8n3W+EmHgsvK36O+AEDKOi8bAeK+qtPBBlgt6kelh8KDsbXeMUcG+wYqntFDczvtgiBBtB+4BUDMHTntxHXHE1U+IvY77julblr/1yygitFRdp39DgQsFEFU9w7l2qj8vYYoqhi8JI65CGSXa7/cF1p/PVfNFeORDSOkyyA6U9Fkpt8gYwBY8TpUdiXA5aMoI/glbr+YIqby5rkfMPzWyKHI8YjFBnCgYOAVk8hjKPwsrCECrQe4DPsBBy8x5Y9VFvOa0R7za9anrmrv6v1LTjjMm/gVZcBqzE0OmAEIYIwA2hSclgPqB/R5PBrHYiM2x7wnVtK1vy2imgc80DPQJRvDMItk7IP1Td5zenoWYNyORmMzQOEIuWhWRYaWHCRtNkxpj7U5jN7BWAZGrOqwq3+pyIJI3Gs6jveVrG86Zpxf1QNAXlbUjUnqb0sEVt17LbNpy+8W5W35wOYILMr/Fge/EQBSxGDk1itlp/6uG9dS/mvPLhvHdjvf7l5l/fGaaDiUJPOKpEjyLXG9LNrfZluJY6zBz1BKYMM4L/R3hYjoZeNVftcWgaXguJIDq22fr/p9E4C16ny2rYk2/e8BrLpnan1Lrusa+xw+lEXu5udUq2qnA9KGap96f2XRZS7ZGICQUuRzRJfvJ6oc0k6MBxtIi6duj1QoPgKL+jPqSrXRTTZVBrq4RiKwSoqSyGnkPy/lWx2Ju621WAiqyJQAHTh8K62vm8hv6U6zV+IBfA33VTn3TbK0SWbSR4pV4HGN6DZkM/rv1KdkLzo7KNvr5m/BDoM/pfZK26jco34N4jv/N/S5nm3PqR4aJjsjHZBV57kNwIJvzMPeGIGVUgpjBLvAqzQnsQohYgvrf75iAKtOiVUX7+tFEK0q6F71unZB+O0GsPy4aSw4pxC+XIST0Lmeh3/5p38KL54+Ce89eCegMsqLp1+GyegirA97Yb3fI1E7oq7u37/DiKrPHz0KH/7wh2E2mTEi6cXzF0xHUQohNhO4rXCaC7AJ4AyeC+H683/7edjc2gz37t4PT56+4Pc7W9s0qu/euxsuL89ZGeuXv/wFQTMSxnfWwsHLg7C+YSl1eOat/TtMFQTIA4N+79ZufMYagTIQwiMtcDS6CNPJxIz/yOtEzhEAWiBUHwyYwogUPwBR4HmBUwhDfxs8V4T1rglAKYcY3CKT8YSOD+5HW+g/UgnRP6wqRG3hnUeTKblIAH4hAgJtYzxAZHx+OQ6T8Szs7O1aqmavR4Ds5OSUbe5s78Yony6rPg7XDYCD4EYb25tbPCEHKT76B1ANEQEbw/VwdnEWeh3wim3yncB5cnlxGUBc2+/2Q3/QDzDAjRfFgD4S2F5fkQ8FgKIHqTxwkRy+GKVVAkVadwKWMO6SJfhNoQjj/9pSJqlcY7RGGUXWtIbx+WB9UHF6TamppK+R2ZfK1ssEcGAlY7S27Gs+HJAx6qMeBVDIwPHKCP+uA+A8CCCHXdcClJGCYuRd5MBJ4KAjIfenMxpb3w+16RVc2U8dKJeOisYMDjWUXDl3arvpPj9nuqaOy6oke6SCLkApDwaUBiWKAJSV4Jp0hW9XbdLJSIaokbz7SCf+fR1BNFiZAJUSp1QsOe2qfALisNN7V9wkJdBx1CI/Ib6Pxi4irAAwA1ACQOL+XgNJOAB2GJQgOk/fo2LMdej0+onwPAFTIGWPFrH2FoA2cFUhVQq/regEQOw8WnVz6T8rv0/sHy77LhlwCf6pzoY3PvlvGIguCsFzOtiduYNkpaIxNeO2pvHuojuzEZnvERBVVgXC26ON2VWHAF6aC1cJMBueFhUFGUrZfj0DI5jt7Vgkwu8XDxJKphGwV+WoKGe0BjFHukfyQ7xXXmcnpwN6JhYS0fhAL+GgAToJP0hdx4EHdcLpKaOFkU6JZ4EOwCLIwPvYYWr8fHZNeX85nlLXjy6tMi7XDeYpplrn/Wly9dsOYKkab1MEVhsFRatj1hKB1eR0Ncm4dnu3CuKsNTjWWod+z9e1/bYBrKb3VP9K3b7s+vKeur/TZw7A8u/9VQBY1ecVkVxvGcDKsbs2kn8IAGuVNbzKuvC+a1ObqwBYTSAu1gJT2B0449NhKR81gDX7jFkL8UVeF8BCFULap28YwMrnb5EjsIgY1Lg2AViqEgxF7XU/ACz7MaCjVU66CfftvAkAq3y+n2+lwclnYY9j1ooAqGx3ZCJ/cWBV7eZvFoDFcUEdp+8ArDa18va+bxeG33QAa/UIuFIxAsTqk2doFI4PDsInH38czo4OwrDfCdfzSVibT8PJ0UHY3QbpOIz3EE5Ojhj5ABDlk08+CUcHx+GnP/1zCk98BjAF6XFILwSI9IPvfz88fvyYKXuIKMI1iHpCyt6vf/Wb8MMf/Tj8t//238L9u3eNGB08VONR2N7aCj/84Q8YcQUCWYhPnC7v7G6FX//612z7vffeT/iE2gQ/163bt8I777wTNjeHrF4IgxwpOXAEEak1mU3o9MJgpwEW+Yxg3Fs7m4yUwglsf2OdJ/4QWug/oiLwjhvrW/RdUK0RwB1O7SnQGD5p5OqstEWHscOILaDV/fUhieMhJMEfMp1dh/PROKwPLdIKIBV4u85Oz7kpAKqBpwsgAlOMZlcWydXrhfFoEi4uzsntNR1NSKr87v37BMzOjk/Dnft3+b5wcvvo11oI/U4/dPtd/r5CPv4a0kkAhk1JUow+g+MFEQYyTsXJxRRHpl0ZiEgi47h1ZQiYoDdiYEV1UYjXRGDh8/nMogHoGNbwGXnHzhurWXHm6m1ekejaqnNcrXiIa1Bp04NIpcEuwMcrMA9g2fKplhb2TqeP8NHnJcikz327IpQWUbwHtcyJdmlVRZqb+uOVJ42pohIjv2+IwFKfAEDXAVh1bS2T4gauVLmZ8BmqpS1zQjwJvCdnz2OY083qnq/oubrvEkCBL4k5IdIJoMQa16uxRgFNMvdVwJYALMgCcrzF6/j7uhuu1iy6h8ZOB38bQAX5Y6SlrKWXTvllQInzSAAu1z56gGNyFuvzv+PnvVxlU3MckArGqnyZQ47j1bVUX9E98e2QYthglKI9vyYXxzCSnqOFggdJg3UV51dAAN9VThiMe0UoiHMmVUVV+XG8ukWJcA/wOfg78sMV6Wl2op0rqwE04pQWQAEeh6vm16jeumhEexBd44q9QLnHU09by/hMcqcESAUoermkdeujTCX7SKh+fZ3SOLkslVIYD0i0ntUmuCUREYvrSMQ+GCbQGxGtOGxiRHE8JADgkoFO48sajXG4AwqBcTg9v4wgmL0Xedhc2lTm5DNZakCpOzBoMeUW7bFq9S5/u9cJmgMvW/21N3GAOK5aNy0RWHUAVjVatFrFr3z91n69ZQCr7fmoGLrsGq9L6qa2DcBqAsCSzqtptM1mr/u+7R7J2FXmh221cGAlXR4bbHo+D+mW/cQI0Lq1XPueXzMA61VSAJcNxyrz2CJiKinLbeuX3JFLorib5I31wTgYYe2rAnBe17kgCC+NAFY+6K0eACQe86T/olyJ3I0ZGMt60XRplOfSj1G+gzfAfBtxctnvm0ZgvS6ABdvRDnriiKl6nfr5NQSwpGukfyU7ZE9rTdUBWLr26wZgyX4qUwjbSNy/FQCWn1AJj7zpv4vAahOob/r7mwj5ZSdoaAcGOCKebu3uhedPvgj/9i//HI4PnodhN4Q7+7vh6OB52N1ZD//6z//EKoV/9mc/CU+fPWGK24P775CE/fj4lKATBBVSzpC+d+vWPlPCpuNJePrsKf8NgnURuePZSDc8vxiFd999J0xGk3B4eEhAptvrhNv7twhUIWLpr/7qr8LTx4/D5gZSDnctpW86DRejS/o/jz5/FB4/fsJUCPQBqYvgBkHk1v7uLoGl/b09RlsdHR8SeKHhPhoxkgvAEMjm8RtAUh8RVV2LqMKptlD4/f09AmaI5gIghR/wg3WRFhhP7vtDRFqBCNnSEgEqIfySp9yR1G6wsU6lORhsgIWFTipS9iZR2G9uIHJrjRwl5BhZszL08LFnkyl5SOCUECDqWl/BOSLie4WF4h3xnSHotgo9WDSd22n9+tY6Aaz19UHY3t5J/ZTTA34u8cTQaYt5zSRIJjDSqeUS8KeVPkLLO3SsBBaBFf+5/i3ZUwf68JqYhiWgyINRvLclRQOVNnWPFFS5XxPQ4SpsZaVWBa9K+Vg6nP598G//fQlgeSdX0W/az77So5cH5Viqn3puGelRRmCVBh8BmkplMQCNiDyyFCX/7GVyqQT59LcHsHxfNY6QT35MKwTLCTiEExaryAkYSiiNhQcZ0GjXMQMU+8pF32nuAZjlMTCgkPPk0sTYzytESmFTWf/8SW4lkiqmmHL8CWCB8w3/B3m5GXc8jSSPOGnWCTTxZBcyBAYyXyFHhgFwF2n7NdavW7B5nxjAwjlhRBbJslKqHPofswt5N18T4xN/C+VKQBvGyzqZfjMFkuTxkHEAW2bkpPBVDI2k395LKXkWtdKJEVSOV8aliCYC9fRZ5qnCO8lxml9ZpJB3KDV/lh5jzyVZvB+nCEjOkBsXSdj1NQEeR5bunRj8W5FU/vpSZqT+4KAiVoT0+1nyTfsav5UeiOgq6DhFYOr9GMU1N24q6CXwWUEWM/I3RmRpv1L3IrpNqdzkzUK6YS9sbm6wbVwznszCwcFLK14SoK+uQq+LVHekk4N/LTt40RWysU4RKstP0JvGJX9edbCWXZ/W84qpYHXyRO2/KoBVRoe+qQisJtlZC2Ks4HD7cVzWdhuAVc6Hl8XLxtev//Keyj5sqbLVvn7silVAiBu15QCsattVwE/Hx03PbwOwmuyTxjl7SwBWknElJ1ZULk0phG8SwLqJX9O0Lv1a8PZcU9t1x/+lPVWxVx1dD1UqcjMiH5auow4uiu+0AVgZMNVajlHvsZ02AAsRWOw3dStPPipyWu/0hwSwoIukO79uEVilDEl2drR9K3Prqu6V603jzANLd7CMf4vw/A+RQmjPh/2Q6S/I5+m4z3hgFMnXlW3yrQGwMFH1aPZ3ANYyYfo2vntTgt76Zg4qDNvp5Xm4OD4Iv/vtb8JvfvmLsLM1DNvr/dBZuwrvP3w3fPrJx+H3v/s43Llzm5FK+O/Zs5eJFB2G9cnJCQ3j73//++S5urW/z8ilp0+eMj0QHFqIirp37x5BMEQTIdVQjhPuhfGOdkDCDsQIgNLvfvcRATAZ9eDKsvxqpMjFdD4Qn6Pa4fgiHB8ese0vHn1Onqj9vV1Gd2FjIvprd2eLlZsQ6UUy4smEvjzuQR8ux5eRH8pO/+EMIOVCJ+8AkACQ4bcqPWE0AWyRuBYZPzidXwO30zxsbYOo3Yz9yXxG8Azv1esOCKxtbW+H8XRGII1kukgD3NwgADWaTML6+ibJ7OEIgrie1Q7n83Drzh2egCOdkFW1BkMjNo4n8uiv+L+QJshKhzGvm0Dg1Zz9v7wcMYUQEWCjS4u0EhfLLJZKR/qiSK8J+kD7x6gaONqKWiDZbwQCUtpdjPKQItC+YGRL5NqQg+INBv9dXTQW0iG9o6fIL8krcHOlZ7lIqeTkKi3JVXcsQV9/4sId4ypW+RTCOqfBA1QVwz32hQBGEXmmd7b3rT8hTzLApfakd45Ov9aAlKwiL7xDYbw2jnS8EFhwvlMkngOT1JYHlF5H1vkxL8fR650SwMocDRYjZaSh+bcAlEh7XqmGp/HylQYFXtAGBO+RSyvVvFt/MGYG3hLz8dFtNGz5P0YyJt3JaqJG8i4uKxoWALIAUHUAzFh1P6UKIiIMWW7AynxqIb5nYdF4dJsckOTgxMiwokKe1gJhI6wT/o5V/WJlvUrVQICUqrhnQjpWDbPfPXLQgSPKftt+EDccqgIpx8+Arw6vswgqPodtRr6PyGPhAeW0zmWYx8VBAuQ1lH02ACv9XEcAEqARKz5B5gIkz2TqpvXsYAAGveSWB0h0ZCyZDTmW0qHd46Zzq5YLoFVyL41x5M2Q3PJGMcAq7XOBT36dE9CK3FX4t3gHtZa0FvE3Dl0YkTsek7sK+msjRjkjpRwHL1vbKF4yCZNLcCheUnehQAkOX06OzjgD/d6QUWn93jp1EyJ8U3QaF66BjXHVcBSQ1Kr3XWX/L9ou3xwAqwSv7L1fLwKrqZrcMhvvVb+rm6e2FMK6OfXPb+qLd96WrY86DsO2Ntv6VOqP8vo2+5nfJ/LtMkOj0McNYKIH4AsBVfkTcrOuf41j8IYBLBW9UB/UnSx3I/9kQ6LH6wJYsv+a5rTJLkj9rbkx6ULH4dY0nuVrldeVNqnkr/0OTGf39GV6H0RG8Zo4QJnbqnqiqhTsEsDS+hEQ1gRgQX9Sj8h+vY6cdpHaQ8UI9F43BbBg39u9OYWwbiyXpRBS/0WYADKUNnqsLnwdq6PfZM97H+K1Uwid/dzUB9kj/nBYMi3Pqy1E9e3rAmDJdqedyag8i+pmP2sArHnk0EoHa4m2QfOWATAD5KyKbJqTrxsHll6kWcA0kXWtYs68/WvalFVdFZk32as2Afwqz2p/p1Vb7YROf0hjFjza3c5V6K1dh8uTo/DbX/0yPPrs47C3MQi//tUvwsMH98P9e3fC0cHLcH5+FkaXF+Hi4jK89/D9cP/+uwSlYHCryh/+JhgVicQRbYUfpOMBzAGo9bOf/YyO34cffhh+/evfMBILVQPB14HrkR5x+9bt8NFHH4WNDaQeWiojuK2waTY3t3i2j4grcH8AiFlft+pQl+cXBKxAAo/IrunEqsXxZBoA1eV5ODw4Cg/f/4D3YUyVwjjD96NLcojgB/eNxpeWModKhCTNHYTDoyMKBJQil5PBNJNInguxT8diOiFoBkAOABPTwsI1xwqSHW3h2TOSNqsCX4+RGpub26xG2Md9vT5JdRHthugtAF9o587dO+H05Izpje8/eBjgVIFcH1UZL87OCTKhrDrAMIBUcEL7feMAY4D7GoC/ESO+0DfwZJmwNlAKwCS8PYwT0iVBNAgKyUQAACAASURBVA9njg5b30A6pep5Z8079frer10aBzopctFh3vjV/vFt6d/oOtJB5YB6BaIdIDu07n62HSuwlQa3b2sZgOVwr9pN5x3Nugt46hHHoBqBJaLtGGrurCRvoCVC8Ni4N7jQrgfQ/Ljp/YCC+DH2fcRzBr1ehbsn3cf0uGr0D/dKQUZbBQVc6o47ndIzy3vTHMY2qYRFDqzIkqIdA6DyoUrd+CdDpOBLEyhnfa5G1uX1kwsUkMbVGcmZcLyqEy1KMbFdmGGLeY/8AgaEZVPaG2hWkjj/lLK/2+kZpMCqegCEDGIw1vZIbh5THZTqCDkh4iyA8tCBZeSi+ujnu25/qSqX+oxUQn9vKoHojDvj2TOuPVT2M8WQgQxVRcQ1khs2PjgfNIBSAKI9DJFheR0jxM7WUnS+KiOY50/vTQAqcoOh9RmMf6aBA/5CCqgZfgCACNnEVEKOB/VmBu81Rr6ohF/Hfo1pzrVGvbGpSoPQVXgeORsjSOaBLhzOaOy5FiHbK9eizDg4Fy+Z/o8DHq6Q6+swnk7DyfEJdcv6xnborPXCBGnwoRc6SDl3FSaTY0tw2EfN2QytapMsOoj5Xi/X/Dv68fPXLNsX+q7RKVkxhXCZbLK2l1NQtDlmJYC1yjguu6bt/sXxr6YkLRvTurbb3q+y9Wr+aAOw2t61bp3c9B3KbvGZSr1KJOxpRVXlcQQKFp/ZNK4FgBEPj/x7pv2M9MKCZb0J8Kx9h4bBr9hgRVXFkgMrVghJPItlk5L3bfPc9P0qEVDL2q4JsL9RCqF/fttaW+wHDmgMwEr2QUz7BoAF/daJLO6rAlhZD8bKwHF+lgFY9NG1Dq+NvgP7inaMDoeivHsVAMt0mo0U2ZNrQNtXInGnnRWBsUYgeHGGvX30JgAs6exGXVFjn8vuwwF5KYP4nSOVlw38h4jA8jYF+oUILA9gwVZC9o7eXRFY+W/xjn4HYL2qjHut+9oUepsB8loPrzgur9tSvr9OAalqxOpPMe6T3nAjnJyehCEIzXudMDo7DrubwwBo4z/+/V/Cf/7iX8PVZByuZ4hi2g7z6YSpH0gRRBTRbz76OIxGE4JKAKL+5E/+hNUJQfj+gx/8IJyfnYXj42Om/z1+8pjcVIjcAmj2k5/8JICzCsY1Ntbh4UtGGqGyEgAdvCeAH1wPMOrxl1/yZBifYRMCJJtMMmgGsAicSkwLnM3YBrhgENWEkwoQrCNSCH8fn5ywyuFat8sS5HAU4Ejs7mzHUMsZuaquIsm4KuSB9BwAFqKjYPyPRrOUTgiHgM4MIlXI0LhG8EdVGXGKDr4p9A99BYCFdESka9BmgoOCiI0uytmjRD1SGi1VEeATIreQrgmBePfO3bB7a4/phOej87C3s0cg7fT4JHT6vbA53AzHpydhf3c/XI7HDDXoDQdhc924uKwKxnVYA4gVw113d3YTQSHeD1YLuMDwo3K4inAiaNTrMu3FA1jJ+EpRQOBRMbJgryik8LtrVrURhhme5dPS8G9FIVTWfKqiRuQs/XiARkIa3F/W/wxI+OvKUO9qdFXkeYmpclIGVYezmkbn91/TMzUO6pc/4dF3GZTLHF9q2ytwkbt7gE5tlMrLj4Pa6HaszK0HUPw7+Ags/964ngTvDsDxxOg3dSz0zLIfZdSd1oEBAV2CDToCrcyri3Ar56R6XTdx/AhcsIW6aFpb36qAH8c4XppNrXyvHwemYSAFT8aa0lTi5bWGkEt9kyHkHZwUFRYBF0VwiRSe3+u5Kf5MXQaRFIyXXDnJz4Oe58dv0dGK0VMRXCQc5nmpiogB3u+Mu+nVJDPZctwjKKgy3LGaD+QPTrMR8YP0cEVWWT5oJs3nGKa9HqODLDhvQU4gDfZaADjD5YAoGn9hipBjiJbVCQD3Ff4QFxbWfq9vhxyVecZJZ5R/iK7S91pfJeAOGQc9AVmK7wBA4UccG5YKbpxUPHwZjchXhe+3tndMRl5dM+oKOkXp8TgAgr45OHwRjl6+pE7a3duhPH727HF49CWKtnwQ9m/fCt0eopiRdoj04B79KADBqL7LdE9Gsxk4CgDrCnNBBPf1ASyvF5bZa349ltfdFEhZNYVQi6aZ7PnrDWC1jcuqKYRt7XgZ4fVb+fmCnK85ASplzLK2b6Jn2n0BexKvuwmAFWWU3e24++qc8iJnkCna8cfrdf77jxDAKueoyS5JY1azwNSGQIZl67ENfPdt+HmyNnFwQiFYsEjioxgZdcMILOlGRWCpSvYyAIvUJLFAFlIImfWgw8s3BGCp2M6rAFi2K1yUDj5gVeSvP4CFPipwwdOv1AFYXo99EwAsVLiGzzmfGehp82SVi79VAJYMMC8rsiPxXQRWk5KuG7dl1676XUXIK0d6UYSyuWYFYOTi45lVEbwE9xRIW5nGMg/r3RCOXj4Nn33ycfjNr34R7t3aC1eTUXj25MtwdTUliPXw4cNwcnwenjx7Gh48eBA+++wz8lYhUucf/uEfCBDBIIdBDSDr9OyM4BZSAQFKAQiCgY2IJwBfSBsE6PToiy8IHj1/8YLRU9/74APe+95778W0vhm5tuCowKDH6QA2IICwJ48fE+wCEftsNiVJMNNAQJwcnRg4ADrZBjCEFIzLyzEdFPQdgNPo4iJsbm/RkekPeoyMQgPoKxz3zY11kq8P+8Owsb1NY2M0ssglPg/UKp0OnQ0IQKQ+MdKt1wn74OhyudUA5a5nAILMmEEbOBWnERPn1QQp3nEceiDCHwwt/W9rPaUtegec77VhKYj4QTVCc4JAQjy3lJcBKhFuhvPRKKB8PCpDgtgeYwMeLnCZ4WdrY4tcK0hBRJ/QLkBEpJ+8PDxKkQE5MgHKyhx1VtgSp080Ds0lsrQ1jDfHh0T5iGQAqTrzjiLpt4WoqjqiT91aQ/oShC85hIzrR5xB9JOv5gEAmX48oJQ/s39x5Dvd5LiiPZJ0R8cWaweAInHJrpmdpsTMsaz9gYMMBzD2C9xG+klpeXzfXOVPSlDrSBGw3lD3zxPHhneO5egB3AGAC0ebpJ6Fo23tGHoih92TfGst6nkGJuUUPQLGMJbiKTH7ELmimhyLUh7Z3wUA4QaznDMZDnpf8QZhHiwyxNIujfPIcv5z+zm1Dd8DULKxMoDDc1QpkglRKYrwUYSTZ3RPoF4CbazzGjOloOFvkGGT7BzPZRBU/brxY5Tm33F7AVRnpCYjqfC0PH6aszT+wtKQolhGq9GoRK9yBJecJnF18cQfkVzxty/RCKAH+090Yzy9T9FVFmHlq4BW9khMX5wjaS2mXKLPab6jY0dOMAdYCyDDu1wxNbAKNCrazT43HjGbkExeT46xmOIZ5uB+wlFOdR8LZEqlspEKzpS+WKkSYNL8mjKQq67gzZIs1Hr1wLjJu7lxXrnxwjUkXI+ciuC58tVeIY/BO2jXDcM6uBpReIBVDHuUowCtoIfwb6yT8eUFdfUMFWhRSXh0QfCLMmcthD//6V+Gza093nd4eBLWWCm3z8q4iAjucB9VASwLCowRc5y+Vydx1/TJeV8GMrwNAIuOZhGFonXqo12+CgDrRgBLvcZZ0EXSM3WX43kwVVYBp1a5xj+j7V3Svv2KAKzW/qS4TnO2FRlWHb8y/cvSceysUnKocNTLgV8BwBJ4RVn+FUZg8bkLOXUxirUuVIrBrw22T8P6XBiO4oOvGsBqqmBc1w8vf2xdWDV3A7Jyain1GIH+KBfXbI3kNmV3WcRshaiV+sDsbGg4VT+tA7DYJnT4DPayVUQGgAXZj/XLw+ACwLKuur4mDq/q58buFe0jzn2sRksOzBwtrXW/LIXQLJRqlDcKRuHwif6NP9RrWQ+yrTz+oP3StHb0ea0MiCmSfkx8F8zvsggl6XRfLd1HYPm+fd0BLIBXtE3eNICFdVM50zEKh3TgqMHV4e2//a//j6upNOSSEnbOVdM1K8qar+lly0/A6sbhzb7I63GAmdPV/NOmeN/cu8T0E66XeVi7mhHQup5Pw+NHn4Zf/tu/hsvTozC5PA/TyWWYjUfh4XsPCCyALwo8Vlhf//N//g8Kzs2tDQJSAKvefe9B2ENq4MUlARgY26yQdHJCN+WH3/8g/OY3vwn379/n9du7O6yeB+dDwuLp0ycEpkwpXIV3778bvnzyOOzu7Ruosr7Oa41Dy4jLmYZBsttpAGcWwn3B9SRBg9NxOGBIiUMU1HBoxOgCLvAb6LRdDy4rawtOhwAGODC9AXjCjKAQp+dI7cMYsKpUFBRsFzwqMdQX18FRQUol9yUAk9iunB1cD+CIz6UQjbPdWQsDpAMOBxRAcrb0207sI7nvugFhUECKblJqGUCy+XWHqYRWZdJKxBugkkNjLfoBjiQixKwdVCsE4APQjRFYEajEb3LcRGdUFQsB+ZgC6NKnBYAHBw6gGcYYz0B5d+VUA8gCoKVz/5xrzdnIHERRcYv0GgoF8wYHH8qb5Pc+BLiTU/bMYbb9SwAnFoXnMIPkOqZGsnob3GUYLRT6sUodCI9jFbhs6LpKeyDP5p0AG0Debc4414V4rxx/kuS4V7j6dxmJpH0PrE+OfwUAQHUpwVPRoFJ6gFfWcrAzcJXJvv16SY74GtYWxjBW6QPoV8Mt1qZrPDCVgacCjKgAg9lJrrTNCCNfWq9KMu5JyP11OvnmWlTqoyNHJ6ym6plKkcWz6Pgz9y8amS7uyoEpde/P9ny70cgl7qP2alIibQ1k7qkKR1UKQIuORsHlhuqoSqms6xPBYXBwsUKR65936OLnfFMAcRHYtXWdqzXqc79+ZcRrzZVrFZ+jHexffVfqPMm1EsDQ+yg6aEEXxvSE1K4NfgLc8HnPGbA+PRXyRzKeeiWCTog4UkofImUJf8TqlUypxllJdFwwp4gAhc4YTXKYvvY5KuMCMpe8l14CpIjDFwBYBL+Rco557azx4IAFPDAHsBRHqBo4CqfnF6GLCrJX83ByfGoyrYPo4/Nwfn7KeQPohcOSrd0drvmXLw/D3bt3Qq8/5PoajWfkhVyDXL9aY8Qv9gnkYNX5iogvn9Lg2cbJKOesnKOEr/qovRajpupsLNp/6quKTSRZWeNssx5o3MK2nuJJdHEo0cZ11WhnxraXOlHx5mW23qp24OJ1ixxd/pq6dm/SD5mvTfdkx7veR1mlL15XaI9keVK1v/3zvD5N+rY01xN3kFKvc5hqs22eo6x0wOCXLN8pAtOlzC13C22uxEmTdYneD1HulbbLNexIqOrSC0uOnoV+ukNTjW3d75Yt+da+LtdVOZ6yUTReVdnQvuYWxkNyqwHUrqx3G1zt3uo8xc+53CKPaVqb0KdQFLSx40GUT8PGZ0qpJzVArChoMBJlsTIhWEWbPoQAs2hbKgIrVTFU2n4JVJn+ZX2WigzOGQsGZBntiQ6mibtFGgSOeRLDui9WFke1X/pARaodQD34SDX6g/2IoJa3aWmWJ8qRaLcrO2JeBY6bbIlmOZVBubrF3CSnpBvTfhVtQXEo7TmxPGeU5Id+s/AXD6rmDOao+ArRvkyyjLLDoq/1fACJ5V7QIRzGZBLTBfFvpA7C//F0B54Dy4wIk0/wp/jbrT97To7AtzEqJByLD83T+vD7F9evfQdgfQdgvZb2YLh09laM1BnCEKcGV2HY69JQPj86DD//538Mjz79ONy/eydcnB2HJ48esXIdDGVWTep2wsOH74XDw4Pw+aPPwuPHjwlm4DsAUzAo3//eDwgwQSC+ePYs7G9thd9/8juSuoOk/OTU+K+++OJxePDwXd6Dn3v37pLPClFde3u7YRo3IiIsTs9OCX4hDQPXCCRAxNZkPObneCZSHvFucAIYuYUQyutA/iyASeTCwiFGLAnPaoVdA3a08ebRkSFQEpBC0uUJONq1E3pUDIxk7YwOM8XiNy4dJ/GZOA4ECTFFuihnWkIspQvFiASAbiRFrFW2JkgATqEPArTwmQQWorOgSLux6hUAI/a1YwT0+A+Ao/XdOHvg0OB9+/1h6A164RoRXiopz2irlA8VHS9bTwg24HujWla3T6dJ4yJiboE0UhZ0CHumCL2Tx/tiWiLWqFXpNS4uC8KJ4w3hO7Pxscgpez+Oc6z2JuwDkR52f6Q1LQEsKOJrOHQWgUXHHRFe/z9779krWZJcCVpo9XTq6hItimST3Uv2qg+LxSwwP3GBxf6ExYqPC+xwsQOCy2GTHA5Vs0VVd5aurMysSvH0Cx1vcI65udv1uDciXorKrJ58QOLli7jCr193c7Pjx45Zumi2dUnjzsBPZ6cFw+x/Lm5KDlGGGPoozeLcYef52IvLxpEu6Da+AlOF7ypcPKZzpSBG25TEuE2k3JgetgXbcJXZ8JwmaO6BNL5X93x5u33w6m1UYS4EKnn83u3G4frpvS8ziPSccvtfdMb0SJuL9j74WdxpRP9pT6f3oe/Ff25AajSaVey7zCjn7TFwzBwbOqXuWgYKGsMsb398Bgd4ecfFvvfPbE3yjkeqBlRkYqxz9KrWnNzRs1Rw/7mNYz9e/Nj248bAds9gKlzL7E1Fg+y6/nz//iUUefDXNPuLcwEi0W7VU1VAvSZE92GHalwH7HzWlAwlzMl0DVU8ARHC5qeAS1mfSLXvtbu0qVinhpNQQKPV4qYCbAWZytBjrC3IjBqOLwg2dsDwPXosizk0Haeci91BX87PR6HyL1LH53Lz5g1uNiEtfDieymSmqYLQU8SmDd+RNGQ0nggKdlwCMJsLi4UUiwR44MoM1ncbwPIi2joe3wBYVXPfbFDBlmcAXT4NXzSA5e2o2rarA1iFdckVeSnaqKqN5aK21fMCWLrht8zain64Y22z/18SgFVmPm09qbL1r8PntoYkYGN9qzZZ23Jxe7tqBAQTkhW+Ko6XtB6klNQlcDUCUs4/C/bHcMk8vX8JwLLNDSR/EcxZDWBZij49p0A9LwOwkri82nck1au3Zawy9Wmx9um4jD3E/1jV31TlrhzAYvZMjnm8IACrakyv+nyTseGPMUAnve/QX47lhvu9LADrEpXgXfXmMgDLpAjwvgBgmf8D4sYqAIt2Mui0PjOAFfxu6588Zbr2r//wdyspPLnjuH56f9eOeANgPe8b89WtIvLPXfdLacNAzkZkXHUaNfn5X/2l/M1f/5X87Kc/kYPdbfnk7l2p1Res5vfk6WMG9RArv3awR30rpNpBY4tVj07PNHWw05GDg2tMU9vZ2iXQBQAKKU9IMeSO83xBhxtGmRpdnY7sQ/OJouJgcTX4mYJWx3L9+nX56quvCJ7hHg8fPuT3t2/d4u/tbdXFwu71YDAgMAN2Fui3uIYxiMwgoS343CrxNcE+aiBVAxRJLYnKRbMWqKVgiwW2VqOJHWzsoidjYU4TmViOJYFdeHMMDVn3QI4ZJwNAfNBHZkJTtcIsULVzmd4TgBJc3yoRgsqpTDCtBAYAC+cwvTAsJACEFMBSthCRFlRHC9XI8F2n02UqI4ImTfnTcwzA4vkQ8I9VLQKA1WgJqhlCdwzg1HyW+oM6WWSBXcYy9gakxfzzwFrBu8BnWuUQYCuMrZpHsNL43hp1uZwpkGQMLS7C3J1qUoDeACwwITQRS1kVer2Q6miAFTPE8aCBWRWrB6pujP3Y+6BjEMC92MeBwYKFg4AhARtNkYwugEuZSrstXnw6zXgUweKYKFTBS86CHpkArfi3qwrpASVbL/Au+DlTz1TTR8EuJ5bNixUDiAI4ZRR6v7uYMc4AAuQ/3nFGClOVU2Fg5Cr7Z1Uw82Oi42ssKD6HpeJpCqzqmVhQm75PKYpJfNy/e5vP5ij4v/P/W9nrqmdMzL70BAWg0IkIlwFYVX0b+9hp05Ud69+n/74MZC17D6bdZM+dg1YWAOaglu9PfGcAVB6oYBfXz5uyNuTXNltJm+xSLHS8W/EEBcHx/j3D1QJmXMPsf1mgZ58BtOJxsXqp2lQw42hKYIfCLjLbdYlUahQC0UABVXwvLs5lwY2TmZydo3gKiqiMyIbeGfSk22nJotaQ+w++lovxiDYXOpJ3bt+R7UFftrdRAReFSMYynsxY5AMAFmwGmcDY5JCGjCdTAlgLVp6scT22FPYUfOWMgzcAlh9zS/P4W2RglduQV8vAKojPlUxO3+ZVwFmZbdLPctZuMR6IfleoFmm2IN4rA7DWZ0QU+zNvc/x7QwaWZzmXjSMf3JUKuD8nA8tLVJTZzrL1Z9V6+yq+sz7fdPysAinSaKoIq4v5UR65iY9eiLnj+lISp7JICe7jQNHA1soBLFs/PYCF+7RilWjz+QJbKzCwTIsr+h0hlZHrU9DxelYAC9c08OlVAVg2vw3wjUBJJi2Q+2dV9mTV2Ci7Bljn/hyTRsl9sVUAFmyA+alY+01iAOuybYZ5X9IzsDYFsMx/8gAWGVhOxJ2AZIjX4px6VQBW2YuockZfhdF5cfd8A2A9T19G9DukW0RDR+brXKsITsfSqC2k127Lwc6W/P3f/Vz+6Z/+Uc6Pj6W+mMnOoMsmIK3hwf170mkDQGjIoN8loLQ16HOSH+zvyyeffEItjsePn8jWYFsGgx05uH5drh0ccDK1W20CXQCB6OA363L/wQMCYBCARxohHHgwitrtpiANcDway8G1AzKs4OQDwAIQhr/PTk/poMOBx243fqD5BRbW3u6u9Doq4M6fkLKIdljaBrRBaDDmygbRXXRtG4Cb6Xyq1yfTCYuInqvf666I9SnBK6d/gj7BDr0F4lZa3bNcLGDDMX4Hn80NOeQ215na0gYjTtkq1GxyFHEF41J6Jd4XUvwM/GBGPUE5zdlHfxiAR+NGzUpQfxt8T602dLFUK4XvKuwWWoCooKCyxFTTCn2jqY3UFgri9CoMXCODj20PYIztTqINxmpj4AhGWVMZYra74MetBpx6Hwt+EyioDDSAZ3h2LjQAqjD+wagILoWqGKi2DYJJZSgpY4+sMFUfiAAYFy4AXaqKIDKvkc3HhQei/GA0AVCbYyjpuIgaUgbwuMp3EWCJAIVLTXQT3hgEPN6YZ46Rp+MPjTaGEXsqOv76rooC+za2LKAv2ISMBWbjG8Coimsr0JMDP/5vr1UlBP4sRz49mN+tRDBd9oP2GRDAfi5xWnLnNgde+H0grRWr+GkX5RpQpg3F30zNxHMHjYvAAMzHhdeIKmiMBdq/9W+VI75qLTf4JgZqrqqnfeb7LnesAPau+sn7y/exBYP+/E19DDvXz9+qd+jvs9QX2Tsvu78HwKytdk21ocmHIDTtxni73S2kbHhGpSYdqT3yNs+fD7tBGxmqmWHzwhi1bFdT09ZxPl4F2Fht6GqB0TsZywxr2NmpjC7OtRosxNr7XdpDVNKtzWdy95OPVHxVanLz1h15573vUw+S7OB6Q7rtlownqm3Y7Q1of07PhjKZTLnZZAAWGMTTiQJY2JNArxiu/gbAWgaCyubN0vj8FgCslQF5EN/PbYD9XXbuKiAg/25dCmEZgLVJkLjSKBU2RDYDsApz3DZWKAng1xyrsFl+d213Md4os9m0BRX4R76SeQZWflfa6jLWVTiQ93Hm+1lSCClt6CQA8ja8agDL2lY1ZqraV3beqnFta/AqAIv9nWc7OECrdJ1eA2BpEaGUhmUDJ2mLJXYv303YLLbnptInfUT1oVX3E35qYOY7djDb94wAFjZF2EfmK1oqmXVYzECwD8z5tRS1l8PAMh/HAKzN7UbxyCrfq8xO+vf8IhhYFseoD6AxDbN/XgCAhfZbCiH+XwZgrRJxfyUMrKqJuqlzuW4QvF7fvwGwnud9AHFVodvcEdAVGCKwvU6bhwx6HXny9QM6xD/5sz+T//v/+j/k87sfyG9/8ysZ9Pvyh3/4B/L5p59QI6vXbct8NpV2W4N96HR8785tOXx6yOAd+lc7O3vy+VcPZTSeyltv3ZHheCS7u7sqQLtYyLVr11jRD8AT/n//4cPw+b48fPiN7G5vyfHRUwJVYFW99957BFGgvQVhdnx2dHQUUOw5hWpj8MC0xBv00CHMTr2r+ZwpI0hzw7kAsgg6waAEkAvl1rk7DuYQtIxArg1C5d6I2hxEegaAIhp/x7LB94QW5kb9VcYWAhxL67KAzoIfSysyNkxkJVlKWgDePCAGPS69bwBiAqCG55pRmF6BI72WLnpor2WVevYBl9ogNg/ARoG6IGYZxOv1/FDFguMq5KrXACpp6qguOgp4ghHnHSgFYlIQaYbcxOhJqeYhYHuFa4V0NwscfXBqWjaRmRbSewxA4ijH/ZjTVyeQFVMJnQaWalmpqHutqUwvJuKFVEMD/FT0vR4ZX2RWAQgMABb6zwAspAjNpqnKoNGuzZniGIkMExO113kabXlIeSw+e/KeOfLwXtHymK6XRL8VhFkGsFLQXw0e8dIGWjIWWJBKbr9zbaolDSrsNrITQ/tKUiR1Zyq1r/DsLpDJ1zb/91LQlTnsSrJKgKQHoEzjqQA8mSh/YOhoFweQkIAoUkz1t2lm2d/5bwWbg2iro4Ib0JQ7UPYs9ny242fHecDbxlHeZ4XPQ5GH/JgcqPLfL83XbAEqOzdfo/KgaVWAsgqAMse66p4egDdnNz0LypznVUSXGYW2C0rbHIH4oD0IHaxgU8qeAbuc+cZEZJFhw0QuuXb2BwNuDowvhtSsGp2fyWQ8lOHpmfQ7YC23BNYWQ3U8HMpXX34hH318V4bTMVMB/82//bfyvXd/ICfnF7SLSA9otOoyG09ld29HmqGdSN1GCuH5xTgC9GTJiVaURaGQGfVQYO/eAFhp/r2eANY6AApSEPmPP2fd+avODUuL+jaVqdTlqVVlPus6gKHsPvnqtHyNIkPCAxsW0Ks9yIAC18Ay4Mq3paw/NwWw/FqfVx2kP1nSUf5+zwtg+fp5ZWvmJu+k7F2+qM+qACxrlzF4/f1yX6AKnCisB3EML/d4KXBlkgRO0Lz0mbmpt/yjYy8xsOJ4KmFgFc5mFp83SAAAIABJREFU5kRI2wPgkQFYlkKYA1jxHNPWipIF5RpYlkJoMRDWWfbXawxgrbZD2otV4/lZASz49jg3sqIcQAiCg5EdVjGwbCMbvq4RJ7jJnlU/t3F9FQYWntkDWNNQiAvXMgYWACzbSAQe4H1Iy+R5aSmEv/zH/8jRvG5RSk7bizItr8t1vtsAVpWGy7fVuxiwOjE0ZYriecErwJjCbjAEZVs16MVeSLsF8cEZ0+XaNZFOfSFffPKJ/M3Pfy73v/xC/viP/0hGows5PzlkiuCTxw9lNhlKHyW+e13Zgg7HxYVWK6s3pL+zL08Pj6XeVIaUaS4BsHry5LF0uz2mEm5v78gIYutkzrTk4mIoPTj1ddUROTs7IyCFFD/8H6kX+MH1+BxtMLbaZF7h+0fffMP2ddod6mQhrQIVAy+GQxoRAD/4wTm6gCnjqRVAEwARYDhBP4oAUGBlMTUvlD/GMwKk8cAW+toYWrjmHIEGU0bqBMl8So3NWQPdbI6bEDx24U1/S7V6cG1lNlnuvGqnBMAosHl8Og50TgDIsTR8YBoptVgF+kzA3dL7SC4KARtRqEDN15RB9AOeWRdnS+8BHEaHDuw0ADkAsgIPiO0NaNCcDCdlMvkULqQlMtWGDCcV7TYNmlkAAMnqIvNKtyT1/6DEJLFHc1isjwE8Gm5rAJBWy9DKWrxOYIUxuyhoBtj747hw7KUIIgHAItCJ4FhnMgE0AH4sEgDR6po0mqjAOA2AlzK0DDCBPhvFraUZtb0spRGLphav1z61+7KLHSMFzowy2pzQO0HFxMDSMZa2ccPr5HMXQQFNJfQMFBvLuZCldwbKHFAPXvj8/PQOVGsNP7ZYp/VNB4tvs9nKMhCjymGJABABQquaCeewmDKoVSYNRLP7pvvH9xBGtK/SiH5G5U4vum50LztO+06vr0AWxj7SkwF4z6XO+VyeyojnZmpseO86Z4upqDpGXXW/vGpfJuLrj819hhx0yo9dt2blgYW//qpAKQew7G8Wzojr1zKTIB5n6bAlqawsBxl+tA05oBWmmYGefqPHrZNeCFXtr1Fv0vlgo+IHcx5sKMxvFD85G53LydGRnBwekmXVbYI11ZZOuyknTw/l5rV9GZ2fy4cffCD3vvhMpuMRWcT7B/ty485t+fTePfnB+38kt956W45Pz6Xd6Uq3p+sXgCvoXAEpxlqITQvcd64lOOO6Rq2SBdqGdU2LNACIR2ERfR7rJxtf9vtNCqEf90vj+CUzsPL75X+/agDLV5kszIsSY1FmAzzIkNu2MDALV1q+RjWART8gzOcqACtdL7cT6bZ+vbP/p3Wh+KBlgBvttks55Aapzbusn5be73MysPIUwnWB/Dob/7K/z9tnf5etLVXrYtm6Q68o+Hdl89kzrwrvIE8pLKwlWO3LgW9eowLAYvvC+zcd3DgPHICF4+oRPCnXwDJxqugbZAyssN24JOKeA1hYG9jHJnkSsjXmYUBDeiOsdPxlG0vwx1eJuD+vBlbhXYU55O1MFZiZj9N1496/84IdChtDsX/je9NCWJsCWCQUzLTCMK7lmekesGLfRukSVDlfrYGF41dpYGGzC0CWpTBii+6VAFj20vKOLnPqX7aR+Xav/wbAep7+tgBHS2WrjhAnY7go2E3bW1tydnbCVEAYTABUSL/qtuoyHw7l2u6enJ0dy1/95V/I3d/9Vh7evyeDbotOOPCu2uWM516cn0in2ZTT42NlONXqMpmJDLa3mY6HKklwJFAuHMK1H/72A4qF9/odefToibzz7rvUugKrCkwtOPv7ezucfAClEBTAYYdzD+Dp8PCQ6YR4ngWAAhHZ29/n75PjY9na3iZ4hPNgPABkDYNoOZ4fDr/9YD8ax7abKuZrBqveasbKfLbI4DvTbjLwKTdCnKeoPDids1IVgBzT1coDNruGGS+7FtphhseCSWNMMUAO+kJIb8SPsciUjYTgZM6UQy9+zmp8cTcyBOqhOhsAGYByPg0GaS5IwiGIRwALu/mWeheYM6FULgXjCexo5ToFXDhACJzOWNJemUIYj3OmZ6J9C2nUoGmFgB2AV6qGAtaAViw0NlZiKBFgqWvKpFXzMjupfYx7q4y1VQhMIoN6HQPGVNgboJyCUfE6TgMqBvgEAlXdAPewOUYwDIBI6B8uHgA4alDgCimAoaAemHmeCZbE5vW4yLwpsJYy9zjos9k4SIK3iYEF/8sDEXAo/FhK9kG1utTvCsywTFy/4Ew4cXHvUOD/ORBinxU/D5R1B8jo2ob28YzgKKmlWgJXwtgvTatwulvKalSxdjBgChUtkCIaUjANcPLfc55HEeGihpahsnNqDSFQ0rHGvNLw+7IetM+wPeeECD2TDeMlZ7LxI0t1C8+eA4X2Dr3dWQKcyDZMAJjvw1Vgk/8uMQTLN9HWBRg2Zvxxvp02r/P2mEZbUKVbZnG6MZG30d/L0pfzdtiY9Qwu+8wYV+xbzgcFINluzE1nH5BqbeAWXjP+P5oMZRLS3SczMKFQ0vOSFRG5ETKfyenJkZyfHMuDL7+U8cW5fPrJR3J+ciJ3bt2UHaxb9TqrCfb3D+Tw7Fyu3XpL3vvBD6Xb36LQLoD94cWQafYA8rERxXaBAduoy3gyD5qUWkwDhs0ArOlcGVhMqXc79tpHbwCsVf5WDjBYd60LkHIbmd9j6brhgKrAKvotr5iBVQVgldmFsmf0dq0QOKYLF7oqHbMMOHkborqTynYvm/vps9WaV/beYgAbTmTRmJKU9jIAC3qvBftXAWCV9s9zAli2wef7wD9LFTC0ag68jO/K5k/peMjmhd+szdcYNWfVwGT+fekcLQGweB/bCYwam7FhRQYVB4RrgxNxx3UgiZLkL+AnJAYW1xvbTOamnm6+cV2qqEKYpxCSJI4PsyqEmwBYjEuCL/W6AFh+Pnq/cNUc9+/1ynb2BTCwEEvjPXumlNdPfhEAls2DQgrhTKsQvgGwXobF2viabwCsjbuq7MBQkcx0kCwgsMp2Gj8qIAOjDEFZVBQcnkGHqoEtW2lAy6lRl+v7SO27L59/9rH8yz/9J7n32aeytzOQTqtJ5xxi8HNUdULVQghh15tyMYTGxzlF1gEkvfPuO0w7/OCDD+Tdd9+Ti7MzmS1m8vTpIdP7cG+AUjgWBhv/xw9TD6czitfaZwg+AGz1+31Wajo/vyDrCj+odghgrtvrFcTW0Q8U0pvDwT8lkIb/z2eTUL1OAQwEGlG/gBsT6klA48oCfKQieoOqgIoGjBRyny9kMVtIp9Vm2qKupwiai0GQXdOu5Xf7E8CQAkgNAFVPCu8RIBU+01xnBXxwjwXK2/o0LIi3Ix3SQBqcwxK4ykzgcweGFz6H0dVGq5On5wUGE1MTAQ6iihf6SgOoxBALuftkSoU+CToxXkOMlRbdjoN9Z3niYNRR+8mAHzIIMYpZz54OqjHWas2GQIx/AWAHsBsqTqqKTQBtFFijUxdISmR+NY0ZpUV/FRvUgM8WSRU3519kWIHCbZZJd3oB8AHA074nlwypOyFl0U9NdUQCgGaMtnAAnqtWx75psSqhBx98VUrrW35f6CcDfkLgnYmxM0WTKbSaXqFMJCsMoACWAaie4eWdhhxUsWf0bTWAgmL3zKmtCihC9ZuMZcbdosAcZYqkMfTC7wJ9zeUB2nFagtiYZcWqg6qNrxpi9n7NHhqQh9RQZTgmWr9/l6uCMqBm1FBwDDk714KIMgCKDq3pnbFQXAIdcyfd7+SVBiNM6U1z1sCjVYGL/86zEc0++d/L49p/Ugzy7N7msONvG78+fRpXMACLKfDhp6ztcXyFY2L6nv0dApBNAjX/LlXXbyHddifaRwOw4jsM4M98OuamDITYZ9OJTCYjmaMaENm5WC/m1Ls6PTpi4ZOjp4/l9PhIhucn3Ik/2N+V2WRMbujO9pacHh8ybf722+/IZacv29evS7e/LbsHN6W/tcOUfDCDYRsXc03HhwwAfobjCTX8AIyenl9EjUNYFOyaA1CfMqBuSK1ZZ0phep85eKX2btUP+mQVeGNnbwLw5HND/65OkUP6Nlm48d0vpwd916sQruu315WB9aoALBuPrzuAxTnnUgirAuvnTSHEZmJut22dx+ce/F850V/il/kYz/vC+xP+WPzfMhS83fcbJC8awIptcwAWraQDXBNAiE0LY4AH25SlEIKtmwNYPkujDMAyDSxutGcph88DYPE5ULk8yIwwBgi+SxmAheeEv/9tMrBsLJfZFz/O8+G6zo76MVf4f8jMsHdqzEubQ/beq1II0TcgbiCWQkxr/tR/MQDWuiqEyWCn9ALv6FUZRu8srHNQyr6vGkAv3s5tBmD5+6575qu1saiZcbVzyx2wq1/j2c4ABwaMKv3RcqY+J15bp4wBgjLR/zPBQOGk2x5sE/E/PztlquD+zpacHD+VLz79mGmFf/e3fy1nJ4dMifjDH/1QxqORtJt1efToa3n77Xflg1//Sn7y0z+Rj353VwZbA9ndHrCyYL/fo7j7YHsgj795zBQ//DTbLaYNYuIDoELbkIqBxWo0GrJNYGDduXOHTBUYidPTY+n1VUweDK5eYGa1mx2yh8DDAaADxx/nIkABwwuV+CjyjoofrRaVkKAvQvpvE/RLpe4qILSQ0XgUqxoiPdF+LOA39pYK+84AQ0iz0eS1mQu9gN5WqFCVCSynhS+BVQDAbIHUHXZ12KPWl2lTBa0ir9fiF34fwIGBpc+k1HYF1BSAIpARaKy4VhTAD8AOUhGNfYbjaYiD7pWCIga86G+fIsbnC4u9OU64Pu/rUtqibSFF18S0eWJILUQioKbOgcmEc9n/CNykAZlLMl74u5GqHpIhBuAPIF0AsPD8EKsH4DSdTzieWh1dxKeo4kGgEP0DABJgn6aNUv04jAl9Pw1BxT0ll0HUnWifVoJ0lf0S6FNMDbN3rAw3zFJ9z2ibLcwxNTKMm9zOWZVGajPxpAR8lLXBjjGNqtzKqBZZecqVtde3oTje8qqKicFUcDDjTYtABZtvliu8d5+qpwCTAlMeiGKqdKz6iPEN8NLegdpBTZfS3wq4hsEQfnsGmAXAVQ6O9YP9Lqy9HAuW0lns3cqAxVebBIwZ2JX+7MJczrRpcF0Dhjg/oYOXMdjWgVfF91O9/lVdx48DD1Z5X8WDWTa+7RkBXtl5BmCVgVd2fJpTCYCNDmtwwNPGgtpe0yG0/srHpJ0P2w0h3lmWvsDvqTM4l8loKMOLM9lFuuDpiRw/PZSDg325OD2W8fmJfP7Jx1xXwBgmM7jfY6GSdkuLmgAAwybBYKvPDR2kEO7s7sjTo1P50U9/Jq2tXWm1u/L299+X8QzCzk3pD7ao+dgKxS6wgYQfltmugY07pxYWnguFNWCuptB1nC24q76Y16nVt1yF0M88nS/+Z5VvVfad9XseeOa2xtsTWwf13RRBqfweeL552GkwMMuqAOPeMc60jZzK623mZy4945oUwrI+Weef+r5aNdd13qRKyNanZeevu2d+bnw/Ttez7J0Zc7nsO5tblddeqa0VzsrsW0EQu7DZUaFxVWIf9coeuE2t98VF9NOQsZAxjnVjJPnJ0RZlHWH+T2EOuT6FH5rb0cL7w17bUh/o1eizu/lZOtZcNeKqd+Q/X2XTvZ3ddDyVj5nNP/XpUbkd8v1fNWc8gFV4zhJtK17PiaIXDZ9ncqX/RwAwVKvz7xt+BCRJFgvdZNDhpAYjAR46juyf8vrT+xVIgNAn0GNwLX3vdpAysuz5zW/ksSFlMqomlKS+6zFErvhL1XGT2Z+GDSADsCjtETa8OQbD/LBK5XH8IKbUJ2XcmdsxI7bZ5/YMiVEf/GO3QaHV4VM8xGYGX7dqPObH27yx7svnpx9HOAYyMojd8J4RqyDeMBAKm/frUgjZp8aWQ+GtkEaIdiP+rAJg4/MEgNLGB9f3TEvV+k7HItjZIDJoP3G9d+MD4aSBZ9ygDkzVXANLx1pip9o9yza00ndJGsT6ubYJgGUHx0Hs0k5etKGpMraFyf5C/9jMsfC3fLHP/PsAYKWUIk4om/QrFj8lm6BKHdBjMJTmMl/MpA6GT00IUCFIh/7VZHgh3zy4J3/+7/4fOTs9lv3dbXnn7bflm6+/luPDJ/Inf/JjOuVnp0dkMI2H5zQGF+dnMhj0yYS6efOmHBwcyOHxEVMoJjMVvAOryoS+DenHpMdnMCxIz8NPs6nvCeeA1WNjYHQ+lAFTDls0RhTPCyAMDCzOY2AVxNyxo2H2G9eYTma6u75Qw2XVE62yQ3HBysrBz+cEr2jGQ1CG421RtooU3qjmYzftfIRUMJfeaPc2AMiMpRksCxjt3oVgwA1rLpABeOKCA7HfWDlLmTnRIJE1ETSfeJ6CPZr6ZYGnsnvK5qQBWGZHTMzQAKyiDbsUaEXBqYjpcZkQeDo/pRnGQDmkPoKRpe0DY0uBNf88GE/4IVhX01091TfCGGvHvvGG2p5NsZCkQaTTBsAD7oMFohzAsoXAA0TqqABIxOKB/wN80f61e/MZjNFGDTMLMPV3wVGogcmiAJgF7KuOL9j2mHcaKOjO+fGOo/Wd9YcHGuL1MhaNttPSNJfbrdfSPo3sulzbKRuTdl97rzY3GoEC7t+39ZN/3irHHUw8zxorDGr3R+lzEzkrF+pdd500jvT9+Z/cGfTjw+aPzflnBbDs/gC2c5tk9/dj0b9/Pw7NYTNAyvc954kVnfCV/jyI5+6fO264lo0/P6d9e62ggo7/YpBr88i/O20f9y9oAxZhswGOI8YUngcV/8CwQtr64nLGY+bTiYxHQ+kDcEa13of35cnXD+Xi8IkcP3nM1HjMJOhDjobnZGVt7Qzk4vRM17cWtB+Rwo5Uat1M+ebxofzpf/8/Squ/I5eNlrzzg/dlPAEsX5fuoC/D0Vg67RYLSHgAi7ZslgAs2hhpEMACa4mqbYuagnIxwM00sCw17bJYxXKVb1X2HUGkjL24zj8r2tmi/1c2Ft8AWMsBYm7v1vW5zd+l436PAKzis718AKvMX+B7WQFg+TZynX3JAFbVOlT2ubexub1fdZ38mfxYq1p3y8Zj2f3z47z/yO8qNKxM8yq3TZsAWMVnDfYpAxV0TbkagIXrGoCFdnHDMujaVgFYxsCK634AmHj+dxDASvNDSQMrx1VWNKvsWNv09d/5eel9WbOZ9hvfwX/AWsw1FfHBImQrBfH06CcF6Q09NwGK9h49scF8oTIAa2mMrwGwcuYhusRn8GBt9FUIsSEYJQ++CwBWrJN8FUsVjnVxRyEw8kanbIfhGW614pQ3ANaz9mdiYBn6by82CCjHQJ7TLrIZYPeo8QNHvtZkOW5MOoBAcNbHowumDQJoQhXDRv1S9re35eHDe/Lw/lfyi3/9F3n8zTfy4Kt7coMVkpBeOJXvvXWLKRX3v7on/U5LfvjDH8jTx4/k0ePHdN4x2eFUQ6D90ZMnsr9/IIPBFu9twu4IAsCgOj48IjuLVQAXC+l02/L06VMei2BhMhrz/4Nun84+zgEQNZ2NmSMG4AoAEnSw8B1s5Xg8YuSCoAgi3ABxkIc2nUzYNqTqkaXlUu/wXRl9OQZ5gSHmF3EzqjmA5Y+x84GMm0H1gRaTk9hfukNj4uo+yMN52H1XMfgk2m3n8sIWLFrKEgEsp4UUhIlVrF7vGZ8N2iuhDD05Q7yWAjceUPABb76QMB0v01riudSZQlXESaG0cbI9SSPJzreFQX9j5wfokR/bqotlAb/2jwJf+NGdCVugLmUKEf9AqbZ2FxwkMsxKdmFDnyL4p4wsnyf1P5/BG9cADulzoH0pgLZUPz8G0F4urkwXNSCoCBjyGUPK43KAjhusA+ZZojECDOYQ5QEOxpb9+Pv49+83kP1YYBudeS+OE7U/REszYC63h/5e+Xui5ltMjdSbWZ/6ceCfwV8/iQAXgbY4P4ODaW0stCVuFFRbcGuDX1N9P6rI+/JPPqds3mPusi1hPttebX68/Z0Dzf459K4JgMjfnX8vefv9e0gA+nI6oI3r3PZxLmB+lYiuF/onA8r9fbVPdI4U30tipXkAOY2TILJ/OeOOK36YEc606rC7yfr0C1lMpzICm6rRkM8/+4S6VkgBBOsY4uyt+ZSbPXv7e3J0+FTn7Xwq2zs7TL8eXpzzmjs723IxPOPaMxxeKAO0Vpef/Ol/J/XutsxrdfnBH/yxSK1NAKvT71EHCwAtWKUAsHCO7aADwKLDHdLVXxWAVaZBtASSuOGdB5R5CmF+Lp752wKwStv9GjCw/Nyz+eTXC/9ZtSWqYPq8cgALgm3LrY4B+wqAp9gXK8S2efnyFPF1DKzcBpJv68CMvOW5ZqN/tNLxtaZ64vMysFaNB/9d2bzzz77uOn5er5r/665T9v2yzfApfWE9tHmapSRHf660HiQkqVRb1/8krVHgY2DpB1/UMV20bxTAssqBvEbGwMoZfwCw4lp+BQDL2mf+CjfKA/v8dWdglY+NrHgN0sVDpoWux8ioWaNvVsLwzO+V287cfgLAKmxwM21d/Ykkv6KMuuJ8Mb8hZDeFjZyYccIMD00pjOwzF1vZGAD729uTnIGVx57wCWxTn1I58AMm01IRdz4rC2krM5v+Txh/qU0J6Ne+WwYVrX0c3k6qhLHiOgaWdVqlgSkx/psaCas+VeZc2zXeAFjrevPqANy6K276fQSwMnFhf35kY/ko05VUhV4GU7SsvHhggyB3e4aKSu2WzGdTCrrPpkPZ3d0hgwfO+dNvvpa/+st/L3c/+A2deDijW11UX2rJwd62HD59KjuDHisqLS7n3J2ezmbS6w/k8ePHBJbG4wk1rrYBlrHi4ILaH9PRmMfaDj4WhqeHh5yEOHYWJi1aHnVSoM3VavJ+rXaTSxbOV1BKSOmEhgkMIwyH7rgvpNFskdVFozXTig4wau2O6qOoAUg0YQZsJjqOa2C3PtBIzUAqWJEqQngj5h0DBPgMegIl1LRhbCE0AMvbAdqCsFC2Gp3A/tIjaGwC+MX7BGNMo8wdD1s4AqXY2Q9TffLpaFZ5ixk1NMAGYJlmlC7kZLKEVK4kFq6pXLilioureLtpMql8gGrJLP8EFlWWHpVArIYCIPyn4KwBW96e4TOvyYXvGjEdE06vpt76hQ3/j4tYALDsmtEhCmwvPHwEsTKmll4nMVx8YG73S8G/Agn2twbCAcAi4JUAKf98bA+D23IgiN9XnIs2tFstmdcQRMC10t9erBxMDi9iDu0upOXaQlYEiYrV8gqgikt39ONf0D+Ogl7mcHhwIn8PtoFTWGQLaXrFkbV0fTf+8+8IGGQAVqHtoZCB3aGq7fn3aRwoJdz/5LuSNg69k2NpwbxOPQFgZf2UANDlVEPcN2Y+BCc9H6NlbfftzcGj6Jg5p7/wfO7dsL+CNpu/j82BvO1+jqo9VTsdnztLH4v2MFSH1FQPBagiLT8wr7iXYUDoQgVZsSmDhN+PP/qtDE/P5N7nn8h8MhIsdY++fiA/fO9dkckopvE/+PqBbA+2mFq+t7fDDZe9/V05vxiy4uD5+SnXprNzMLQWsnvtumzt3pBGeyCzekPe//FPpNmBiHtT2qhCiE0mguxIjdYZZ6L9ywBWndpX2BAhp/VbYmCV7aFXBbBlgejrAGCtaq9P2cnXiLK/qz7zc8D3w5ItX1oI14uQr7vnyudbGz9UpO65TRlrctl9qu4dH9OlsZT1UZ5imj9ruv5qJt/zAlhxLQvPTfsR5Bni85eAgda9lf3wkgGspfVyaXwtA3JVa0DJqfGj/PnWvvdwpvkPZfFt/l3ZNY1pRXlM5xcn2x/WPQdg+TlXBmDpGh9IAChM5Bj9fn1TAEt9hNi2sAZB+1A/SxOMMUEAEGyjBBIw2t/lKYTQQCyst4GB9V0FsNL8LQewvEYumEWbjF9vf7yfpO+xHJCxdrBSeNgw5ga3A7DMB8exALCKvq4ysaIfkQFY8F1UwiYBWLl9w/XXAVi+yBfOx7qPz3Bd+O4QdZ+MJzFt8NJp3fIZXzWA5SetD56iw7d2Aao2OxlJIDEv3Evf1BBV3aVsABVfZPnOyVWM5apj132nZdef52c1gLXu+Z/nzpygKuMdAqGEoCbEOKVT4fjAUdDJiBSkRo3aPovpIk64TqdDR1grGA7k5OSYhrfb7Uiv15Xj40Oe3+925PrOjjx88KXcv/eFPLh3T+5++Gv57LNP5Efvvc3qhcBMtgYDCrvDef/yyy8FoAg0r6CTBTAMP7gn7gehXGNBQbAd+b69bo/MKgJVgULJ9MOLC5mMJrELqfjBZwI4syA9FHokaCvAMugNIWUN1fzgmDZaTRmPJtLutKnHhbEOfS8K83Xa0uv12ScwVJZmSaMTwCnsGECiIqYzoX2uAg3+DyMcA6NYMje9dTAwuBhFMeJQIS5b4LXWXvqxeVkXS/HTalq2sBnABQBLNWcs0A3jITwDdviX0/fSvcDwUmOvslBJMNpYDyoSXkcqHAcdgBg8M5gxWIAQAlqKKxZ63F+rI+p5vHq4Rxq/y2bN2p3AJS4sAYwipBKesypot9FvIIFVMCNQ4cQc6VAE0fsIYFhVvAAEW6qiT4GLTm5IuUT7bHHkXA3C+LoQ6rsE6w3P4AEoY41gsTLRfHvzJtpq74R9wH5PqZN5UGRBmLXBrsXCeVx4A9AYUzktpVOBQbMvph3lx0zN67wFW1oGpFSx9szn920u9qO21u+KFp+vCJrlc8S3ZRNbW+WI522KfwcRXX9t376cAeWvo89ES1TZtFzg3fsAfHdu+Srrd7uwf65iXxcZdjZGyt9h6mu7Xq5h4h18HaMJOLNretALGmDePsZx7oAuf03rT3McO6T/J2uh90u7mmAx+qqQ1h77HcEsyxRZLGQ0HMrpyTE1IR/c+1KOHn8j9cVEhuen0qxfyo2DfZmNR3JxdkJx9dOjYzYbNvr6tQP58qv71GjlUnt+AAAgAElEQVRE3+zv78vp+RnXt/PzMzK10A+nJ6dM9fvRj38inf6OjC9r8v33/0ja/R2ZXSJFuc30P8w1gvCxP9TxNwBL13DY2GUAi/oXYYCk9x/66gWlEObeU5W/mPd7GvCvNoWwrL2FuZJpDFXZh9zurLI1vi9yW718XlGnpOq66/q9qn0lmG92i9cLwFru/+X4oXhM0ZNY7qera2DFIDmwRuL7zAAs6qpmVUDNf4yd/IoArDyuzPtl03Wzal2xdcQC8Kpxa76O9Wm+/phvXTW+KT+RsesKx1akGNp9qgAs858XGYhijCrrH2xm+LZHv7sCwDLAwtaddQCWF3Fnm61683eEgZW/9/Ru0oatgcGegQVSgEnLeD9inV2NczPXtAsn5uuQ14HlWA3z1fwM05OC1nGZL2UbYjaOcbzFh4gd/fjObTBtwQYMLH+eAVi4LgAsSglUAFh8Vtog3dji74wBaOM5jeEXzMCqmrjR0XsJAJZ3Itfdf9WAMiOxetC9AbDW9eFVvzenxCcRkUlBfaxgBhmNapoEAQalQQREWZ3mZqMlZ2enTPXDMU+fPmI6Ayr/UbB8PpWTp0/lzs0bMh1dyOV8Io3aQqbDc/k///f/TT66+6H89I9/LJ1OUx7evy+3bt3kgn6BFMVOn+ljuztbBI0AWnESBQbUxXDIe6AdrWZTTs5OZNDv8/6oZggAbDaeyHyqInwI9FHtECLww8lYZjMFtsYTFY5HAAGmV7MG539GXRFNLYQouE4iH2xC4whAG5ho9pOXS4bBnU8sbakuzVbSM7Kx7xc3O7/wWdg5MgBLddyLqTg4fk5QaDmdrd3UKo74ThdFZYOFDaSUQhiQeRJylK7E50WVRpX6B6Mp0EnDeADjCilkKU1JA278bVT5ZlODWryXgEZpbn7I0SeDzqdamdB7oGDrs3ojFhzK0OmpSlr4IABJHggAEAUGGNvRUEFGb8P8Aqh9rzYHaZMKHimI648zgCoy67zYJJhSVj7Isa6KTl8xJc3enbHELHWBfU8QKB3vd6E8w4YNdILx2t6g6RbbUQRDYj+FVEdvS6jelOkQ5MBFzsD13yN9qB5SUON1q5hW7v7Fd5cxkFayp5bTIpXRl/7l7zoHkPJxYW3JHZsqm5vPTQ8orgfh0jvWY7WSpTHk/Pne5tgY9W0yJwkMTbM1Zb/LWEz+OGNk+n4pvJ+4Q1zUgbP+8qKlefvxtwHA/h35MWQzn4UT4hQvpgTavYxNyfkamKasBMs5jfMTHZ628FJ3KpNt1B1TOJ3pmqDho7rgnDYTdgxOJVLHp5OR/OoX/yynh0/kcjaRfrsus9E5y0hgQwcakEiHH08nXEuQMoBUwcPDI45JrEvYlOl2+wpanZ5GBvHx6ak8fvpE/od/8z/J3sF1Gc1E3v7+D6Xd35M50prBTAwAljGwtN+WASw6yVJnej4dVfYPBP7nLx3Aikh81YTJtPWWD3u9AKylQP41AbDW+eFV3+efLz3f2vjh9QGwyp7R1j9v94tj7PkALAtA7fqWQsi/HYBl/pD30biZGY7zPl9x/XPsnWxy4JwXnUK4ap2z78rWoarp7d9J7jvQxzKK7wb2IT/E7Hy+psf1Cxug3HtLG6D58xm4Vdl+ZAC4n/g8dk1kaxQYWMnf5xqcFwuw4IsyHbqh7vsVa4v1C33LNQwsZCd4htd3TcS9etwkX8izGe2dI1bC53mV5Px6VfbN5ls+lvPx4dn/PCe+t6DRGggWPoUwXSOk5a0Qcc8BrOi7hHjNp5TSTykRcffPaCmEGutoCiHAPttIhGcSZRDQWa8awFox79VxXbsAVV/huclH6xq3RttEDdMbAGuDbqw8hFUGY2JY8TA/NgqFTkLQh8EzXwwpJt1strWa0UKFzREYEkBqoDLgiCBTb9ALO8kndPqxuzwdo3LDTHrtprQaIqPzU7n3+cfyv/4v/7PcuXGNINf1a3vy2cefyvUbB/IHf/A+WU1PnjyVne0dGZ6dMM98a2tLut0uRW4xYS/OzxW8arfJYoIuFwIVE6tGwNCoNeTi7JztJIjFim7B4aorkwlpG1xIrIrIfCETpBHO5gSuWs0O2+Pzio0hgN/djqbomSGNjkxY1JCCCGNCXa1mSMsLi579nQeEFlDB6YFBMlRcF2YFqVBpThfAkMIYDCmOtqAUFdS6nUEIagIFea6C9KhEaG3V51EqK4Ic/ADwY4UrxtEYRU3yZEmLpR6WikQCPKQbFfSvAHSyCl7YYdJrq4g4+VNMqUN/qzg4ZaqsAiGZTYkviBM1ENWf4mITFjhjWGUpThp4++AntdEH7VYFxPpW+z45Legn3jfcx1dPscWGjorTKvJOqo2LMudNHZVyFoq9G8+wwnVZpAB9Hqi/DZcixutlqYKYX9Z3fpwlS1AOaNn3eDe+H/Nr+MXTP7fesxGLGMTr5aloGbvIv2OMIw8A+eewYL1wfFatSd/PMgBWZiyrnPKyFJUqY5tfg2zEDFDM+2/5HNNMUwCLgMSKFE84cgZg+fFo480ArKox4BmAebChz7lchdKP5TIAKncCPaOq4KyXpGDm/YHKoHY/XCfZ3lQe3kRTTdsMx9gO9pwVZhWQsvFp1H4co/PfgKsQDFiK9SUqknbitdAbKBqCtHkwu7CeHT19JL/51S/ks99+KIvpUNqNS5QAZGoh5s3R+QXT/cDYffDgoXTbXTKOL4Zjgv+ovHuwu897YI169PgJK/NibTg9PZOD2zfl1p23BfVs77zznnS3DkTaHQJYoRCq2oSoFad2DjuvTHPkeqCbDK8zgLUUWMZNmtcHwMqDIc6pVwxgwTezsZ37HmYP7PMyu5Xb7/yY9fHDqwGw/JpU9l7yKoPlx7BnCo+8fNxqBpYHwHlu8J+MxR0DUlfFlPbMNsRKACxvqwt6pdnLwf1eFICVz798LFWtees+9/Y+9wFWjUs7tvq9pTuXtZ3rSAWA5a+J17BqDiT2Vtq8LbQp00DNGVgAsArHOwBLNz+z8RUcTJvT6wAstC+yhFlFMW0k2cbN66yB5X1GW/v12csZTRwzZam4me9noyNmSLiB6u1lPiZzW2rNiG0LABbnXvAz6CUVRNxtwyyx7wyoyjWwon0o0b/i+HCMKNwzB7Bwbw8Cz1GkZZ7IDL4KIe6FKoQewIJ/z6ycCg0sq0SY+uUFM7CqHO/4YtYAWKsMhEcfqwzVJgZmlZFb1/7vPoDFIVbZBeuef90Cse57A7CK8mpp4S4rE4/oWBcABEecMoKJAbYRqqIBNIKBwWTE4AdzCfpUcJh7vQ5T0sDMQvDcbbXk2v4e0wf/+R//Xn7xj38vH390V2qXE9ndHsjZ6alsb23J6dFTXq+3NZA7d75HIOzW9esyHp6RBALwCteH8bKqEACPOPkWU2qLoAoUdnyhTXV0dERwZNDtyWQ8lvF0SqH4DkCwbltBGObEK+CD1EGAcLi+5SWz2tRMq9EZ1dnGOwIfZZkpwwt0zQKbg9fW6oZI02uiWh/QIBgQMJcAekEUH2BWSAMpGvAQcIVKEaawDwbAZR0AEoAgqJlAfFzznun4IN4Ng4IVDBca9CmLR0Un2WcuqNPAUIFBJNRg3wjPBPF9E6k08XMmwjgGFZlNFB7X+zDgDaCMDxojMGXi4nDoAL4B4GvoboEFpwZEhuSiQgKsOXfGSOJzBwFjAkmRXaXALcTruUgCBEA/o31uxyxP4UuVyhR45LkNf10DDtH/8JGMrebEto28iN2NjAGFFvg5r4ugvjAL1FOFPrQhsYrgHBEUaiuTjztQmcaRAVhpAQcAhxugfy2VEGNf08uqAhRro74TBPYAJqENh/O0HWSHcdxg7GlqqAGHlkraCgwsjFemkF5ivITfYZeo2oZpGjOdiCz90N4zAL7kwC7bWVRRtXHonek41twOcJkt5rkEcPV57bmLz5lSYPPnNwZbBK6ixpw+GwIQTW12rMqQtsvxN7Nc0jqr02E+c1vZ/cYQQJoh+tVrkuF8MDfXgWaVAUBknZaDWMUxm1hudj3eO4LbOhdy51E1qtRhXQ7GsMNaZCrqWElzwoNVOh4ZMqiTNkMV2FBFlfYmkj2j069rmt7DALJGs04GpV5LaAu7nW50WKF9BXsMNvHx0VOpX87l8OuH8sndD+Ts6FBGF8dyfnIqO3tbcnx8IrPLOTc6Ts/OpN/pyWBrQDCr39+Svb1dmY6m8uTpE3n77XflwYMHMugNuP6hiEhvd0ve/v73ZbZoyM233pbO9oHU29C/alAXEc8HzT4ywwIDywNYsPOaQthIABbdYq3wSQB9Sey2yHj183Olv1gWRFQEFvk183GR5sPrAWBVPffvC4BV+XxrN8BfHoClbKZyEfccoMrXkDxuqB63zwdgwX4ZgEBRaWPMxKI42rKcnf86AVi5/c/7yvySsjlb8HlLFvLnjQ8tOPdt8LaiCqTl9g/sfZY+ngMUSMGmXxzsVP67WMVYs1EK9w/aRwmIMAaW+owchw5wiVUlA4PIACx9TvhXSUsJ98JSby6tSYAQPDEfv5aKi2jbtfgJ20NwY66uk6XAR22KzO6HjAErAqIOaRD4pp9imlTmC4TiQbFITpHprZk7ulZTJjWTHbKNYPrXblPT3oUBWBYf2dAy8MpiJpAX/PvLh6AfP/Eaa9YkPwbsKWz8gYFljDc/9oyBlXzNYiXCdQBW2dxS8E1BcbtuDmDRx3OAlVUhtHgQwJT90C+YazwbNx5fPoD1NyuXkHUAyPMakOrg4vX7xj+rD1ZWtZQaPJnx8sf7AHLVRCm/x9rVP2OVlF1ltYbW5m9hXdUxd6UIO2OwT8iyAQCiE8UQfgTQajwmk6F02h3pdNoyHQ1p5MHeuZyNpLmYyce/+438f//vn8sXn34mt2/fkGajLk8fPWL0DCbVoD+Qa9euy92PPpbxdCadTo+gCO57++aenJ+dye7unty+fSfQImdEaqg7NR0TQOswEBJpNetkZE3HQ8aO7WabwBuCJwNy8H+dxLPIzjInhAFVvUGHgymALkWQRmSupdSZfsHc4TnT7AxUM+MAEA/6LdTTQqUogDysrKcpc5Y6Z8YQbbMUQwJMU7Ck0MezKKJvjKV6C2CRipSjPQgUvWE3WrouHwAMwmLjxIlNkB3vtSzAN4ON8u72YwGe8p4RkGoqoDKr/PhaDngtZZBstWaT580Bps0vBQGjF1KnbktNP8O6zrYg0I/V5HzAr5/jGEspLTo42n7NjE397o16YXENOIJ+VnRW9BKmpaWAGPrfGGS2oBEuMpacY7rp+cX0JwIpWeWOtNCGaox1zL9i2iOBq7ADFBdXgqYGkKUiARwHAD6ZEkipZ0315CMmJh6Os1x+3ycmyk7WHgFYytKzU/GOCBYEh5EsGO1svpdmXVN/lU1kz5+YC75Pi3Y3MPa4wMLuJIBPQaWg7ZOBfxCpNDutzqBqvNnzWCqabc7k66cB+vFzvscA3MVUaoz7sMMLrTZMaUXZwkhz2mAAlfymld9ZhF1AjwNkBUAYx7GmjJJZNF2ovlFgMupITv2JCmx01sP3Or7CiLcUFeewxaYASAwAbRpvab3i81v6aPhtzqAH/wBgJudddyVjimtgkNr8QN8buxGX5D0CixQAIVNOg1YdxuXiEnoRfJsxE02/12PxY21SEEbZqrSHgXHVDAwybCQoYKOAntkyEzyF3iFZsg2sOwCFsg2JjNmoNgnjYCGji1OZToYyPD2Vzz65K7/74DdyfnoiW/22yGQos/EwsnhxHlPT63WuI/h98+Zt+eqrr2R/74DH4aG3Blvy8PFj6e7syE9/9l/L05Mzefv7P5LuYE862KwZT6WBwiJky2KDRIXcJWiugblrDCztQSQ2atVP+LSsqojpXJj/9v4T6GlgYTXAlGbtOl+zzM+yeZavQck+rwYYrP3ediTObrJn9r2Wltefqvb6dlYxMOMxxrgxtnAYd2bX1t3Lt7u8Tas1nHz/5dey61X5t2Xn5u+ZY2pFf1mgZDbB31Ptma1bFf0etWjSmo7zygLP8NYK7w7zWn+KgVpqc7n/vMrn9++BG17uneZjxuxQHL9LOlfLb6WMQVI1HstimrL3XBj/hQC9WHF41Rwt/c608NbdtOr7ivGzaXzm0//8LWzjLW9zBENs34drdrGSm/lLm/Q52Lv+uNhug2cq5j2BLy5vgQ1jmR/B7ihDN4xcirwH4At+Evadw1qFbVG7RjyB3ILi+bY5xGezZy+wjnVOmR+VqmtGmfvof+A+rOIdZDT4tyvuxPlpWlu5vphlLARf2YBk67c4G4NdSP0ZYhSLxQMwlhEkl0aZlzArm9MACC3GwskGuJqN8Qxyb+fifA5+SvSVHJMSx2ua3kwgVZDbUwWXXDaHq07q22rZPTjeNLIMmLIMm8SySvbIP4O+M13fIYGDomLqw9WpgWX+zmSmPhB+eC8rWIXiLvTj1Q7jGN3cUw3cZAPVT7Uf7/v5cWJzpvav//AGwNrUdpYZ+zxAya/1cgEsvsaVzV/XvlXsrU37pXjcFYCsUMUe/apObzKAdE4uF9JuN7kLjHaOh+dcLA6wqzwZy4MvPpX/8Bd/Ll9/9QXTON57523uZD94cF9Ojg65y2yaS/cfPJJ+fyD1Rku+fvRY2q2u3P3oc7l1o0cDfnBwQ27fviVbWzvhvBpZXsOLoezubcvB9o602g2yrYbnZ0zzuH7jmhwfPqVBBxAD9lW9oUZiMhnxeaClpTpP+tNqIT2jJrPJnAAbrmkLHp2xMPnNCFiKoqWiAdCyfGMYDRiSaFzCxDcgjah8CMJwj2KFDTUa2EFHm81QxAAx7I4Yc2pppyAslK2mBksxgA8VEzlXsNhAaB6GtbBLpGADfrzDb4GfXisZMv07H1d6XZ+jrg5t0PUBf8zyx8kQS89o4ILqzQQAKlRXQRDqnR81sMp2KwOwmNIYnWQNXNmX4X37+cfPHdigzkDSzbH3yM9NG8uJ9nO2B0q6XkudEdgAL0au46lYFdCDWGkhNeBCg/a4aDD6R5CtaZ8FhyxSyMMOoAuwuDCF57PnjH0TOsR2kny/NJ1+WWwbQZOwewmwISz0sAWxjzm5i5X04lwK4xP3t+Ojk2DpouwnBNxzdcoCM8naXG82pEaleS/U3oypqRx/ZAeGvgggB88P51iwa9R7A7D8czKNNABWfE8saRToawD0HaDkASbafgJYer4xrhTrApMSjqimp1ItIzCW6k2Me+ysLqQV0k3IvAyAI50MRUnzphT+pr6Bc2Zt/PJ3ALBsB7MwDwIjlOdLqHQZAjlvAwrz8LIuc1aswNyANVDtQBZ2YIXTYE+Ynqtj1na/mQYxhw3SHWjCm8TGlZ3JzYewcQLglm31LE/aQug5wbEO8zW8HgSgFmQGQ8zxZrYCzCidz+WptNF+hXkFhqP1Fc8LIvAAqUYX51wDH3/9UH7963+Vjz74jXzvYFvmoyFBehQ5QVVdpK2jO8Aqho0AaAUdrOFwSAd0d3dXjo6Opd5qy+BgX37yZz+Tk+FEbn3vHWm2B9Ls9ZnG32y3OfYIupmNZ/GLmmBjGptPui5glC8DWApiFQFs81cScJMFFs6W5v7HquCYVrBko9DP+eQkpyvnAFJ+j2cFsFa11bfzdQOwNu3jtIasBux8/9s78vfYBMBK/lFis9i7fFYAK53v0X9dSwtj6RkArLI4oWosbwJg+fGyDE5dxnUyvhMHGnu7W/ZuN2nr6nlYBLDyceHv7/s1rX9Xl3Dx7fHRT36vsvstPUtF9kqsKpidYAwmtfVhg7UEwLK1MO/zpXfgACz/XYJ9tAFxvEYmvcllXBHAMv8s6DaCdG0Alvq5er88Zc0DWDwgG2M4V/3tREDAZ1bEw/z5tLYFAIs7yOsBrNgHVmUxSwG3vrsKgMVrlqQLFsaXw6fL5orukZXH4Hx+V0W6cN0ANhmgE+1kBmAxxkO/gvAQiAIJbFK/xM85GyfeZqwCsGwTPYFwaT22axUYYQHAQhxK4kKtJuPR+JkBrLzty3FfsUhBvhn/BsDKLVrF3+sW9qrLrAewigvos96n+v75Ap0f+aIYWHbdqwJYulOM57bgJS08C6bt7e/vycXZETfsD3b35Lcf/Eb+5m//WiZnZ7K33ZZBpyVbg54cHR3Kk0eP5Nq1A9ka9OX+/fvy4Kv78tZb35Pf3f2YVf2ms0t5+PBruXHjlkwmY7m8hIDumDvOAJuQ0geBdhwLQfZWqy0/ev/7cnPvmkwgzH45k3a7xR0KVBDp97tM8wJAQmNzOZcpNK7milDj2VB90Cje7U6PAc90Ng0inNn7QKDlkHQgcJGZRIObsXbMEIYdFTOISH2y8zyzAaaWzDJsj/P/muJiCwsFewFciFJBI4AVUoU8WIXzG6j+F0Ej2Fkwx5RCyu8ttTDqMhRTjgx9tzZoKmFC5VPvpMCuuJAkYArGnOfT0OtOgBl9xcCW50Kj1or6WbrgJC0bOiGRhaTMD6Pq5ouROSyRPRIWNa9dVnCwQlsALfB958CWEwY3QCvNi7AbEgCs4vJZFBRPO1vpBrpYRipY4f0bgws7K9pePS623Rwc9jEEwLUn7P3lAJb1kzmEOQMLz259Zjpm2u9BxDLbjdGKlmCnBTtT4f/6vvYAlvWhD4p0rKbdfB1fEIhvKL06OFh2Tc8sg1YQ2+PSRlPXKouMz2P96PoLn9M5CAws1Z8rphKSkQrUAcAGOtv9ZrqBKtiFIgiaMqjjHG0KQBJ3wZDup6kBBEdD2gmLBZC5GRiPQXtOSVZFzbjE/3IwWmBqxvdsdP2Sss++z+05Z4tpAZDEOPGgtDGYAIjh2MUUByjzDimNVuTCHEmkatuuLGG7wLAD1d2o8MYiNLulwB9ApwZTZg3AYsoO0pwJwIfUZoBnmBsNck+pg+i1sQy8MjvKPiykHifL4cgDmpsdNObSvENQMGW1XZnP5eLslJV1sXnz6ccfyYe/+hf58pO71HpEVcJzso1R9VZkeHHG371OV548fSq3bt2Sp0+eSqvTle3tHWpA9rd2pLU1kB//9L+S8aImBzdvS73Zk3qnS80K6HMB8aIGltmj0D9XBbCS7SqysKqqMJuNzwGQ3HvZxF8qAACZPVmndXQVAGsT9pW34erzLAc/hfXtBTKwyvuqaEDXBtzhBWx6XNk66fuATOIVKTd5lVG7XgzoN2Bg6XxKKft2f/M5i2OqmLJYxsDKj696Rv+cVeP2eQAsrTitEhGFNpSAC/n9fT+W/b/q+PyZkhzB6o30qntsMn9XtsV9mcCR1B/rqhDmGgdVwFVc3wqIGRKldSPE++y+HWvnyXMAWNomkypJ4xb3NAaWbeDbcTZUtL0LLKVrASz6KOE+0a9yaWfmE+cAlp5n8WBigKtrsRmA5TdC1U/OvN0sA6EKwCrS1P1mx+r4OC8i6dcS7f+iPEOySwlsX2UHuHlqKZl4WRmAhe8IQDG5IfgIoRAM+/AFAlj6PImBZeCbsfU42oLGlfntWPPAwDIfxzOwTH6F51UwsHzfmN9dZiujP5Blk7wBsFZZxxU08DWnxa/XAVj5ddbtWGx632hwC15y2dmvFsDCwDQnxXatAYDQCCMFplGX0+Mn0u20pVUX+eA3v5Zf/us/y3w6k2u7O9Jr1+X85EhabRW/xXlw+I+PDuVXv/oVtaveffdduf/wazk5OZWtrV1O0o8++oTgEwxAv9fhZ4dHx2Rd1WsIShshLWMm37vzlrTqNTk+PWJ58nfeeUv2d/akXtNURjhhzcCkgigwJjSCKDj+ZGXV6wS1wEZotbtklCFFED9InzKjx1SmQMGMhjC8MjMQOaVcF9AgoB7KlNIMIQ2GOfKJLm+BthqksIPjBMVxDwNpYFihGYYAg9cIhjoCCDaUwIhwwTtTbAAcBafRjK4BImqs0yKkQvP6tz5jNYBVNnrBFPD35zMghTBoaaG9GlgkJpEBEDrG2ok9VgJg4Z54HoTsnoHl55cPtiKFOBxgqZ+5c2UssLiTFfGkYlW7GPwao8cxFKi1leHFVcyrZefONAa0of57/j8wi9KOmg3EsMxFgAuQlBsDxprK/AJ75TkDyxZCPqdjrrFNeOb4/tLbJ9gSrt+UADiEr3MHwvqv4CQ4wM0o4DpnzEEIAFaYP6GDHD0+tQUAFvvL5oBjyOl5oX8dgJVsfKBbA8ACGBh/KwOLxDTSqIqMLP83ARwAUGASUoPNGGOaAgxmlgK6yYEkgBWKHJgeoZ9Dfjz73T4PQMUeCAB1cXwlzS4A3LrDa/O+mFqI7wD+a8qwMuHsWnSgoNERaeiJnq5ksbk0ecKCqbZcN2Lqta4h1BdczKm9hx8ytkK1UKbxtdqsZIlU8BaquJqmljHaLD062D+w12gjwc6D3Ze0UeCBUvs/7LzZVd9/9v8oYmpi3ZEJaQ6w6nQ18CxYQ6Yjpp2DjXVxeiof/vJfKPK+mE/k2sG+jM7O5HIxlV6vJZPhiOuk7sAqA6w/2JKz83Pp9QYCZ7Ozsy3v//iPpdbsyu71G9LsbEmz26MmZQP6chmABfobneoFNmfWM7AIDReYUQnAQnt8FU8bU2XBoLf9Vwl684BjGbSorsJWBl6xzY71boD8puCVPnNi+fi1sOy5Yur+c6QQVvWX9kWRAZyvsf7cVf1efKbyoLDsfGo8Zj9l9/R+cfFe61MI9dzk51a1VT/P2hPbVzVOVjPQVvU915w1KYTWk7HNEPX2FYm9xiIBrZzxuNS9a1Nbl88ofuKfqaihudm7XHf9q3xvd8zjJvv7qgCW15Mqa0cBPwkMLCvctMn8WB7sqSKtH5f2iv3753yNvpr5zAG4os5jevcewFKbEzSkCqmGC3hPpQAWNui9HV4FYPm+Jvk8+BsvAsCijIZLsTUGtPWj2U979k0BLLPDVRsozsPjf6vmlerG+k10tRM+S8D3Y2q3njMNRAf8n8+QAVj0WVgtchnA8p/e+5IAACAASURBVGtJep703uyzTRhYaeymmNHWSi/KDuKDl0lAbAQGlvnZBmDRR8BmYhjAVQBWvj7nG+Z5312ZgXUVY/L7eOxVnKVSg7dGAys/JzfEL79PnxfAWse4Wn19m7jRsXTaJK1Gg6XEB72O3L/3hfz6l/8iw4tz2d/dJViFBJTh+YnMJmOKaSOFYjIay8npsfTabTk4OJCvH96X6VQXiaOjEzKqoAXyi1/8koHI6cmRbG9vM90Ck2wyn8toOGXlQ6ReTMcjNchMIZnLJVk+Ivu7+/LWnVsyHp3zvltbA4JbCDo1z/hSAQ8AH60mwSu0odXWqoLMa3YplNEApZwcfu8XYM/EojYU9aHKdwCMZQBjY8yDyA4i0BWYAVmVI/SJGR88P5ZMc86pIWMMmDAwLcXOUHo9FsCQMmUmzkAjDi0EumCcOJAggg3BEcPzMYiK9yruarB/JpqCZOMI/Q4AC3/r/o/+xo85svwr5u+3YtDMfaagF2COGUTgZ2GRygEs3iN4UH7R8nO4CR0ZY6W43zFIdx6RLYR8Huekxn7xeg8xRa3IrCIHxx2X7p2lFDrQ0duY2JdB68n6LV4znJeCdR0vmmWZdI18qiOvYcyj8BvAkXoGRcZYdERCyqBnsHG8O6APp1sKX+xP59Bzns1nhWPs+uxTkvKCzlhkyYBFGfQiXGosU0WzcaiDKvR3SD+kSlJBOLRoH01IPOpIsA634zbx1ulvgCwKAOlOr8Zh9r3aGg9cUQPPxgDnkelXhWIDgS2pjCvuH8qlpfS54NrGotmfsjGMluQppgjoqX/nUiD5NwFzBdajrbtUhiQBLMxTgPrWdwF4DxrrWpU0CNGif6fjMW1zTZBWOCXDlTaa7FJo30G3T2c+xMovUQSioxsTAMSa7Y5uJrT7AlZsrz+gvbY4FwxWHXsKTmK8UusM4B/Te3UXWVDjgfN1eR1En6mIvIKI3hG3ORengWl+REaJziVoT5HRu5hJO2yWAMiajM7ZB4ePHssXn38sH/3uAzk/OZZ2s8ZqhYvpRAbdNqvk9nttGQ7HfE4AWN9880iu37gpx6fn0t/blbfe+770tvZk59p16fR3pd0fEMDC2Eb7yCoz2xUA26sAWOl9e4DAgJPi/PfH+nlk/XVVf2zZQfbWLgV2/tMq4Cq2YQWAtUn7fJvyAKzYuhQ4eT/J27B1/VLWnuJn5RTWdf1m7ykGXtlmb+7HVvVLDmBdvf9WA1hpdVwGsHxfp/tWA1j2zNkIeiZAyO53VQBreXys1uBaOn4F222Tvs/7IEos5Dcq2fzf9Poll6r+qGSD3t9n7T0tJc1VeSu7WakmlgOwfL+svadfZzMd1Di3Mw2s2Kb4/nScYtnhOQHAstS/ZFfszADAFihFl9Iii0c3eyye4HVDf1j6WA5gYcPI2yH83yRgXiWAZTu6tsEZU/gKQqHpDTt3sWKMhZjDpRoWx1fQvIRUSvBRbN3yNjul6KVsBXz/qgEsKyqVnikBWNZ3BmDpO04+H94zACwQNnQs1rkp5s976QDWL/7Tz5dhc/cqv31A5Urm66UfXLnwVgSAeYPWMbByJy0PPjcxhs/XCa8ewCIbgCkaCuq0mAYGKz/ljvpf/sW/l/l0KD/4wXsyHl7IxdkZWU9nZ0cMELrtjgxHF3TaASQhhAKTCnnDzVZdvvrynly7doNi7J9//qV02l3pD/pkGJ2jitN8KmfnFwS6oJEFkbqL8zHbhCqHpN9SdB1MgYWcnh3LeDhiyslWvyPtVlM63Y5W1gs79N1eR/q9HitV9Xo9li3HBIcGFt4pwSHuprkdPL/rkaXgLb1jY125HYCCM2kAFYXiVRDeB/kGYCFA8obWAlccr+wFv1u8nA5j66kBWDBoDNyYbqcplKZfZNVLCmwoRwu2e/v2IIURP2UOMZzfxUw1WvA9gAcGXEjvCfpfVqVRLSxV6VP4f1lnwGsV7WwRLlRtu9SdBLYhvEN7F7ZQe2DDA3y4noFp9gz2jPY3CTZ5uiCjY/3cdk8MMErnWSWYlOKnfZQBJjGwTsf5sZS/ew9g6e5SEfgyplEEsIx9RSAHThBpQ8rcYwVOZcMpZUrFyrVaYQAdTUTfp+BhTFiKZQCR/PtnyhfEvOuolDaPABWeS+0IxoGOAb9blD83U39x3zDGFbDQc3IR9hTQmX5b6H8T4fTATAayxfFiQqUEeChQFdL90u6p3+G1tcGcH/4GUON+InAYHAgDSyL1CyBfU1mGuJ4BOOgfgM2c3w7Askv7cYrPygJa78BGgMvtAuv94NhpmwkaGihIZ0hBfRKsAgML74LjiOWaZ3JJ22VFMTB+FJBHuvf44oyFPMA4YrEDlrwLjnRwsFnGGW1qNZkS1+i0pdFpSb+/Ld3Btgy2r0un1ycjCUU9DJtoNloEzwkVBnYgd4NjRBxSjS9VxD+K+oUO9HPa0gitH32/0SSRRmuswsCMDPMB7xz6ZLrLP5cmgDSkpk+nMhyey+nxiexs9eVXv/yF/P3f/gepL2bSb9dldHootcu5tClIDxZXS3dymx2ue2AOomJQd2dbbtx+S/av35L+DgTcd6U12OK4wNBAQRTONXuukDK7KYAFlmgMjsLmhj6/jYmiNpiNvzK/51l8Ibt3mY+Ed2Si//b9OvCK79ABWHkGYD5Pyvzn4jFrAAgD/p+RgZX32XIfrk4hXPU+vF3I/1/W36XvwAEqm7zf5f69GoC1vj+KDKYcAFu2g6tZR1X9YNfZBMBaFYNEMeXCmlD02da9w02/Lz8u9VBZO9cBmZu885VjyW/qFZiem41AKzZUkslb3IhyG5VxrGMDlrfJ0k6vAhKuSSHkBpu/ngOwuHaGDI4qAAv2TN9BArDMr6hz7S0HsIyB5QEse5dsTwBrbJ3DZ2UaWN92CmEZgEXfY0lDV8fHpgAW33IpiJU2x/O15kUAWDEGeIkphEXbXQSw8J1nYOUAFnwrMLDwkwNY9MWN+f6yUgjfAFirDZ2lUOTA0qZGfxMAixOshKWxmVPwvADUZoa++qgqBtZm7ULgAaYVFgEG6w01qqOLMzk5eioffviBHOxuMchBJaYmduwh6D5RgMkcTmiF1LkKXRLkAoi1u7MrFxdn8tWXX5KNtb93TU6Oj+XiYsRKTQ8f3pe9rR0CHhfDER177MrPZgs5v7jgtTUInsvF6ZlMpmPZ6vek3WkRwBoNLwITTPPJzTHHOf1el4AZglRUQWRVNwaTDRpC3APvvNUqivaaETTNrLJA0i9oaJtfRCzAorYN0+kaBLAs1zqNKb0vUnzQ37p7QDpBZP8A3AErzRaxvC1q3Io7m9r+QKsNJVTT2NHFNF6HQEdyAP31/WJQFgTYc+DZDIRj9TpsRgV9GmMBGahEvhoDswRwWFUOLmaFahjpvUxDnjlBOcdM0sg7/RBIyxhqkUGUgVQ25wGKldoWIyg5DbTEekqsGcUfUiEA3x4DELSvytM64AB5G6fV5pQR4wPty1hpMgFubI9yAFXliXE8yhpryhvLNKO/apcUySY6EH4jKMfIgcingU25vfM2kcGmewQFsJRhZf+nE2XAb3gPBkYq2Jh+CEqg3WGn0cAVdWoS4GLswzhOIU4OAM6NA30vKoKej2e7I8d2ZKElBlURFCmxsm5XLzqTjuEVFSYK4yuBjnyuRkqzxFMT4EWVVaSlMb1sWV/O+t76zQdu/hm1TIRfv7QPoAGoDjbsXdqtJaDF77UYBbSdWPob2goLrW4DliuAK9j04YUWw0CKHI8Pc3Q6nlALqgEG2xx6ggCwghg/jsf5ISV4inEIxlW/K93BlnS2B7J/cE229g5k9+C2tFpdbmo0WZBC7bSfU37qxNRf2yFHlUenIZiD2eNxEjg1UDbOfY5Bi4yWASz003Qyl05XKxbOJmBiaUohNnkwvwC03b37W2qejC5O5B/+5v+Xs8PHMug25cnXD6RLHbeFdNotZRTPhYzj4Wgi9WZbmv2eXLt5W+68/Z60+1vS7u8QwNIdJAVrcwCLcxGaZBukEK4DsKy/l4GJxLZdFeR627kMLlQL7Np5HsDaBLyijaoAsHw7ve3MZ3Wxnct+UjFg1bN9MFR27ao+KmtTsT2bAVh2Tn6fsj4vsWJLH8X35mxD2Xk+aC671zoRdw9AlfXR8mdFnyRJNpRXi8tTDleN1Xxtpp1Zk0IYy6NmnWP9sgmAddU2rXt/xTG1fHRhfcjW3arxs+6eVd97+LDsOat8xzienYZQ2Rg3xrT3TeJ9MgZWfj6Oy++/1MYNNbDi80eQzjRmg59WwcAyAIs1oimqHjaNrGpzSC9MQFVYz0tSCP1cNACLYzis6WUaWMlPejYNLANArP9NA2ttv4YOQ/ZE0T9xWRzYNFobphb95jyVEOvjOtuL76vG5joGFllOL1HEPa/iaBpYBlqhn6N2aAD8zD82kkAZgGXt3gTAiu+WYzsv3rVGxP0NgLXadL4BsNYtLc8HYKGcEUXRKXgOQfG5zKcTeXD/nnz5xedy6/o+cQKk6i1mM4E/jp1niLs3W22p1cPOcgimR2BizadMt8DuMQAKpB0CsDo5OiKIhWDn9PSU9xydn8vu3i4Dg/PhiGwcBuHzSzKqAGpNoSMyg1Cd8hpQ5WkyHkq72aJOFwC4dqtFhtZkOpXxeMgAioFh/VJ63R4DNHyXfmrSbrVlOtUAB7v/JvybG2cfXNv5DJpQxSuwg7g4OeYIADMEqrOggcJ0Op8SBdcJfxOz0iCMlbaQ/hfSXmh0F1YmNll6E1lHW2bhOX1qkDIrkraGGTFd0ItMDCyoAI5skbFg0Bv9SicE4MNcRYbN0JJlkAXk0KvxFRhxbQO1LJXTAgQwerSdiRmAa4K35QEsaycWSHNUGOghbdQ5bdY2Y2jYeREgaGnAvOT8WIAcgBjTJovBcqhSCBUeY2v5vstnbRmAxXTLUGnQP4OmO6WFWa8LYEqBBrsPn9O9O9uPNN0nHM8Kg+GHjEOyWRLgMaOGmgIqWo1GITH72+hyyhhCWpgCkGBf4XgyrBp1zkEAFqS2o/AeGGEGoCIVK7Tf2sJ0WKStMY+uWEDCbL72qxYUcLLlWvUvgIYct6abFFIpPYOPfeWAK+279HZYSyGwzWxM+PFuorIevCrYALSdfH+1NdDS8tcxEN6cBHzHMenTGNj1qrWFR/UpgKVVEQNjiscTwAZgHcTnC6kHc75POECxUEcACGlXYc/Zft3lm06mBKWg8TTD/2dTmdNmBkAKen0cQ5oCTJAMBSNQiAIaWGDJwvEme0sBsmanrfpXrZb0drdksLMnWwd7cuP2Hdm/cUMGOzelXm9zg0EZtKgaCECfe9bROac9CmCO2o5QtGPqyltnKZgR/HNVLM2u2TsCoypYvzDEAOx6gLOpGzvi7Nx0GnUjseHQabWpE3n09Bs5ffKN/OaX/ySf/+5D6bVqIvOZDEJqPXdIpzPZ29vX1FGpy/l4LNfvvCXv/OB9afUG0uxuSae/LXXYsWaTawLmUsxopmg95uKLB7C8k2/9E+diZtDsWG9rywCOquAiXV9Z35uCV5xHawCssucotfGOiZbb/2Q09X+2PlWti5sEUeWeXLGKVfkxxU+LAEaRsbTJ+fY87MvgvyyvV5YiFRiJLggs9u/mDKyyPloGVIoR7XcBwPL9aXbe/y57J/bcfq2pGkNV70bvod+um2fr2rPpuMmPsw2rvA8qfcbcjqwBsFidN2N2FQGsagA6B7BK++g5ACxcDxkfvO4zAlgqpaEZGrQttiHlACy1eW6dMz8r9Mu3AWDFd0DfK2UTlNl8/4qx+Rx9ZrfRZuct5uUbu+ka5QCWjWfEfEY2wGd+w89nvVTNj3UAFnw1xihgmGdZXxrz6Ppl7bH1wffLKg0sSx9Nz6vjKQew7HtjYNl8Q6wwGo74Nf2LWYqHeI01DCxfsEvbXGQc+nWP98xF3NcBWFWGpczZXmUo113nWQ3Ypkb327y+Hzy2w1hmwLUP10LAhabnz7upoX7W519/Xg5gFZ9nPB5Jvz8gaISJaAEzrovUOuzAn52dcPD3+z05Pz2Se19+IaPhmWwP+qymNJuOpNdtS6tZl/PTU1YOhGYVzhmOZ2QXsV/muMeUARB2qbHrjF1rgExaQjxMzCkqCbYZ/ADkwf07nZ40G005OzsjC6vbRVXDYz5+rwfh9To1V6bcBVd2AAKuQbdHB18n/TSkIy0IfI2nyuoioBICOxNFR18wlcOCeoAfAMLabWl3AMwp8s4KUA5Qwv+hqQVgCrv7SGOMxsSlGSD9pd3pyPDiouBcRHCHzIhLaVwWGUC5IWSwEhY3DX5Vk4qgTmBZNJvKEFBGXChhjyC5UZfJWI2b/4ljFnphoQqiPYP99g5W7rTb37wXipKF52a6YgCwqGcTgCQDkfxzxOcMIrZGPY5z1wxv3KJRloqJN0eDbmhNqLhowBi5gG6Bj8/sdHHwvdd4Yr9m66kdAyadPUcEqhAYBxFzv0j7d7hu/mobkxAl28nrpsDBrqHpVFmKYkwxBGCk7Loqi0ZOhwN0KEIfgMIaQFRjcwGgqqES5kKa9SZ/Y6caFT4JkoFBhyqbtvsVyF2KyhSwJjYd98EYIQyVaWZ4oBLBChxiKyrRaGFem43G/xHsAbxAalVL3x0dPZ0PZOpd1kP6rM5LfA6gezIBzfpSbV5IiWt12jJDozzgWqItwfGefa7zWGQ6hUafgoDKAtW3ZWA4RDf9/LH5H+oQ0v6aiDqdVDK0NK8NfwPIV2wRAJnilaoFqL+xqcAhEzSv8Ly0bQCgYPsI+KMing7s8UjtAf6+uDiX+qUebynaaBc1rOy67EP8rdVNbeeX6c0IfjHmVMyLGx20pwGQRB/ML2syxXjqdWXrYF8GO7sy2N+V6zdvyd61G9Lu7UmnO5Bup6tsQRa/AJNS7SL+n5MXOb4DKllfJPaapUpXzjk3t+M49BQCjl9l8lETjBfymnYB6vJpmiw4UpPFbCzD00M5P3oqh9/cl0/vfij3Pv1ILqdjrp/NWkMO9ndlMp7JxcWF9Ht9PuuT01P50//mv5VGdyC9rR3Zu35b6q2u1ChUD02woFNmbQ8AFlIIsd6pgwpQGRAbnHmwIFVfjRmdSyk+BngYo2VdALHcm1U+3ypfsPqccg0oD2h5wMq3BuunL6qyztaaXS5cIwSw+blx/XMOfdkz5ABfbt/8OeV9sBrAsgAib3sZwPgsvvg6EfdiXy2n61mqtG2YLb2DyPAuF2HPg8KcUWWj05gK+fVhq2ztzUFG9IfvP85mYzJH7YXAWIWPZRUnA+DN65akbxdTmcLaHXRDC2zqigqPV5k/Zcf6+GbdmF8PkK2e/8vvpwiWeT/R2lJ1z/LnVvtVNW7ya+WttTT4sn6w9182ty2t3jSscKyfy3GTL2PvpPvb2NL5G5m8cbwEOxuKiFiaIysamx8WNoI8gBWLzpQAWN4G5JpgGv+gLZZhofEA/Dv1P7QXou/KIjKm35WACctYwlqCH8/A4v2zqoOUDvAM6OATms9DBjj6tmztRQZJwn8qhnIqUOTndwKtlll21k/e/7fPfAxC4K+mOqY41uJEO8ZiKvohCG9ZYTnZFF+B0N8z3+zM54iNNR1viWigfVYUzcd1VzGwsAmJvrB7wlP317esBMvkYc3sqJdmvoDaZm1PAie97bTr55q5tTcA1moT/CyLsjfwOUXe302N4+83gGWDEEwhTEgAC5iwAJoAvgzPzuX6jWvcyvnqi8/lm28eMDDtdaBHspDR8FxZWbOZTEZDLjZb230yLs6HY+kNBnJxPmIebrNdJwAEpwjMJjC5cF/cBzv5DK7nCwV+IBA/HTElcDQaCkR78d6G0LYCgNXq0NGHmDsYYgiOKAhdE2kF9gva1Kq3GHxNECgAKQ+CiAhYh2CJNZo8DykvuK9V/7NdC4Bu/gf9Q3ANQcliQVaAsbO8oVYASZ/NjB8NfgCRKELManyJglkw9MFQsUpZSfqRb5MHpizgh+NmABvu5YEuA3H0GuSjlO/QcdcIjJlUWSd3wG2h8MY7tg2AZHiv3tBGEAkAUUuBBr/4WBBPgx0ALDJqPBPGadCosxGEmjM2haba6I/dl+/W9bu/H4BJY1PZImvnx6DALbY4xsAIgK10aU13KQbYKY3JP6c5DLnDaUBM0qFRuMqAHg06EyPKgCEEcrbGmBNtz6Yxd1jsQ/vRa6rfE37ibq26J+Y6EhRzot+4vb4z2+FVVErHgMoNWR9aip8f2/b/6CCZ4+TeXXpnLdVOC9X7EHnPLzUoAVhpjC5G5LE0UGAqoeJpu0uBbBzfHwyUtQnh/8ksFj8A+M7dKALrDf4GAA2gekRMDALh+rwA6nToKVMLKbrK/GRJwciQokMATSQQ0ZCiWU/V/vx4Moah2QjAhCmIWgjgaOJV2a5bwQkxgVeynhYB5FOwGDbN0vo4ngE2WeEI2rZLGQ2H0cZMkboWdJWQgg2YDHOYwDMfFLp2Ic0BAN0EDCyrvnRZYPQBzsQtWPWUwrMJ4DHgH2lyM3CN2m0Z7O/I1gHSBg9k99p12d7Zk1Z/X9qdPgEszr8a5ifYtK2gDZYx2mLnajqspsYm4Dm3X/yyJEaLxzmyFW11AI7NgV8qM2p8LVaGVWdRN4VmskCFwvGFnB8fyv3PP5KvPv9UTp4+kcVsIqeHh3LJggZgU9XI2prNF3I2nshPfvYzafW2mUK4f+O21ABgYTwG0XjatTcAll8SdV39LxjAsrXFB93P4itfRcS9/Po6MF8WgJVS+MqZNl7CIS5zzl7mAFYK4ENaUbis+QKqi+qCZjfq4jpe0OK5GoC16h2Vfbfqs03e9zoAa4VcVPSp/MTL75kH5zYu7ZzV49OAqyKARZAgXCAH0F40gOWLOHh/MNrbjP2V2hWfUPvJgXDaJ+GZ4gasaTauB7DoK8QN9wAyOKCDfZwx78x/eJUAFuda6CDryxh/Zi8u+tpKgV+KTxKYvFrihb5Jtimq9ij0d8YW+zYArGhLnB3y88L7dl7EXc9LsZrNrRcJYOH9WDyZ4pJXCGAtreq/Zx9sYqTzR/YBYxWAlQb97zeABfAFABF+UAEQbnekPYICy52juZyfnMrjJ4+YKgjmVKuJ6mCqeQIcBkwisKigB4LdYwBTEwaCC+q4KPNH3wQYWGoooI8ExlKd5cTBolJwa8IUpdlsrGkoYBog6GIFBZEW79/mtdB26I1AX4uC0Qyetc0ApdqNlsynC5lMRmwHdjjw/pHKeDG8COXd8f2E/2qLmrKs2m0yqcDOwPGgkkLPCeOCOlkIKGdzshgYrEOEmCkdGkCyP8HMyjSklAmCQKVJsNAzfBiUR3BFATINmJM4ey7ajcBZ+9IWPgUklIU2J2uBwtCumiADZOsv6psV85ijo8d4Ma0sZQsBDCz6wQsJ+uOQ2qkV1QKCf6kpUtpGZQ8QDAk7MVhgAbjhvniHBlbQwFMBPquKtwg7EqGZyQENOf0uXdD61zupaJcHsAzksoXV95v1k991smvymZC2hJDfUvAYbKMQcokGVm15xzk5SLYj5hZfFh3D29bUVFJ5PXMJ45FjjWoKUTvKwBDyp8zxNiciVPmz5zK9KfY1UgGNEh1TERC+KwPIM348cAO8UXV5AijpRObZ74EFVnA8wxiDW5qPMbAHkZLI9LMAEFpKK3TW2wCgoa2GoCEALwas0eYsLpkKjJ+LIXSZpuyHbrvLcYf52+vo/2Eb0BQATzA0EBVfgMlCm2HlrIOwNExfqOaHR6QmU0jd06qEevxsrswunbfaf3jPsEV0xB3tnGPJOZ6wrw2MTwKTc6b06S5qcjLQfmNVxV22AFCBgQPAjnpTTOXDcxnjywTV5zIByBXGAuytAVioXkMH3kpHB6an2nItBKHUedPO0+pIcX4x/Q7gTShdHUAF3MsALEGKBcZjoyndnYHs7B/I/s1rsrN/Tdq9Ldk9eIsAFtiqarcSgKXVBlWrze5p/RkdYAaTxcqfZt/y4DWvoMk+cehWkemlkwgVFPMxm/yLJIqPscDxhfV1NJRvHt6TR/c/l1//8pdycXwkl/OJbPV6MgEjdzGTbqcjT54cSqvbk/f/5E+kt70vjU5Prt16S2rNjtRhL1kIIVSezQAsMK6m80lw/NczsJIfZXogtvO7moGR+1bRlpR8cdXgXK+1zMDK0wlfJQMrJ4f4Z/QBrx9zvmvy45e77dkYWLThlB1I/uuz+MqvG4Bl+p2xnxyDK/otzud6XgDrkgF08cf3ozH8/LgvY2D5tnm7v+ram3xX9k59fFM2P/1nuQ1cvufqK5h/UTWmq8a9jU9bz8rtRgKwzApVjWFvpYpzqpzZZ/ertN1x3lTMH6sWuAbAsiq9kQhh0g+GMMX1Q/1ji090PQtZ6ytSCOO4egkAlvqTusFjjP9VDCzam6wdWt24pJJtSKlcHqth3QmbVZRMcAsvbaoDiK26sH+Pdoxeu4wVupxSa/PA22xes64bs+bzqKxFSsOzuUx/Ofs8Z2DZmPP3sPGf+4KR0WTi/jFGKzKwGIcGXxLX9ymEmJvrGFh4PgJWIRPAKr2n++vmg7XZM/XyOc/+Du8q+mHPy8B6lkVrndG7yvdlQe9Vzn8Z7feTRnfGlwd5avfvN4CFBRgsAKZ01cBwutDKgd0eGVKokHT/q3tyfHjE9Jp+F+k2Q5kj9Y+lScEyqMkUgrEBkMCuP0AoiKRDnyqyMQDeQFtlAWYUyqXrvbHrjJLjPC4YiHarQSANKYvtdpMVCHFdAgJB86fT7pAp1oKeFnRamOoC9tiEGlyT0Vj6HTwH7qsMLLAr0Ibh+ILXM40mMy4NaRAgQx8QzAjsJKRBmjNobCarHkgDEFgnMfWQAvAtLkhlTiRSnAB66e65Gnivo6SGW5kbttj74Mz+j8DZDIyCKR6QUsNkYAKuE9lPBCrBkTCa6PJulxrwcg21xIZS1oc3EJu3uQAAIABJREFUeNEZwYLMuF3Fu5XFkVLtzHgzBdMBWAjO9PmwHGYitlk8Va/p/DVdoxg8206F233R/gnV9czxcNXhbBExgA1/e7CN9zEtgnBPCtQH4CSyncL7RICpWlAAWIlqKbOppqmVmv0W2s6/w+LMLLxkkwzY4BgLQBQ1qADyBU0pA86Q4mTHRefRUvNCuyJd22hWYXG0yja2qw1wLzm45lBpip4yFXVHyH5rNUO+/QSahrkax3AEIBV44I/b0UZAHp0yaHQ1WjpvDcDCLh5T58AMDIBvLDEdSiYHXTK0nQwntBHjvIa5jWqkbWQJRvC5Q8AUmYNBswkAe6gABJUo70BZf9BhcWmDuePDsUDgCZVClfVE0CfMT2NI2piKAHAYY7QZGAMAgINNtBRcm1+4fywCQZp7WqtsFw02mgAXhNQxTy1t1lU9ApgWmaYOMOBYdwQlAwTNjiBlHPMP2l5IAWW7AmOVw52gbos2yLaETTCefdFqavogNgTqDVYfHOxuy8H1m3Jw/Zq0eluyd/NtaXe3uSnC9GCsG6g22ugQiPRi7jb3i8FQsYpeZcDidN+8f1Ltv+jzRic/c2qiT8HqnyGtFvqFHGcoOnIkx4dP5LO7v5Vf/+KfpX45k+t7u/Lwiy8odv/2996Sw8MjGU5n8s4PfkjmlbQ6cv322yLNNtm7Wqk22HQD8OuwpViXnw3ASmPo9QOwqnSwXkcAq8pvXeXPln+3mQbWJvd7Fl/aAKxNzi0/5vkZWMUgV9fFOC8zACtvgwFYecxh9joHcOy6MWBDirZjaZhtsSDZr1f8zq3bes9l9lDelqK9Kvs2XKkkTinr82J/VV+v6ht/zVyS4KpXWxf/rQZYiwDWyjFYQRVLxZuWW27XWwY/UtqWyTdEn8TuY9qq7rL0H+PY1LavA7ASQGyMP7+xpSnQpoPEMZdpYMV2PSOAZYxiZc6nDUQqvlwBwIrzJgBTNqYtg6QwZ4Nn78d9erfa99yUgjwA/yzq7G0KYOn1y+P3Vfay8F0AeOJYyZhtFvPmABafIei3+evlc9ODT36Emv/mRdzVJr1YBlYZgGU+qSdGJP+2fEMrPlcALO1ZnjuFcJOF56pG6SrHrzNg6671MtrvB5HXWImdXqAVlmswbGL8df0qR4DXPXdsSwWAsOn5VSkO0fBZYNVSMTqk1kFTCgHYydGxHB89DsAQAg0wBID4gqkEoWZNKQEAMZ5oNSoE/GBiTaZz6Q+60mAliQV1sGiKENiBhRFyhhkU1UUmw1EAcDQI6jRbTO3DvdCe8XjC9EEEn6zaN5tKjxUJJ9Jugv1Upy7LFMDUZEQ9LDIYak0KDoOBhXRDpDlCrH2O0u6Xl2RYgUkATR99XxpowlAUUWh9jwYAgZWBNCOwFcBUGM9UAB4GCUwuXJsMKzA6AoJvRhzXaLU6mk4Zxhqv2whsJNyf8WvRWfMAjFXbiwG1bZZkGkiWRmiLkzKeEPzgPSLBPHOwHJtB25trLVmbEtNL51Nxp8oMc7OlDAzTxImpQ9BQYtl4ZaFBM8nmZQKZ5hwrlkaoLyi0J5sAcQHOBOKJ0XDhX94JKtwvZ6gFlguYctGZdZRfGvkAciCK9PpXEcgiWBFYYySCJIYWQQks9tAOokYR0pwSsJVTwPk3z2cpQR2jmH8AJQhsmTaPAmPGHGHVxwioBbHhsAZp4qVj30WmTdJl4nOSQQRQEe4OAFMw7hSc0eqdRYYS/gawoWMa9deKhQHIanPOkqVkWBU4v2bgiTGvzbbgu5h6WEMhB51DkbEXQFmbK50uUghHBFGQeoZ2X4ygOdQiwG7AEVhOYJui7WrXYNoUmFH2oLIMYZvw2zMOOY7cDlxhHamhoilA9VT1j88X9P7wf1yL8wOpeQEUo/MDMCkUVsDzYzOATnLG2rK2+O906Um7c/od7Je+fPQiPsNGgpo9dZxNt8wAN34WQHx9/mTHDdzF+yR71tkyA+NnYfnk+2BFzdCP6DOc0xDaycsGNlBq0u52ZO/gQK5dvybdrX3pH9yS9mBHtrZ2yIgDI6/RAmjW5rhHdUJOMZv3rrgB215XTcD8x6cymF3G71zjLi/v7VNBVq3BZlsmM9VJZBYu1gSyplCEZCKz8ZiVCD/8zS/lweefSGMxl7Mnj2U2Gcn+zpaMxiM5HU7k9vfelu+990NZNFoOwEIKpaaz0qbbe70igJW796m4h/k9VUVgqp9+VXBQdVb1OcY4rPajXicAy+bdi+uDqwFYZTbA+vyZfOmKMmB2rTz4X36/LwfAijY23rCcaVMWwPp+MP+p6jMwsHxg798vU1T9hssSeMWj1b5uCD7l72pd/6667rO87/ycdQDWunusi//8+cvXgl5iYDqX2XCXSlg9xssrzFW9E10LiwCWXx/MF6QeKNfLTNQ6tjMUnon+teWimq5U8KPjhpJpD5UDWAb0vW4AVq4/yU1Yx0qjv+p+0nchYwSbLSF+WH7/8BNN57SYJeJTCCvXFM7H6vm3al7G9xzaZ7Gg+dX2vdlb+u+OgUVfwhUg8H3i2+slJPzndi0v4q73fLEaWNwEp/SEbs57DayrAFixL7MB8Z0HsFY5ea/qOz+YqgCsFCT8fgNYEU+FtkkoAY6AAlUAv/n6ITWjUEmjTR0PVCAcE/iAzlQLOiQ1pBC2mMqHKoFMv+t2VcR8MhKERwRxBKmBU6bicSIyNWcm/V5PqyNMJtKEI16rhRTCBsE0VgnsdWU+1XS9NvQ/wrVaECen0gi3/glajS/OyRADxQKLy3g4UgBrOiLQBFYZ7t9qN8m0mo5UHwc7BQzaQs40Al0EbGBR4XgLWm3sgJqpgN9EA9QAfEXHCgwDprsoCwTnmyOEgMYALG+0YxCmxBwFeCIbyXbalXWiwIGrfhQCX7I4CxR6BRU9O8jS3bgAOwcsXNBRfssqDKWUGQu+tR3FwDoCAwCgMv0estsCYEgAC4wKx4SMABaYNgB1ApqjczIwqFyKhD5voCmvALDQTk95t0VIU5NSGWGb+5wPoZ1V4ZMF+qAy2/v1QKNXP0jfpx1kstDcor9kEzOnGA6lXb9QLi+ADHymoJlEAf0AgPOZHJDFKRMYYH4xjmLkzgkhE6sg8Im00TSm2eZMVNSAXibBhqAdzBDPWLP2G5hV0Dizjgjz0N6dBRxWge78/Jzju9XSMa6OgzKN8FwAlvuDPgE4gOBwADpIGayD2YUKqx2ZjC5oL8DAmqDqaFD/QgpyD2BJCEAMiJpDPyum00E7UFmFTL0j+BycgdAOsFEBmqM9sG82vsBKZPVFpBoiPTqIr9Nrp8D2pUwnM9WdmiPtcEpg24u4z6Y6fhYzKqDpjiXmYqhayN+sfogKnNr/TDvTnuK7oY2j034pXaRMi6Z9A9i38Q17SJYtVe31h3YULFP3TGRiAaAn+0rdV6a6sn8wxwKYjT6up2qjOJapt/Um39fu/r70d/akf/0t6W3vyfb2vnQHPWmjmEcHmw7QIcR7VwAz2reQ8mdjutHQ9FHf5jj2SxwQA7Bi4JU5ZGUAVh6kFZxVpA5yXNZZRIDvj9VvVRPsGBpY46H8x5//lXz16V3Z6fVkPjyT46eP2LqZNFiR8f0f/0RmtQYBrMtGS1rtNkXe0Z/K4g1AtQOwZv+ZvTfrkSTL0sOO72vsuVZVVhWre1YO1YQkDkRRAiE98UUPWggBAihKgF5GoB6pZ/0pQQ96kAANpZkhqZkBxZ7u6a2qunKNjN33Vfi+c4/Zsetmbh4ZkdVZPe1AIjLC3c2u3eXcc777ne+sNL10m4i7B7C03ebwfxgAlq/ilBlHYyKE0hI5Q/mtaGBZ5dbMXuwOOgjWu/04/n8ZQCGOgbwZ4KXr0Naj7wezlfHcz+urwr9FAFbchvL23w3A2mx7tBNHDKzNtb49gM0DsKwv+ayOUeAPDtSHTbWYivs0e//4GvH3btu/eXOiKFguG/f8+bU9hXhbe4vu57+zff7owVAi6OT2Hbt2WWqhiaPn2oci1lbY23VNZwEwa7sHsPzaSzK5w3/S/SIfwAKVnfsX2doqBYJ76J6qBIhYxJ1+e+TnU87AAaW7amBRoID3S/1X3TtdevyWFMI8AMu3wwCsjI8Z9hkwautN0wEOhb4yA6WFRzYKOGXGrSzFPU05zJurCTCY9HkAdKzgFSjToV/pC8FtCTbdWFLcfx2AZe+n6zBNwYvttPmRcdusv1h4zB0yv28AK9bAivdf3/U2TzNDhiI3jvX2GwCrzOq+w/vewP8GwApVViiMrIALGFQXFxcCEd+DvS6F2hHgtJpgFAFsmtDgIniAELppHE2hL7NeS6vTJqAwGgyk02xKGyLrEE+ez2Q8nZKNBeMFvLfb7nAEVbhdgzuIBkMby9L+GGCRjLAmQIaUQYgnA/CC+QNLazGfyXQ8lMlwQDBtOZ+QTQXwCvpaa8FJuDKi8GIwV6/LNcRzgUCH8qJgEvCEfKUpRmS4rFYyRhDKCoepoB0BrPmMGjtIB9QNT4M1Bmw0dsoo8wAWNye0JdKf8oEgC3dR5Fz1tpLc4jDfEzCMEKEKJdMYu82Xf18rw4F6NWyf/m6MoVTPKQtMGViESIv9k9nUNffM2qCGLMsWYzAevmfBpW0WChil1RnZX0FrDA008ENnCNIcTd/Lb1YpE8sbf0uhNKMPAMc2AzqrHvQLgQbHwZ2kJSAJK9SlAXCeg2dpdt4xTYAq3tsAi7S/0nHOnlapdlK2Kp0xwBKHLQBRlhbqgxRtnzKGrK1JYBu+56/DmoEBIEvua+PsdirOLQfAsm+jtNGE6WYnigyqwdrSKnHGusKa9YCVAWtsVyTiDlB5jXXpUvUWSMlzLCAyrwK1XtmFOkfI+kOb6w2KXcNezKaoOApGWFXO317Iy5cv1DlYrqTdbkoTa3i9pMZfq9WU9WIu46srsjsNqOEaEltTdbJkyCoM6xkpnnZ/dkVVma3UIgiaXNbXdIDAzgT4zXFLf+LkH/0+BXMraBvAzmE+Kd4KZuCCDCP9XZlxrCzn/q4nmEsy5/A5pBQSwOJUoeqYtFqNBKCE6D1O/dBm/8y4LsA9YzqyfxdabdbPWdUC03NK2ARolLFKYmCXEmxjyjWQnBDcWglwtlXnCtLV2/vHsv/R59LZP6SgOwqCtLs9afe70m52OLZWoELHPtWaS4sYhKqsGyK6uhJixpXZ8GSdEAgM5R2dGK/VIEwCGseKM9tjcwVzHBZsASeX6ZQBhIdmI/bLmsi//pM/ln/7F/9aKvOxLEcjWc6G7P+L66EcPXwkf/B3/z2ZrSty8vhjWVZqAmahzi2tousZWCxusKrKbQCs1LZlNbA2GdzWM8U/8+yk75O8bxZ9Jw/A8owrTQ7OP174NkTcdwGw/LN73zOea/l9UM7Aiq/pbby/ZlEfbx3RDwzAuq0GVh6A4QMvD2D5vyc+Qxyhh85K+jKXdZX2qKame1DCAL18ZlA8RmUAYd6YFs2HonHePi92B7B8W70/5O97u+fbBLA22lrCbFM9zAL7kPfdDPtK9zDbz/063lXEvSiFMN4/qFxKvy34uizmYqwelS8xP4d2IxwYJv38jgDWKtEsujuApftcFkhTzU/VA83uAYHBFqq0m++bnaP5AFZ2PhVbL13bafVQPw+s3+K4xvv+9NcCsxz/p6ZwKLKDa1mWSR6AZXMmvV7q28frwbfB3kt9RC3DmPpY2RRC3w69p84ZvNCuMg0sPJ/6oYEBGIBUa9Pm/ptlgPk1rw01wC/M47tqYJW5G/awRZ/zjIWya93GMdn1WmWb7kYH7nBhb+BNlM47Ex5IKCrPu/NmUGA8d2gmP2Iidbt+fvNzcQqAO3M1gCGkduCTAG1O374hiKVpDBBJR3Cl6Sz4jGpVATgCYIXqf0vpdLXC1/VgINPphCfkYGchTYJ53lXVhOp0+wRQEPhd31zLXn+PGjGj4VAd8XCaDxFbLL6kDDOcAFHGAlJ9mIVDbZwl9biWM6QHgmU1lBFArPFAFvMpAQjMcdX1amrVwYWCURDLxfMiSGZQvFLNI2xO+Pt0Opcprh3SAhGwYW6YPpYZD6QiIfUF/WCUUM7LIHBshs4bTdYzC0FX4ix5JkEAVAzIMgOKDvenBggQrUoHruPXMxPOmK7YIFvONhewVSCCD0bEFCBdeKF/FeQBNRpbqrJ20AYE04loNd9X7aPkhJmRrf6eXI+lp1GJUQXr2T5FkJTjwiq+CvYhvUvjfdW40b5aE+fygT0+xNTKkBZo103tRJY1BiH9jA1xgab9PQWwWHIu0XQCaEttuAAI+dOSZJNIgMFU5Ft1E+wZ1AFkapaJpgPkpFi/aoLZ2iLwZEUAwj3r9Wam/R4co8OAU2DeInU0Y6dX9Z9C9bwgJh7kQUOGs5640XniSRIEp9ONigDMbJZsimQFcvxSh8vmsA6wpdrWpVoHgGBARepMkiUWgK2UGaZjlxQOQFvmayGYg4IJK6TnTvmP/R+ci9FwJGBiIeVYwU+UPl7JZD4nWI6UQWj6wUZdnF/KxfmFfPG978l/+Pf/Pq9DwBzVV+dzOb84JyMLYD4qxtWWc2kG8AXrGFp9dGSq0LNSphGfPaTGsV3BEWWfgmkKG4VUUTpBCsARwMf8CieQOq7KqLGUQjDEBEzLAMIaCG6MSjosi6VUyaxCP2uRC+xZ/Ay05apBRD0RUvepDWDv1KTb6+ghd2UlvXYnYZaykEVLAVyw4ZF2jXYS4A8aYnh+O4nEexkdP6bYBg4i+osgv5bM5jjV9fNgdmHegRGLvoTthfZZvdOT448/k2b/QPYODqXT70untye9/X1pYx9ptKTehLh7LQHlDSw3TIP7Z3CqfPEF2qKc2CxOGfRryScvWwBCJ5dREoAudH7KuMGhCdazgbRIk2RKIzWqYC5XsgIjeDmX6fWlvPjll/LDP/+XcvbmpfRaDabVn11eyPHJA/m7//4fynRVkeNHTwmENVqqCYZ5ZELuuu7UntJmY94lgQOYfip1tlypTaeza7Y/8VM+bAArBqveL4C1XQCa/jrtb7b4hN8nbD+MQQX7vQygKGNg+b2tzFcuez/XxywRgS9v//0ysNJiNWHx5jCwss9ZwKDJyISkh0ZxYFuUApX4OInmXz7QcxsAK298yvo37zvxXNsWO5SBO/5AcJf4rigeK5qn25+PG2jmthvtjeKr+P27AljcPiLtU+6BgfHKwijOhhpT3ZisKkvAHVR/hIPpeP/YBmBt08B6nwAW7RgPPrMi7jj4hPPmsd1k3WwAaabJm5fJFE74E/Buk62oNRSK09iLwuukX8L8UV81BTK3AVi4o2WQxAAWsxqCz2+yELcFsOI56veLtN3+cFvjkhTESu2VxYV2zfsAsGy+m7+aXfclAJatBcsEKAKw/INuM1B/098zhlWZoS7qJ0Pg/ftZAKyMwvirHQFMQnPqrd36uyK16gBq9QtUGLy6uBJUjgOrSNPpUFVvHir4KfMgpUhq9T4Eh/gbWFS4JgIfvKZkJ0F3BiyD1HigHQx2QmCG1BgCLag4tkTp9wkPvZEueDOaSqvVksUcTK+1HOz1ZDGdEPDqgBG2rsjpmzcyGw3oyE9HA7m5vqSOCF44tTcGEg0NBZEX1MOajkcM1jqdFtszGY41bVGEzzUajVmBzAwWngPXAjuAQFhIh8T/8X38nggtB8eWqZEIJAMghWc3hhEhIQapFTLbaCzJWg9AlGKGGqwHRwmBso2bMpewQZhQs+WVKxsM9CukDIEFh5QpBFQ6HyoEFvATAT59uXBSRaMFhgmYcOjPxVzanQ7HttVuClKWWo06q042W0jhFFZ2wwsMPZR/xzWsqmOv06RG2YzgX5X6NQAGUb2rt7cvs9lCOv2e1OpNmRMAXDHQrTeVOcH0S+oB8Sw1iKIjTUvTxGwumraWgY3ob8ybVM8gezJEX8KNBV0M9oUyVPAz3RQ0Dce+oxuXpoQmAXNgt1m1OaY08gHsRE3BaAB/BgCh88A0nDE1S+cBxh8sI1b7q4NhsdJULlSuI9uilqwvVs0Et6aGduiYZ05zqhVNza1r5TYDOJg6VgULD+CKalmZGDvsJYBppK4BSECqK9KBFbRRQDR0RHK/Qgu3topxdX5/OpuSEUjQgul6KASBNOSKVMgKDLbFxOalIrOpaj+Zxlyz0WK/ALC6vLni2vrkk2fy9OlHBGoNKEf1QDw72KC4NkBmvI/vTaAr9OSJfO97X9AOYO0RlFkvZTqZyNXVlZydn8v4+lJmN1fy13/1/8nl5QXBdsx9FIqgwwndO6QZ12syvrkmcwvTZDoaUS9wOBhInewv7TuuoVZHBoMBGZhMqaw3CMzBhgKwb3ba/F6t3tJ0PWAiHKMw32papdPmIsA36MQ1AIwo5kvAly+w06xyn6UyGTVeeV1MBUcbLcUPfYG2KziKtdgK19XTTF42zAOuvSBQb86VrQl8jj5KcPAxB80ZRDsV1Fa7BUfYUkvxAMawA3us0e7K/vGxPHj0WHoHR1Jtd6Xe7kjv8Fh6e4fSApADBmwopmDsV9pR6jRqRdPEYTUw2lKQk6y5ADQHsCuZ0wCljG2ac5BvxSM0hZlPnTrKToNDqbhV1a2zvkFlzJuBPHz6UM5efCOj6ytqOP7v/9v/Kj/7yY/k7/z+78mPf/hv5NNPP5W/9x/8A5kultLq9KUNu7kQspqt+IX1O/cRxzqAEC8PH9ZVWcKJF/wMhxI4dd0QqA5skTDWmsKRfcWBwC6+VRl44t/3vkLd3X5bsB77w4l+ZBizZE0kj7KbNkoR0HSb5ynqP/WDYhWyYsaIrXl/vaID6KTd73CAust4bpsT2fdsAPP72/Zg04iz/Yv+IfUBF8kMzLZrs9/svvo5vR/2GfqsoRCG2S/cx1imHAfHcvD9HKdibTx3AQNr2/y4Xf/uNk/NpvjYxNuZvLlT9Lf88dswAzv9wfqv6F7JAYCziR7UwuH2Nh0jG7e8xmwdgwDMwiczHzGvjViftrdl+jPKSDD/3g47g1lN9jirLpiOU5pVwHYGDUrLNghHhGFeOmZ+JOLOuGMBLV7d4+Cz4Sf2U39wbqCEMZxZvZc+tO2NqYSG+tQK4rAIDMcGBzSqO8HSTwCwwt9NsoJjEFXlhVvLQ2AHCpkPuULWD8oSWenlMIh+Dtv+VDTZljjNcYeeyTiEL/jfNwsspFe1MY7Xjx4QB83ZmCBgfR/kQ7ztsrmUXjfLwLLMB/ootZrKQ4SiUbRNc/j66eG7FfXy7bT/2ziz+10b0c+zEJtZHIqxZLYTDmxJEFF/HnGutT8F1HR+2MsXRCjb/8wZLUwh/A2AtZP95Kn2NkNdNhDfdQDLHAS/oNSAmGYKdH4qFJW9uryUyWgk3TY0YmoyAihEDqyeIvuTf9OEAthETZlwEo/7JAYLKRLVRihDHwyBnUCE602mo0TMnGwo5EWTNbOS2Xwl66oGtU0EVYBWVlOm+YDZNby+ltlozOAfju5sMpSzt6cE4vq9rvTALKhCYH4uM4i6I10DrIJ6nXpZYJkBFAODYzweKtCGkvMAqgI7CkECUzIIICjDo9PucIPAQgeTzPrWUHv8blRTGAbcD+BcfNqE7yOo90bTEHUGcUCS1qAghTz5xBe0amuaOqRpVBUFeqoIDBuhgsdKKouVtBtItQmphkGri5tUReTy8pLaPQCN4pRGgEzQo7kZDpnOCeAO2mjQLUM757Op7O/va8BpJ5EQwa7VGJC32y1ZhRzuRRBDrSOVlPRbpEc2qWkzGo9lDD2iVku6vT4ZJ+PRlOy/aqMljx49lCdPn0qn3SaoOBjcJGOBPkWbMJa4r2mWaXBQIYtBmW5pUK6VIhVsTILxECkBLDKQFuM4vBkq6AfWCAJ9ONWmZQR9M6TNWkoWtIZCtqc5btQCQuDoNKJ8jjhSgQAAwlG3tECAFZwTtZosF9qf+B0AB0Bf9BOcLgWYlLVCZySwt+jAUHMo3/bh85grvCY3SgVw8A9gLLWc+HtNpmOkrenGyO+BhTTXVFoFCZEu7JhV7sQUQTMZZkGfTEWn1fHB3ML16o2mNBpgR3al1e1Ip9NjelSz1SSDaA4HJQBMeO79vUOCUXA8aS+qVdnf35NWG4LsADtTnTOAXoeHh5wf2MAxf/EPbcffBjcD6XT1d7OTCQCCPpS1DC7OZHxzJZPxWN6+eSM/+fGP5PT1K2nURNoAz54+ljevX8rJ4aG8fvlC+t0uGTVXlxea+rhcyng8oNYWnU0Wf1gSyAXDCr9jXuH9IUHhNp+j3mzKbDKT2rpO8MqcFbMh9lNTIlVbyeaAjj8E9Bs0IQkbEKyvtaYywmGGT4r5XG9UpY5KmZjHWCsAm8i8BENM2w2HmvcMWnewxpwvtNWKtKeOfjZdVh0sBfEsldkKVqjNSatHQvfLp4jCLsGJ6hzsy6OnH8vByWNp9PrS6PRYpfDg+IHUmm0CrQBzdK3XdB1iftVgC4MD6oJUdcp9hUkPYKVBN/aHolLc/L5LPTY7zn5aW/XBkDoByJPgVXpt9jFAQqaZo0rkQl6/fC5f/fyn8urlC3n5zVfy8KAnN1eX8uzzL8hCe/TkY1YhHM8Wsnd0TDtGmRiC6dBdDOOE1AkWEAnOaQCwsDOhRcuFjm9QkHTOlI4jAi46xN8RACsNDEPKTwBukmr1G9WotgMDxnwCEG7XTh35YmFo/5kiD9Xv97cBsPJ81V8XAMt0jnwQyHXEQjP6yj7/bgAWDug0Y0DXmp8nGqAHKYNfAwDLz7eMLcrtv7w+zZuxdzugLwOw/Jh6/1gHyjIKitdqGYAVAxoerLLsliIAS32CrKRD0sYcAItzNGEsBqZzYHDREDuQbiO11Xy+0GGK6RiwujuAZVkiOMi4DwDLNHJxmERmPLSCmU0QGEFR6nwMYOGwRLNacMAfDt/tgDICu/LWOaUGtrwKakwk39gFwIpBq9SPgU/17gCW2Ru9Xjk1EoaZAAAgAElEQVSARV8A1YUTAEurCZvtywOvzCe3Z8gDsDBu04mCVuhN+MIYE50fur4Rp/o4Qu91FwBLh6DyF3/2x5zKG4t767D+5s20B/Lph3nOQK759hY42ggsSP6we9uqQwWNJBOyZjrXgqliAHeQNgPtKFRF67RbCYBF4D2khnkmV4rSZhe49QVRazjUtWYSrHIOJ1ROTdczVhO+p4jwKgnKwdTpdBUgaXVqFJAfXJ8xpRFMpNcvXsgKulSLJUuPL2ZTmU5G0qhXpM3Ul5XMIY7MVDY1hAYGjIcDsrigHTIcDGU8GmSCWFY2bDQYYKPdxiDBtSgeT50sRcq9E8kACmyAYKQT7ZdwAkHgL7CoeM2pAlixw6HGBHs4gjENFpsUO9fcO7t+yg5TUGIZPmuBFU5Q7DMauIZc55DTrYCCbix+TDm3YbwRCM410G6jGuRkGkTXAXo1EiQfcKilChLcgmA/nMdGS3p7fdnbwziu5OLqRuYAqzDHmk0Gp2BfNdpt9jWCsXa3I8+efSbPPv0cNAOmMZkej23KSaBaqcjV5ZWyWlDFrAk2Rkq3RWDtxfax9YIVCODFNgvMC6QxAYxNRPlDVbi9bo+C5YuJVpqE6P94NpYVAseKSLfVkVUF1S71pIqptQAlAmncUkptE9oEIKoJa8+eyTYSnRfQS9PnMSaPAcS4NhhEBiSYtlm8EZk+GoFUALJVvSf+MU0saKKhjQTrMNdQjKHVkilAlFqdgJJ9F9cnWBi+5x0AP5fx/1azI/OlgnAAj/BTq4DqfAGAyTkYqnAakKaiokLQUtPq9MScc5igQWCQBuYZ5qfODS+QDzbnVLrdTjpPQ3VQszebKahpYQTMlV4TBQfW0gaLsSIEugeXV/L8+S/l+VdfSTWkNS4nU6Ymt+p1GQyuqMl3c31F4KcFALmuQOvz588JAHe7PWoJgn0IcIxOxHLB/hmBwRUASO0Hl5YbfAGkosEBtzULQNAYoXAYwMgi022GE1mtIJkK7YPWBRuCw4YGDykwf5WZFwAs2lhd/wRHQromHOvEtoFBGBi52EfssMeAKnVcNR0b4KsCaykbCvuDncbiu7TNgRkMx1lZlQ2ZgoVRrUv/+FiOHzwmcIP0QmhgPXjyTFrdrrR7exkQK6nSGoAkA+y5jpx+X7J3B0euGhhYadiWsi/93mYnwwCJkUaSrLmQts1nBYszMAjwebUKgSYXLsYqtuORdFqoSluTNy+ey2g0lIu3b+VP/sX/KTIbSbWyks/+1vel1mzJycMn0untQ9FRai2wXdMKq+x323dU0v/XAsDa5qsVvWcMLB+cej+tqLx6aqcDgJeXZ7oBpmx6gLu0Wf3H3RhYhc9ZViXwO8DAUl8xW2UsiXnuCGAZQ9IYmT6WyvjvoZ/8/sXPBgZfUf8XsTp2Gf941uR/pwxo9YdHmylSNp+LYpTyOOj9Alhb+yARUL8bgGV9cFvwSudKNo3Y9r5YazaJz4Mvr5KjevjPeWbaVgmbx+xLWP9WsS5MOGNgmYi7zcu4CiHu4RlY9w1g2XPwEBIHQcj24DmMHqpupKBHoNRqnR5amR/qsYzCdRXWYxmAZQAM+yewIT3jOr6+X6+2/r3/6teL9rnOUAPCvH2wuDBhlLmDUPMHkrkXAKIkBdppz9IfX2oc+W0DWJaaaH6kZ2LdK4DlDe+HDZh8aK3bBLDKjXb6DN91BpZVbdPgVIMITTEAYLFg4HJxdspgCilXNVJH5wS2cBLPAJzaHsrZUjkd5IArIg/Gxnwxp8aLT2EBiNNstnlC7ZkBVj6eGH61ynuSSREqWgGpNiOMdJtmsyuz6VSkArBnJKObcwYFqCZ4fXnJ9kIsfjmbku7aqFWk2ajKcjGXweCawRuCcTBXcB8wdRAwgoGF1CgEpQxiV5rihHYj0Aasw/SiwJzCM+B9Y56YYWo3WhnGgIEnBlQZA9NS2wzQ8J8zAMyAiJTphpRCtI2JKQoa8BRfNaBYySpJw9QAfx7E+PgNBIVN1dWxMbCqOmgP2+L0nVTXygWYSF2azqTfhhbalNotAAOgCzYYjmT/8IDMHAA7MHyNZovjSYAF4w69snZHBuMJz5IwFghID09OpNfry3A6lU8+/lT2Dg7k8ZOncnh8xP6eobIawMZGUxbVBu8NYMnmC1gnSPWcjCfS3+snJ03pZqFzC+3AeCsjAvpaOIdFMK4Jfpi/uIZWjwNSC22vmtQbNc4X+BKz4ZgsGqwjrAfc24JrjAcAEs/QiMGcyWTKDT8FHJXdZL8zoA6aSJi/nm5NDSS2N9B8AwhQC5RsjCnTzQLzDICTATKY6wBXOQ/pQKHiS1OgLUftHGhKLRdM+cTv6BmcVoNRBqe/UdM0zqvL6wBqKDPNNnID22w+x8/tdwGAK7YOCfyG+YiB0LmvWl50DrJRplRIM0fVneA4mQYfx0EBcP4L6wNcoYTqHBxggEq4zxjzcK1VTTEPwWzC+Nmz2LgQmCbAh9S+pqwWM5lPUG10RhBvr9/lOpxNx2Q6IU30z//Vv6Jd/fqrXzDVE6l988mEGkd9VFol47QiZ+dntE0okAHmGXT6ppOx1tqhXQXFe5zQyQH+kVkUAFHqarEPNAWRz8sqryZmH6rocMwrspoBXE0p8LpGUKHVqlkaiBSYN9T4A3urTvoOCmCY3ge+q4UpAkMvzEtdL2kVSIDsSPXkdXgSrM6ZznlXYIA6cEHM1QT4Q4qdAe8kIoLlBzblciHNbo8g1tGDh1JtdaR/cCjdgyPp7x9Ju91jOiFYs0gd5FxbBF2+cF2PR2QOBXMBrMQ9T2alfSdOvTMbbowmdWrtNybpB08YoFY6y7EWaHtWC6agzmcTubw4k8uzM3nz4hv503/xf8iTByfy+RffYzZy7+BA+v1DqTbbTC9G8RC7GmwWmMPsZ4BX2MuNnbkDA0vXcBiPcNVfNQML/MLdAv30Uwl4FbQS87+//boGLBkDK2uWcnJJo5vsAmDsAmCVBXhl71N/9JavsmvmXa74ebenEKYLKx+kwMGkvbL32I2BlWTAOA2cvADaM3ky97GgOGaaBP2zoq7dZfx3m9e7AVg+sKadDqn+ee24TfzjtTVvOY348TIGVtG6Yhsj9mteu8sYWP4wEwCWgRbb2FfZ+6Ti48nBDauWb+qm8VmM+Rl8PmPexACW2VljG9v7xnA2BtYuABYPNsPBkPljiOu8Hq8BKrdNIfQMLNPCMgYWHrcUwKKSQSp5sAEoRbpUMZhUBmBltKEiAAvjFTNUbe+1+5g/G9sYe98YWD62sDmEv9mhcgxsmV+fAl+WihpYoDsAWMxqWqr9tOvn/dyWQqg60kLiAXxX+AOegRXrJ79XAMs6eRcEM++z72KAPvTvlBljX2Uw1wBasnLhgxafkPmJ/KH2UyWcQGuesuqo8FwAulZM2ZvLxcU5DS9Sc8AoABPFgmIaQTj/cAD4RRVkN80m/A6tK/xEwEvqKnSjqF/SZApUcrjAe2eZYGkurgI0FjwCdOp0uioWuF7LYHhNfZDlYixXl+cyQHUwBFCoLjaZMIUQWi5gYc1nAC2UqcRTfaT6jcZyc30tw8C0AosK6SxgNbXaLTr84xHACv0O2gEAi88UKOi2CfixRtCBIJgVC4OhAcMEv+PEgWyc4ExYEEdmV2AumBG093wKE9k364ZSb8FCYLlddPWCgaQBM2xXAAUITLGaWY0C6DMEj0FMGPeoVTRVEN/HZwHmaUBaZ/DDTYlVE1cUt5f5QnqdvrS6bTLp5mRXLaSFdKy9PkErpEMB3ELFNKQD4rqdXp/Vw4YTirXI8fGxnDx4KMcnJ/L0o4+k19+X4WgsBwdH1McaT6ZkaSAVCIwrbBxjUF3rbVmFtCDrR0vVtFMDZWqkefaWGoC/4f+c8/ADwzymsDGrYCpQQ60gMHxWEFTGlFMhbsytfrdPViJSHpFWotlXuikw9ZIi5amN8Bsw4RhXhjfPRhgjkM4eQQ4FiTRVb04gwew9ABd1TjXtAS+sEwVbPEhgGl6p7pc6X8bGVL0vY1vZ33VztDQLAzg0Vx6ft/v6z+nzpy9vY+F8aGqkY0zhGcN3VH8L0FMQbw9t5DgDzAGTCHMX9GsWEVANBs8UBJinayctFOD7AmxMA7nwdWORoW8BXiKF0O+VuhbSNNKrq0tW2tPnXMuKa3tGIAZ6WEijha0D4xPVVk/fnMr+fk9+9tOfSqfVlOc//1q+/vpL+fJnP5VPP30mz559LGB//uLnP5H9Xk8W84ksZjO5vjqX4c01AQxcS1mT0KBqIs+P85f2BGuTulFaHY9abaymZwc1pmmgSFd9CVAsdoLyKo4GRhvnoF6XwCFSBmFrHOuE4HADAJECY/i9EeakMuSgVVcnEKw6igEUM9YqgVgw8FRDj8pMARTzLC7YlclkRnvAcQ7C6929fTk6eSD9oxOpA8Q6PJbDk0fS7e9LrdFmSiHnGCpDhtTHxAYbjsRiDalelfVeEnBR4ENnhgXBGcArTBqDqOL39LBH9euoW+gALIJoRt1fLKTX7ch4hKqDNWk2anJxdiaD62uprObyk3/z5/L27SlTbAH0P3z8EVnF0DCEDfbeCcclAFg2p2GzeXhRAmCldivonH2gAFbswxlYZXOc+5dj0yRH6BusqSywE183BrDK/MzYtu8CYKj/uJ2BVQZAFN0nCdC+IwBWyuXI7iXVTEq6H7PdASz2cw6TKhO8RhqtSSsiAIv2wLE98vZ0+8xt38sfy9sBWBaT+AOyov25qH3Zz+/yqeLPJBrmBaxFPwYxeKHPku9bJHv2Fjakj890zNI5EwNYvu+z47A7gMX7hYah3bDHWuiKCXeZw2E7ZDOABQAW95AohfBdACyNE5SZhZf1sfpN2q5dNbAQUzG+UPQqk0Koe2PqW/BmMQMr6Y+sD4I/84DJpfXamPp5sD2B0Kovh6wSkzEJfkkegMU2R4Lu29YH/C2/t5vvaevL4guLDe3v+JzJgpi/rD91PVdctUsysEJ2AQ7J8RlkfbB/7gnAmk1VixnXpnZuyH6KASzPxEI7kSmRjkvKRtx1P0xSCGMTkZwElmxQeU7X3UzSh/Xtso4s08Aq75/vNoAlqxC0kqK9DCSplQI9i6lMhgMaJp6gA+qYzxk84R/FqsNJQhpghBN+K+tqlQxD2pEF37qwlSFg4AxBm2CgaWRrVaa4ID0JdhCLDC9oJymVEgtdDd/V1TkrDMp6Lm/evJKr87fS7/WYegGtmCaMVhWiuNfUnAEzAgwHaHoBiIJYLphDYEEgLcm0ewCCUdOHwtxrMg5MGwngAFgOZOhAgQuaNSH1yuYd2BRjCMKj2mIw5mYEuFEgqGgqYMVADswWB16RNQXGRiJ2XOdndC9AgF8lU4xjgU2OmUALTe9jNRQTY9RARZk3gWnXqMlirRuoVkHT6oEYWwCbTM0EeIf7ANNhCTNldzQJ3DXkwcmJvHz1hho9OO2vNhpyeHQk/YMDef7ypawAtoT0OQhTN9otOXnwQD759FN5/PQTuRxO5ejogTx4+JCpl4PRUIUFcX/kY0/n0up1qVUDwwohd9wf/xB8Kc1M55yyxhQoRHswPvhOwi6LhEDxHXwmYekY8MRKXUG4O6TMcWMLtpTgQUi5qhBkCUGdq7BogTvmTnYDzBr5RkOrCNom5u9jzoUHkOy6+kxLWSfVDNNTGNsk8ZOnKkFbID5tMidh04nZTDWwa/qTWzpktXRztRRRm+f4CYZb8YuCVFxzeBYVGK1x7eG7BtClDosC5ICq+DeAZqDwBwFzBX61QIRproGFoqBbCkikQB+cuBnThDVNUvWkbH1jbKxMsM0hv3YVILK5B4Ad/d1kyjXEZaGnx6qgYAY1mzJGSjKLKqykWW9IEwyr4URajZq8fvVKzs9P5friUl6/eiHXF+fy5PEJ7RXsGlK/HpwcyhRaW2/fyNmb15qSCwA0CKuZkwQslf0DBhrAVaYPhnkXmEc2njUcYIS5rU6VAoIm3ulZdbgOXrQPZC1CBB1MxADohuskjLWQ2krmoOsrm8N6+g1afJV9BefMmJ86dxU05zwL6YT6jAGsp7h8Q0aoaluvy97+HoGv4QTi/B05OHkgvb0j2Tt5IMcnj6RzcERdLIBa9UabABaANWsPHdoQYYBpiXsCrOc6CZN4A8DyEVg00TVNO5sSyfVNUSorEqHsWQttADQGFza5GocXqfMoqgH7Rju/lrM3r2R4fio//cmPucccHp3IRx9/IpPpjOxU6AzSRiZppQpg+TV8GwBL16G2zlr5ITGw8nw9L/iOvS0DXqmx5fNsfrcMGLDANdUg8dcp8xu3+aU+QLsNgJV3zaL7JIHSdwDA4t4YoFjfr/j7fQFY2Ff8QaKtmSSADqtxoz8/cADLzyXf9rz5WRYr5e3j7zB9MpcpA7CyvtNmxci7Ali5zxSl3fp+if9vGlh2HdtXLYWQe1e2kUmWiwFYnGtO9kPtSKo55O2tAVgq8r2bBhYPbINuZZLhcY8AFt0tO9BxGlh8jh0ALOsj86X8YX2ez+rHAIyhbS+t3JzVKbO1jZ/Y362qtd3f69Fus+Mac6RyLeZ/+blg7bf3zNewWAU+p/n+1k62z4OpwRfGtXDox/sSwKrLSssw3omBhTaZBhau5QEsS8E0vzfxg4MPfmcA68//9P/iE5RtmEWD/K7f2zprPqA3y43ydg0s29SKH+nXA8DStEGwHTR1cIZUusko6K5UGWQhmEMKEUV9UTluumAAayLMltqWBFKowBVEpJMgoapAj4EGzRoCeGaAKHBjVY9CwAIGA8qnM7hg1SgIgKswNNoC6AiLbzC8kPHoRibjoYwo4j1l9S+IJvNzPGVeEpCbg9UAvaLZVG4uL5U1FsTFwepilcQA9mCTmAMECYKeRg0m2MSy76GMLphesxmDVwBhZpSp74LAfK1sGM+oMXFmA6ziuYrfAa4ZgMV7MmhNASzoRS1m2p+o1gFGQcpA0RN+D2AYG8yuReAxEfPWWa6BZUWW8xXBQ2W5aWSH99BH+3t70u715Ee/+LmcPHlM9tTrN29khJS5al2effaZ7B0eMGWn09+Tk4eP5OHjx9KHqDvStQDqzZbS3z8hSAVdHwQXBAXDpgN2CVLsVKMHVcpqKrocDPpsPpV2M4hEBxto84RzdbGglpCddtDhDQwaYxhhbFT7SbWe0u+jTwMo6IBH6wNu2kxL01Qz/XuajmmfyyszbRsWP2NgQzAw6gCljCMAYBTdDxWX7Bn0hCxlPZl9MsdH15umUirgrClTyXwlwIzN1+knud/NETNAMA4cbLM1kMfaZWvf5j/et3t6G6qgkuoNecFSsxP2He8gsAIkcCtXRQ1MGlaiCkLuHBeMGzKWM8+m6xTpcnrCqKm2zWad6xP9lPZtCsLjc9Z/qYMVRPSpy7eSFpigXHdB+J4FIZbUdRuPR7RXysqqcD4CYH/85AltT2W+pOYVwK/JaEiWFjCu4RV0tL6W8zev5fTNS6Zx7/c6MoL9QrXG1VIeHx/Lq29+SVsFD1Kr/wTBfgOswimZB1ltLHWMUrZeCmCBVRsA9bAmaG8DiJ7MI8yhZVrFNp2Dypkz3RrrQxNmt8MO3BnzQIE/ZbzSOUOVzZDia74/xy2wFZOgslqVbq9HbUbcA9VikSoBtibMVbPbkf2jh7J/eCKHTz6SvaNH0u4fSLPblwa01QhUq+abzQnby5JAJDxUCmBFzBxqV/lXymLEX805jrVw9IQfp/44yNFCBHiRKcf/q721dY//AwicjifSajek3WjKi2++ksHZG7k6O5OrwQ3ZzDgIQGp+u9slg7AWqrXaunoXACsbBAcQMwB9HwKAtc3H8wBW1v4Ex79QI2o7g8eAJRSiMFvl21HmV29rs+/vXQGsouuV/f27kELIvcYBWLZH0567FNLss+7OwGLAHKrf6v6hdjzDAClg8oCF7jV1krkQWBxF82CX8c+YlUIm0XagtQwAgL9dHiPFLUl/36h9UPzR3HfcFp3bjjyfOHshzwDZBDPKUgjBuoIt3vBvnAi739fi/8N1Nl/I7LUa8qw2VtLmAGhZQRSt8KwMLP/9pFBP+KJPIeS+HQAsHb/tIu4GYGE+WybI+2Bg6TFMqoHFbgjtT8YxYmD5IifmVxhrySq5500cu96uAJatS/+T/8dBv6v8y7F0BZXK7Dj8Uxs3mwfWNvMXY59YgUstdgTfXr8XVbNMmE0KgGLcCGAFlpRlkWDP9/uPb4P9vyyFENePASz4vIwbgxh/DGDxmeC/35WB9RsAa7vFLDfOf7MBLEsh1EWwlNV6LqvFnIESBImh9wT9K6TSIciAJostHgjnMkg28eRQYVABEA2mbMHZAmAwSLFxBUkqLFClVGDVGkrzkvUzKF2v7CXoGbVb7YRJBKcDANbVxbmMJwMZ3FzK5fmpNBpV2dvryXI2lzkYPK26tGp1GU/GMri6lNlszDRIVG/C6DdZ6cxYBaFa13wRWE8K4gA4Y/UvpMM0NC0QVcpMVM9SuhAIG4NDwaYaARsEHEzBDJuIpV4qmycIvod+9MGTMbCUYaVplB5kQcUyCIbbe9b3ZrSs322VUHA8oPd4ruVcQSMIrpsocgURNDSFWJVM06qgWYPXZDZPqMfrWk0m9ar8/g9+IDeDgbw9P5d/+A//E2l3e0wXfPrxxzKdLWSJwcVJA1hqTD9cCu7RbHbYdrDw0G9oO1JhyLRiGiL6C+8pAw3zDQ43WANMHwN4tZwkrD1vCawPmeYZiZD7AAFMLTgL1l/muFpQi7+bkxeDAKzMARovniykIOIntKIslZb8FrD/XPVB+zyeBellHsTy9kqD12XCyMO4sT0h4E6cbHQvHQeK2shijaqbNaaWVXkiBodH+He8j98b6EueyoEBiRRA3US10iG3ZAbYmuOvYJBusrQUATBSGjraqSAsrqV9iZe3A36TTf5PplwjcapMiD+hS3MTtQqbKZNFbYsyEBdVzFEEGwrSsQuYlljlup7PNEUUDqUBfpYCDAcCDM92B+ClAmG+f9UPzT9h0zEAeAmnokEQBXM2XeNTAeMQL8ztdgdafsrGQ1rtcDggA2u/sydvX79itc46dLOgi7VcyKOHJzK8uWRlVaQMvnrxXL75+is5ff1Ser0uq4NenJ7KPlJjF3MK3zMteY4Kmvh9qsxMlklWkAmVUU1jytJKyQAMVTIpXo554FL/1DYzWZDzBDYb2At+ejaaZ2pxnQQHHie/9lKwPBssQH/M9A6tEqg5hGBm6f8lsbs6+wK7NMwPFI/AZ3DggoAfY4DDhSkODpot2Tt6KA8efyz7D5/I3uEDae8dSr3TlVpN7R5OMlNQUysHmv0wB3YDwGIacVVtW+blni+kiXin2J7Ngiak6ttrTfG9tBy5tQF9SwZvaAQOU7ivQh/t+krevnklz188l6vra3n44KH0un3p9Xu6P7FYiVUhfDcGVtYx10CLxYc/gCqEnoHjh6EIuEr62phXtwSw0uDEAoffAFhxn0YLgr8W++HlGlgMlkzewlUoo89zRwCLhQzoT+gehpftPzGAlftcDsDyAasFwR8igGXjQf+hQCLFB+F5z52MeVkO17Yvh0OObfMnnjeb8+huABZsKcF9YxWHPd8Kb8TAVtzW2wBY3EsTW6wHadhTaZ8tRTBh02jGRLr/BKDSRN+DvwYG9G0ArCRtEH7qPaQQ4lBFwQxNIQSAxWq6ITPAGMDJuMWVBUOaIA+5gswAis3ghYwMHN5vsydlAFbKnU6vkuxnOaLu3NPC4Z/5Ptum8LcNYKl0hILsBJnuCGDZoWQZgGUgnDGwDMACA8wkFBJt2a32Ptublb/4s/97O4euxIDY236hlqGOPgDMEzHf8ZaZj8WGqawN9r4xQ+J72vt5JxC3aV9ZO7y+zfaN+jZ3vf/P2mL0LAz+bV2lhk+jqYHr9fUVwatKdcW0lcVyxiAT30O6DU8swqa3WK6ZpmAord/0LCBAwKLpaWmalbUBT6lBlZb4VuMBPadV0A+qy3BwQ4AFQQrZOQRBwvVWa5mwQuBQplP8G8todENhZ+qrMMVIGV9I9VquZjK8vparqwtWAUP6Tafd5Kk2dWrabbIMBjc3zE1H+hwcGwbHRM0XDHgZKIYgHfo0ZnBxYgDWl3dkDDyhllJ0ugf2mmphWUldTceaQGOsilSqFhlYszkEotWoG4OLIA8rLC6k2+7IaDTmSQKeFQE1BLvxGQbXEIru98lyQvu7va5Mx0jNbMn+3jHFq4+OjjQYb7ak3enIYDSWXn+PeioAKAHCga3Q7aNi4B5P+Gvtluw9fiDHTx6TWQLmGYa52UbluBqv0Wi1lM1FAMeVj2dK6prMOFZiYRZSMGUETGCodXM0NgI2SROrDnwFqQhYeMUmsNhx3mWNbffOtOWokAegSBlZTLdE4IomIVh3v9vn7H04uWShuFMM3yoPZG5rrerpqD4C1Q2g+YyNha1LU8zs/QyaFr5n37/tz9s66Jvjsdo4paM9cLpX2Y0i2bHYz3OAagFgU0cw/bTqwLmKkz6FFAAY503+AcbmfpL/OSpBAVAzPSSnERZfY2M2VVAdFeBm+o7OZaTGcDcRYSVYfS6wiwDqAKR68/qNnL58IdXpVH72ox/L9dWVdHsdCsKDoYVKdRCTh/2EJiDAUqQfQpcLNgV2CqAbqx3O1cYD1EffG3PRTkLREk2p03mFPWG9UgccKcOknFcq0grMWBTVgC3hgUcAOMGetIML2yfXSK1EGmBdGb1pwEgeFH9HaiHmsTKyamTQmQMKJI2AK7OI4QAD/1Fmn41Jd/9QLgcjefrsc/ns+78na9iw/Qdy9PgJQfbDwxM9QEHVvoamkWraQ8qC1PYGUDaxNZqWqo775txQJUm8pdVHk1mbBIwKEPsJm6QOhkBA0xn9tbP6U2TPzKby+uVzubq4kJ//4ufy6bNPeStNu4cWZZN8kkIAACAASURBVAqwcU8OqdFMXAxp1/y5Qnods3IFOw3Kc6sFMRtsTINNDawiG5sXAJQHpNpTZf6bAVRlIu4bKYPRosT6hT6kzcn0bd2TixgsVn3MGFhF9jn1U7PpT34++D7Z7MuU7Rnfw/rX++Obz+GeKCfd5q4MrG1jnKzT3Pmvf0yblN8/6cLJByq8iLvvH1uveX0W7qz3N7A6XN7a7MF5zseIKZ2Mn6Wzb9nH7bO7+iL+c37+5M2xuFpmPBcStmoBUFXGUCqa17v+vQgAKh6X7VfetB/FGTA2wcyPsrHNsK7W6ldn507+XMwbP/P1/brTuGqTGcd2hBvZcNiBktfAwvftINAACxMKTpiIgYGlcUmqb2pat8jEMKYP2xZ2IesD85PMxtl8N7kK85tQBdzWqfWjjqntw9r/cRVCHHjxc8H/Mhtru1kyFq4oFOVOXOokPuNjxdx15MgSfu7bvIs1rtM5EIqRuAO1eCyLtLD8fWKT6terTx+M544BQfB07ZAaB52IOfETB8yaAZLKi2Tvq3+HlmieRIh9NmXV63ykTqiLxZH94kEpY6MljKtAMDFpBZ2bSkKAVjD8QNXPzjLIdrV59wZg0UhHRs4PqL0fG8hfBYCVbadPgdnc5MoAqLJNpez73xUAq2jDaJN5ACcJouQjgjfY/JsQixOwPSoMUPCcCEjgcZieU7vTo1gwAArrx6yRS+9qjo4Pyvm3lRCcwtQDCozNhWlroTJCs1VXwKTdIYMBn2FaHtlVUwZ6V5dvudjb7RoZYmCO1SECjCpw+PxsxqqEECRHeiE0sBDA9bptAmYAsJhmiNOElWopIU0SqXIA2PBCIAaR96urKz4/Ai4AaggYbfPCswEUSzRiXG4ytXscrZjsFDyzsYuCXhH6hGl+i3kADZUxhb/ZyaD1KrYRMLsAxlm/glExHk+l0emwjQAZHz9+LK9evWE1ucePHnM8MZaozLVcVWU4mEij2ZSrwYCMhP2DA7m4uuGp1N7hoezt78uDx4/l4aPHcnB0LO1uh327qIicDwdME2TgCzYYGRsA67RyHNgNusFZWkzYwkMlrCociCCKzu9yYwy2KGx++rx5AAK2zeV7BLCsp/OBLA2V00A33WxSQU6/LtLVkK4XVMn0KXTJ2BY4nJl1bCdeSWWbmKWUQ6nf5bqxsdjye07svjUlwdtb+mCuPb6vFMCxNEADMR2NDQyg6ppFEKBjqUpO/EYAf+y3FPBQJlka0HO8tL5f6RP7dET/4ZqbGgZMJpt9TM5JvggwRO1KHIDQFbRhI3MOa0hBJU2nXVNYvtVsSaMi0gCIfz0gKHV9ec4iFBB7f/nNL+X68kLt3uhGDvb2pNtpyHB4Q7CDwDo0nlBtcjKl7QMDymwZDhFGw6EcHBywyqtWggWIresZDjor2IlIq9tjv8K+wsYByIINxPcSux9Yt+ZT0BYCwK2JNEIRBks5pOPKlFAF7PECcEdGK1l+6tgRoAm2B02Hqa5z4iiLDPYVYuZzSK21u/Lo6afy5NPPqYPVau/JwcmJNNs9FXNnenIQx6dt1vv6lO9kr0c10pDKqvMiB8AKun9F69m0QVRTKsxvm59BR2Sb3SP3GOOxXsl4cCPnZ2/l+TfP2WcHB3tBe23Ffc5eHsCCyTBnFD+3AVg2J9S+vTuAledrlflfRe8XAVgbgUKhxlXolSJx7gBUFrX52wCwdI4XpCLlnHLHvnls1PKe5bYAVnwNW4f+XnGg5d+L/ekPAcBC++wgAv/3floSCH9LAFbZetjs5+weH8+BbQCW2tniFMLbtKVoA90GwMXxpdmZbZvx5vy7G4AF/9Ffs+j/t2kb10QJgKUs9rTqbh6ARWag6aoGmYoYwNKMFTDolVhwFwAr8ZiCjAX3hzsCWPCvDLwyv8HvJ9iwbI7cBcCyObNpA7PFWDK2yaUPsm3BN+Q+56oAFtlR3Q+z774vAMtkSuxuCcDODApXRT7Z1gJgleia7g5g6XOZ8L36CSr1oS+7HzNQQLYniJ93CLSNeRtm230xsIo2GU9jjJ1/HfR7IYBtBD0pgpo61dbG7HubFG4/SfMQ3LzNtswAFxvVrAG9D6O/zYDf5T2blH6xKoCFtJMpARpoSCG1pdXUtC6wkqYzDUwAesCgIZiBY4/0QpRxT9H7VF/GLwJLecoDA6trrViFF9hDEK/BST0XzWLJYA0pIbAtEIRGCpyl7Y0HIxkPhjIZ3zAYq9UA/oCJNUqqetTWFabbDG9ueG0yHBD0LhBcYQGuyEwwLSSwj1TEXBcqgjIEh5PAKoD4crulAuEM+kxceLkiqEYWU9CN0WfQv1mKWgzggX01Dfo7oMyir/C7iY/jp/WlIe1Mj2o2pQEQDUHofCH9/QMZjEY88R9P56zi19/bl+FkIrU6BH27cnxyLJcBhOv39+XiaiCdvSNp8b0HrBaJ9L9nnz6TVrcvewf70t3fJ7Nrvhb20RRpSWS2ge5QkV53j+OCAJtVw3AiBForALka0vOMV5Ak4bgpDFoJRIlRPEDTFdnvCdCQ41wFzZFkwyoECfQTmwDBbVZQiW0L2m2Zjc/AJJ5Aadrd5gZoNitUEilgkOU5ePG1kMbmbU5eW4ps+216Iv+zoN9n3ymzf9n38eUaQRAqAuWwlxQgyAJXnkG2Ws2YEumZJr47zUGns27AaGgyYKS0LlB5b+TZL9iXxIshwzBMCuUVZp3jJFsm/Ux613wQDYUroPNkbCbYZAtKSHWfz6TXaRPgHw8GOM+TXq9Dwfjx4Fp+/rO/lsHlOYtyrJZz+fqrrwTMJ4D3bbCnxmP+S1JoqaumqWYo2DEZTaTX79BmjoYjpo4hPQ12+OLikhX94KDCZuL00IoGTJgGPKfdiQ81aBfDiR2Kdli1Qt0EtEqh7Rmwr3jpgUGdTFmzh/gMqwly/HHYu2YaJoV18T3+H0B7VWaLtbT3DsjEOnzwiPYRqYWNHioTtlg4ACA+S3qzymVa3TPBRm1+WpZfAFipW2UUvI2DQAXS7JWXsrMO+cUGfFrBAXynOBWOUD8BLACAZ2/fyumbV0wz/fTZx9x34IRT5N+lEOIQQ+1KcEwDk7gIwAKQ5/dyA9u9iHvRmmcg54KCvBV2O3uhV/B9EjOw4uuVMbDeRcRdn8tOnLeD32X22PdJXvD8XQCwbH4le7IL3uPx+FABLF+FMM9P/rYYWGXrQX0af1CfrYKWCdB9VbNoo7bPvW8Aq2hXTddFCQDlLpDXN6V/CzbIfCmOrdO9wv5TxB4hIORSjLeNTbx2dwGwdN3oWBqAZeOLNr0rgGW+zm0ZWNqerJ++K4ClVY9JadTDIzvUcawqfU59JWvM6U95+2Hv5/lcmb52erF53y9KIUzaEIFY/PsW8MqvP21HNka5M4DVaisDi0XS0sr16TxMgSmO8z0AWLiOB+3Z96anGhhY3ibSfwO9BXMUkiTJYU92LaeyI/nsWc639wFg5W2qPvDOGqU7JkG7Ce2vWwRgbf49e6IeG/giA7rr3/MW0Lbn32UD2vXe9/G52IlMNi6kX4DvskZlOrB75jKFjgsrOiFlDsDKWIGakKdMAcCKamHpybSeSXu6tddo8lRFO0lP7h9SGRrVBsVm0c9gYgHMwO+4JzSvwILCd6DDReZXcMaRMgc9KwRZ7VaDgctgcCk3N5dse52iyGNuVgC5wMRCukqrWWcq5HBwzXL1AKGgleN1khDMwYjMJ6pZo4yohTQbDQZvaBNeSOVZrxbKTAMTAkyuUN4Uz8M0Q0etNCALP5GqqKBgkymDlmqD69rn8H8FhrQyofUtA7dajafrK4BOzZb09w5kOBrJYl2RBoJKMAiqSJfZl8FwLOPZXIbDEUvJdzptgfj7s8+/kMcfP6PI8dOPP1JxdbDtKhUZTSYEwxYhIIc+C8yQso4Q42kwWZkv+Nz4DoJopErOZmBIaNCJ3MEkgE1YWLaBoQgA1LbdKZiP9sJG55ktqumkKXpMbwlMB59aaIAIfsKR8L/Hn6O9YIoWAk2cnNnPJCtP1kj1WteyP4MAO8VfwyaaakThoioMnV1/2c2bQB2LIKiGFn4ypQWBKZ9r8+/2vv5MdabU+dhkYJUFEGZjivqv7O/KJlc9oDWSj9bQ8cG8z/+J1KTk/ZDCgQHwqQze5m63v+g0zFefKpm1mh7AwjsschDmz20BLLtysgcRcA0AbQ4VTccvKgAfH/gk30uZMnofHV/YZSsEwARRjDHmFWzIAgBRm3OsRV0+6GeBfo5U5Lm0UFG105QFqqwOb6gR+NMf/YSpiMObK3n94oU00fdrkaP9fRmNhxQVv7m+kk5LmZ1q10ayRJogClosZtTpwv06/T7Bq9FowkMQ6MnhMMKEUaG/hINjSye3IIIneEmtPfMfFOxTcVr9DtpJoDxJIbQiH6DOh7RD6J4xS1bFlMnAgulDH4VUusl8KbVWm9VQpdqUzz7/Qj7+9HOZLJZy9OSZNLt70uv2yOZCX8O2VQAMh+qmtq4wdZV5tVLdOjrfwSV31QZtnpABlkdRzLAAdT4WzvMNxmTq71D7nWkEVTKLz89O5a9/9EN5+vgRZw/2h3UAqHB9Y2DpvdIUQu450POirkpF5qw6q5omeQAWxyeMX1LxMsdZ2TXgi79a9L08MM8ArLLvFLYlYkqk9nozBSgZ1/cMYPm2lgFY8XPdts93ZWAVXffuf09Q/a3M3UyqrQNw7iOFkNbWMazsmfze7c12ZnzuKYVw17hhc7yLAaBdQID3DWBZe4v38fxDQv+cd5pjtwSwbMytvWUAVtH6K1pXLlrVXd4BWN6+pId54RtbGFhIIbR2M+0bzC2cDQexcPq4BSmEfM+llaUVr7U1ZQCWVaU1DawYwGK8EIBU7qOmqWng6hYAK2dL4Z98n1sREU9UsefRz2WlAPw1rV0b+09GmHxzfnr7EANY2TFM95B4nhiLCQCUxXhMIYwALGtj+v3sNSmaHxhYvl3+e1tF3BmrpQCWzfcYwPIAF57RGFmII7cBWGl/ZBlaiV34y3/5/9yJAlVmODNGPCf9pCjXPHb2iyajH3D/GQ9UxW307xVocJbd7h7f/7AZWH784v6F7VhMEdwMZb1EoISy4aCjQphZRY8xcQ2sQuUrAFhWFS1hZYXUOANW7OTC2HsWwHhDVnPC2tOJAlbUUAEjaqKix4eHRwzEbAESSFtqxbqbmwFTX8xRR7g/maAK4UBFhpcLubm6opBts1aXFk7qIQg/nbBa4XKBtDt1xZGiCL0pXPfy4oJsK2zsZDi1VOAZ1e/QfmNB4RnBDkDKYouBT1XFxymaHIw/+i4EMPgegDAIyWs6TtC98pouOWAg2F6q/6IAloEi1o79Xj8AjKpdMprMRRotubwZyGxVkT/4d/5dpof0Dg7k8OhYPvvie6x6dvr2XPoHh7Ku1+QG2lgUfl5Q56oB/RQEkNDPmk0JTuH/BNACmElB8cVcOpWG6vMExgICUB2vAKgAJE2AFf0/np2aUQA6KlRcScrXm95V1oHRTDMjtyQ/qUEDECsrku5lnRCAb5N50s09B8BKE3siYCsFuCyAtPQ1nd9qD7RyojofyalMMBXJ5kICEtqvSLAH0AAvZwG1GGADnKDX9k6iPwHK26CLHEkCSAxrb/ETgB/vT6hw45tplcP0yhp72O8BPQzrxT/HTgaaUcdcqlxLxtTKftP6x64NG2fzh+zAd0ypTPox0GbSypHpRm3zTidBgaOe0HviJ05T2ExsHmBBC1UKARTBOV2vZQQG1WJOlirZSkg5lCXTpgHsD64vpdVqEHBqtZtyc3ElR8cHtHVvXryQq9MzuT4/p737xc9/Jo0aGKsX8vknn3DBnb56Ls0GgPI5tQah+VerVwg0wW7DnkKAHrYBADlsPjT2YDNZfTUAJ+ZgLkO6eeJwJ0yWwFbjBFlLHeA4D3V1fqsN0ZQX/J+MrEaTdjtYW32fmhZBOwOAU60qs+WKKdUYbhShOH7wWD559ilTCfcffSSdvUOyVQH8V2qwcw2p1pqJTWIaNJhMxNJgT9J2cF4R9I5BKF37mwzwlLHDQ45ALvR2wk+XBP+Kgf0Q18BOwBbjcOb64lx++fUvKGRVr6zIpMYBj1oKBctReVHBvVBpM1RcgxofNbBWkgBYdGJDKmVqS4J2SLgmNQBztJW4ym/5923fKWKi7SriXujnOpaK/4yZhbzv6Xy8XwZWdr9LbcVtAKxdfPnYypQBWO8yhrcb+189gMXxDF0eP29ie5z5ts/Qj3EVcYu0LK3Pi+ZS3l6Xtxfmfz8fwNo2F3z7AX5v5EFF+/FOe3HBh7bt6Xwvh0FftBa29aO/febZbwFgebAqObQoYWD5vvRteFcAy9vZzJ5QAmDZZy2F0NjmKSDh/BI3322tpn1mPnoAngIAlPjzzpfX7wRGUBBxx0ZIlyjsGx7A4n7ofFZ+PwBY29ZA/J4fX+yf8T5rfaifywJY3j+O7VTemgHLvej+ahuyGqt+jvq5EV/bA1gmyJ4FsEC0UNmGdE6kLfFFIu4DwMI94uvgbkto6UYMLes3jDNiRtPA8v2Zxj5e4mkzzbByVwCrcOFHo1YU+LxvACtuXxwUwr7EbStG+zeXSdmmX268P2wAyy8oCyaSiQb21WQsN9eXBHwaPD0HIqulzRU0WDOFDjsNtaqkzoAJ4m0UVUcVsGDkCepE1TzMgfeLUFM/VLQXOilI3cB3F3C218K0wXa7xSDFyodaIDqGxgtSWWo16fc6MhtP5PrqjGyBRhPpdFPqvIxurmQ0GEq31dU9EhXL5tDDAttsGlIO0V4VGkYaHIA8MK2g72TAFTZ4sgHMIAewjn1Zq8hqtlDx4CB+jJQfAFkm8m4pL/gdTCtLCQRrC/8QaGqVv0YiGou+YrXGWo0MC9+/1p9aRWxB8EzLmVaku3coI6T4LSvyxe/8nnz/d/+2NDo9mSPtrlKX3v6RXN/cyPX1jepcXV9L/3BfAEyi/WBQAP1bQBdnPmOQA4bYfIl7KUsKGjgGSDJYXq3JurLnN8aIZ+Kh+435YvORUjUAScHeCdRl2w+VlIrJh8W9jQNk2lrFq7R8fWdTfNwWUbL0kfaIR8imydg8B4BlzBleyAWgfmNjkYOCQG8XO+YBLO3HNOU679l3uWa5zctY5cIN3rfH26H862s5aE2f4jdVy4i/FJ/RWBEA1V1ToW3/MoDNgLME6NoSeOfticX7nwG0vrpeyihMvheNsQGyZadPfs3h/3AowHayEzGkv2G1QIQdDhDsZ7PVkMV0yn6DTSegHKrWzCYjpmgz5a9el1a1LtcXF6zE+PyXX0tltZKf/PhHMp9M5PWLX0q/35Nuo07W1WgAdmtF+t0OCzZcvD2VJpi4qxUrhcIewW7jIAJpxADJGqEASAxgWYCwDkCAPY/FM4DvdD9JRcR1Hamtgs2kDliwmwZa4SeBGjLV1jJfLqXVacsMLKxGXTq9ngzHY4F+4+/+7R9ItX8ovf0T2Ts4kFYL1QvbUm+1CcChPirnI2xxA4xCRdGtCmICqjsQyuZ8Itcbgdg+pYHgTwZATW1JElCbBHwugIVDlIaMxyM52N+XKfbGq3N5/eoF/9+oV6QJzTBLY0ZKJYB1Vbtnd2LPZbduAbD83n1bDay8tVRkX8xelVUQZHvDeopTCIu+W7QPYO7m26bilamBy/0BWL5t8f+ZDrsFCPRBd5ndzt0PCq5dZK/ja2hfZFGIzP4WWMh517MAUN/71Yi4J6NfUEjFniXVWAytDcDnfQNY5f5KOsr62ew89X1fts7wWRyEbJtfZXOq7H0/P8xX8fYErNnb3H+X/sl8pgTAMg0s3yaz4d7OxP+35y5af9sALD9u3K9YtCYAQYk9itZVAYCFlZdUMnQaWLsCWPF8sYM4nstwrzO5i5Thr+vdxi0fwEq+5w7o9TnTQ1dePwfALNsz/Pgugv9dbIPSrAT/mTybG88tfJ6yNtEra99Ug8rmT57/Hc8tXC4PwELMhRgMh4KIqTSFMNWjyvQL2dIpGysBKr1+VZhLZQwsm9uW+eP7wQAs/wz2/wWkeAJBQP+2qdfoYyAvp2L3qPzln/1JmQ+81cbEAVDRQrVFnRl4CM6WaGDtGjDlTZ6ytuiDZfUn4octu3+U4FFmj3Pe/7ABLEv/s43EUvkIgMynMhuPmCKiZVyBGcx5wg4QB0EPAiCIB/P0H1X5Kg1qJYH5AgHx1XpBWqhd3wKTmNKZTNhwIm8diTxaE21H2XcAOaiYZ1oqCMYQsAH4QUA0uB4Q1EK7et0OT5svL07JDKhUFzK8vpKrywtZzCY8eT4+OKJIO/4hPQZpFdC1BZMLYNVisZKbwU0Ciu31+wSNaLwQ/IRqfgjQ8DJgBm0g+6rWlOVqzsqJeKGdw9GQ4sgsdZ6jA4JrNGsN1fJi6k1T0xCDYeN9AsAHrRmfomnzmVUgQjl1BEKz2UqGs6UMpzP56vlr+S//6/9G/vAf/Mfy5S9fyadffE/OLwcyW66l1enJ5eWVtDtdefjogZyevkxKraOflzOg/kIqa73eTFkUgVFEQxUoq2SBUeg/FaQGCKGMMWVsEYBkyhbAqnT5GEgBDTTvMGjlQQAA3Jq10ldIUbNUNfy0ZDsAGNtINNscHtr/oi8XOfbe3vF5UvObcczAIMHmHczD5gYb+oLzY5OtYJ8vt18xA8scjnzx3/h6d5YwjC5QZMdt5PPHQxlZxuTS/gil9+xnnqNDNo/NH9Zz1DUUzt3wE9pYS0ARqLJWWUlN6rKqLKWKlNBQgcgYKnnG37d3YwxRA5NN1yql6fugsoR5wXtlXA/9xf4WzT/fFqarOYeWdiBoNigA3pIZKdwQe60RgNcDgC4rxPA2Ky23jDaCUQtW6XAwYFv7e3vUvwKI3sWBQa1CUGsxn9Cujq6v5Pr8rXz5s78myNXtNBXYevmCQNbHT5/IajyW0zev5eztmaYy4jrNBquowg4gvVAPLFRLKXH2CPBqmqyuG22vDTNYdXhhH7I3dD2pPbS06nZd2a9IGyRDta4HDgiMoI2GFw5exhCqr9dYkAKFOHDPz3/r96T34Kl0Dx/KwcGRtDpdagC2u/sJgIV5WIUtrjcIiHE+WNDBVM6s+0Xgyo1pOieyzCvaQpxW86ETZZC0FIFLtdDnN4qIS0IhSNekw9trt8iixj8I+J+9fi61ylp6ABMDk1pTGtFHYNKCIVrlgY5OR2Vg4XnBWEMKoVUh5PuuGhJ+t4BLi7gUsAvd37fZ4dg2lAFY/lr3BWBttu/bAbAy/nROf30XAKzs/p3uZXg2f4Bp88j/TDV3foUAFvaQHL0orF2zv5TbcIdD+vfVvTOwbrNOtB+3a2CZPx73vd3nfQNYtrbjwD7xaYNGn29f3j68y/uxHVHDli2oY/4rMgl0P9FD8/j6Pl7JvW74I/Rg83y0VFog0khKwHe9qQewUhurPmHmujsCWLDZrB7M4i+aXqb2PZ+B5X1WbU8KWPG9EgDLtjoyoWxPg/9m34uKBHitUvoDWw4n/frzc8KvEUshLJ4z2SyIeCztWjovwpg4VlgZAwt+l/dr8toZ9zE+EwNY8GdwABkDWHmgUBhQtyenJBKbx3Z9/L4LgGWfs8wes+kewLJns2sDwILvkvpwmyBWWfyiAFYQAX2Xn77MOid5CBg0KyRfPJfTLryvG9QmzS42XEUTLJ1QacDKSkxkvCAI07/7gFZBMzVAllJFGn9ov3+OuIz8Rj5RWcNK3/8QAazUWUb1Jqteh/QL6FthQc1mqLw3lcHNlabgwDkPukwQy4Vhmo5HBDJwSox0G0xmghPNJjVvmLvbqCY6MOmYq0aT5WDbIiSTKVTVQBuwWBBcAEjCC0BWt90hoGNAxiAEW0SHw2Zj6XqzyZipLUgjgqzcNU6fXz6nltd+v8trQby9AgcFBp2pH7CzAH8AXs3kxcvXvF+v15dut8PAC0i4VtBD9a8QWAVnRhevVm3EzJyORgLWFV4UuYeO1GTMpdNG31m1LFS5cmmTALiYbtPthD4J5XCpGbWWegOpg6JBqZV6DpsB+h3AkBob1rjnuj2/Gsj+g8fyo599Jf/kf/gj+eSL35ZVvSmD0Uya7a6MqSFWY+B6Mxip+DGC1naDwBUQf9xLxdjrMhoNpVlXdhz/sZKinvohEKrVqzINASWeXwE77Vu8quwP/b8acZQDU4YNrwcGMbSSrORumEBm8D0QES9Dmik4kASwkJKoAWv8E9hX3t9NS2v78k52ZZcil34D2zuJYmA2ICUSvDH0UUUZZxS2pN5PECkPJ1D8PaRScc9fQ7Ngs/2YtkXPZe2PDyBsrBJGSwyQFAB2VlXt3X6m/R73d40AZPH7/n7ov1RbKDsy7OuNF5zDwJLhfqHjldUSQ5oWtkgdB9UWM9F4nZu7Ali2qSd7lgFYKCBRUZtpwpWmqUJdsKCXpt/LPkeGpRe1xVIjLZXb7Kc5TBhjghCrpXSh8eTm33ymmlRI84MIPKzV1eWlnDx4wFRmXFPvDQcchRdm0mt35frqUnrdpqxh2yFwu1hIp9PgHnF1di7ffPOVvH71kpUOF6OxvH31jTx98JBpg6hgi0IgdpKH+8Bh1b0giIYHJif37sCuStZ7iCR0Tod9NVRXUhasOmOoHKt2qi6dZkvBskbQxAoAFq6NeUBNruTUV0F/MLGQUjlZV+Sz3/mB9A4fyP4hqqv2pdPfl+7egdSbbUG6I8Tc8XlNKwRgBcq8VkslKMc01DQrlqm/YYIocI/5r9pZ1MzyTEx+T6vRJnsnLkdNL/1LBhQNszWdf5rmDRo/qrliHtcrItfnp/LNL79iGiGAxvUSRUvCPEThET6PsmYxRjordS1BCwuHOjjZTv7mAKxYxB2lH98XgGV7p1/28b08gLUN+CpsowV4GyDcdwPAMqZ3WaBge7DvS51j28+/iwC2ZA6GfvMAhb/XvQFYXAwhXTf4x/zWmwAAIABJREFU+YR/c4qk6P03mRPZPjD2Qjgscaw+f3i0DcDSw4G0UMtdUwh3Aa/icYy1knyw7AFE/z3/mXdLITS/aGNDzv2Dn5t+72L7HIAVzylv/3btm415vgXAQpRkMUUMsNl14oP4jC0K+1Fiu/3BRcG6UH9PfWh9vlBNF9n/TssoU9gE8zxUOEqAteCHYw34DI1fBYClaYLqIhuglAdgcc93DKy4yE3GNoW+zGO4ZWxSArildiy7fjenZGzTPHjl9xwegpWkEGIfZRuxx25hQ8bz18a6VgXTSnWOtwFYmXYReE2ZWbam/Pq5DYBF6SDGdtBV1QNCW3sGYMXXxr6zYME1zQCyeMOqJfrn3bY3BRF3H+plU24MCAoCDu5sukyeV9/3wFH2bDucfG/f/zZmT/wwCQK7TahmC0Cn1yt+/vLn3m6Eb2M4dzPn9/spBl9Bg8PSEzwqDabSeHjNVDAImE+DUC9O2K8vL7VikyyZEoIS5cYawnPjZBeC5XaCC/AD72sKmQYIFlzhqfS9Gp1yvDToQNXCKcEcBBNId9ATdIjGLlm6HAwvpHkcn5wQBGKaXcgeQ4VAAEygcg6HA5Qq5H2Wq4WMBgOKt8tqLm/P38jl+Vs+DysSVtasFjgfz+Xq8pqB1PHREU/0z85ey2BwwzbAgUfKC6plIchSUTwwvvBvIq0mSsJrEDCdTTS1DqmXsxm1ugyswTxkKmCoxMdAGmKK4UwdgTOeH1paeBmzCv+n9pdUVER/juBMAVqIMyJF0gJXA2thZGZggOHnbCZPnzyWN6dvpFqrybLakptlRf7T/+wfyx/8vf9ITq8GUqtBJwZ0Dk1t4pqpKjus3IFNATx9lsgu7EgBV0fLA0K6DqgvE17vvNYIJiJwvOVPFzjmVivkCVTYnUO+UGy/OCZkiDG0y/xUdMthXy7Qtb1OQQgVq9aQUZkPHC4+l4op5/0so19znoVg3zuD+SeGXrQ+PbuooQoZTWyge4MFFJGjrN3WXv/TP5c9B8/1wvNqQLypcbazlUycRgVjSMXJ/My/0jvPtcKGqfYSUhnxs/DkbOcHC8BaRkgr58umvxSdNe16m41+CDbBGFDYP1DlFKl7ZH2xau2cFQhHVxfSWMzk+VdfUxQelQ/fvn3DdPQuxOWXWmF0Su2skLaN9bIMaercRxTcAviAdD+w4yooTrFSsAngD/SwbBk2AFZV6mS44uBgr4+qsVXq9nH/qevBCdK71SbXhSeFqNZXD2lzCxTfWMq61pDDp5/Jx59/T3p7ByL1phw8fCLd/WNZ1ZpBEwvjWaPtJvuWh3fQNlT9OupGYf0GgMoAK7aXMXfQx6JJ19SLxMEG64kn67GAfxp8+7Wa6qyp4QJADgo/2sUiIKslda+mw6G8fP5Lef3qufTbbVZvxJ6GtFLooVEqIARYi+SEHvsV/HAcLFkyLljIKuwe2+gkCGbFqfR1m3WlwRwqA4fncSkRfv4WXRNzhgG4Ax9Kqw5GCwM6jvbKtYuOQWDtKHvGPOe9+DtZoCW+R973drl/kabTpl3YnqIYA1B5diWvX2JAq3iP35xb/h4Zgm8EYAHQwjpOIWN8M8s8tgOepM/cBfkeTEPBvIsPh/w8s/8n189JQWR6nDvczwW4SgSji/steScz/+PxyQMAMp/JYU96v9ADOGlbNNUfryLgx/fPtr0oXnPx3C6b/zE4RgvrgCQcOGTmU2C75435tnUVP2fyWRavcVJeQRIjfT8FqvL6gfuIY0hZEZOUFBKsKw8UjCwR0g5ZUD3NgElsMgcm3LegOEFy/XUoNmV6jYjrmBJn7dJxBsMKfWD/MuLl4RkC7KHPY2zFIPGj7F87bMzS6ZnGHdIfbd7YkyZ7ZbxGLXXNsSJjO27f9WBO2n5b9+n+kTf+BmDZexuA5hLsd2ViY+/B5yxOM99enykAlKGR+Bz37JiBaMAU4DCf2RQAJltz8C/Vt8+2n5WpI11Hz6pCQ1Csy66DeFPJIgpCebYWPgMCB4kogdln/ZD0qUsR1fvqtT2zLgUUnR4W1+EKVQj/eCuEtA392mZYUmO1HaEiu+UWrw0A65YAWNYaKVvlfb7KnIX3ee9drp0CWDYOIS2BDBBVZW3WIX6+lDWFy1cMLIbX16w6BYcWzBv8w4k9ACibxASagrMLzSuMnTGrbBxxmjtDQLLQU3FWsRDV/6FjPddy6vDd8fsqSTFTBt14PGVax/7hIdP14M8DiTZhOzAIWGWDjCgVZ0fggtQ7XHNwfUUaMCpsDYbXrLqFdApoWg2ub2Q8GMnx8bEc7R/yumdvT+Xm5koDGpzEtwFQaQBB9DlUbbLFzAUfgKTZHKfVCjjA6JowOwI7pB1C/wVsAC7gYHDI+GBkEIAjM7jB0CA4MuNhgNQUJe8DsFEPqYy4l6bm1em00wAixRM6Yahe0ajw1Lze3Zcff/Na/ot/+j/Kp7/7AxnMIGRcR6hEppppNq1QZWunE9gUwIqdhdSY5q/BbWsn0VIJ/WUb1y5z/n18JhfAcoFRvDkmv7vG7Brg+PZj0/Obqre7uF42gM2nQ2/rD+/AphtJ1oHY9n2jSOv4FDNt/fgVjXves/yq7Ov7uG/q4OmpfDx+ef38Ptpx1/Xh22QAqGcEUT+r1ZZWoyaL4Y2s5zOyW4fXN3Jxfkqg5OzNa/nrv/ohDxU+++Qj6bQacvr6pQxurqldiEqJ49GIKM90NOY87/S71H5lVda1pm/DJlo/8nAE6W0rkUZNdQMXyxkBLKYs16s8IKg39KAFuBAOZXhSiCQ52nll/tKBrzak2tmThx99Io8/eibNXl/q7T3Zf/hYOgfHMl+himNP1oFNDCANzwnDaWXPUdkwrSLoHLRInThJlQr6IcnvPq96y8DFfhP3oFCpkqAN2wRMrYrKLEzpfHv6ins99n+mXi5nUgfYh37A/KyIzBeWYqIHLtBShIOLaqFwWlehfQZixc4xNmGz/redyww2g03x390liOUeGwAs//n7BrD8kOxq3317ioCc9LopgJXXB3l9Gn8uDwQwBmjRlEozUrcDWNviB1uXRf1SBgBp224BYMX78T0AWCgDfxvfI37WDwnAypt39w9gZQFCANyFvlGUPpY3F+8LwLJnt9mUrLv3DGAlEgZJJ6SpemFi6SwviFM9gIVnSOUGUrBKr2P9boAYj9p5sI4NcWMN7gBgcf3yoFxtEMGZ2wJYGfAqXc+JtmM4/IgBLGMr1QxgM8ZV2A9iXdgkyd6YbaFqN8ZZGWD5DCzuE4HZpuOQTQU2INbvaxmb75hOsZ/Oe3oAC+MQ+hHvFQFYbHNgO33oANYyPF8MYOH5iBM4drb2YTGAlenXMG9+5QCWFyXdxXEuM1i7XMN/5m88gGVIeaKjYQCW9hIAn05HU0lWCzCKahponL1Vh79eJUMKL00dU4MGAEYBp8AQCTnjAKcwhsrCgj6IIvgmpm+OeVUUwAIABlQYQBYmOIILNSjKpIJGykcffyzdbk+r89GgLpLUBuhMkckEBhMccbwH5hPS3WQtg6tLubq6kBVKyncbsl7OZDi4JsMJrBVoTbU7HVnPl6yuBb0v2GloYVETJgjIGyBlVEjTecJJ/2Q81PZUIFiuaZCW0oSUTPwO4EoXsPY7gCuPxC9nC13wkfge1g+uDTYaroGf+B3XIuMBaR6obggQEJUaWy0GbjSAAcBCUHhyuC9Xw5FM1xX50dcv5Y/++f8iH//235Gr8fLeACzbALzDl+ek2vrMC+BjhzwPFLutDbiPz5vhTRyhnJMd//yJv+JuvmuAkzHk7peyYCcPACp79jwAK+85iq5jKXF+zJNn3yLeG19vWyBU9gzv4/3bBtu7tOG7CGAVjYtfB6DJw54BTOI+Eg42oE84GQ5olxuNGqvCQlvw+PCAgMmLr78WWS3ky1/8VN6+fs2KeKPBNQ8RUNnw8YOHMh+OQRPke/PFlCLy6uAtmeJtIJbZPtjH4XAoy0XQ22IqHA436qrdWG9KvVnn92oN7BdIHVXACSl/HCMKv66x4clS6lJrdeSzL74vDz76RJa1lnQPj+Xo4Ueyrjak2enqPlqtEfih3BZzRYOhh7aY7b2ZaoRZkFiTJwLLkQUH9FWCCfMzRWPEv1eryp6G0Hw4WMGeMZuN2c+X2OfJEAXrTA+SkDJg4tOWIaH6V1oMhOo+C02JRoCm+1qq5ZKxc0Ev5F3XUwxglQE2fh0CrNJTfX35FMJd2sPnCtoyZes7Bo22fX7Xe+vYpocCeftHWX8U7bHvE8CKg8Wife/bArDiGEDbUyTtER22lTCw/DhvmwOF6YPIcCgQiA+TNrUFRbqbOQdp6R6s69b8VrMXthcZOFE4X3dkYKXPnu3X+wSwyuZ6YjO39NPG0dxGKmkWsLzNuvb3T+d8YKIlA3JfAJbN03AQlhQ50L9TpB0FtEAccMLdyfM4ACu/3aY5+e0DWLTVYaBiAItsadsbc8Y5OSKyjAC30mPfPe+5bX2k476dgeVT9d4FwLL7Aef1qXkJQcLpbbFN78DAsmehDXCAG/2LADQlcUAuA0vTqPMYWIy9ycDKamkl143mXhJHGbMwB1hku34DYOn0/A2Apf1AvR3tEd0X9a/q1EKXCJX3QNtbzOT87RsZjQbS63UZJGAyArxKtIsCC0vTBFdSRwATqguCiUUDCtCmVpPZQsEWaIQAcMEpORdSOFjE57TangJRDaQxTqdMz0Nq4N7+oRwfnzA1D6ypTneP10eKH66L1BMIAyMtkJsxHM7KWibDMYEqsKxm05F02k2p1dby9g1O+W/kYH9PDg8PpdNsy8sXL+X8LdILK7LX75J5hcgB12Op95DqaI4A/oYUQbQJJ/3TyYhtaXWaDGLUoU8r9/F7AOkW0KVSIwIeGvL757O5GoZ5CmAlFlp7UmbU3FJDYeg8fqLfkRYCoMreB3iFF1II0U6CWRCCr6mg9LLWkMvZWv7zf/JH0jp+Iqt6914BrGzb04oi8d/NeN4GlNnF8c+7z7a/lbGGygCauE0bwWS0yd72GW7DH43vvQsoVARg2ca6S3/GTt42IO22z7/L/d/HZ95HO/MArFjjKn4W0wx4H8+4yzXLACyAVrT1BOQVAFJwaUHtwkanyVM32n5BxVoUBFlLi9UP59Jrtag5SPu9mMvpq5fy1Zdfytu3p7Kez+XsxQuZDydMDUeKewWpgSHNvd1qJoxb3LfVa0mdrKuFzMPJP+7FfofFrWNPqgdmLarYYk/UlGdsj2Zf9fMIAPCdhgzHUzl5/JH8rd/6bensH4k0OrL34JHsHT3QVGswv6AdVYV2Vo2sV2YHc+2D2+pOdTdE+VNWFtJLM3pXgbq/yzjl2lcwoqt1ahtC0wvsqsloTHAQj35x/pasN4jyV1ZgLGsqJfZBjAf3aWpfqcQK97G1VkWNASyrJRCvmyIR3l3XlwFY9nwxGLLtgMQArFj7atu94/fyAKzbfL9o39u+J3m2QBTwRmBFWVDv38/01TbQJM0wIku/6Hnx910PnHcd783P7cbAyr1+YGDdBcBalzCw8vyX3DEpqmKYow+cGTPnALzLvLMCMB7AMv8cbb8PACu7/6eMfPUhrIBPtipa7P8VrYeyA9Dbrq8YwGKKXcYmb7Yztj1FbY39IH3GuwNYvG5Yh0xFD4V99PoGNFm7UwCLRY0WALhSG5K0MQKwYruaXvdXA2BRrxMEiKTYjY6cHpqki8KzmDRa0pepCvE7OSnA8botXlvbASyOgSMd+LnEa5YwsMzPft8AFtrCf5E2FvsnxI/suPcMYOktlN1tNiBeT1zzuwJYZc7RLkHQ9mtsTyGMJ87d7xe3Zre0lrJ++K6+n1LB7Qmy44HNHeAR9D+QQnD+5g2DDGhl4D0wnMBGarQ61JiCwYCgOfSvMHY42WbaWlRFKgGwQhlufA5BTL2qona2oQJkQXqdLSwwsDQtZCl7e305ODxh6iLujc/2+gcEgiDerimIUw2OgsghACwANoOrG7m+vpTJcCQHe31p1ivy+s1Lubw8kwcPjuTwYF8Gw6GMrgdyc31Dmu1ev6c6YNMJrwEGGkwiKzIuFGBCCiEBrOmMLC5U9ALIBwYYWAbsMwjiMhAAe02FzxHcMVgN1FCwxAwI05WsJ9i2HmwdIAChkVnpffFimuZaUxrB8LLP4rQZ36eAnrV3JbLf74msZnI9Gos023I+Wco//u//J3n6/d+/MwOrqEDDhiHPWUAbwUIO3SBbZvU2cM5uK7YMwLKr7OqAbwOwdr2Gb3nZE9+/vdyt3+JPxYGSvZ/Xvnfph6JWlT3/u97rXb+3rffeBcDadX6+26hlqfV518gL0PznAAhpirkCWSjqkKRcgw01n8lsOaPeYKfTIZMKqdYoA91pt2V4DZ1FLQiCCoYHhwfy4ORIbm5u5PlXX8nw4lIGb8/lxddfydnrV1JdrmSv3ZTKYi6TwUA63TbZujhcQfr5GgxY7F3IggNbd6YBioJrsJ3QwaoSZGJqYQNFKNLUAbTFgCx7Tpbirjfl5OlH1MNq7x1Ks38ghw+eSAMMLB7gAMiq8HotMpVp6sPBkXPIEhdbrw7QKpj/jIC7vldcwW+X8YYTiP1jNJlKp9XmPj4eDvizWa/JzfWFnJ+eymBwKbKcS6MOUdoZASxlIIPFq3onLIdNzT8mm8tyvlbtMCRfkuGxqRVEMDNHBPw2a8sDWHkBYhmAlddPsa3KDzyNul7E1Mle+TbPVPTZvL9T0sEFbEX/z+wZBZ/PtPg9AFjb+sAHyNts9i7XyDxHAdsmuQ4zBLK7aLYPS8TcQz8VtassEC5iVyXX29I22oA7AlhWVMH7lmpbFFS/jxRCP7beH6TdLQGw8jS0iubyrr6YHyuTYEie2QHA/FzEwDLAjzb5FoePxWv0fgCszVRqY4qlABbabNqUbD8KsFCj8HYAlj6LKVa9XwDLmMdppnDQ1Ar7BhhYYaPkj1gIPZ6/HsBi+jorGVqRqKwdyNs7Ntf57gBWHPPgWlbt0TSu8DefeZMoBASGk83T+2ZgJQB26AKLwQ3ELmVgBSF2MNsz68sY8VZAx9lLSyG0tWQ2yANYeWua/Ri0K0tTCMscobIAoez7ZSmE8YS5+/3iFv0GwEocZHaNB7BQfQipZyKtRlXOz84o7AqBXeiQAACCo4sxQQWmm5trTt69vX1WoMPfWX2JorjB8Lh8ac2Z1lMelhvnSX1alQi/M90E1emCg8wKS5WK9Hpt2d8/5Mkv2F8Ikrj4a03eezKZEPiCi0yQSMKp/mIulxeXMh4NaBObAMyWC5mMbuRmcCWQ9zg6OmDK4puXL2U0HEu325X9Xp+nzkitmE7HRKIhzl7BCfZ4LKPRSAGkcOqIAAyBGsAzstRQZYKBlDKqTNMLelyWcsm5ThFciOJPFahbmkh3VqjXHAx8BcLISNW01EGKEQcAC0GYZ2aZ+DvHhAAadLBq0m3V5O3llXQPHzCF8L/7Z/9cvv+DP5TXF8M7MbASLp/lnofTrNsCWEWB+ncdwKIA5V1eW3Qi7t9WvntD46Bw17aVBXNl1yl7/zaBZZnj/O69Yz6YiZzuroF113uWff+2/RN/nlVoE4FPtWfmhIGdVO90ZDqf8VAAzCimsoWKg2C3dDpt7gk4LAALCLZ2MhnzQABahdDPOuj2ZDEZy0/+7Q/lh//vX8jZq+fSqIj0mw0ZDq8IjuHwYDqfEhxbVlE1V8EfpF3j+il4WJFKDUU8qhRIxXfJHraU9yrex+8V6jbigGT/4ECGk7ksqjX5/Hu/I8+++C1p9Pel0evJ/uGJVFsdqbdQbQfjq3sCrsc0ewZwRMjcUKS2PhFZTd6NOQLKECsqNqMaiSaanP0cHegqWNBzaTUUWMS+B6Z1HYzc6UiuLy/k9M0LWUwnCYCF8cFBDqoNUoQee9aOAFZsBzyAddu5xnlUooFVBmCV3dN/PxuIa9BjGRzxe3mOd9la2/ad4nZu18DKu2degBHbNkshLLKfu2pgbXtmzr8ckXv7zm0PN3L7qAxkKAGwAH7H7fBjDaZ80dhvC4ANuLI+yNtbdH2m7+Q9310BrLhYiN2j7GAiadUOKYRpYKrAh12bAFmJBlbZmon7pGw9M9bxDB3nl3IPiMGMAgAr7z7b7m19ED/PXRlYVoAAdjB7/+0AFj9bWRHAygUxd9TAAgD5PjWwSgEspTIn++e2Sn4+ujUGVqIU5sgBG7bQ6V5tArrbASyzATFQbfOhDMAyppkvFmHXZNzs3AGO6S1TCE2zOgWo9OkNIEslgUJPFTGwCgAs00AFEKdxfnp93nNDxF0/oDW/06rctm4TW2ySRGUi7mUGpCxAKPs+HK9tIVxsFPz9bif/XtSS3wBYnBx5usxc1NCCElnMx3J5cSHDwSWdW6TCwdltNZsyGo9lf2+f4rlg+aDy4DVOvzvdRIguWciGnOOkO4AoRlEk0OIqKinwogwn3VpEFhCVbTZlf3+PJ/a2w8NR18/OCV5hccAhB8jE03+AtrJmpaurq0uCVt1OV5pSZ0rk9c2ldHtt6XYbFGk/P3vLAAXVD3Gfdr2hVQRnE11eFGFHquCC90MAhhdSBgEgUX8K6XoEpOYyGY9ZJRAsADKkbCMNLCy+Dy2rAPAxgApVblKwSimnurAV8FsExN7APhNZt+9ouXut08QT81AOnfpiaGe9SW0vpLagkuPBo4/k+cVA/tF/9d+KdI+l0u4XAFgIjHYR895McbC2bXPYY0cju6mka/ZDA7BiBzC2OhvO8D0AWNZX/t53t8vllvsun9A5kJYQL7uW3wfiIHjbd8v6YReHN+/67/q9srb6fskLbsr66b7fv+1zxp9HCjTYt5ZCnm1fqH5XU00+YDjQnsLeAluIgwJjR/CEMBxmQDuLTs5yKf1uV14//4ap7p9//FTmo5H85Z/+qfz8xz8SWc6YAlcnswpEKFpBgv2qa4W0xGVGB4m8LBS7QOSIfa4eGMRIG+eBjP5OAXRUSVwtpdvrMiVxPFvI4aNH8ux7vy3Hjz+SaqcrewfH0urtUwuLSlrUdWyy2iGcUgWw4sOJYjF3LxrLfQA7ybYqy+F94jzuc0ZmBUhn+pM8T0IswKeDNgq0J8fy9Ze/kPHgkgAWpATqjSoBLFSwrQgY0ygIEmwyKjxin56tZL5CmrxWLLRy2n5OM4AN/sBt55nNozINrPcFYFl7iwAsD2qU2aB4zRbZuuweqI5+mQZWme2KU2xsL3mfAFZsv31f+fZ+WwCW9mPKvsgAHEnFrc338bm4AuauY+kBLPPnYn+IayWA+UV2/a4AFpipRf280/7zDgCWPe99A1i72hD/OWQusHCUVcjzotLck2KOe1YDK29NFq05D2KlAOHdGFiIaRRE1apz6Su008aXFY6h3+jYVkjNZ2ZHsYi7HTjFPqalEH4QAJZ76rimSQwcQjIgM2YOQLFn9O97aRb6HE7wXsfwdgAWD768sDuLi8EPTq+tmlGpLp3Fgd6/x74Zp/feBcCya1mc/c4AFkEqllRmN24CWAGgsqqIBQBWkiKYvJ/GfDzUw0Ei5vN3GcBCB90dxPoNgMWF67GI5FRiTV2M6WQoF+dnrEgEJ/by4pxgzPHRESfR2fm57O/vs4KRVhmsydXNjRwdHfO0PDXWa048nJ4zVSMRfNd0Oq2Qh+p2aQWGRqPJYAZ6TmQzLec8ld/b21Ngplqn1pSJxPpFDXF5LMQONLBQcfBmINdXlxSdbzaaPF0/ffGaAu5LpLF0cAq9ktPT1zK6vpZ+v08AixURCSYteOKO++EfmFWTcQo6AVgD88razwCJ+cNgeIE5MGJ5dnwOUQMCAK51xlUIAjQVES8AWHjmOUrQOzE9AFh0nAL4h7YhVcNSMgG6MbCA5guqMnKDRp8HumwwwCmIVCUQuZxPpdZoyC+ev5a9x8/kn/6z/1n6j5/J5WgWAVjY1Kuyouj8+wewvHOV56CUvV/k+O369zKNIR8g7QKsxM6iVa28bZCTtN+JxfsNbpfr7eSgbumod/2+tW0bgJWW992u8VL2nGXv7+r0bgtMdp1LZZ9LnOgA7O3StrLnK7tn2fu7tKHIYcffwcBSe6npzWSH0nbgAAAMpLAPQItDwExFIQpl0yp7ayWLUAkKTNvVSrX7oBnIAh/zpXR6HWr9zYYjpoL3202ZDoZy9vq5/PLLL+X05TdydvpGVkvsI7DjSx4qwCYqYBPYNEkZa62Wi8/Cw4DuIvYhUJFRNbdWVwANhyWdOlLKx1JrtaTaaMtkLfLgyVP5/Ld+V9p7+9LuH0r34EA6vQNZId0bWo+dNqsdotJSdWXgldrSZDxd9aUYtMo/bcofSZ+CkwcU1PBcoYIu3q+bttVqzufvNBvy05/+lQyvLwQYHvSwICfQbjWU8btSJtltACx7zl0ArLL5x3IoW1Li7gPAsv3XB0N2z10ALBuZXdfqtuexa6W2flO0uKzP/Pt28h7vo98WgOVnbdn+buNQZLNyn7ssXTIgubcFsOxe8NPy1pXNcc/YSD7n0jP9nu3HNnmWgupzyfwrqcIYz5e470y3NvUH03Sqnfb3OwJY95VCWDbni+bZdx3AsnIe7wJgIT1SAdiQ/u1ZSGHefcgAFvcrR1E0tlLeWCfrLNa7CkzsojVsAJZP68uu2e0AVvI9Ix7cA4DFuDloMG886zsysGIAy5NKdtLAMgZWDoBlgJwysAwAVnCriIFloaX1n+69KSsLB2/3AmB5w+E3wV036zIGVpmDvZ2/tfnt2xi6snv/OrwP5hJAEzCVyOiZz0KgUSNLSdYAdxby6sVzmU3G0uu3lTa/XMkclfxcShgCAkslwLUAEs2W0LDqyGKuVPfxeESNLIyDIc9+s8ekBvCC9+Agt9tdTnT8DekjvW5fnjx5whQ7y9NVIEuprOYwADT6/9t7sx5Jsiw97Ljb4rtHRGbkVlVZ1dVV1dU9G3sGQ2jD/MFwAAAgAElEQVQ08yACehkQBEhp0BAgUiNqJIpDSIAIPulFb/o3FARCoEQJ4lBDNoe9TvdMd1dvVVnZ1Vm5RUTG5ru5m7vwnXOP2bXrZm7mEZFVWdXpQCAi3LZ7r93lnO9+5ztcrzqYRnWaz6Z0/OyYQaRup8M765PxiE4PT9ho73aaBAmqBx/f53Nu7F1jxws73GBggbmFsjdCiNVHHC4JoXaEvITGoQETC6EYKAPYangGyjRFyCGMFhZajLldoCGGdOPTmYBpaEfUCQsGygynAECUAlUApmQyNfWMIWgfsDOXCOQbSj4zz1AZRsDnRhxfmGyKiKtjgzkBWbmaoU9Hz45o7/ZdFnH/2p/8jwxgTZdIII+ckGDBLZIY+piZA1Xg40uGyFmD7NMYu27o4pWXoUCjo2xuSRZREwtuO1e2MSp/y3tSME7HrG1cF83XefO7/Z3tIOeVuYpTUlbXTcddBoFtXLCDbDHcqq5PtjFTto6V9YcygNV2Euy59DJtUuVaFyAsu6bIwHPfv9sem5wg2Mj1lQFwsBOMXDXYubMyq3G/3YSTI0SOZJOAdQV5Dlxy9lWvFkOBiU6PDujBhx/SR/c+oJOjJxQgiyzWl8mY5+Vru306H5yz3uHObp/D4qfjMUEEnpm9PjYdmuSHAYuxg5/EbCzoZsUSFh622wzqT6Zzau/u0t233qa9G7dEB6vTo7Ddo3rYonoAoCsUEI/q1PAb0vTGYtM+kCZVye4uyWnZMP+yd7f5uKN5yfMRS7MzCwubVo2GTz/+4fdpsZhSM6hTvQaR9gWvybMZEohAvF20wSDivuCkI3gr2CXWTEbKGMqKbm8Sa+VmKZkf10Nn0tq64ux6pOyeao/Y5+v8qv1Z51i2kSqUs+jZeeOlyvtMr8sPIaz6PLAR8z6QIChqB1NhOW6tP1Xn/03tf5FjRdewjVmQ6TZtn6zGVXqvlKmRmcPRq80GKzo9ACy3nex2KNKQSubTHDAr044KJFiOd2ZNytEqK/LJ7H6azudpSF9efy9bv1QyY/3dK9PCChnnk7IbUkmImLmBu97adakybrcZi+bFZcZvnoi73lPGvlNTwzRx62/bIcrayVsLEwknvYFZ+9L+oe2XnxAB65x8DItKpfk0BEuzwBuQCjZgOi6WRkOtHMBK+rxJwMWJveJYkp9YPqB2R96Y59A+44dwlJ9KJHAKFHNcS69zvdQH6wJsFGg08twLgITHgBAgYBPoBhTOt7MP2uPRZSlpWXXVUwF3d2zofG/b0vb40PMlRF/aLw8EtvsFmFeuPbqcizYokwKwbhpGspZTfHOPI42UFZXYCFYGv6T8FoCl36ENQiZDpJuIGjEkm4lWFlLtP9a9s361RB+hDCCsRJC5gWa1JnExBAntv6p9Gq9UKigNG2f/3VwnZbAALmecqR+T2kfSspdmYBVNlmWGf/pit4Wg7CvTCXF9As3/puokWPV+n/XzIJ4unUwMUAi2S/QEpxxkMAepzgfnZxTNpxw6AGFwZMXDO0YWO6ThRmcEQ6oRiuYJwBgeMBB8RSjdqsZAFgYO2FcAhyTUDiyhbAY9YXHVGcCBzkan0+GwPwy2119/gwc07t3r9vg5+MyiOU3GwvZqtVsMyPHAxbYxEZ0cHdHJ2TG1G01qNEManCFM8JjaYZNu79+kKBrTw0cf0+HRI2o0Anr97mvUCht0eHDEEybGEwAptMHB08ess9XvdXnwKusKQBBGJMIBT05OmGklINuCQS7ouOBvaFYBCEM7MYPLCqLltO2i7st1QR1QXwBY+AgLYckMBJRnGs0Mq8HOVmUWAYRuLObJcZ2IEuN7STSdQkA5oP29HTo6OaWIPDoazxnAuvnmuzRewJV5CWC5i9eVjfsrALBSYzTrJCaLtQEz8wCsonnaXiQ31bXKPO/OuanBUz2EsKgMupjinmpIqAHzogFYtpGUV59PEsCq2n83Zdm0DcWLjg+EMIgwAgwpgAFZQEXBq0Ky50ro97DEY+iVQNeDw8XxG1mWIgrqKwpXKzo5PKSf/fAH9PH9DymeTimAzlM0pTia8qZGWK/T2fkZ6yb2Wi1eYyQzrrCD642ANR1ZpIvDTlbUxCbNbMrZCAFMTaM51TCf3n6Vbr5yl4Gr/g1kJLxOzc4uA1gxWGe+T+12D0ts5rMGYDkVzwBbfOVlNwjyACwJI2RJ3OWC/PqSHn38gI6fPaFWAxl4sTEkLGEwhDcBWMulgMh5kdI8Xo2hugmE2Dj/rGm/pGdfBsDSu9jziuuo8Pq8EKcg7+M6rHl1dL+rap+m530yAJa7xiRiJmsefdoSF3mnm+q/7f1SR13KlN/+5QCWznPikKcJhvA9z182c9LqCPZ6ZPcPuxy2Nk5u/S4JYBXN0WnZ8oERu69vmtuL9xbWQ+2kflnAzAawyvp+2fGLrEFugGA2ECUVcU/bwxnpJQCW9jub6ZgBIMztkue6SRnMxGlw4uTh2hZlABZC3PE8ZapquCBDSAgr5AZ48QAsFekGQ0/GnVY9FXHnepkX6GpflfWFPABL35W+a54/3IZ35hEbwLLHWt7Yt0MHkzkFEgYOgKXrBuqnBAXYG7b/5pY1md8qAliR8Zs1EUwSGlkCYGHeR1b75wFgSZsJECsAptj0tr/w3ACsMkeocJWvxOIovnpbA67qJLjpiZ+nYwCwMDB0nCJEDjZJ4IG9s6DB+SkdPzskr46MgxGnOA8bPmfZY2DKvD/sxAGRhdGoYXA6MNHmCBDp93cYlMIHA6gRIvSDKGIwC1n6BPDhwWjAG5QNjK3BYMjMq9u3X6HBcMA74wDCMAHjXooua2YJpdRCeB3HTp8949CU3f4OG51Hh4cUzWa00+nSTrdPTw4e0sHBY9ZK6XTa1Ou2efBMhhNmOi1mMU2mEIef0HQ8Ymer024jjoTLgHKOhkNazOd0dn5Ox8fHDLyBkSWsK2hjYRISAKvVavAu/mg4FubVUsJr8EzNTAgAbDETFlZsKKhyvxWnoGfA0QBUmtkrMTQN2m9nzeKJATHXzJSDIQbB/R0GI1dglU3GDGAtmz36u//gv6e9175Iwwh7Hy8BrLIF8cJzwiUBLN0SdOc1ez7WRVjHVsK+y3l20TxuL8gKgFatc1HZttHAKnpWVQBrm/UpGUM5aeDdcpStJ5vaOjE61Ii1nMEqwGCV9s9jWtllrvqconqqBoyWxc0qlweErj3fiLByQoMChziPhVUHeMUHYO2sKIbxDzyMd7HFWUKi2Gg4Ikiot8CsOjunR7/8JX1073169NFHtNPFZsYJZ5vqdzps6I+HA/JrNdrp9ylGeDoMZSTDgJYX2FPIYmhAYSQKgc4XmCx+GEI5iqZRRO3+Lt185TW6dvMO7ezfpt71fWp1dylo9WiG/QmqU393LwWwTCyappV3wwTXgCu28KSOl/kUZSEGs4lBrBXWhhm3w70PfkJeDcL3S9704DV3acRZWaAeV3g0j+OEgQWRYgWwMo57gWju9vOsK16ctsZVAFh2efLGjTKw7HeQd17R+HG/L5tP3DkDIOOmNiu7fxkDq3C+07UjZ7yW1WHT8a2PMavdhSGk1OyAmgpcvP0dzRyH9QAeJT7uPGqvIUV9g8v4nBlY+mxds3UdV4cVGUXzyqfn2fXKa0NluLljW+bftF1S+0EArOS+2Kh1w7qsd1b2/Ly5r6z/JeOF56vsR8PJ00El4yttD+eCHAArb57T71zbSecofQvMQs6+ENOOaUntvoVNFymgMw8a8XmNIEA0PNfBYrkAwBL9LEsXKxnXqqGVHrPtR2VgaQho0qYGadLb6AiEVrzWXd5pMQOL1xGdVxQgTvqp1FcZVxpCuJZ90GXwOOPMBrDsd7I+PvKjTPQdwH/G324oNo8vZCdO1nUj4WIkYHRspP1CQpHTcSLtBd9Y/GjJ+qv2rn1eZq7JAbBwDRhYKi0DP1MBLH0P2wBY8B21/ACzhIElZYdPaZctZWCJZhdkZxSY4meafpCyFNX/d8alw3RNNLIuq4GVN4HY35UbyFXCkDY9ZTsDrurkVlavz8vxDIDFYqsRAxwArKAVNTw7pcePH9BOr0eLOKJoNqFms8GaTsjOB2AF94DjgU7I+iQYMGHIadBxDMyP6TxiUXcwrwBUAcgJwwbFM4TYTVkbqhGKZhO/I+Mg4E+wtvr9Pbp79zWaI/PTYkGdTp9ZWb1Oj0ajIb8ODk2E1tVwwGEdcC6GgwENh+fsmEDwFwbn6Sn0vJbU7XZoNV/RaHBGh4cHDMz1eqgT0r6L8Hqz0WYjaDwa02g4YhF2LPq1WgzLnQGsRQQx9zmHGGIwA8A6Oztjna49gHYABc0ig0yE0NVqt5s8kEejCU9SyMaiY0UZaQCllGK6MCGEAL/wwWTEk1ld9FqYpWVRWRXtD0ONkpceq9oWmHjw7qazOXVabeo0wSzw6XAwpHpnl/7wa/819e+8QbMVBItfAljJAn1BwKlwvrjg/ZJ5zNLAypt32Yh3wjzSHZ+ssZQ3V6cU45TeyztfCJ/iMZ+fZjyvviiLvZvCQ6IghKXq/FoEYOkCW3afvDrbBkH5+rX5CUWOTV5/cs+97LOlDVSjIRu6kRpgm9ffdcfEzCOm31UFsORdZ3fl+X/WmZJPdm12HKucZq7BeeB5E4wooiX0JWpCw+fk2AaEqa0WFGCDAJoZMKLmER0+ekj3731Av7z3Y+pAM2s8puH5GbVCn3Y6HaohE+xsInqFMLP43kR+2OCMggpgqaYXa8lg3QwbNAEjKwipf+0Gvf7W27R/+zUGr7xWl3q714m8JkXLFTWaYAoHIsSuoqQm5KI6gIWG2c4GyswTuuPq7HCrODoArGUcUbsR0r33f0xnZ8fUbTc4DFOy+4r4rB1C6AJYeK8q4m6/6yJbrKjP5Y00OGFF97kogGXfT43tvGfw/GdCCLddH6rU3a1v/jWfHICVaRcdryUhekXrQNGsuck+zz1WAmC5os1l72n9GfnAgc5XeQCWO89teubzBrB0zS0DsKqMudwxYL3IbL2l3Wy7VI6nABavb1YWwrx2e94AFr9HuzO69lgCBGmYmNNzLQArr30SYMCAefZ74JnbPC8BzpzweQ3RtOe5xM5HBnKT3X0TgMX2mrKsjH8l7bpMACy9Z1I7RwMLx6sCWNIOJgrEQMhVACxjWcgvY7OqX6RAkBImAGDhOYgUQoRMHoCF46qhBKaW3b/yACx7rtf3Zvc/PW7bKgpgue/eBrD0HtzGBuDJdjlpLxvYwXEbwGJOuaVfrO9jrUwbACwleYB4oiGEZQCWgmb67tEfAWBp25YBWCpZg1BNKX9q16ndoH0veYalmgD/QG3YzFxgbnPpEMKihajq98mOY9UL1s7bznjbtEBeuAif4QsV2eX5gjvZnOoY7cuYJmMRPT86fEzXr+2x7sVsOqZGI+TMewi7gOEqoX7CCILILTvIJA4uwtzw/2Q6lQHJ4FMnQZLDOrStxjwvQQsKIXY8MSFVOSamlRjKd+++IYDUaEztdpdFcKGRBQNSBwmcCXyYUYYMUkFAJyfHDGDt9LoU+B49ffyIswkCWIJAPYTdj589Y0bVteu7NBkPaDQcULfTNTHHKxqcnXMIBNK24zOejHgCqK9iWiJb1gjMrCnrWSGcEH+fn58LgLWzw+dDrFtsvSVnbgyRVp2zAgpnAdmw7BhlH4pTnJGwxmLu2sbCeiPW38JEAmaArYHFDCuTYlTa0ex0mB0QfIf2ETrqinZ3r9N0MqX5bESdXp8WfkDXX3uL/uAP/zOaeS2K/ebnGsDaFkC58vnjigCsTQ5BHoBlL8LutfZCoQCWnalGjDDRPtgGwLKfs60G06b62eW1F8EqANCnDWCVLR1V6rDpHpcFsDJGhRrbtu6hJSJs9yk7i4yWz3VQWHS1CMCqkCCCp1PWAVXdDIBMCB4Uc5Z3s3n30WPNK4QKLqaYoz2ks6Xx+TG9/9736aMPfsYZ99phSCdHB1RfLWmv16X5dMJrhhrBC+xYByEzcj1fxM/x6XS7PJ+yJmLDp+WqRovlivxmi3b3b3BWwuu37lLQ6lCnv08hb7Rg08cnDwBZrZ7M2S4DK20GB2hMGFiyplz0k+EgQIfMEsVlfSlksa0tqRli7fyYHnz0Ie3tIvQRGpQscJUAWDwfrOoZBpaEhlYDsPLm1rL59qoBrKLnFX5vAfhlZXXHQd472/b5z5uBVVSelDGS1uJ51r9wvboAgLWpnOvHNicJwFyhnzwHd9M6a4NXm+qXmVddVnCJBhbqo6CJljNlO8BWNPahObhd24jPkD+/ZwGstA5pCCGXy5q6XBBFneQq48YeS5X7oa4bVt3XQiIrAlhFz9wEYHF9DRBshxDa9ZVQP9hbaT/UdgLGxAAWvwMHyDflZsVGrqdhxjgAFjtwVghh8p6Ummv6lwImOC7rofgQLgMr7Y4XB7B4HBmWXrwwgGcOA4v9GwvAsoEiELPt/oPs7PY4UmBbu58L8Lp9MQ9IFf9KJF3c98/tFQvBwL43vrPPxTHR6UpZiSp2jnZGYi95tgBY+Og8o35vxq7aAsCS+0g7FTGwbACLy2FCCLVt1wEsEwKooZ0m3BAl13rJc420gKWBlWlz8761bq4d/NwZWEUPdhftlwDWRU3Pq7oO1ESJw0UYBQwir7ZkXY+zk2c0hLjt6Jz1nparOYNYfiAaVACUZlNkvBMDnMPYTBYjiPGyqOsS4QYNirBbWzPhFe02A1441g5arKEFAAuC6Dpg8TeOD8cTeuWVV+nOndc4fC9sdDjU7ujwiLMEQix9Z6fP4YRgYqHfcVjHIqKz0zPW8wKjqtNo0HgiYNVOv8vg27PDQzo7PefQSIjTdzoNOj46ZPbV3u4eDQYDms2MGDyHLHom5nrJrKrR+RmtoilF4zEDdADUoLGF8D5cC/H3drPJIu6YgsQZIgbWMLExi2ol4vkAsHA92ggAFyZcAGKoF1hXaG/VZEGoJrefMR6Qpp7dGNbOkgUmncyFOYP0qAI4ADSTtpcQLojy1qm2mlMUx/T05Iz2X3+Hvvbf/A8s4n4+W7wEsKyhVtU4qjw6rwjAWpvgLbZLEYBlgxO6MLrlBoAlC3+68CqApd9vqmtemKC9o3JRACxj5FksAHuXahP4o+9xk8aBGv+V32XOibZRdZH7XBbAKjLsN9Xfvkb7iLuea7lcBlZiTOkOWQ5DUM+BkSnGqqRiBWsqTbq15kpwsXhvBRpXllZDVjdLNTXF2IOBO+Z1ARsHAW8iwHjlEPMook49pm/9+z+n+x98QK3Qo1WEef2UWp5H1/Z2aDoZy7oG1ms8Z5ZXEDYZxEKZ0X+w2YF1ZjadclE8hJzHS5pB3yJs0dtf/nV66yu/Se3+HpHfpka7R2GrQ0vyqI4NCbN+aqgAt4mxrMsBrIuDV8yGSPgHhqlHmhVResEKIe8e2nFFs+mA7n/wc074gWyEEHMHwKU7qTaAtYgURswHsGxnwv27qM/mjZ+rBLAyjkDJYE3O3cBAdeePKmtHniOUV5R0PK5nIdzUfu79y0IIi8qso7OI5abvNG/+2tQOWx/bAsC6WPuvZ8G129cGsOw1aWM9ckCnwjFwBRpYef0h7T9ZZsomvy23Tjnhf3JefmilC7bXXY0/xx7KAw7K1tEq75nbW3UzrRvaqw6iKTQ7pTrXbsSshLCvf4rmkgyYwSFU8rEBLLv8+n1ulszlamsAK8vUWkpyqQ0aWHI8BTnwtw1gqci6nsMJTkyNZD2Q/7dhYPE7txhY3D4lIYQq6q6AoC2GjvbM2gupxVC0em5aCzLvxxJxd8eZPZa0H/NaaeRguC09JE4DaUPYivjAP+Mywy80GmYK+Nj9B+cpmJXMHw6ApQCUirjjfGVgVQWwMkL4FoDF4BuHStohhOsAFtfDECd0TSwCsJI2dAAs7gN2xnUDUF6agZVnoGdfcP4A14IiOOkyH9G7qP6pOrlVv+Nn/UxktZOBAIMUABZCLpR5tUQWOx8AB7JALJgQCkcDAwNAEkTIke4c4YIMUM1EjwpMLHw3nc4ZkEFHhw7UJJrxAIL4Kzp23Yi8ArDC9fOlfI8PAJ7pLKJ3332Xul3Rz2p3dpj9dHx0TO1Oh/Ws+t0ei+IC4ML7RbkQXnhwcMBZpQIAbpMJnQ9PWZi91+tyKCRAsNkEGldgbsUsTAtgCjX06x49Ozoirx6KgG9NQLtWs0U3b17nZ937+c9pevqMagYUGk8mfH/UdXB+zuEn+EEoJmcrZHaaaF359TqHVS5ioZWq481twtRqZHlEhgfi9sPfqD8YbQC0MLHpZA0AC46kUjvtMakGPgAsAF84Ryc+gGP1esATaMOv06peo1G8pL1X3qQ//Nof05jCzz0Dq2z0vuhZCOGR6/t252LXGLUp4Ki3gJjF87MulmVttOn4JwVg6XNsAEuNrWRxNwW114DnDWC5beOuP2UAVdnxsndTtt6V3d815Ny+5mZ5T87fvOznFFtF3LOH3PtjZcCKr79FA964AWxsw6KQHUvMedAI5HD1VoO8wOOwQLCAvdCjkFYUzKCPtaLvf/c79L1vf5NagUfXum2ajUe0jLCBgGy60Lyq0SSKaL6MKQgb5DUk9C/0fflpGkYt9ByRoKNWpzE2JLyQrt26Q1/+jd+mW6++QfNawDpYvZ1rFC9r5DWbEnrIczE2fdKQb3aaEoegiIGF1tjOBrJbmLMNMn6YAljCC+A9YQawICcAtjGy0B4+fUJnx6KJCRtzifZdYjNFDExlYNkAlhjR8p5ch7Sof5b1W63DpwFg2WUDgLdpjOfZx5vGrFvvvHbI2tfPF8ByNznUkdgEYJXZ/5ve7dbHKgJYxffVcZUPVKXzX3YDJ2mHgvdf2K8LwCt3jUr6yCUBLHVweS7JBYdyBLzNw921IbdOhRtwMocoSyS1JdTBFcFmr8T/+zQALNZiTNogBXBk/sqO3jwAq2gM2+ADzuGxpWxmtU0KNLDyRNzRNZBB3WZgJcxIi4ElfTVfAwsT9yYNrIsCWEnm6y0BLL0OjhL3XbNuFIm465rCGQl5M0x05VhGwOqbCmAVzb32+LBtHDeLoV6f2tapdIvOCTqW9Z62Hc32qRVG6Ac+RbOIX6FGELEMDzIqM9NN+18qaM7A0WopY8sJjZT3iRVc1iUVfgeApdrU8L+hgVUFwLIzEPINKwNYOv6lHusAFvq/4Kd22+v7VBF3m3Vmt73afS8BrDIP4HN9XNJ3CqCx5FABRBODsXT67JC1r9qtJovbTiYjZiaBfSX6S7gGoIxkEWTZKit0DdatDkCEE6JjQvQcIA93vnhJbWhiIWuTyWaIpo7iBYM9OH84GtHtO6/S/v6+QaR9ms3mrIMF7SvoaeHaaDqjOQxtX7JFoTzIEogyt9st3nk/evqUZvMZ3bl5mxaLiB4/esR6Vp1miwGuk5MjDjEJQo8WixlB2gK6U169QaPhhLVNrl/fp9s3blB/p0cHB4/opz/6AX187+fUDhA2sqTJREIIUXYAWCgLdMLwPIBHKpgZBh41We9rSRGYV0bYHkCVZlhcYve+VuP6gsEGAAuhiTiO+/JCxSKUKwa0cK4uiiqoZ4vzi3NUZ/Qf4BdYV9Agm0US+tIOA5rGMU2WRP3bb9Df+6/+W5pA+thvsTvj8W79gtPU88TIWi1V9Osu7lxtcgyualiWOfAuQ6iqY1W5fJdkYGka8yJjE+VVkEYXYx2XeQCWex8XsFhfwDcjFXmhglfJwEoNTclo6FL2XfaZ6yhcFsAq6z8ZZzfnXW+63n53lfuTc2KeAWCfUlb+ovetIaQrpr+nn8TgMt1CDZLi8qcbWGJIG5q8JUxSNMvwmcYwZyYIRFOXMs8yI1hyEfLGCzQzwALG/YN2kxbLBQ2Oj6lFS7reb1M0mdDPfvwe3fvJezQdnFGItXA5J2R5ajYAYBFNpjOaxUsWckfoH9quiUyziwW12x0KmwGzsNA2ALFm2IBAoo1lnb74pV+jt7/ym+S3+9Ts7lBv7wbNF0vyWx3iBCjbAlhJg2qbKaS3XU+xGVgsqJp4QEYkHjvACFXH5lVtRfPpmN5//yfUgb5lbUmLaMbrqABYHsVLaGfCuDZaZJaIu2vgu2Mxrx+V1eZ5AlhFfTczpj9hAGsdhHgJYBWCRQAcchhC2T5VDmDJ/VOHWOdMsbnEiXT7LjtllohzMo9+ygCW9ul03r84gMWBaQnbyhJm58pKo2hCorWoAANMcLbznE/eulTV9qp8nsXAcplXqV2xHYC1qS/CXofdDV+BN61Z30eenIbkFou4r7UJwtRzASwFW6X/J3ro/Fw5JvcSxrPNrufy2x26kIElUiTwa1KQJd1wuQyAldSTo4JMdmnQJoy2FrchSFqGAYTzLwpgSRZBERfHb974QnbGGggVSEjmrq+yztpaTvY65gKuiKwBy8reyLDDCCElM5siHF+IF9gog08MH0314+T+Ej3DdWVAyBARtgCwdCwqgCV9PPUb+T1azHYQVRDCmQldBAGCxdilDyUMLMMmVPtb+wTqJYCbirhL2CeOo2n1kTaIxcUyDKwiAAunsAR8mYi7NpqNIurD8BuplC/zKZO6qGpgVymDPdC00+U5MFXu9bzP0bLaDqT9kvV9VJ2s3fLKdXUWEb958yaNRmfMvKrXIoqmI9a6ACMJu8vRdEJRBG0soR/a7wQ70hho0QzHBUBiQIqZRwJOpU6sicdHRic4FshyvljQXn+XhpMR72iDTTQYDnmXGyF1v/Vbf4Pvib8xiBsAc+YxzSZTzgqlAwZAkQhEruj09IwOnj6m27duMbvq0cOHzGK6dfs2zcZTFmwHaIT4cAB02G2PZhCCB3VzzoykaBbTIq5Rq7NHk1lMrU6fbuzfoFt3btJ8PqVnh0/pB3/5TRo8eUCN2pJDCCE42GlJSORwOOS6s05Ykgq3RoCeMGTQjvgBgw2sNbQdGGoKCuH9QDBPrTQAACAASURBVNxdwwo5fJGzEcrOjVf3KAwDDpXk8c5ZIA0F1QjLKlBhZ4XUBZQnUTDNvAYz5c7OT4iQIr7RokXYo7//j/8nmvttipbi4ni0II8nePxXo7iGsuLdylRS9Cnqn1XHdd4OsM2KSnZsCgpQBOykBkrWgCo2QPLreNHxV/R8txp2/e26JAtiTvy9zg34ndd+9jMSEVGHyaXtyuLUBWnCN32vz1h3uPLbu6w/lN2nqP+V1t/SFbDbraj89nOKHNxM+1q7uXntVbT+VNUI22gwm3lB1zq7XGXtfdH1rep4cNe3TfOH6yAm7ybH97F3JKXeYpjqjp6OCRiJ2JCJ5zPav77Hou1nx0f00x/8NX18/31q1mIanzylW7t9Oj85ok67yQb7FLJaXkDzuEbdfo98k2HWM+sehwP6JlwbTiw2DWoehw2++1u/Tddvv05Lv0l7N+5QzQ/JD5oMhiEUQ/sHz9sc3g2W02aGumRdNKqnOQ2Vvg/Hy+aEHrh/ar+lAJbM8SKdEjMDezo653CVRuDRj3/4AwbtWk1snCC0cGJE3H0OnUSEBNbC2QLrv2woubbLmsHqdIBN/ahqH+OVqWCDILEFDQC16Z46VjQcQ8d93hhyv9NNg7y5W/qnzK/uZ9v62+cX/e3OXfjftt7znlnlXpvKbjtu+WM8dd3z5qnk+Vbftstki7Rv0y/K5s2krDlJRqq0U5IEwa10AmCZjUBHQ2utjcqyFJoLKtfHgE56vrvBk9ynJLlKMn4YhBFfgtdPpzzpGpkCXGy/sfMqYE16VVp7ZYEm9nDhPtnmLJQuoLDWV9U2LwDSbPshr42xOSIAiszfOIfniUTeI2XU4rsagAgGjmSDgMMUMwtzdgMnAZ/UxnZEwAFgMYtWN7C1TQ1wpQCWlEs0CzNhkUk4m1kfMow/DTG0WTIpYGUqnLxHrn8yoxjGUF3ICKilvAvDrDKMQKybOkdyCB30Iw2wx0msVCtJ3xMyzxtblQMwawC21mcWt09ptrv1uUr0xYQMh76kemPpb/RTPQ5gC7iaFEeASHvecvuI6mDpczXaRv+HvwuQSwkgfFfLpmewk9vKAJ0KuqpuVUqFTdZYvGemNljC+2Cl8320scx7BkAlIJZ5DoNzCmqDzJIF7rGuszazYVzH2KSznpWQJyxtLX6vJsEbGIvw5/EMEGEgUSKbjAKK6atcx4XMuLBeIFspZQCWvpA8AEsWwK1jBTJ96NMEsHjy3BBCk7/gfjLfZhZpq4zauTJspwsUSe4P7SWisAEhuohWizHVawgTeECnx0csco4dVjCifE92nJNBoa8dIRYWWMVr03JpwgTnSUgfd1QL/dfyz2eRhOj5AT9nNl/Qtb1r9NGDB/T22++wELo+l/sgRGLnCAuJ+bk1M6GNRgNmUo1GYzofnND1vWsc/jE4O2WR+L29ayyc/vDBIwaF+rjvChRL1BtZBEc0nQwoiibcmp7X5J9ZHFC7t0vXr9+iVrtL7U6TZtGYTp4d0F999+s0fvyAmnVk84u4TM2gwYDUeDzmegE4UxAYAxk7+qgH2GLMtooWDHjhO9EASxFvFcbPAhJGpN5ojqkRwJkI66IhZosAqsOG3xDJT0CtWOKsF/MVZ0TkOOzAp3G0Im/nBn3tH/4pTb0GEtGzRo0P1hbTUhXAQmJ69CD8vxnA2jTGysbfVQJYeQZIqYFT0YC9wBCsdElqAOafrnR3e57WeU3HzaYH2Wu/toXdJmUMnkqVsE5y33fRPKdGQZEDVO4YyUPLnJq89W3bOlU9v6yv2/epCmBVPc9th23KUrV+Vdo7MeSMgV9WjrL3l1c2t0/pfMj2imprLLG7KOAB5j+AMMgqW5/P6Xvf/jp98MPv02vXd+js6CGFqwX1uh2er4/Ph7TymxS2epKoo92kRuiTb+ZWZlMFEg6PD+sNgqnc6dLdt96lG6+9SY3eLnV3r1Ojs0th0GIdrDqyEerawFqSYvi72Qi1vmygArwS9yVthiK0by1hvABYtqGv5mOSwpy9zJh8r0aL2ZR1sELfo1/+4j6NBwNqhB5BYgB6mSvw3Vh0VkAjGLpgUzN39zMOYNl91rZhivqu/f1VA1hVgAr7nLLzfxUBrE1zytqxiuu/2+YvIoCV1y/sMCV7/lZmZmFbGeaVADUpk0gB9/XrjAPuhAxlkkhYk3kZgKV2izrqRetAmX1nkIhCP7AKgMW+jAmFVP/IBbCgNWuH6nF5wfQxGlRJ+Y0kjk7jeQBWOh/F5HMynVTYG0CA3NqIn5vfyk7HfJ6xnRJALAWw5N0Zm94CzNRnlN+8u8GAmPog3H8uAWBJO5pseya7OvA19Xm5Xib7Nfs1lwCwihhUbj9S/8m2g9WuZtvcrKva391+v/a/hvglAGc1AMveatD24L6m67p1X7EbBBBKyBPKrFoDsBSAcwGs9Hq5h0nalANgoc0AtClwi+dC80yfbwNY0MaW/1cUYYML46ZGtLgAgMX94VcFwCpa1MsM6G2M96s8N8/hyAxkizFxkefqZOT7yCg4YWM0ng9pFU/o/v33abWIKAzqNBoMOYQt8BuJM8iG6lJExaezObU7YD9JDK8O7kbY5A6NsDcwjTS0D5RCdSRwbjwXBhGAKJQlmi9op79Dj548od/5nd9hZBpOQBA0hOk1nTFyi/sBwNKBwmF6Xo2ePTumRRzR7Zs3aXB+xlkTESp37fo1GpwP6P6HH/J1N/Zv0XQ8lBCIGEynIY0GZ6yBhQyHYdghr9EmP+zT/o1X6dr+DZrHyDoB0GdCzw6f0Lf+4s9ofvSY2j7RDLRPUGprHtcZIBlE3KFZZWdJbBitL168UP+FhLaAAot2Rf0V8FKQzjaaMfFmjWKJMeYwQpO1wmZcaZ8RhpeEKOJ+0IbBMQBYCAsN/YCWXp0eHZ7SjTffpb/7X/4JTeoBUb1xaQArcbouABbnGVAXYWAVGWJlQIj9rE2G70XG4GWvkYWqSNuiGjjPpsiG96J1vsp5ssiozPt+EwhXBaAra2P7nZYZu/bxsn5T1OddxmBRFsyqwJR9v00ZNfPWk7K2ucjxqmOk6nmXLYOwVmPe5eR1B+xfFRTBLiASb3RaPCdOBkPa3+3Rwce/oH//Z/83NVcLGh0/pZZPzEBCCDxCp8fRnJqdHTofjKjbaiQAFrNk/ToFJrwQTgCMNGQcDJptau/u06tfeJt2b79CYbtPO9dvUxC0yAMLyxfQq1b3JausZzLqmvVyDZfSnfLCDcSS0G0nyxSPJQsH41UaO9IcJrKkFXTDmNm/osloQI8/fsg6WPEiYgCLMyryBgxwQJEUuCiAVdY3yo6LQZ2zLW86U8YWrMDASh3GVKtSwcay/lm+7mzHwMpfD9O6Ftm5djntcyT5dMW2qhjuXuX9pOuKQmj5TJrkXlfEwKpa16S9rhDA4pDC9Mb8VyrjXdCTLsnA0ruqI1u0nq+tD45jvla6AgALAIT9SddJo4FnhTzxFJNsgKoGX35ftLOjZstyOQYWAKwi28b2t/DMvL6DdrXDIxOw3thUCcNNrzchceL0lANYSUyX6f/ZdQCh3aJvpbbQRQAsqZtZLxJNOaMJZwmOq88ov4W1I2GkadjjtgBW3fgjvDbbIYNGBgAMrIzfW5eNkmTsOAysPDYf188wkNx+rEDWpnkax/I30kUH0i6fa0+616n+lZ5XlYHlyrVoP9sEYHEbmc2jRMT+EwawUE9eK+FrYsPQJHf7RAEsHeCu0Y7CfRYYWG7nLHJayoyRT/K4llE7gG1E8dx3RQAWqK+iFRVQPB/T+ckBPX3yMfn1JcdXL43GyYJ1LWIO4eMsf7GEyQWNJn9np/TE3wCB0GGZdYQdZhMrbdtAQiVe8vXINgjABxPWcDiiu69/gcXWW602s5kAYAF4Gg9HHCPcaDYYxIKGFETS+/0+nZ+f0mg0om4PIrxTI55eZ4AN7YWMhaPhiHrdHt9vcHaCYDiaDM9pNDzjkBLR//XID9oUNHr02t23qdHpUxi2aTKbUBgAQJrS0ZOH9Bd//v/Q8vSQumGddbmYMUV1Li/aAFkSAQwBLMJEwowsC8DiCQY71fM5s69sAMv3RFdLWVUKamk61dQgkRBOG5wCCwsfgFroP/o/7ol2yLC0ahKGiOsXNaJ7Hz2iL//u7zOANYLLUgJgyU5jdZ2rbYGQfIPdFtm8WAizLthFIYhru2XO4C8yBK96jsgDSjJtUtGpKCqXami584t7/rbvzb5f0bUuAOX+b899awb2BcDQvDZw51c1VPPWCHcdLDJqq/SBsvYsC41N23ezBk7Zc6qUdZtzqjivl2m3KmXJMyIVwILGBANEJiU0QmTBxGq1W8wqovmcdrpNenj/ffrRd79Nx49/QTf3+jQ4OWK2Ubfbpwkywi6Ida4godBoIBzcJPvwPc5QKDa20X3AzrLfoPnKoztvvkOvvP5FqoVNunP3TfIbPfKCFl/DZdJstz5CtJHLQxy67QCsiuAV7svpoVS7xDgmycPgbUJWgKjO4Scxh7w0Ap8+/OB9FnBHm8yjWQJgzReo88UArKvoOy5wlTdP27aVpnsse7Y6KdvajmX3RfKYonnJ/r7oPvb3RX9vmtvtELyyNaC8LnKHsvOybaghSevAReY+VwBgVWlDt83zGEL5NkkWRLQZWEnYjp1tTjO/5QSwZNrHapZN7Vp0LAE2LBak+g74neeY83xjwtKKjqtweAKYJFpOWXtM7X5sXPNam3nNHFhmpeVgpbH88VAoVXM5ACuv/9t9uMqY0va05whlsSZgi9ppZpeA71sBwErsVNOsKTPLaFixxtDlAaxE480CsLiMDoCaAj6yvl0FgJXp7wYARUIp7p8OgFU3PgyejlBDDuezuowLYGG9Z9DIQMfuOKkKYOm7dec3BbCK5j37umR+tdhSVQGsbUIIeZyZUMCEOaaNpACyec8q4bgeQmhC+hLtKiOSv4RNIqGTeD/KYi9iYHFZDIDFxIuVCSFFkjIkj3veDKwyg7GQsV52oTleFkJY8Tafu9NsI8t2QmyD7DLOidwHIYTgaC7J9xB6NqMHv/g5M4xqiPtdiIA4zp1PFwwc+Y2AASwwsMajMXX6XQGSIpNV0ABV8l2U0fDAfXS3Ap0ZDK7A86jVatLp+YBDB4fjKa+Nv/cf/wEdHz+jTqdLw+GYRfU4e6EJ1QOYxZ+6iTlfLlnbqhkG1O116Oz0jILAZx0vOAenz45ZWwvPAGA2Gg05g2EtntP5yQmNJwPenV9Bc6Tmc8rz3b1btLf/CqTLWcsDhnqrCRbYiJ49/Zi+/R/+DUWHj6kTABQSCiUALIBoYF0CVAPFFwBVvBSNMAWwsB7LBGAYWKxhJQwsfDSlKgAsBcCk7UxMuTFIIKavwu4AqNDGNmCFNgOwhnvgedA8gUCgTmzIsjiejBjsAoB1/8ET+ht/8Lfo7/39/45OovjKASw2jrYAH/KNxcsBWGUMriqsK3scPs/JpwzAKgrgLnMitMw2gJVnrOWBNtvUN+usVA833+Qk2P1nm75Utdyu0eG2Qd58XHTvsvoXg3vVgNk81lXZM6u2w0XOq9rvqp53FWWwHQt1NoynzRskR0cHDEDt7PTp9OiIGl6NuqFHP/7+d+lbX/831G/5tNtp0mBwSos5Nk+avN5BCwLrEOZYhIpDk5EzzAYI5xYHgzcewG6teTSaLujGa6/Tq2+8RY3uDgNYYXefN0f8RiMDYDEDi3d388dMErpQ4PBx/SqEE6YhLGBgQSPDvk5CxvEsj3ehF6x91e126Jcf3qPJaMiGMtbFWl02qaL5kjMMKwOrqgbWNv2h6FwbvMo7xwbIk+OGebDp+XlOSJXxXq3vbgawisq1aX7cdMwtk+vAl7VDlTptU2Zbvjpx8PI2ZS4BYG1XniwAd1kAywaveEhmhM/XI4TdstpD+CLvpgzA0o3n9X4h3yBIKfdjxg0ykNrro83AUntfxo9pV+P4ih1owKdMJR2NzDVb0Z0PXywASzWAkuyCTvkTrMVoYLFgoD2HOyGEeQBWajMsOQTxMgBWqhmZvgt5X2ZeWtN4EkaUhhBeFsByN1BBA8Y6ApF26X8CcGvfXwOwOJFV8Qchh3qt/VvbUCVKi8aWvWYom8l+mtEaz5TRLQ1f5yR0gDYWkxoCf6MGFnw1bgfHDkiZfuZpbqineX9JmQ2TTgG+RHPKNHS+Bpa0LMsgKFMREUAXBLDY51wZpmW8pAVvisERfo4hhGUL1ksAq6yFLnZ8bSGzxNtk8nezfmz3HL0/NKVCv05RNKTp+Jx+cf9nnHWJFnOaRVNmBjGDauUx4MSoqeGt8j3qIsoGYXWcB4MegAoMemg7aRaDBDAxTCMMCgBc0NRAXSD42u/t0JOnB/RrX/lNunXnDjOx2u0uTSYTzgYhSK7UXXd24tWCOp0OPXz4MU8i/V6HppOJOR6zvgmeffD4CZdn//o+D8iz8zPqNps0GZzReHTOIBOH19V98sM27d96jW699gUaTeYUrzzyERayWlKjvqLh+TM6O35CP/reN+ns4w85hBAMLHz8msfZE1FeAFhB3csAWNDAQtnrnjAB0D6ahRBhhLgP6qGhfhyWAaE8850CWGn/kNhlvqcBD+0Qw2ajyWLwkmky22dkEq9zuCP0zmphg54cntFbX/1d+qM//sf0dDihmteUEMLVnHN6yWohIu68f1bCwGKa8YZED2UARL4xfjEAK8/ZrxqCJYvIpqVyu/F3FWejPLY5l+uglTxIDQi7bvbfZQDWtm1S9r61nZP5yRiAefNhlTas8jz3PrbBVASW5QGLm8qzbTmqMrDKylHENNwUblilXYvOqdofqp53kbK49y78fyWZf+CEzaYR6y0u53OKxmPqd5p09uyA7v/0PQaxdjoNBrFOT4+p1RQ9SISK+wiPDxFGKOteCmCh5NDZinkDZbEiGs0WtLN/m269dpf29u/QzbtvUtC5QUGzxxtFNd9HHAXBSK9D1J0Hdx6QqcwFw1hgL8RkDdTfpuGk7pZmidWgzLLgKQ1rFwx92TzRsARxDSRMoraMOZwQ8z3W+JOjQzo9OWYG1gLZgA2AxVlttwCwivqBO/7tfuDOT/q/Alh5jkreGOfvLgBg2fNs0X0Th8uEuxT39+0ArLL2ctepsvPLNLCK2n3TuMxfs4vWzkT2W15H0Rp7QQBru7KsP/+qASxhLnFN5Zcn9XfFoLV9Lwtg6X2KQggL29sJNVp73xaAhWO6DhVpYGm17fq8SABWnu1Uto5of7XXdjj3/Cnwz2wAi+vvZPElB8ByQwizEU9XA2BJPVINJPk/BbDs+ZRVb68YwErBJKxrxo8BcwqbJlbIJfsvRgMLZWQGVgUAS99TXl8vA7Dc+c9mJHJ5SjSw9Nkq5p7UFclOEKlUAmBtI+Ju1xMbS/igvFzmHAArAyglYvFgq6VC7igv/H4XwBL5M2hdSj8pYmBpmZJQddaCW9FyEXMmxZcA1qaV9DN8LM+JtDvoVYi4YzEBAwoT6XR8RkeHT+j4+DH5HoCYFe+sYsL0/YC8esADLopnEi4I3SUWqzXMKJNxEGXE8cAPGRiR7IBWLG4CtADZRciehFlwNPWqRrP5nP7m7/4ea0rhuTDkgT4D7AIDDIY+nAT9TKMJa1+dnZ3zzjCAmMH5OTWCkDMbtNoNOj87p+lYtLCwOz4eQ7B9ypoek+EZ15PTpfo+NTs92tm9SX2ItnevsdMBXhWyMWIHOqzHnGZ9cPyE3vvet+js8YcUUkxzAxCFXsBMr9kM4SZdBrA4a0MNLDeffEP3VWcHdQdAB+NbASzUTbVbeDfCsK2ElZVmARFAKk1Pqn3C3ilQAEwnoET/xRgdOoHDSfGaTTodRrT72hfpj//0n9LD0wHVgxb7RpcBsBJj7JIZS/U+ZQyqvGF/Wa0hdyG7qqmliiO/CfzgLDbuLp+1Y1UKnOSw4Z4ngGUbu0VtqAASfrsis/Y1pXXb4iXZ97INNnu8bHG75FS3jNtqYJU9M6/c2b5qsrc4Y+9FAbDK3mGV8eG20aZrMsDIasVrFBi7AF2QSRcGJSfaQCafxZz8Wkz/5//+z+nxx/foer9DtTiiOJpRgIRJRqwUoYTQfERGJawvyNbn+2yyMZOZs80uYlpCcDfoUH//Bn3hzXeou/8KtXZuUdDe5XUSmXcRvk4e9KQCCacxmWWTOdTW5EEICntENkBlxHXNBVxfG+ByGgvlEyFkLL+6053+xt2wZrEhDC1KD5piczaIjw4PaDQ8ZyZz3RMAzwawkKG4TMS9DGDI6x+bAKyss5XP9s08syKApY6LPR8UObj290Xnp/1wc3bbqk50ujbm62EVrV9lGlgXWffsMpcBaOl8WMyk4TJcEYBVZW7IrDE5/I6yPovjGkJoM7D4++TmmwEsfYYNWGxbdvUXNvcNh/FkxoMyc9ZNNlNug0gB/LfXdFcDK5W+kM3TLCCH7LCw+3PGQKmtmAKfm/pY2frobg/YtkeVdcWGZflaA8KKbV7OON8GwHLbj8Xzr4CBJf1kHcDidl3TYEsBLFzDANIlNLAA9CVhlszQkY19hBCyH+P6OwbA4rWXN1e8ojwnmX6p79V9p2UAlvZfBTiTkDzzfjWJgLvu2GOC1854SQhn3BbA0gx/kh3RgN3Gvuf7WiLumfFu3gm3E/zPHACL/Xgr+UDSB7gfS39QAEsJJIjgwffqY1YFsCQbJsa6+LMAsFB2ZCX8xBhYGePP9IQXnYGlL6HMEXjRjrttrQPI/n7TTmBZfWQxRWhAjeazMc2mQ/r44w8pjicsbN5tN5i10wwbJuufOMqc+QisGqMlAqAGIYW4HzOKYtGCAoAF5JYzDHLoWxpvLxokkpUD+ksAoKIFmE1DuvvGG/T661+kRbyiMGzSeDzl+wPkAegEIV3sAGMQ4LpVbUmPHj2mvb1dfv5kNJLnrVbU7Uso4eMnD6nTbNGNmzdpPodg+5QW0ZzOTk9ptYxoOUcmwAXVgwbduPUK7d95nWpBmwaTGbW7ezRfAC2fUxxNqB16tIrGdPbsKX3vP/w5zU4ek7+MmEXFzDM/ZAAL5WbwziwAnl/jMD3JGiJtpeDSGACWASKgFaCLH9rSduBlopcJAB9hXaUUT/yvoYd2P1EGl7K0bIALExM7W/BzwpCG0yUFe7foH/3T/5menI8MgAUGFgIpJdwUqeJjkiyEEoKwKQvhxdhSm/rvJwlglYlpbzIqy8aga2CWnW8bROlCaLLOOItbYgCrYHXRzSsYWfZiXMWoK6tHlfupwZFngOa1Q5Vnlp1jGwh67kbwUBflDTcuur6sX1VlYKXOyWbdI9wvawBV160razf7eNXxkGdL5D2n6v2KyuAafdr3dE0CcsMJN9odzlYbL1bUarc5616nEdDo9JiiyRl948//Pzp88hHtNAOaT4ZUW4J1RCxaHjRCCsImr3XY1OEfjLt6TD7VKWgENJnNqOaFrIPVaHXo7a/8BrX6+7Rz5wsUdq9Tt9MVAAvsK2zccAghQtozHBmZby2Nqoz9lcPEsneMlWmlvwFe2SEQqoMCIEuYIuIgIZsvZ3JcIstuSKPhgLqdDj19/JhOjg8ZwPJ8SbICAGth0oJfBMBy3/dlAay8ucZ2NkqzrTlpze2NQ7UtXefFrsNVAlh5Y8H9zv6/yvllGkBlAEDZmN0ELsi7MSEleSCGffPnDGAVlfOqGFjJfJfU6ZMHsNK1IgUL0/aX8iS2lWrvrRFAtwOwNERR1x8Acul4AQRRwMx7CWDx+0jMswIR9+cBYMn7EQCjCMAS/FI23S8LYDFgpULpK4noAa6RB2DxumhAQjCwPBAcNuCErk3njvPLAFg8txvgT8uUZ9fYAJauB2BmV2FgiYyAyP3YH/XhOAwPHyfUU4A1eYeFABZHNen8K3OCG0r4uQKw8harFx3A2sb4/jyeq6FotkOYGCUAkKZj6rebnHnw6eMHVKM57ex06ezkmBoQoyWPDfv+7h4DUgBbkLUJCw/GLxBcAEoYmDgeRaK1pNogaFMOPYSeEhF/jwkKoAoch2YbelQDqvsNur53nbq9XXYm/KDB7CtMMLjmyeMntLO7wwKyuBY/rVaDheSjCJmk2hTN4FTUaDad0e5Onw19hA6enJ7SK3du833OTo+5HAxizRc0n03EOK/51Or0qb97g9o7e1QLO7Qin+ZLoa2ykQ41rGXEbKTjg0f0g2/9BZ09+ZB2WgHvHIAlBjsMbCzUmQ1cbKIbYIlBrJqItQPEUuNaASyZxAXcwjmoYyNs0HQ2TYDA6TTi9lXh/BAUVEvTip9l7dojfJDBMtRhKZOmPhf3UQCLxeZrNfrgFw/py3/z9+k//wf/iI7GEdV8CSEMKGYAiw26Wp0WK4QQggGfXcDsMaQGvk7uGXu0IDQsY0RZBq47NtXQqpsYdztUKgV77Qk632HPAwq2YacoEJtXxyrzySYHRN+T3tvd1eNrLxvWWBHAqlKXvHPKAIiyXcqy68vKlXf/bZyysvLlrom8O7fZMcs7vi1oVVb3T+K4hjTb/d9+Z2Xtp2FrFy1rnsGoa936nJHOuXrMnqPESNR05zDeY2oia+Eyove+/136xr/717TbAkMrptV8SnOwf/0GU+GxXmGjJQxhYC8pRGKNpkd14P0QQfc9Go5nzMJq9fbo2o1b9PpbX6H2/l0Ku3u85jWaLQqbLWb8ruo+hc0GRXNJ0qFMXIQGsOYJhj5m4IzhKownG6jK9HXegMiGGkri8izzKqaYgSvcnzdETKjAaiEbKswOns0pmk3o3r2fU6/bpuWqTgNkLG51mJ19fjagsNWk+VyM6CyQls3cdJF5w77GDR205013Xl4DeMqAkw1hbWVgkTt/59dzPQvhpjmvbL0oO65lSBw7N4TJKaTNOLjIe7I3WfPqJeunhKqmwIbZrbdC05QRUKX8efNPUZuWvcMihR27rLn2jTL7o2OXuAAAF79JREFU1hzLZObhP2q+YTRw4gOpN7RYk7MQGbCxD8qZ2XksHV82gyQPzHfHSvK+TVlUA0sd26T9Tf3cLIoaQphssClCALkJw8BK25w5GBydoNo4+X0MkyjmtezHrXPZGpLb/xz7yX2v9j3zrudNXMuGckPM7Ot5LJj2SO7l2m85IYR8f2XHKrBooi8ku5yCD+nmhjIAOREXh5EZu9/abOYyJAwrA2Am4WMmay/BR0h1zhImDvyJGAk+VITf9MMEaDFsIRVPTzbQsoAJ1opMX7EYWLyOuyH0FrAJ+BPNqRl8dd23+7m7geCO9zIRd+1jqU+RZYpiU0fXRJzL0UQmM6Wu2WgZBbE0CzL+R0SREg4kq6OCyOlvBXhRzjy7BrYHj3EjraNlEDvBhGFaIYSKF/N8yjnUBBwDCCn3T5l4+jzZvNJ+jiRmqCPXSlTyoOeVXCd1XSyzaz42Svh+SykTyovRz93ypQZW2dT1q3tcGTzuxMqdCBNfNIaUO/30xz+kJXaVV3NaQZiRjXKfPIiXz+fUaXeYsjmNpgyeAIzBB9kJcS+9v8fhD8LEUhCHNbRqAKPMYKsJyg4trdF4zNoj58MR3dy/SXff+CIL5MIgFqaWaG/hWmhdwdiOImE3TaZjFpLn8nU7/MzJeMIhG512i05PTunw8Cldv3adtbCQHRB1q9drdHxyQsPBkDW+gMS12j3a27tBnf41WvlNWpDPjgR2zXkiiiPy8M0yonoc0eHDB/S9b/5bqo2PqFFf0mIuzDM4CNPZjPVR0C4AhhR44GyBHF6CNkp1vADkcdtwqtEUYML9WKMFIZnQWvF8mkxnXJ5WU7S9MOFo/HGuIWUougCw+D05BjsDhIHPbTMnoo8eHdBXfvf36Y//9J/R8SymKd4va2AtyGOvKcvA+rQBLBtAEmPMMv4s/a2yEMKsoVKdnXLVAJb7Du3F+CWAtf08/lkCsNz+u31tP40r7PGWNcBc5yi/dPkaQFVrog5anqOhxmeR82o71+kOpwJY4hh4mEMWcxqdHdGPvv9t+ujn71HDi4mikQmd8yWAr+bxuohNFdbBQiRgDds7K/LAcK3XeO6mekhes039nT26+/avUffGXWrv3qBOb4cF5f1GixGvZT1gQCvi8DwRSEcIO+ZfBsR044BFWMX41Lkj6fNrouzaShIyCKNSk9fLNWbXXZ0l4xzxSm9EZ6H6wQ72AmvejD766J6kEiePptMZM9FQwNFwTB60vxZiuL4EsPKZJnkAbhWwJXmTBQ540XH9/rMEYHF7JOGt6Ujn8ZsDwNntZ6+feXOK69C657zoAJY6vrajrQ5z4sxquJMFtNjOfh4AoyE/LwGstEe8BLAQ7SHACDaOXwQAC8COAljKSlI7WYEkey78JAAsF/RKxqMRcldgCwSKFGD7jAJYAKJAoHgJYFU1WV+et00L6GDJRacB5iyRhe+I3vvxD+jatR5rfwzOjqmH7IL1Ok0nkREkrJMX+CwIjnu1OhJiCBNdUWR3AhGDOrsAoDyqYcVGba3GO9eD0Zi+9M6X6fbtV+nZ8QkFYYu1ryByfnp6Rrt7fWFuRTMGsG7e3KfHjx8LaEREjaZkcRqdj5ipBcDi4cOHrG/1zjvv0GQ4pNPTEwa6cP3B4SGHJEK/JGx2aHdnn3av36BGq0vzuE6zBcx5OB4AsQTACutE3mpBq2hKjz/6BX3vG/+WwsUp1RZT1rzCJ/ACmkzxfyRZB6HFZYAm/h9p1gFG+bKTzRkC53It2hXaX+r44ZhOcAICSpZC1BOiwTh/EQvjTa93nQVbL0yZWXKdZJaYTGbU6bS4LeJ6nY7PJ/TGr3+VvvYP/wkzsLywjVxa5CGLogkhBCNtWWuwfoFoaBQL0RYZkGWGpdSnWADeZlzZu4OyeIkTinpiodV75Y2bF42B5Toen3cAa5u57CLn5gFYthNX5Cy6jt42z9Y+WNTvqiQOuCo21qb665yxTd3Wz81S220gReexzfe/HIBV1dl3z0vHlcid8tzGH1ukVkCoaDyifiegw4e/oP/3X/4LqsdjqsczWswmVGddQskSBJYVNlY6rSZh5xu7s9CSxEYQPghT9xohxdCNDFv0xpd+nTrXX6Pe9Vu0s3uNmu0uBc02M37JCyhotii2MvfyLjrPibLjCucSWW91Llyvo66/ji6SHWoIbQ6zS477cl3MNi2cd2yeeOY4r9e8Q25gr0VMTx5/RIOzM6p5slGDjSes6RDFh44JZ85+CWCt7a6n/a8aA6tKP887p2x+M1vphUO07Pqy4zZInHduGQMrWQ+LZAoShk9ahbIyufPexvN5vLk6UetA/drY24KBBQaDXq/PQiQB62c5DK71F5U6vvZ8q2MuDeFb19Dh8zG6bQaRSeRQDGAZTUUzpSQJH8w9XA2stF2KGVgr0FSTF51dTySa2TpuMbEUKKi6fuX2vytgYDHrVedOqz9m+k2iAbTOssmU/4oZWMgRIH3h8gws1AfJul4kAAuMPxV2VxKAsMKw5yIyM5vGuz19FM2fCoipD50BwXIYWJ8LAEsZU4ZVlo41h4Fl7BBmaVkacHOz4aV9+yUDq+os9fK8tRbQgacLnBoVdQBY8Yzu3/sJPX70iG7c2CFaLmg4OGUGEwMsc2RKCAmha2EzFJbTdESdXofBrIDFWwN+JoAYRZWReUlCHzwGSrSDq/YTUyjnc2q2WvT0yQGHKH71q79N88WKzk+HtLd/k8GdMGjQ+fmAOt0Wh91F0wnvxnU6bTp4eiAgUbPBdMwQzkEUU7fXZX2rweCcNbP2b+zTAcCuOKJ2u0OHRwdchyBo0LIWcNjizs51ajTgPIS0qsHJwI73iiDhzrt/cUwNv07BKqZlNKUnD35Jf/mNf0c0OaTlbCACwLzzHgibab7gHXloiAnlUib+ZuCbcEChZIKpBZF3XexwHf7mOHAj3q7vTd5jaoiIcZJmINT3au92Q3cLoYO4FgwunAPwCm0vGltGt8X3aLYkmi3r9MavfZX+k7/9R3Q8XVgAFth5YAAgghAii2gn79IAlt1ZqxieiZ1jGTX2dbbRgO9fdAArrU+BFoQ5wV4UM9d8xkMIP8npugzMySvLRa+pGiKo80JRO1wWyCor/zZjLr+M+QBWYriUhKg+rxBC12i1/884bAawUgBL2kPDGurUaIQ0wMZHw6daPKWv/9m/osf3f05NP6bZeMRMZd4kMiAP5vxeu8Os1hVA/xo2Neoc2s66jq0OTTH3Up1ef+vL1Nt/jXp7t6izu0Ptbp863V2qBQEnFEFYIkJnAIwxOIR53NyT25d1E9OQDMsLTP7MbBQ4eg8IP4EWBz51iUUR8ApOszlXwwblcRCjNWFOCFUnorPTQ3r44JfMVEZbYf3GnWA3QANrpVmHHKDBtkny+tU2/fJFDyHUuqyBHMyi2wxgFbVDxokqWANsB7+wPXMAoCprctX38yICWGVtl7EnFMzNYS9taidXxD0BqJKLUg0sAFXJcXe+vASAJcCFJvGw5ONttuYVAFj2fLoNgMVJI9i+/mwCWBz4yiHZAO0N+P+CAljJhq7O66ZvpEtCfgghjutGOvsOJqQVkTZIwvXphhDWWBpFN5HYz0T4ngVg5UnA2uM7NutZnh1uj0mdx9bWLQNw5x3P2BmWkLuSSrD2pue8YAyslwBWNddkkwBbtTu8PGtTC+SBVzpo6ktk1HtGP3vvr3iXIwxrVOfd3ZiZS5IFUBhDo/GUNTnwGU+G1GxLCBvE2mNoSUH/abWiwGhcYWKAJhVAJRj1AGQAmkwnMwFTEJ6IHy+gk5MzeudL79LtO6/wcyDM5wVN/o1rBHSZszguDHjf9ziFN1hOMJrbnQ6dnpyxxlW71WJg5uDJEwar2u0Wl/n46IAzRKHMR8+OKAw88oKQ6s0e7e3fpm6rR/MIsbtghHU5+9NsEVEQAEhCeOCMmgh7XM1pOYvo4OEj+v63vk61yQEtJgPWv2JtK4IWyIBDAbEb32o0DXgneiKtEOwrZFYU42I2myQAFr7DdRxqGAjDCuATPlhEcL7vS0ijMrckE6SEI9rOir533Ge+ED0u/M1aZYt5GpbZ7tJgeE69boeOsJMedjmE8D/6T/82TahB2H8XBtbzB7DynM6ivm3vyn0eAKyyur8EsK5mni8DdNynbHs+rpcdu6wGVhEQlRfaelnQyq7DRcpfxYFNz1lT+d3qRV0WwCqeH7KAcB54gGtjY4BgzeOPSaKh4umYb8HYjWcT6rdDenDvJ/T1f/2vKKwvaBmNKUbYHAAn6EKBreR51G42qd1sUJ2FHhCKjzXUpxhZf8MWzRbI5rukm6+8TtfvfIE6u/vU7u9Qq9ul3d0b5LdaRPWAapivfdkEEgBrbjJ2Sfg/dKpUAzA7f6xrfZnKJY5y6kfL+wMPTdYM5h0nDFbVzAAAx1oXcLaXousIYA7JX+69/1MuL9ba6WzBlwDoiuLFrzyAlecYZfvsOgNxG4AlD0jatB6uzW+O7kp5eVVUuNowvyyAldTFAV8T5zIHvKsC+hXVc22eKBAZd89bu64iA4s8GVdF67tWuxgw3MzAcud/vU9yv1VqN8r0Z7IKFmpgGUDMMOKW1oYqP8vMp+vlXWdgKYCFREz6SWA2MDnNh5n47v4ess9VSKJStpa5SQzW2se6wdo7twEsc17Sfo42VsJoy9E5yoyk58TASiIW9L2ZzfEyAAvroSaTUgBL/A3vBQKwZGNeSBJpX9KNDbHJ8u0B+KlyPB/g1WNlAJY9n+TNv+zL6WaRYTDr/3LtiwJgOWLuCQMrbSNbAwvs7SVIHaY/8dpvaWDZ8zTbFy81sKotnC/PkhZQIEMHooak4fv6ak4njx/Q+z97j/q9Ns1nUwoCCLDXaXB+LoY5SMaeT9NZxEwsP6jTbD7lMIGwEdBigjA3MbDtBQUbEUDow7DBYBULv8YxhwRqBkPsLoNF9erd1+ntL71Lw/MRi9ju7OzRweEz1gQBI6nba7MTAYFc7GxjMrp//wNqNlvUbncZuAKAhfIiO9LJ8QkdPzui27fvCPgFwAZi7csFDYYDYWI1GjSNiXe/e9duUbvZZXAtXhA1mx0Oj5vMptRsIQRwQfECqdPrRPOI5pMZHTx+RD/6y2+SNz2mVTTgLITctqsajUYjBqJarRb28s0uGLIqhtRpNricPMhZjD6iyIQQ4h3Fsezogy2loutwipjdxsL1HdbtwvPQns1GmOhaIcRQ34MKu2umQ9wbAFaiT7bQUEWPTk+PWfQeANbKb9O7v/N79Lf+zh/RaIUUtcg2uGIAC1ppIuKOLCGBYWCl9Hd3zNn9ociBzBunxcZaevbnJYSwav1fVACryrt60ebibUCdbc5NjHALwCqqu943ofaXZl3Kv9NFyrfN+yh/v88XwCoD8/LCjO2QOtuBdutdqwmoxGNrJeAQiEgMFoFRVfdYj7EFMfJoTN2GT/PRKf1f/8f/RsPjp1RfYC0YUaBMY+PsyjzflLXKzJlYq5iOhWdSnZODtHu7dOP1N6m/t0+d3i41u33avSZ/I4SwBhYX2FEWA4vLiKKZEGlob9nGL1Nkc52urK6fvldoU4qhYEJMVMtC72+YZWpkA5gS5q9HAR69mtMH7/+EFjE2fiA6L7IAWOfBwFoag/VXVQPLdmzyx111AKsMrFJ7z35OnmNmn5fJcZkDZtmbYuV1Wa/hiwJgVQG18s4p08AqapOqDCzJ6i1Oo2x8ZOUgYD/mvdf0uVlAce16Q0EpAmbgUNp95KIAlt6DU0JY7I303i8BrLyxsNbnrhjAgmaw9B8HeNwCwILfIXrEwsB6kQAs+DzITCgbPKIJrJ9NAJaeo4wyd550QagiAMudH9xxpmOa2WEOgIVzAV7r2upey+MoeX+flIj7SwBrG/t4YwrMrW708uTcFigCDljgbjWnhx/+jJ48/Ig67QaDNO1WYEIBI9ZvwoLE2R6QBYG1pgJarBYc+gadrOEJMg+1LIbVRJhYAVKLAwCr88DV7HdgZEl4HMTYYw63+/Xf+C269cordHp8Rs12h3rdHTo8PmZ2F4RhwwbC7hDSN6dWs0HT6YSePPmY+v0dajSbNGfBKhHzA/hzeHDACRL2ru0lqDwMivPBKY3GIwpCj8MfakGTuvuvkt/sku812YavLaFNJbomC6QZr2MKiWkZLwgJplbRgmajMR08eUo/+avvkD87JpoPWbgdH6/msQYWsjGybhVcGBYaFQCr127lAligvTKzCgCWcWZnkbDVWhDznUfM8mo22xSAzWYyg/gersFOtxhAGiaIZ+J7hBCqbhkALJwDBpYtcAhwDAys8XxOw9mKbr75Lv0Xf/JP6NHZiKgOrSvizIse2Hk8pXqEBPHYq4ew+ybjMM8ARjtVcbw3Oc8ugKWd/7Mm4l40bbl1/7wCWGUASZV+ctGpv8q9q5zjPl+MlmJgp8ipzBsXl22fsvKX3b/suIifZzViNtUv21a8X3fR17fxOpfZlr8OIq+sMR/jyABY6khKWCCyAGJ941BBishfRvTjv/4O/fV3vkHL6YiWs3ESyseGNJJ0eHVqQdAda51Xo3g+57UKeuvTWUx+E3MqNgF82r3xCl2/fYd2r92gVq/PYFar2yMvbFE9DMCzSpwH7HTyTj6kGS0AK985TbMQ2Q2VtIPqYIGBwSr0RjNQ029b2a7EVpD1CYCf7HTXKEAiktqCPvrFBzSLJBtTjErC0ZkjlyHArl9tDSwX4ND2T8dINQDrogCMJvGxy2HfqyqApSCKfa2uSZsG4mUBrCRJg8WgsPt73izrljGvfFXOEc9/swZWoX1TkYGlGlIXBbA4i5gJ01Vn2QaQVJ9Wv9P3mLaJAlgCdHzaAFZixyUdVjT+XAYWk71Y3N8A8BVWkbwxdOUMLNWaqplMmgYUxgqZGQsk4x4AYubzHAAsqbe8X7CCGTipCGCtYpF/STOjy3r9ojCwlGChABZAK/hS2j8QUijldTqISUZlA1guSGWPyaoAlj1P4nqNjMHfks0P67eMOX4PLwyApcCVk41wjYElRBTZkBL9TIQBF2lgJevdyyyEFWaol6fktkCeM8zaK8s5PfjgJ3R+csiQBHCbXrfJYudgKAEQQuKj6RzhhA2azSNqNENa1Vd0dnZG167vUQCGznLJ4Eo0E8BFwSsMXojA2wwsDFgMXs/3TWrcGt26dZuu37idMr38kNOTAyQDi2mK8A2AZcMzaoQBnZ+fUBTNqNfvsUj8+emAdnf2eLJAFsKTk2Pa27kmQNkK4X/IrLik45NDyZzhES2iiPZvvUKNa3coWnrkLT3yEba4BOAkLCiEfcwWYJvFDN5gRx3hg7PRhI6eHtJP//o7FCxOaTk9F90rZA2sI1PglMZjAfL63Z4J/4sZwOq2kGpdtMSwswFmGa7DAgFmlaZ1BfiE7IT49Lo9Bp3QHtDtUqM0DAKaRdMkvJBDDxHCifj0GOyuBbVbbQIQJuGeAbO1NOuh6pFxvcAIq9Xo8HRM4d4t+mf/y/9K954cUdjsESjeAcNVsck4VaPFSr65LIBVZAC6hr/bsdVB1RAaG9BKFxtbIybfUf60RdyLpqyXAJa0TBkAUzblrzuMjr1YotF0kedvArCq3k/Pc5krbn3TLDZlLZF/vAygKjvOArbWx63f5uuVLXT1IFZVACtW5jADWLFhYIm48QpWb11CyJHQZD4dUdNbUDwZ0L/8F/+chieHVI9mnI0PQF6IUPkQYfc1avgBtRoBNUMJQdzb3WPwZzieULPbY9Hz8WxBzd4u3br7Bbp56za1e31q969Rs9NnAfeg1eT7QuMDoBXXCWGDHrIj4k/MbxKOroZz+irWtW8y5xiPMJ4ZB53/BysbTqH4O3pfEXKXrMAwWcVYrZNfh7OwoI8f3KfJVMLUsbmB1OjQhISI+696FkK7ze2xcNUAVtE4+zwAWLwOWA6oDcZcFsAqardk3QCEvEHE/VMHsOLNIYQqV5E/R3DLmvpdLYC1rr1VjYGl85cdSvgSwMKmgNkotjYWWP+WX5uCD6l2oTIAwcAqArB4YyLZfMrXwPpcA1jQbV6kzEd7LCcAn5XB0waG036arr329XquC2DB/0UWXz03DSP8tEMIP5sA1v8PXmeTVewUFikAAAAASUVORK5CYII=">
            <a:extLst>
              <a:ext uri="{FF2B5EF4-FFF2-40B4-BE49-F238E27FC236}">
                <a16:creationId xmlns:a16="http://schemas.microsoft.com/office/drawing/2014/main" id="{4AFBE912-5618-4456-A8DC-7EB8EEC88F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Sottotitolo 12">
            <a:extLst>
              <a:ext uri="{FF2B5EF4-FFF2-40B4-BE49-F238E27FC236}">
                <a16:creationId xmlns:a16="http://schemas.microsoft.com/office/drawing/2014/main" id="{3B942C23-8040-40F2-8E79-6C23757CDD9A}"/>
              </a:ext>
            </a:extLst>
          </p:cNvPr>
          <p:cNvSpPr>
            <a:spLocks noGrp="1"/>
          </p:cNvSpPr>
          <p:nvPr>
            <p:ph type="subTitle" idx="1"/>
          </p:nvPr>
        </p:nvSpPr>
        <p:spPr>
          <a:xfrm>
            <a:off x="356017" y="2329543"/>
            <a:ext cx="5465430" cy="2950027"/>
          </a:xfrm>
        </p:spPr>
        <p:txBody>
          <a:bodyPr/>
          <a:lstStyle/>
          <a:p>
            <a:r>
              <a:rPr lang="it-IT" sz="2800" b="1" dirty="0"/>
              <a:t>IL MUSEO DEL RISPARMIO</a:t>
            </a:r>
          </a:p>
          <a:p>
            <a:endParaRPr lang="it-IT" sz="2800" b="1" dirty="0"/>
          </a:p>
          <a:p>
            <a:endParaRPr lang="it-IT" sz="2800" b="1" dirty="0"/>
          </a:p>
          <a:p>
            <a:r>
              <a:rPr lang="it-IT" sz="2800" b="1" dirty="0"/>
              <a:t>UN LUOGO PHYGITAL DOVE L’EDUCAZIONE FINANZIARIA COINVOLGE E DIVERTE </a:t>
            </a:r>
            <a:endParaRPr lang="en-US" sz="2800" b="1" cap="all" dirty="0">
              <a:solidFill>
                <a:srgbClr val="35382F"/>
              </a:solidFill>
              <a:latin typeface="+mj-lt"/>
            </a:endParaRPr>
          </a:p>
        </p:txBody>
      </p:sp>
      <p:sp>
        <p:nvSpPr>
          <p:cNvPr id="24" name="CasellaDiTesto 23">
            <a:extLst>
              <a:ext uri="{FF2B5EF4-FFF2-40B4-BE49-F238E27FC236}">
                <a16:creationId xmlns:a16="http://schemas.microsoft.com/office/drawing/2014/main" id="{9DDCDBF9-5DC5-4F28-97E9-8A3296738611}"/>
              </a:ext>
            </a:extLst>
          </p:cNvPr>
          <p:cNvSpPr txBox="1"/>
          <p:nvPr/>
        </p:nvSpPr>
        <p:spPr>
          <a:xfrm>
            <a:off x="690487" y="1008756"/>
            <a:ext cx="4796506" cy="646331"/>
          </a:xfrm>
          <a:prstGeom prst="rect">
            <a:avLst/>
          </a:prstGeom>
          <a:noFill/>
        </p:spPr>
        <p:txBody>
          <a:bodyPr wrap="none" rtlCol="0">
            <a:spAutoFit/>
          </a:bodyPr>
          <a:lstStyle/>
          <a:p>
            <a:pPr algn="ctr"/>
            <a:r>
              <a:rPr lang="it-IT" dirty="0"/>
              <a:t>GIOVANNA PALADINO</a:t>
            </a:r>
          </a:p>
          <a:p>
            <a:pPr algn="ctr"/>
            <a:r>
              <a:rPr lang="it-IT" dirty="0"/>
              <a:t>Direttore e Curatore Museo del Risparmio</a:t>
            </a:r>
            <a:endParaRPr lang="en-US" dirty="0"/>
          </a:p>
        </p:txBody>
      </p:sp>
      <p:sp>
        <p:nvSpPr>
          <p:cNvPr id="29" name="CasellaDiTesto 28">
            <a:extLst>
              <a:ext uri="{FF2B5EF4-FFF2-40B4-BE49-F238E27FC236}">
                <a16:creationId xmlns:a16="http://schemas.microsoft.com/office/drawing/2014/main" id="{8800B56E-677A-4E81-A525-58C58159CDE2}"/>
              </a:ext>
            </a:extLst>
          </p:cNvPr>
          <p:cNvSpPr txBox="1"/>
          <p:nvPr/>
        </p:nvSpPr>
        <p:spPr>
          <a:xfrm>
            <a:off x="205016" y="5479912"/>
            <a:ext cx="5767431" cy="338554"/>
          </a:xfrm>
          <a:prstGeom prst="rect">
            <a:avLst/>
          </a:prstGeom>
          <a:noFill/>
        </p:spPr>
        <p:txBody>
          <a:bodyPr wrap="square" rtlCol="0">
            <a:spAutoFit/>
          </a:bodyPr>
          <a:lstStyle/>
          <a:p>
            <a:pPr algn="ctr"/>
            <a:r>
              <a:rPr lang="en-US" sz="1600" dirty="0"/>
              <a:t>29 </a:t>
            </a:r>
            <a:r>
              <a:rPr lang="en-US" sz="1600" dirty="0" err="1"/>
              <a:t>Settembre</a:t>
            </a:r>
            <a:r>
              <a:rPr lang="en-US" sz="1600" dirty="0"/>
              <a:t> 2023</a:t>
            </a:r>
          </a:p>
        </p:txBody>
      </p:sp>
      <p:pic>
        <p:nvPicPr>
          <p:cNvPr id="8" name="Immagine 7">
            <a:extLst>
              <a:ext uri="{FF2B5EF4-FFF2-40B4-BE49-F238E27FC236}">
                <a16:creationId xmlns:a16="http://schemas.microsoft.com/office/drawing/2014/main" id="{3FD2A8A7-C195-44E4-A6D0-502240B0C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7850"/>
            <a:ext cx="1322048" cy="700150"/>
          </a:xfrm>
          <a:prstGeom prst="rect">
            <a:avLst/>
          </a:prstGeom>
        </p:spPr>
      </p:pic>
      <p:pic>
        <p:nvPicPr>
          <p:cNvPr id="2" name="Immagine 3" descr="Immagine che contiene testo, interni, parecchi&#10;&#10;Descrizione generata automaticamente">
            <a:extLst>
              <a:ext uri="{FF2B5EF4-FFF2-40B4-BE49-F238E27FC236}">
                <a16:creationId xmlns:a16="http://schemas.microsoft.com/office/drawing/2014/main" id="{DC1DEF99-9C1D-D603-1C93-6AE892F3B312}"/>
              </a:ext>
            </a:extLst>
          </p:cNvPr>
          <p:cNvPicPr>
            <a:picLocks noChangeAspect="1"/>
          </p:cNvPicPr>
          <p:nvPr/>
        </p:nvPicPr>
        <p:blipFill rotWithShape="1">
          <a:blip r:embed="rId4">
            <a:alphaModFix amt="50000"/>
          </a:blip>
          <a:srcRect l="-16706" r="52644"/>
          <a:stretch/>
        </p:blipFill>
        <p:spPr>
          <a:xfrm>
            <a:off x="3405351" y="0"/>
            <a:ext cx="8786649" cy="6905065"/>
          </a:xfrm>
          <a:prstGeom prst="rect">
            <a:avLst/>
          </a:prstGeom>
        </p:spPr>
      </p:pic>
    </p:spTree>
  </p:cSld>
  <p:clrMapOvr>
    <a:masterClrMapping/>
  </p:clrMapOvr>
  <p:extLst>
    <p:ext uri="{E180D4A7-C9FB-4DFB-919C-405C955672EB}">
      <p14:showEvtLst xmlns:p14="http://schemas.microsoft.com/office/powerpoint/2010/main">
        <p14:playEvt time="164" objId="3"/>
        <p14:stopEvt time="1305"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olo 3">
            <a:extLst>
              <a:ext uri="{FF2B5EF4-FFF2-40B4-BE49-F238E27FC236}">
                <a16:creationId xmlns:a16="http://schemas.microsoft.com/office/drawing/2014/main" id="{3124B055-017B-40E4-8C23-6C0F73D94194}"/>
              </a:ext>
            </a:extLst>
          </p:cNvPr>
          <p:cNvSpPr>
            <a:spLocks noGrp="1"/>
          </p:cNvSpPr>
          <p:nvPr>
            <p:ph type="title"/>
          </p:nvPr>
        </p:nvSpPr>
        <p:spPr>
          <a:xfrm>
            <a:off x="0" y="13710"/>
            <a:ext cx="12192000" cy="1325880"/>
          </a:xfrm>
        </p:spPr>
        <p:txBody>
          <a:bodyPr rtlCol="0">
            <a:normAutofit/>
          </a:bodyPr>
          <a:lstStyle/>
          <a:p>
            <a:pPr algn="ctr"/>
            <a:r>
              <a:rPr lang="it-IT" b="1" cap="small" dirty="0"/>
              <a:t>Eventi divulgativi</a:t>
            </a:r>
          </a:p>
        </p:txBody>
      </p:sp>
      <p:sp>
        <p:nvSpPr>
          <p:cNvPr id="13" name="Slide Number Placeholder 6">
            <a:extLst>
              <a:ext uri="{FF2B5EF4-FFF2-40B4-BE49-F238E27FC236}">
                <a16:creationId xmlns:a16="http://schemas.microsoft.com/office/drawing/2014/main" id="{65BE9327-F118-4D21-842A-186B9A027266}"/>
              </a:ext>
            </a:extLst>
          </p:cNvPr>
          <p:cNvSpPr>
            <a:spLocks noGrp="1"/>
          </p:cNvSpPr>
          <p:nvPr>
            <p:ph type="sldNum" sz="quarter" idx="12"/>
          </p:nvPr>
        </p:nvSpPr>
        <p:spPr>
          <a:xfrm>
            <a:off x="8610600" y="6356350"/>
            <a:ext cx="2743200" cy="365125"/>
          </a:xfrm>
        </p:spPr>
        <p:txBody>
          <a:bodyPr/>
          <a:lstStyle/>
          <a:p>
            <a:pPr rtl="0">
              <a:spcAft>
                <a:spcPts val="600"/>
              </a:spcAft>
              <a:defRPr/>
            </a:pPr>
            <a:fld id="{D76B855D-E9CC-4FF8-AD85-6CDC7B89A0DE}" type="slidenum">
              <a:rPr lang="it-IT" noProof="0" smtClean="0">
                <a:solidFill>
                  <a:prstClr val="black">
                    <a:tint val="75000"/>
                  </a:prstClr>
                </a:solidFill>
              </a:rPr>
              <a:pPr rtl="0">
                <a:spcAft>
                  <a:spcPts val="600"/>
                </a:spcAft>
                <a:defRPr/>
              </a:pPr>
              <a:t>10</a:t>
            </a:fld>
            <a:endParaRPr lang="it-IT" noProof="0" dirty="0">
              <a:solidFill>
                <a:prstClr val="black">
                  <a:tint val="75000"/>
                </a:prstClr>
              </a:solidFill>
            </a:endParaRPr>
          </a:p>
        </p:txBody>
      </p:sp>
      <p:sp>
        <p:nvSpPr>
          <p:cNvPr id="29" name="CasellaDiTesto 13">
            <a:extLst>
              <a:ext uri="{FF2B5EF4-FFF2-40B4-BE49-F238E27FC236}">
                <a16:creationId xmlns:a16="http://schemas.microsoft.com/office/drawing/2014/main" id="{B4AD08E9-724A-411F-B719-8F26EB66197F}"/>
              </a:ext>
            </a:extLst>
          </p:cNvPr>
          <p:cNvSpPr txBox="1"/>
          <p:nvPr/>
        </p:nvSpPr>
        <p:spPr>
          <a:xfrm>
            <a:off x="9210095" y="1359260"/>
            <a:ext cx="2760412" cy="1200329"/>
          </a:xfrm>
          <a:prstGeom prst="rect">
            <a:avLst/>
          </a:prstGeom>
          <a:noFill/>
        </p:spPr>
        <p:txBody>
          <a:bodyPr wrap="square" rtlCol="0">
            <a:spAutoFit/>
          </a:bodyPr>
          <a:lstStyle/>
          <a:p>
            <a:pPr algn="ctr"/>
            <a:r>
              <a:rPr lang="it-IT" b="1" dirty="0">
                <a:latin typeface="+mn-lt"/>
              </a:rPr>
              <a:t>WEBINAR SU INDIPENDENZA </a:t>
            </a:r>
          </a:p>
          <a:p>
            <a:pPr algn="ctr"/>
            <a:r>
              <a:rPr lang="it-IT" b="1" dirty="0">
                <a:latin typeface="+mn-lt"/>
              </a:rPr>
              <a:t>ECONOMICA FEMMINILE</a:t>
            </a:r>
          </a:p>
        </p:txBody>
      </p:sp>
      <p:sp>
        <p:nvSpPr>
          <p:cNvPr id="30" name="CasellaDiTesto 17">
            <a:extLst>
              <a:ext uri="{FF2B5EF4-FFF2-40B4-BE49-F238E27FC236}">
                <a16:creationId xmlns:a16="http://schemas.microsoft.com/office/drawing/2014/main" id="{5F865F8A-9686-45DA-8E6C-67876C3F1594}"/>
              </a:ext>
            </a:extLst>
          </p:cNvPr>
          <p:cNvSpPr txBox="1"/>
          <p:nvPr/>
        </p:nvSpPr>
        <p:spPr>
          <a:xfrm>
            <a:off x="94918" y="1696432"/>
            <a:ext cx="2597078" cy="1138773"/>
          </a:xfrm>
          <a:prstGeom prst="rect">
            <a:avLst/>
          </a:prstGeom>
          <a:noFill/>
        </p:spPr>
        <p:txBody>
          <a:bodyPr wrap="square" rtlCol="0">
            <a:spAutoFit/>
          </a:bodyPr>
          <a:lstStyle/>
          <a:p>
            <a:pPr algn="ctr"/>
            <a:r>
              <a:rPr lang="it-IT" b="1" dirty="0">
                <a:latin typeface="+mn-lt"/>
              </a:rPr>
              <a:t>PRESENTAZIONI DI LIBRI</a:t>
            </a:r>
          </a:p>
          <a:p>
            <a:pPr algn="ctr"/>
            <a:r>
              <a:rPr lang="it-IT" sz="1600" dirty="0">
                <a:latin typeface="+mn-lt"/>
              </a:rPr>
              <a:t>Incontri con autori ed esperti</a:t>
            </a:r>
          </a:p>
        </p:txBody>
      </p:sp>
      <p:pic>
        <p:nvPicPr>
          <p:cNvPr id="31" name="Immagine 1">
            <a:extLst>
              <a:ext uri="{FF2B5EF4-FFF2-40B4-BE49-F238E27FC236}">
                <a16:creationId xmlns:a16="http://schemas.microsoft.com/office/drawing/2014/main" id="{6DB9BE73-2B6F-4635-A5A1-9B8B0A143967}"/>
              </a:ext>
            </a:extLst>
          </p:cNvPr>
          <p:cNvPicPr>
            <a:picLocks noChangeAspect="1"/>
          </p:cNvPicPr>
          <p:nvPr/>
        </p:nvPicPr>
        <p:blipFill>
          <a:blip r:embed="rId3"/>
          <a:stretch>
            <a:fillRect/>
          </a:stretch>
        </p:blipFill>
        <p:spPr>
          <a:xfrm>
            <a:off x="6233748" y="1244470"/>
            <a:ext cx="2931744" cy="1694838"/>
          </a:xfrm>
          <a:prstGeom prst="rect">
            <a:avLst/>
          </a:prstGeom>
          <a:noFill/>
          <a:ln w="9525">
            <a:solidFill>
              <a:srgbClr val="000000"/>
            </a:solidFill>
            <a:miter lim="800000"/>
            <a:headEnd/>
            <a:tailEnd/>
          </a:ln>
        </p:spPr>
      </p:pic>
      <p:pic>
        <p:nvPicPr>
          <p:cNvPr id="33" name="Immagine 3">
            <a:extLst>
              <a:ext uri="{FF2B5EF4-FFF2-40B4-BE49-F238E27FC236}">
                <a16:creationId xmlns:a16="http://schemas.microsoft.com/office/drawing/2014/main" id="{D3205E88-3527-4AD6-86BD-3087356452B2}"/>
              </a:ext>
            </a:extLst>
          </p:cNvPr>
          <p:cNvPicPr>
            <a:picLocks noChangeAspect="1"/>
          </p:cNvPicPr>
          <p:nvPr/>
        </p:nvPicPr>
        <p:blipFill>
          <a:blip r:embed="rId4"/>
          <a:stretch>
            <a:fillRect/>
          </a:stretch>
        </p:blipFill>
        <p:spPr>
          <a:xfrm>
            <a:off x="6233748" y="3192047"/>
            <a:ext cx="2931744" cy="2513439"/>
          </a:xfrm>
          <a:prstGeom prst="rect">
            <a:avLst/>
          </a:prstGeom>
        </p:spPr>
      </p:pic>
      <p:sp>
        <p:nvSpPr>
          <p:cNvPr id="34" name="CasellaDiTesto 14">
            <a:extLst>
              <a:ext uri="{FF2B5EF4-FFF2-40B4-BE49-F238E27FC236}">
                <a16:creationId xmlns:a16="http://schemas.microsoft.com/office/drawing/2014/main" id="{BFB31A40-DB6E-447E-B89D-08373B44BED6}"/>
              </a:ext>
            </a:extLst>
          </p:cNvPr>
          <p:cNvSpPr txBox="1"/>
          <p:nvPr/>
        </p:nvSpPr>
        <p:spPr>
          <a:xfrm>
            <a:off x="9210095" y="3429000"/>
            <a:ext cx="2760412" cy="2123658"/>
          </a:xfrm>
          <a:prstGeom prst="rect">
            <a:avLst/>
          </a:prstGeom>
          <a:noFill/>
        </p:spPr>
        <p:txBody>
          <a:bodyPr wrap="square" rtlCol="0">
            <a:spAutoFit/>
          </a:bodyPr>
          <a:lstStyle/>
          <a:p>
            <a:pPr algn="ctr"/>
            <a:r>
              <a:rPr lang="it-IT" b="1" dirty="0">
                <a:latin typeface="+mn-lt"/>
              </a:rPr>
              <a:t>CICLO INCONTRI CON MAMMA E PAPA</a:t>
            </a:r>
          </a:p>
          <a:p>
            <a:pPr algn="ctr"/>
            <a:r>
              <a:rPr lang="it-IT" sz="1600" dirty="0">
                <a:latin typeface="+mn-lt"/>
              </a:rPr>
              <a:t>Ciclo di webinar con MOIGE destinato ai genitori sul tema dell’educazione alla cittadinanza attiva dei figli</a:t>
            </a:r>
          </a:p>
        </p:txBody>
      </p:sp>
      <p:sp>
        <p:nvSpPr>
          <p:cNvPr id="4" name="Rectangle 3">
            <a:extLst>
              <a:ext uri="{FF2B5EF4-FFF2-40B4-BE49-F238E27FC236}">
                <a16:creationId xmlns:a16="http://schemas.microsoft.com/office/drawing/2014/main" id="{9D87D38C-B981-47F7-9723-D3364B86B93D}"/>
              </a:ext>
            </a:extLst>
          </p:cNvPr>
          <p:cNvSpPr/>
          <p:nvPr/>
        </p:nvSpPr>
        <p:spPr>
          <a:xfrm>
            <a:off x="94918" y="5769490"/>
            <a:ext cx="12097082" cy="646331"/>
          </a:xfrm>
          <a:prstGeom prst="rect">
            <a:avLst/>
          </a:prstGeom>
        </p:spPr>
        <p:txBody>
          <a:bodyPr wrap="square">
            <a:spAutoFit/>
          </a:bodyPr>
          <a:lstStyle/>
          <a:p>
            <a:pPr algn="ctr"/>
            <a:r>
              <a:rPr lang="it-IT" b="1" i="1" dirty="0">
                <a:latin typeface="+mn-lt"/>
              </a:rPr>
              <a:t>Inoltre digital talk e dirette social per approfondire temi economico-finanziari di particolare attualità o rilevanza</a:t>
            </a:r>
          </a:p>
        </p:txBody>
      </p:sp>
      <p:sp>
        <p:nvSpPr>
          <p:cNvPr id="15" name="CasellaDiTesto 17">
            <a:extLst>
              <a:ext uri="{FF2B5EF4-FFF2-40B4-BE49-F238E27FC236}">
                <a16:creationId xmlns:a16="http://schemas.microsoft.com/office/drawing/2014/main" id="{F02CB276-A553-414B-8072-85793C7EF009}"/>
              </a:ext>
            </a:extLst>
          </p:cNvPr>
          <p:cNvSpPr txBox="1"/>
          <p:nvPr/>
        </p:nvSpPr>
        <p:spPr>
          <a:xfrm>
            <a:off x="0" y="3896683"/>
            <a:ext cx="2689193" cy="646331"/>
          </a:xfrm>
          <a:prstGeom prst="rect">
            <a:avLst/>
          </a:prstGeom>
          <a:noFill/>
        </p:spPr>
        <p:txBody>
          <a:bodyPr wrap="square" rtlCol="0">
            <a:spAutoFit/>
          </a:bodyPr>
          <a:lstStyle/>
          <a:p>
            <a:pPr algn="ctr"/>
            <a:r>
              <a:rPr lang="it-IT" b="1" dirty="0">
                <a:latin typeface="+mn-lt"/>
              </a:rPr>
              <a:t>INIZIATIVE SULLA CYBERSECURITY</a:t>
            </a:r>
          </a:p>
        </p:txBody>
      </p:sp>
      <p:pic>
        <p:nvPicPr>
          <p:cNvPr id="14" name="Immagine 13">
            <a:extLst>
              <a:ext uri="{FF2B5EF4-FFF2-40B4-BE49-F238E27FC236}">
                <a16:creationId xmlns:a16="http://schemas.microsoft.com/office/drawing/2014/main" id="{1A7EC58E-2595-4D8D-90E3-1DDC35432463}"/>
              </a:ext>
            </a:extLst>
          </p:cNvPr>
          <p:cNvPicPr>
            <a:picLocks noChangeAspect="1"/>
          </p:cNvPicPr>
          <p:nvPr/>
        </p:nvPicPr>
        <p:blipFill>
          <a:blip r:embed="rId5"/>
          <a:stretch>
            <a:fillRect/>
          </a:stretch>
        </p:blipFill>
        <p:spPr>
          <a:xfrm>
            <a:off x="152400" y="6178257"/>
            <a:ext cx="933027" cy="517183"/>
          </a:xfrm>
          <a:prstGeom prst="rect">
            <a:avLst/>
          </a:prstGeom>
        </p:spPr>
      </p:pic>
      <p:pic>
        <p:nvPicPr>
          <p:cNvPr id="8" name="Picture 7">
            <a:extLst>
              <a:ext uri="{FF2B5EF4-FFF2-40B4-BE49-F238E27FC236}">
                <a16:creationId xmlns:a16="http://schemas.microsoft.com/office/drawing/2014/main" id="{4C63C004-5885-8338-59C2-C6AAD011F5AC}"/>
              </a:ext>
            </a:extLst>
          </p:cNvPr>
          <p:cNvPicPr>
            <a:picLocks noChangeAspect="1"/>
          </p:cNvPicPr>
          <p:nvPr/>
        </p:nvPicPr>
        <p:blipFill rotWithShape="1">
          <a:blip r:embed="rId6"/>
          <a:srcRect l="17617" t="14883" r="17238" b="20490"/>
          <a:stretch/>
        </p:blipFill>
        <p:spPr>
          <a:xfrm>
            <a:off x="2689193" y="1224441"/>
            <a:ext cx="3337313" cy="2059004"/>
          </a:xfrm>
          <a:prstGeom prst="rect">
            <a:avLst/>
          </a:prstGeom>
        </p:spPr>
      </p:pic>
      <p:pic>
        <p:nvPicPr>
          <p:cNvPr id="6" name="Picture 5">
            <a:extLst>
              <a:ext uri="{FF2B5EF4-FFF2-40B4-BE49-F238E27FC236}">
                <a16:creationId xmlns:a16="http://schemas.microsoft.com/office/drawing/2014/main" id="{5533341D-795A-D5CD-8082-AA5E65F7F3E1}"/>
              </a:ext>
            </a:extLst>
          </p:cNvPr>
          <p:cNvPicPr>
            <a:picLocks noChangeAspect="1"/>
          </p:cNvPicPr>
          <p:nvPr/>
        </p:nvPicPr>
        <p:blipFill>
          <a:blip r:embed="rId7"/>
          <a:stretch>
            <a:fillRect/>
          </a:stretch>
        </p:blipFill>
        <p:spPr>
          <a:xfrm>
            <a:off x="2620940" y="3568606"/>
            <a:ext cx="3365680" cy="2059004"/>
          </a:xfrm>
          <a:prstGeom prst="rect">
            <a:avLst/>
          </a:prstGeom>
        </p:spPr>
      </p:pic>
      <p:sp>
        <p:nvSpPr>
          <p:cNvPr id="7" name="CasellaDiTesto 7">
            <a:extLst>
              <a:ext uri="{FF2B5EF4-FFF2-40B4-BE49-F238E27FC236}">
                <a16:creationId xmlns:a16="http://schemas.microsoft.com/office/drawing/2014/main" id="{472DEF75-ADDB-F222-CE09-63215C27D9CA}"/>
              </a:ext>
            </a:extLst>
          </p:cNvPr>
          <p:cNvSpPr txBox="1"/>
          <p:nvPr/>
        </p:nvSpPr>
        <p:spPr>
          <a:xfrm>
            <a:off x="2036427" y="6448768"/>
            <a:ext cx="8119145" cy="276999"/>
          </a:xfrm>
          <a:prstGeom prst="rect">
            <a:avLst/>
          </a:prstGeom>
          <a:noFill/>
        </p:spPr>
        <p:txBody>
          <a:bodyPr wrap="square" rtlCol="0" anchor="b" anchorCtr="0">
            <a:spAutoFit/>
          </a:bodyPr>
          <a:lstStyle/>
          <a:p>
            <a:pPr algn="ctr"/>
            <a:r>
              <a:rPr lang="it-IT" sz="1200" dirty="0">
                <a:solidFill>
                  <a:schemeClr val="bg1">
                    <a:lumMod val="65000"/>
                  </a:schemeClr>
                </a:solidFill>
              </a:rPr>
              <a:t>Museo del Risparmio</a:t>
            </a:r>
            <a:endParaRPr lang="en-US" sz="1200" dirty="0">
              <a:solidFill>
                <a:schemeClr val="bg1">
                  <a:lumMod val="65000"/>
                </a:schemeClr>
              </a:solidFill>
            </a:endParaRPr>
          </a:p>
        </p:txBody>
      </p:sp>
    </p:spTree>
    <p:extLst>
      <p:ext uri="{BB962C8B-B14F-4D97-AF65-F5344CB8AC3E}">
        <p14:creationId xmlns:p14="http://schemas.microsoft.com/office/powerpoint/2010/main" val="1874241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6">
            <a:extLst>
              <a:ext uri="{FF2B5EF4-FFF2-40B4-BE49-F238E27FC236}">
                <a16:creationId xmlns:a16="http://schemas.microsoft.com/office/drawing/2014/main" id="{65BE9327-F118-4D21-842A-186B9A027266}"/>
              </a:ext>
            </a:extLst>
          </p:cNvPr>
          <p:cNvSpPr>
            <a:spLocks noGrp="1"/>
          </p:cNvSpPr>
          <p:nvPr>
            <p:ph type="sldNum" sz="quarter" idx="12"/>
          </p:nvPr>
        </p:nvSpPr>
        <p:spPr>
          <a:xfrm>
            <a:off x="8610600" y="6356350"/>
            <a:ext cx="2743200" cy="365125"/>
          </a:xfrm>
        </p:spPr>
        <p:txBody>
          <a:bodyPr/>
          <a:lstStyle/>
          <a:p>
            <a:pPr rtl="0">
              <a:spcAft>
                <a:spcPts val="600"/>
              </a:spcAft>
              <a:defRPr/>
            </a:pPr>
            <a:fld id="{D76B855D-E9CC-4FF8-AD85-6CDC7B89A0DE}" type="slidenum">
              <a:rPr lang="it-IT" noProof="0" smtClean="0">
                <a:solidFill>
                  <a:prstClr val="black">
                    <a:tint val="75000"/>
                  </a:prstClr>
                </a:solidFill>
              </a:rPr>
              <a:pPr rtl="0">
                <a:spcAft>
                  <a:spcPts val="600"/>
                </a:spcAft>
                <a:defRPr/>
              </a:pPr>
              <a:t>11</a:t>
            </a:fld>
            <a:endParaRPr lang="it-IT" noProof="0" dirty="0">
              <a:solidFill>
                <a:prstClr val="black">
                  <a:tint val="75000"/>
                </a:prstClr>
              </a:solidFill>
            </a:endParaRPr>
          </a:p>
        </p:txBody>
      </p:sp>
      <p:pic>
        <p:nvPicPr>
          <p:cNvPr id="11" name="Segnaposto immagine 2">
            <a:extLst>
              <a:ext uri="{FF2B5EF4-FFF2-40B4-BE49-F238E27FC236}">
                <a16:creationId xmlns:a16="http://schemas.microsoft.com/office/drawing/2014/main" id="{ECBA3F9E-8D90-4038-A34D-27239ACC5892}"/>
              </a:ext>
            </a:extLst>
          </p:cNvPr>
          <p:cNvPicPr>
            <a:picLocks noChangeAspect="1"/>
          </p:cNvPicPr>
          <p:nvPr/>
        </p:nvPicPr>
        <p:blipFill>
          <a:blip r:embed="rId3">
            <a:extLst>
              <a:ext uri="{28A0092B-C50C-407E-A947-70E740481C1C}">
                <a14:useLocalDpi xmlns:a14="http://schemas.microsoft.com/office/drawing/2010/main" val="0"/>
              </a:ext>
            </a:extLst>
          </a:blip>
          <a:srcRect t="3057" b="3057"/>
          <a:stretch>
            <a:fillRect/>
          </a:stretch>
        </p:blipFill>
        <p:spPr>
          <a:xfrm>
            <a:off x="776625" y="1796469"/>
            <a:ext cx="3338044" cy="2051976"/>
          </a:xfrm>
          <a:prstGeom prst="rect">
            <a:avLst/>
          </a:prstGeom>
          <a:ln>
            <a:solidFill>
              <a:schemeClr val="tx1"/>
            </a:solidFill>
          </a:ln>
        </p:spPr>
      </p:pic>
      <p:sp>
        <p:nvSpPr>
          <p:cNvPr id="14" name="CasellaDiTesto 10">
            <a:extLst>
              <a:ext uri="{FF2B5EF4-FFF2-40B4-BE49-F238E27FC236}">
                <a16:creationId xmlns:a16="http://schemas.microsoft.com/office/drawing/2014/main" id="{4C39B177-A6E7-4DCE-AB6F-88D1D3625E15}"/>
              </a:ext>
            </a:extLst>
          </p:cNvPr>
          <p:cNvSpPr txBox="1"/>
          <p:nvPr/>
        </p:nvSpPr>
        <p:spPr>
          <a:xfrm>
            <a:off x="481214" y="4808170"/>
            <a:ext cx="3758740" cy="1169551"/>
          </a:xfrm>
          <a:prstGeom prst="rect">
            <a:avLst/>
          </a:prstGeom>
          <a:noFill/>
        </p:spPr>
        <p:txBody>
          <a:bodyPr wrap="square" rtlCol="0">
            <a:spAutoFit/>
          </a:bodyPr>
          <a:lstStyle/>
          <a:p>
            <a:pPr algn="ctr"/>
            <a:r>
              <a:rPr lang="it-IT" sz="1400" dirty="0">
                <a:latin typeface="+mn-lt"/>
              </a:rPr>
              <a:t>Moduli formativi destinati ai migranti,</a:t>
            </a:r>
          </a:p>
          <a:p>
            <a:pPr algn="ctr"/>
            <a:r>
              <a:rPr lang="it-IT" sz="1400" dirty="0">
                <a:latin typeface="+mn-lt"/>
              </a:rPr>
              <a:t>erogati per i gruppi e le classi delle associazioni no profit e dei CPIA.</a:t>
            </a:r>
          </a:p>
          <a:p>
            <a:pPr algn="ctr"/>
            <a:r>
              <a:rPr lang="it-IT" sz="1400" dirty="0">
                <a:latin typeface="+mn-lt"/>
              </a:rPr>
              <a:t>Progetto sviluppato in collaborazione con l’Università di Torino.</a:t>
            </a:r>
          </a:p>
        </p:txBody>
      </p:sp>
      <p:sp>
        <p:nvSpPr>
          <p:cNvPr id="15" name="Titolo 11">
            <a:extLst>
              <a:ext uri="{FF2B5EF4-FFF2-40B4-BE49-F238E27FC236}">
                <a16:creationId xmlns:a16="http://schemas.microsoft.com/office/drawing/2014/main" id="{C61A35A0-9EE6-40C4-A142-DCAF0A831D06}"/>
              </a:ext>
            </a:extLst>
          </p:cNvPr>
          <p:cNvSpPr txBox="1">
            <a:spLocks/>
          </p:cNvSpPr>
          <p:nvPr/>
        </p:nvSpPr>
        <p:spPr>
          <a:xfrm>
            <a:off x="1258454" y="4038807"/>
            <a:ext cx="2282188" cy="3651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1400" kern="1200">
                <a:solidFill>
                  <a:srgbClr val="00994F"/>
                </a:solidFill>
                <a:latin typeface="+mn-lt"/>
                <a:ea typeface="+mj-ea"/>
                <a:cs typeface="+mj-cs"/>
              </a:defRPr>
            </a:lvl1pPr>
          </a:lstStyle>
          <a:p>
            <a:pPr algn="ctr"/>
            <a:r>
              <a:rPr lang="it-IT" sz="2400" b="1" dirty="0">
                <a:solidFill>
                  <a:schemeClr val="tx1"/>
                </a:solidFill>
              </a:rPr>
              <a:t>WELCOM-ED</a:t>
            </a:r>
          </a:p>
        </p:txBody>
      </p:sp>
      <p:sp>
        <p:nvSpPr>
          <p:cNvPr id="16" name="Titolo 11">
            <a:extLst>
              <a:ext uri="{FF2B5EF4-FFF2-40B4-BE49-F238E27FC236}">
                <a16:creationId xmlns:a16="http://schemas.microsoft.com/office/drawing/2014/main" id="{8BF6FA6F-DF49-48BE-AECA-28AF63D09414}"/>
              </a:ext>
            </a:extLst>
          </p:cNvPr>
          <p:cNvSpPr txBox="1">
            <a:spLocks/>
          </p:cNvSpPr>
          <p:nvPr/>
        </p:nvSpPr>
        <p:spPr>
          <a:xfrm>
            <a:off x="5099991" y="4038807"/>
            <a:ext cx="2282188" cy="36367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1400" kern="1200">
                <a:solidFill>
                  <a:srgbClr val="00994F"/>
                </a:solidFill>
                <a:latin typeface="+mn-lt"/>
                <a:ea typeface="+mj-ea"/>
                <a:cs typeface="+mj-cs"/>
              </a:defRPr>
            </a:lvl1pPr>
          </a:lstStyle>
          <a:p>
            <a:pPr algn="ctr"/>
            <a:r>
              <a:rPr lang="it-IT" sz="2400" b="1" dirty="0">
                <a:solidFill>
                  <a:schemeClr val="tx1"/>
                </a:solidFill>
              </a:rPr>
              <a:t>L.E.I. - LOGOS</a:t>
            </a:r>
          </a:p>
        </p:txBody>
      </p:sp>
      <p:sp>
        <p:nvSpPr>
          <p:cNvPr id="17" name="CasellaDiTesto 17">
            <a:extLst>
              <a:ext uri="{FF2B5EF4-FFF2-40B4-BE49-F238E27FC236}">
                <a16:creationId xmlns:a16="http://schemas.microsoft.com/office/drawing/2014/main" id="{E20EBB60-53AB-424C-8088-495139142D43}"/>
              </a:ext>
            </a:extLst>
          </p:cNvPr>
          <p:cNvSpPr txBox="1"/>
          <p:nvPr/>
        </p:nvSpPr>
        <p:spPr>
          <a:xfrm>
            <a:off x="4425799" y="4808170"/>
            <a:ext cx="3531389" cy="1600438"/>
          </a:xfrm>
          <a:prstGeom prst="rect">
            <a:avLst/>
          </a:prstGeom>
          <a:noFill/>
        </p:spPr>
        <p:txBody>
          <a:bodyPr wrap="square" rtlCol="0">
            <a:spAutoFit/>
          </a:bodyPr>
          <a:lstStyle/>
          <a:p>
            <a:pPr algn="ctr"/>
            <a:r>
              <a:rPr lang="it-IT" sz="1400" dirty="0">
                <a:latin typeface="+mn-lt"/>
              </a:rPr>
              <a:t>Percorso formativo per detenuti e </a:t>
            </a:r>
          </a:p>
          <a:p>
            <a:pPr algn="ctr"/>
            <a:r>
              <a:rPr lang="it-IT" sz="1400" dirty="0">
                <a:latin typeface="+mn-lt"/>
              </a:rPr>
              <a:t>ex-detenuti volto a diffondere le competenze finanziarie di base per favorire il graduale reinserimento nella società. In collaborazione con la Compagnia di Sanpaolo e il carcere torinese Lorusso e </a:t>
            </a:r>
            <a:r>
              <a:rPr lang="it-IT" sz="1400" dirty="0" err="1">
                <a:latin typeface="+mn-lt"/>
              </a:rPr>
              <a:t>Cotugno</a:t>
            </a:r>
            <a:r>
              <a:rPr lang="it-IT" sz="1400" dirty="0">
                <a:latin typeface="+mn-lt"/>
              </a:rPr>
              <a:t>.</a:t>
            </a:r>
          </a:p>
        </p:txBody>
      </p:sp>
      <p:sp>
        <p:nvSpPr>
          <p:cNvPr id="18" name="Titolo 11">
            <a:extLst>
              <a:ext uri="{FF2B5EF4-FFF2-40B4-BE49-F238E27FC236}">
                <a16:creationId xmlns:a16="http://schemas.microsoft.com/office/drawing/2014/main" id="{E19AF8E0-01F9-49F7-81F6-455F0B5CF6AF}"/>
              </a:ext>
            </a:extLst>
          </p:cNvPr>
          <p:cNvSpPr txBox="1">
            <a:spLocks/>
          </p:cNvSpPr>
          <p:nvPr/>
        </p:nvSpPr>
        <p:spPr>
          <a:xfrm>
            <a:off x="8154689" y="4038807"/>
            <a:ext cx="3792331" cy="3651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1400" kern="1200">
                <a:solidFill>
                  <a:srgbClr val="00994F"/>
                </a:solidFill>
                <a:latin typeface="+mn-lt"/>
                <a:ea typeface="+mj-ea"/>
                <a:cs typeface="+mj-cs"/>
              </a:defRPr>
            </a:lvl1pPr>
          </a:lstStyle>
          <a:p>
            <a:pPr algn="ctr"/>
            <a:r>
              <a:rPr lang="it-IT" sz="2400" b="1" dirty="0">
                <a:solidFill>
                  <a:schemeClr val="tx1"/>
                </a:solidFill>
              </a:rPr>
              <a:t>PROMETTI DI PRENDERTI CURA DI TE</a:t>
            </a:r>
          </a:p>
        </p:txBody>
      </p:sp>
      <p:sp>
        <p:nvSpPr>
          <p:cNvPr id="19" name="CasellaDiTesto 20">
            <a:extLst>
              <a:ext uri="{FF2B5EF4-FFF2-40B4-BE49-F238E27FC236}">
                <a16:creationId xmlns:a16="http://schemas.microsoft.com/office/drawing/2014/main" id="{E54ADCCC-A876-4635-A579-68C89CB617F8}"/>
              </a:ext>
            </a:extLst>
          </p:cNvPr>
          <p:cNvSpPr txBox="1"/>
          <p:nvPr/>
        </p:nvSpPr>
        <p:spPr>
          <a:xfrm>
            <a:off x="8285161" y="4808170"/>
            <a:ext cx="3531389" cy="1600438"/>
          </a:xfrm>
          <a:prstGeom prst="rect">
            <a:avLst/>
          </a:prstGeom>
          <a:noFill/>
        </p:spPr>
        <p:txBody>
          <a:bodyPr wrap="square" rtlCol="0">
            <a:spAutoFit/>
          </a:bodyPr>
          <a:lstStyle/>
          <a:p>
            <a:pPr algn="ctr"/>
            <a:r>
              <a:rPr lang="it-IT" sz="1400" dirty="0">
                <a:latin typeface="+mn-lt"/>
              </a:rPr>
              <a:t>Iniziativa formativa dedicata alle donne vittime di violenza per fornire loro le conoscenze e competenze economiche di base necessarie a raggiungere l’emancipazione personale e l’indipendenza economica.</a:t>
            </a:r>
          </a:p>
        </p:txBody>
      </p:sp>
      <p:pic>
        <p:nvPicPr>
          <p:cNvPr id="20" name="Immagine 21">
            <a:extLst>
              <a:ext uri="{FF2B5EF4-FFF2-40B4-BE49-F238E27FC236}">
                <a16:creationId xmlns:a16="http://schemas.microsoft.com/office/drawing/2014/main" id="{E569D28A-903C-4EF9-97E1-5B4319E4C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832" y="1796469"/>
            <a:ext cx="3338044" cy="2051976"/>
          </a:xfrm>
          <a:prstGeom prst="rect">
            <a:avLst/>
          </a:prstGeom>
          <a:ln>
            <a:solidFill>
              <a:schemeClr val="tx1"/>
            </a:solidFill>
          </a:ln>
        </p:spPr>
      </p:pic>
      <p:pic>
        <p:nvPicPr>
          <p:cNvPr id="21" name="Immagine 22">
            <a:extLst>
              <a:ext uri="{FF2B5EF4-FFF2-40B4-BE49-F238E27FC236}">
                <a16:creationId xmlns:a16="http://schemas.microsoft.com/office/drawing/2014/main" id="{AC68F6D8-1178-4A18-A2F5-DC3029B8B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228" y="1796469"/>
            <a:ext cx="3338044" cy="2051976"/>
          </a:xfrm>
          <a:prstGeom prst="rect">
            <a:avLst/>
          </a:prstGeom>
          <a:ln>
            <a:solidFill>
              <a:schemeClr val="tx1"/>
            </a:solidFill>
          </a:ln>
        </p:spPr>
      </p:pic>
      <p:pic>
        <p:nvPicPr>
          <p:cNvPr id="22" name="Immagine 21">
            <a:extLst>
              <a:ext uri="{FF2B5EF4-FFF2-40B4-BE49-F238E27FC236}">
                <a16:creationId xmlns:a16="http://schemas.microsoft.com/office/drawing/2014/main" id="{FEB3967F-E1C6-494B-9260-20223A73A3E1}"/>
              </a:ext>
            </a:extLst>
          </p:cNvPr>
          <p:cNvPicPr>
            <a:picLocks noChangeAspect="1"/>
          </p:cNvPicPr>
          <p:nvPr/>
        </p:nvPicPr>
        <p:blipFill>
          <a:blip r:embed="rId6"/>
          <a:stretch>
            <a:fillRect/>
          </a:stretch>
        </p:blipFill>
        <p:spPr>
          <a:xfrm>
            <a:off x="152400" y="6178257"/>
            <a:ext cx="933027" cy="517183"/>
          </a:xfrm>
          <a:prstGeom prst="rect">
            <a:avLst/>
          </a:prstGeom>
        </p:spPr>
      </p:pic>
      <p:sp>
        <p:nvSpPr>
          <p:cNvPr id="4" name="Titolo 3">
            <a:extLst>
              <a:ext uri="{FF2B5EF4-FFF2-40B4-BE49-F238E27FC236}">
                <a16:creationId xmlns:a16="http://schemas.microsoft.com/office/drawing/2014/main" id="{E9091317-963F-DD21-7E38-D656A413E11A}"/>
              </a:ext>
            </a:extLst>
          </p:cNvPr>
          <p:cNvSpPr>
            <a:spLocks noGrp="1"/>
          </p:cNvSpPr>
          <p:nvPr>
            <p:ph type="title"/>
          </p:nvPr>
        </p:nvSpPr>
        <p:spPr>
          <a:xfrm>
            <a:off x="0" y="13710"/>
            <a:ext cx="12192000" cy="1325880"/>
          </a:xfrm>
        </p:spPr>
        <p:txBody>
          <a:bodyPr rtlCol="0">
            <a:normAutofit/>
          </a:bodyPr>
          <a:lstStyle/>
          <a:p>
            <a:pPr algn="ctr"/>
            <a:r>
              <a:rPr lang="it-IT" b="1" cap="small" dirty="0"/>
              <a:t>Progetti per i soggetti vulnerabili</a:t>
            </a:r>
          </a:p>
        </p:txBody>
      </p:sp>
      <p:sp>
        <p:nvSpPr>
          <p:cNvPr id="5" name="CasellaDiTesto 7">
            <a:extLst>
              <a:ext uri="{FF2B5EF4-FFF2-40B4-BE49-F238E27FC236}">
                <a16:creationId xmlns:a16="http://schemas.microsoft.com/office/drawing/2014/main" id="{5FA226D7-6BF7-78D0-6C20-C461A084D682}"/>
              </a:ext>
            </a:extLst>
          </p:cNvPr>
          <p:cNvSpPr txBox="1"/>
          <p:nvPr/>
        </p:nvSpPr>
        <p:spPr>
          <a:xfrm>
            <a:off x="2036427" y="6448768"/>
            <a:ext cx="8119145" cy="276999"/>
          </a:xfrm>
          <a:prstGeom prst="rect">
            <a:avLst/>
          </a:prstGeom>
          <a:noFill/>
        </p:spPr>
        <p:txBody>
          <a:bodyPr wrap="square" rtlCol="0" anchor="b" anchorCtr="0">
            <a:spAutoFit/>
          </a:bodyPr>
          <a:lstStyle/>
          <a:p>
            <a:pPr algn="ctr"/>
            <a:r>
              <a:rPr lang="it-IT" sz="1200" dirty="0">
                <a:solidFill>
                  <a:schemeClr val="bg1">
                    <a:lumMod val="65000"/>
                  </a:schemeClr>
                </a:solidFill>
              </a:rPr>
              <a:t>Museo del Risparmio</a:t>
            </a:r>
            <a:endParaRPr lang="en-US" sz="1200" dirty="0">
              <a:solidFill>
                <a:schemeClr val="bg1">
                  <a:lumMod val="65000"/>
                </a:schemeClr>
              </a:solidFill>
            </a:endParaRPr>
          </a:p>
        </p:txBody>
      </p:sp>
    </p:spTree>
    <p:extLst>
      <p:ext uri="{BB962C8B-B14F-4D97-AF65-F5344CB8AC3E}">
        <p14:creationId xmlns:p14="http://schemas.microsoft.com/office/powerpoint/2010/main" val="2863267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6">
            <a:extLst>
              <a:ext uri="{FF2B5EF4-FFF2-40B4-BE49-F238E27FC236}">
                <a16:creationId xmlns:a16="http://schemas.microsoft.com/office/drawing/2014/main" id="{65BE9327-F118-4D21-842A-186B9A027266}"/>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76B855D-E9CC-4FF8-AD85-6CDC7B89A0DE}" type="slidenum">
              <a:rPr kumimoji="0" lang="it-IT" sz="12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it-IT" sz="1200" b="0" i="0" u="none" strike="noStrike" kern="1200" cap="none" spc="0" normalizeH="0" baseline="0" noProof="0" dirty="0">
              <a:ln>
                <a:noFill/>
              </a:ln>
              <a:solidFill>
                <a:prstClr val="black">
                  <a:tint val="75000"/>
                </a:prstClr>
              </a:solidFill>
              <a:effectLst/>
              <a:uLnTx/>
              <a:uFillTx/>
              <a:ea typeface="+mn-ea"/>
              <a:cs typeface="+mn-cs"/>
            </a:endParaRPr>
          </a:p>
        </p:txBody>
      </p:sp>
      <p:pic>
        <p:nvPicPr>
          <p:cNvPr id="8" name="Immagine 7">
            <a:extLst>
              <a:ext uri="{FF2B5EF4-FFF2-40B4-BE49-F238E27FC236}">
                <a16:creationId xmlns:a16="http://schemas.microsoft.com/office/drawing/2014/main" id="{D5BC9E9A-C248-4EC4-A7B5-5F51500A6C03}"/>
              </a:ext>
            </a:extLst>
          </p:cNvPr>
          <p:cNvPicPr>
            <a:picLocks noChangeAspect="1"/>
          </p:cNvPicPr>
          <p:nvPr/>
        </p:nvPicPr>
        <p:blipFill>
          <a:blip r:embed="rId3"/>
          <a:stretch>
            <a:fillRect/>
          </a:stretch>
        </p:blipFill>
        <p:spPr>
          <a:xfrm>
            <a:off x="152400" y="6178257"/>
            <a:ext cx="933027" cy="517183"/>
          </a:xfrm>
          <a:prstGeom prst="rect">
            <a:avLst/>
          </a:prstGeom>
        </p:spPr>
      </p:pic>
      <p:sp>
        <p:nvSpPr>
          <p:cNvPr id="58" name="Rectangle 57">
            <a:extLst>
              <a:ext uri="{FF2B5EF4-FFF2-40B4-BE49-F238E27FC236}">
                <a16:creationId xmlns:a16="http://schemas.microsoft.com/office/drawing/2014/main" id="{2F182275-3745-4D59-B8EE-9E7BF83D0C24}"/>
              </a:ext>
            </a:extLst>
          </p:cNvPr>
          <p:cNvSpPr/>
          <p:nvPr/>
        </p:nvSpPr>
        <p:spPr>
          <a:xfrm>
            <a:off x="1" y="999242"/>
            <a:ext cx="12192000" cy="3416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it-IT" i="1" u="none" strike="noStrike" kern="1200" cap="none" spc="0" normalizeH="0" baseline="0" noProof="0" dirty="0">
                <a:ln>
                  <a:noFill/>
                </a:ln>
                <a:effectLst/>
                <a:uLnTx/>
                <a:uFillTx/>
                <a:latin typeface="+mn-lt"/>
                <a:ea typeface="+mn-ea"/>
                <a:cs typeface="+mn-cs"/>
              </a:rPr>
              <a:t>I percorsi formativi del Museo del Risparmio sono modulabili e flessibili per adattarsi alle esigenze dell’ente</a:t>
            </a:r>
          </a:p>
        </p:txBody>
      </p:sp>
      <p:sp>
        <p:nvSpPr>
          <p:cNvPr id="60" name="Titolo 3">
            <a:extLst>
              <a:ext uri="{FF2B5EF4-FFF2-40B4-BE49-F238E27FC236}">
                <a16:creationId xmlns:a16="http://schemas.microsoft.com/office/drawing/2014/main" id="{0FE97207-2A33-412D-B5A3-33D42624FABC}"/>
              </a:ext>
            </a:extLst>
          </p:cNvPr>
          <p:cNvSpPr txBox="1">
            <a:spLocks/>
          </p:cNvSpPr>
          <p:nvPr/>
        </p:nvSpPr>
        <p:spPr>
          <a:xfrm>
            <a:off x="2402714" y="1312069"/>
            <a:ext cx="9355276" cy="10185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1800" b="1" i="0" u="none" strike="noStrike" kern="1200" cap="none" spc="0" normalizeH="0" baseline="0" noProof="0" dirty="0">
                <a:ln>
                  <a:noFill/>
                </a:ln>
                <a:effectLst/>
                <a:uLnTx/>
                <a:uFillTx/>
                <a:latin typeface="+mn-lt"/>
                <a:ea typeface="+mj-ea"/>
                <a:cs typeface="+mj-cs"/>
              </a:rPr>
              <a:t>MODULARITÀ</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1600" b="0" i="0" u="none" strike="noStrike" kern="1200" cap="none" spc="0" normalizeH="0" baseline="0" noProof="0" dirty="0">
                <a:ln>
                  <a:noFill/>
                </a:ln>
                <a:effectLst/>
                <a:uLnTx/>
                <a:uFillTx/>
                <a:latin typeface="+mn-lt"/>
                <a:ea typeface="+mj-ea"/>
                <a:cs typeface="Poppins" panose="02000000000000000000" pitchFamily="2" charset="0"/>
              </a:rPr>
              <a:t>Possibilità di scegliere e combinare singole lezioni o laboratori per costruire un percorso coerente con le esigenze formative dei propri utenti.</a:t>
            </a:r>
          </a:p>
        </p:txBody>
      </p:sp>
      <p:sp>
        <p:nvSpPr>
          <p:cNvPr id="62" name="Titolo 3">
            <a:extLst>
              <a:ext uri="{FF2B5EF4-FFF2-40B4-BE49-F238E27FC236}">
                <a16:creationId xmlns:a16="http://schemas.microsoft.com/office/drawing/2014/main" id="{9A698EE1-D9C8-497B-B7C2-B80078F535A3}"/>
              </a:ext>
            </a:extLst>
          </p:cNvPr>
          <p:cNvSpPr txBox="1">
            <a:spLocks/>
          </p:cNvSpPr>
          <p:nvPr/>
        </p:nvSpPr>
        <p:spPr>
          <a:xfrm>
            <a:off x="2662550" y="2354662"/>
            <a:ext cx="7889965" cy="15390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1800" b="1" i="0" u="none" strike="noStrike" kern="1200" cap="none" spc="0" normalizeH="0" baseline="0" noProof="0" dirty="0">
                <a:ln>
                  <a:noFill/>
                </a:ln>
                <a:effectLst/>
                <a:uLnTx/>
                <a:uFillTx/>
                <a:latin typeface="+mn-lt"/>
                <a:ea typeface="+mj-ea"/>
                <a:cs typeface="+mj-cs"/>
              </a:rPr>
              <a:t>FLESSIBILITÀ</a:t>
            </a:r>
            <a:endParaRPr kumimoji="0" lang="it-IT" sz="1800" b="0" i="0" u="none" strike="noStrike" kern="1200" cap="none" spc="0" normalizeH="0" baseline="0" noProof="0" dirty="0">
              <a:ln>
                <a:noFill/>
              </a:ln>
              <a:effectLst/>
              <a:uLnTx/>
              <a:uFillTx/>
              <a:latin typeface="+mn-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1600" b="0" i="0" u="none" strike="noStrike" kern="1200" cap="none" spc="0" normalizeH="0" baseline="0" noProof="0" dirty="0">
                <a:ln>
                  <a:noFill/>
                </a:ln>
                <a:effectLst/>
                <a:uLnTx/>
                <a:uFillTx/>
                <a:latin typeface="+mn-lt"/>
                <a:ea typeface="+mj-ea"/>
                <a:cs typeface="+mj-cs"/>
              </a:rPr>
              <a:t>Possibilità di definire diverse modalità di erogazione dei percorsi:</a:t>
            </a:r>
          </a:p>
          <a:p>
            <a:pPr marL="457200" marR="0" lvl="0" indent="-457200" algn="l" defTabSz="914400" rtl="0" eaLnBrk="1" fontAlgn="auto" latinLnBrk="0" hangingPunct="1">
              <a:lnSpc>
                <a:spcPct val="90000"/>
              </a:lnSpc>
              <a:spcBef>
                <a:spcPct val="0"/>
              </a:spcBef>
              <a:spcAft>
                <a:spcPts val="0"/>
              </a:spcAft>
              <a:buClr>
                <a:srgbClr val="91BA29"/>
              </a:buClr>
              <a:buSzTx/>
              <a:buFont typeface="Courier New" panose="02070309020205020404" pitchFamily="49" charset="0"/>
              <a:buChar char="o"/>
              <a:tabLst/>
              <a:defRPr/>
            </a:pPr>
            <a:r>
              <a:rPr kumimoji="0" lang="it-IT" sz="1600" b="0" i="0" u="none" strike="noStrike" kern="1200" cap="none" spc="0" normalizeH="0" baseline="0" noProof="0" dirty="0">
                <a:ln>
                  <a:noFill/>
                </a:ln>
                <a:effectLst/>
                <a:uLnTx/>
                <a:uFillTx/>
                <a:latin typeface="+mn-lt"/>
                <a:ea typeface="+mj-ea"/>
                <a:cs typeface="+mj-cs"/>
              </a:rPr>
              <a:t>Formazione diretta ai bambini o ai ragazzi</a:t>
            </a:r>
          </a:p>
          <a:p>
            <a:pPr marL="457200" marR="0" lvl="0" indent="-457200" algn="l" defTabSz="914400" rtl="0" eaLnBrk="1" fontAlgn="auto" latinLnBrk="0" hangingPunct="1">
              <a:lnSpc>
                <a:spcPct val="90000"/>
              </a:lnSpc>
              <a:spcBef>
                <a:spcPct val="0"/>
              </a:spcBef>
              <a:spcAft>
                <a:spcPts val="0"/>
              </a:spcAft>
              <a:buClr>
                <a:srgbClr val="91BA29"/>
              </a:buClr>
              <a:buSzTx/>
              <a:buFont typeface="Courier New" panose="02070309020205020404" pitchFamily="49" charset="0"/>
              <a:buChar char="o"/>
              <a:tabLst/>
              <a:defRPr/>
            </a:pPr>
            <a:r>
              <a:rPr kumimoji="0" lang="it-IT" sz="1600" b="0" i="0" u="none" strike="noStrike" kern="1200" cap="none" spc="0" normalizeH="0" baseline="0" noProof="0" dirty="0">
                <a:ln>
                  <a:noFill/>
                </a:ln>
                <a:effectLst/>
                <a:uLnTx/>
                <a:uFillTx/>
                <a:latin typeface="+mn-lt"/>
                <a:ea typeface="+mj-ea"/>
                <a:cs typeface="+mj-cs"/>
              </a:rPr>
              <a:t>Formazione formatori</a:t>
            </a:r>
          </a:p>
          <a:p>
            <a:pPr marL="457200" marR="0" lvl="0" indent="-457200" algn="l" defTabSz="914400" rtl="0" eaLnBrk="1" fontAlgn="auto" latinLnBrk="0" hangingPunct="1">
              <a:lnSpc>
                <a:spcPct val="90000"/>
              </a:lnSpc>
              <a:spcBef>
                <a:spcPct val="0"/>
              </a:spcBef>
              <a:spcAft>
                <a:spcPts val="0"/>
              </a:spcAft>
              <a:buClr>
                <a:srgbClr val="91BA29"/>
              </a:buClr>
              <a:buSzTx/>
              <a:buFont typeface="Courier New" panose="02070309020205020404" pitchFamily="49" charset="0"/>
              <a:buChar char="o"/>
              <a:tabLst/>
              <a:defRPr/>
            </a:pPr>
            <a:r>
              <a:rPr kumimoji="0" lang="it-IT" sz="1600" b="0" i="0" u="none" strike="noStrike" kern="1200" cap="none" spc="0" normalizeH="0" baseline="0" noProof="0" dirty="0">
                <a:ln>
                  <a:noFill/>
                </a:ln>
                <a:effectLst/>
                <a:uLnTx/>
                <a:uFillTx/>
                <a:latin typeface="+mn-lt"/>
                <a:ea typeface="+mj-ea"/>
                <a:cs typeface="+mj-cs"/>
              </a:rPr>
              <a:t>Formazione adulti</a:t>
            </a:r>
          </a:p>
          <a:p>
            <a:pPr marL="457200" marR="0" lvl="0" indent="-457200" algn="l" defTabSz="914400" rtl="0" eaLnBrk="1" fontAlgn="auto" latinLnBrk="0" hangingPunct="1">
              <a:lnSpc>
                <a:spcPct val="90000"/>
              </a:lnSpc>
              <a:spcBef>
                <a:spcPct val="0"/>
              </a:spcBef>
              <a:spcAft>
                <a:spcPts val="0"/>
              </a:spcAft>
              <a:buClr>
                <a:srgbClr val="91BA29"/>
              </a:buClr>
              <a:buSzTx/>
              <a:buFont typeface="Courier New" panose="02070309020205020404" pitchFamily="49" charset="0"/>
              <a:buChar char="o"/>
              <a:tabLst/>
              <a:defRPr/>
            </a:pPr>
            <a:r>
              <a:rPr kumimoji="0" lang="it-IT" sz="1600" b="0" i="0" u="none" strike="noStrike" kern="1200" cap="none" spc="0" normalizeH="0" baseline="0" noProof="0" dirty="0">
                <a:ln>
                  <a:noFill/>
                </a:ln>
                <a:effectLst/>
                <a:uLnTx/>
                <a:uFillTx/>
                <a:latin typeface="+mn-lt"/>
                <a:ea typeface="+mj-ea"/>
                <a:cs typeface="+mj-cs"/>
              </a:rPr>
              <a:t>Formazione ragazzi in ottica di peer </a:t>
            </a:r>
            <a:r>
              <a:rPr kumimoji="0" lang="it-IT" sz="1600" b="0" i="0" u="none" strike="noStrike" kern="1200" cap="none" spc="0" normalizeH="0" baseline="0" noProof="0" dirty="0" err="1">
                <a:ln>
                  <a:noFill/>
                </a:ln>
                <a:effectLst/>
                <a:uLnTx/>
                <a:uFillTx/>
                <a:latin typeface="+mn-lt"/>
                <a:ea typeface="+mj-ea"/>
                <a:cs typeface="+mj-cs"/>
              </a:rPr>
              <a:t>education</a:t>
            </a:r>
            <a:endParaRPr kumimoji="0" lang="it-IT" sz="1600" b="0" i="0" u="none" strike="noStrike" kern="1200" cap="none" spc="0" normalizeH="0" baseline="0" noProof="0" dirty="0">
              <a:ln>
                <a:noFill/>
              </a:ln>
              <a:effectLst/>
              <a:uLnTx/>
              <a:uFillTx/>
              <a:latin typeface="+mn-lt"/>
              <a:ea typeface="+mj-ea"/>
              <a:cs typeface="+mj-cs"/>
            </a:endParaRPr>
          </a:p>
        </p:txBody>
      </p:sp>
      <p:pic>
        <p:nvPicPr>
          <p:cNvPr id="3" name="Picture 2">
            <a:extLst>
              <a:ext uri="{FF2B5EF4-FFF2-40B4-BE49-F238E27FC236}">
                <a16:creationId xmlns:a16="http://schemas.microsoft.com/office/drawing/2014/main" id="{82354293-45F5-4DDD-A800-65041345CCC1}"/>
              </a:ext>
            </a:extLst>
          </p:cNvPr>
          <p:cNvPicPr>
            <a:picLocks noChangeAspect="1"/>
          </p:cNvPicPr>
          <p:nvPr/>
        </p:nvPicPr>
        <p:blipFill>
          <a:blip r:embed="rId4"/>
          <a:stretch>
            <a:fillRect/>
          </a:stretch>
        </p:blipFill>
        <p:spPr>
          <a:xfrm>
            <a:off x="202095" y="1610509"/>
            <a:ext cx="1908365" cy="1908365"/>
          </a:xfrm>
          <a:prstGeom prst="rect">
            <a:avLst/>
          </a:prstGeom>
        </p:spPr>
      </p:pic>
      <p:sp>
        <p:nvSpPr>
          <p:cNvPr id="4" name="Arrow: Right 3">
            <a:extLst>
              <a:ext uri="{FF2B5EF4-FFF2-40B4-BE49-F238E27FC236}">
                <a16:creationId xmlns:a16="http://schemas.microsoft.com/office/drawing/2014/main" id="{863655A6-41B0-4BBE-80C9-2ED1F9807AFE}"/>
              </a:ext>
            </a:extLst>
          </p:cNvPr>
          <p:cNvSpPr/>
          <p:nvPr/>
        </p:nvSpPr>
        <p:spPr>
          <a:xfrm>
            <a:off x="2063931" y="1464308"/>
            <a:ext cx="387627" cy="439423"/>
          </a:xfrm>
          <a:prstGeom prst="rightArrow">
            <a:avLst/>
          </a:prstGeom>
          <a:solidFill>
            <a:srgbClr val="D8EEC0"/>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ea typeface="+mn-ea"/>
              <a:cs typeface="+mn-cs"/>
            </a:endParaRPr>
          </a:p>
        </p:txBody>
      </p:sp>
      <p:sp>
        <p:nvSpPr>
          <p:cNvPr id="14" name="Arrow: Right 13">
            <a:extLst>
              <a:ext uri="{FF2B5EF4-FFF2-40B4-BE49-F238E27FC236}">
                <a16:creationId xmlns:a16="http://schemas.microsoft.com/office/drawing/2014/main" id="{88764343-7529-4E9A-B386-48016540369A}"/>
              </a:ext>
            </a:extLst>
          </p:cNvPr>
          <p:cNvSpPr/>
          <p:nvPr/>
        </p:nvSpPr>
        <p:spPr>
          <a:xfrm>
            <a:off x="2274923" y="2390824"/>
            <a:ext cx="387627" cy="439423"/>
          </a:xfrm>
          <a:prstGeom prst="rightArrow">
            <a:avLst/>
          </a:prstGeom>
          <a:solidFill>
            <a:srgbClr val="D8EEC0"/>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ea typeface="+mn-ea"/>
              <a:cs typeface="+mn-cs"/>
            </a:endParaRPr>
          </a:p>
        </p:txBody>
      </p:sp>
      <p:sp>
        <p:nvSpPr>
          <p:cNvPr id="15" name="Segnaposto contenuto 2">
            <a:extLst>
              <a:ext uri="{FF2B5EF4-FFF2-40B4-BE49-F238E27FC236}">
                <a16:creationId xmlns:a16="http://schemas.microsoft.com/office/drawing/2014/main" id="{BA142EC4-A86B-4ED4-BB8A-83B444B8094E}"/>
              </a:ext>
            </a:extLst>
          </p:cNvPr>
          <p:cNvSpPr txBox="1">
            <a:spLocks/>
          </p:cNvSpPr>
          <p:nvPr/>
        </p:nvSpPr>
        <p:spPr>
          <a:xfrm>
            <a:off x="202095" y="4236907"/>
            <a:ext cx="4194876" cy="2501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r" defTabSz="914400" rtl="0" eaLnBrk="1" fontAlgn="auto" latinLnBrk="0" hangingPunct="1">
              <a:lnSpc>
                <a:spcPct val="100000"/>
              </a:lnSpc>
              <a:spcBef>
                <a:spcPts val="600"/>
              </a:spcBef>
              <a:spcAft>
                <a:spcPts val="0"/>
              </a:spcAft>
              <a:buClrTx/>
              <a:buSzTx/>
              <a:buFont typeface="+mj-lt"/>
              <a:buAutoNum type="arabicPeriod"/>
              <a:tabLst/>
              <a:defRPr/>
            </a:pPr>
            <a:r>
              <a:rPr kumimoji="0" lang="it-IT" sz="1800" b="1" i="0" u="none" strike="noStrike" kern="1200" cap="none" spc="0" normalizeH="0" baseline="0" noProof="0" dirty="0">
                <a:ln>
                  <a:noFill/>
                </a:ln>
                <a:solidFill>
                  <a:srgbClr val="002060"/>
                </a:solidFill>
                <a:effectLst/>
                <a:uLnTx/>
                <a:uFillTx/>
                <a:ea typeface="+mn-ea"/>
                <a:cs typeface="Poppins" panose="02000000000000000000" pitchFamily="2" charset="0"/>
              </a:rPr>
              <a:t>ALFABETIZZAZIONE FINANZIARIA</a:t>
            </a:r>
          </a:p>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it-IT" sz="1400" b="1" i="0" u="none" strike="noStrike" kern="1200" cap="none" spc="0" normalizeH="0" baseline="0" noProof="0" dirty="0">
                <a:ln>
                  <a:noFill/>
                </a:ln>
                <a:solidFill>
                  <a:srgbClr val="002060"/>
                </a:solidFill>
                <a:effectLst/>
                <a:uLnTx/>
                <a:uFillTx/>
                <a:ea typeface="+mn-ea"/>
                <a:cs typeface="Poppins" panose="02000000000000000000" pitchFamily="2" charset="0"/>
              </a:rPr>
              <a:t>Educazione alla Cittadinanza Economica</a:t>
            </a:r>
          </a:p>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it-IT" sz="1000" b="1" i="0" u="none" strike="noStrike" kern="1200" cap="none" spc="0" normalizeH="0" baseline="0" noProof="0" dirty="0">
              <a:ln>
                <a:noFill/>
              </a:ln>
              <a:solidFill>
                <a:srgbClr val="B82748"/>
              </a:solidFill>
              <a:effectLst/>
              <a:uLnTx/>
              <a:uFillTx/>
              <a:ea typeface="+mn-ea"/>
              <a:cs typeface="+mn-cs"/>
            </a:endParaRPr>
          </a:p>
          <a:p>
            <a:pPr marL="457200" marR="0" lvl="0" indent="-457200" algn="r" defTabSz="914400" rtl="0" eaLnBrk="1" fontAlgn="auto" latinLnBrk="0" hangingPunct="1">
              <a:lnSpc>
                <a:spcPct val="100000"/>
              </a:lnSpc>
              <a:spcBef>
                <a:spcPts val="600"/>
              </a:spcBef>
              <a:spcAft>
                <a:spcPts val="0"/>
              </a:spcAft>
              <a:buClrTx/>
              <a:buSzTx/>
              <a:buFont typeface="+mj-lt"/>
              <a:buAutoNum type="arabicPeriod" startAt="2"/>
              <a:tabLst/>
              <a:defRPr/>
            </a:pPr>
            <a:r>
              <a:rPr kumimoji="0" lang="it-IT" sz="1800" b="1" i="0" u="none" strike="noStrike" kern="1200" cap="none" spc="0" normalizeH="0" baseline="0" noProof="0" dirty="0">
                <a:ln>
                  <a:noFill/>
                </a:ln>
                <a:solidFill>
                  <a:srgbClr val="B82748"/>
                </a:solidFill>
                <a:effectLst/>
                <a:uLnTx/>
                <a:uFillTx/>
                <a:ea typeface="+mn-ea"/>
                <a:cs typeface="+mn-cs"/>
              </a:rPr>
              <a:t>CYBERSECURITY</a:t>
            </a:r>
          </a:p>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it-IT" sz="1400" b="1" i="0" u="none" strike="noStrike" kern="1200" cap="none" spc="0" normalizeH="0" baseline="0" noProof="0" dirty="0">
                <a:ln>
                  <a:noFill/>
                </a:ln>
                <a:solidFill>
                  <a:srgbClr val="B82748"/>
                </a:solidFill>
                <a:effectLst/>
                <a:uLnTx/>
                <a:uFillTx/>
                <a:ea typeface="+mn-ea"/>
                <a:cs typeface="+mn-cs"/>
              </a:rPr>
              <a:t>Educazione alla Cittadinanza Digitale</a:t>
            </a:r>
          </a:p>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it-IT" sz="1000" b="1" i="0" u="none" strike="noStrike" kern="1200" cap="none" spc="0" normalizeH="0" baseline="0" noProof="0" dirty="0">
              <a:ln>
                <a:noFill/>
              </a:ln>
              <a:solidFill>
                <a:srgbClr val="002060"/>
              </a:solidFill>
              <a:effectLst/>
              <a:uLnTx/>
              <a:uFillTx/>
              <a:ea typeface="+mn-ea"/>
              <a:cs typeface="+mn-cs"/>
            </a:endParaRPr>
          </a:p>
          <a:p>
            <a:pPr marL="457200" marR="0" lvl="0" indent="-457200" algn="r" defTabSz="914400" rtl="0" eaLnBrk="1" fontAlgn="auto" latinLnBrk="0" hangingPunct="1">
              <a:lnSpc>
                <a:spcPct val="100000"/>
              </a:lnSpc>
              <a:spcBef>
                <a:spcPts val="600"/>
              </a:spcBef>
              <a:spcAft>
                <a:spcPts val="0"/>
              </a:spcAft>
              <a:buClrTx/>
              <a:buSzTx/>
              <a:buFont typeface="+mj-lt"/>
              <a:buAutoNum type="arabicPeriod" startAt="3"/>
              <a:tabLst/>
              <a:defRPr/>
            </a:pPr>
            <a:r>
              <a:rPr kumimoji="0" lang="it-IT" sz="1800" b="1" i="0" u="none" strike="noStrike" kern="1200" cap="none" spc="0" normalizeH="0" baseline="0" noProof="0" dirty="0">
                <a:ln>
                  <a:noFill/>
                </a:ln>
                <a:solidFill>
                  <a:srgbClr val="2CC3B4">
                    <a:lumMod val="50000"/>
                  </a:srgbClr>
                </a:solidFill>
                <a:effectLst/>
                <a:uLnTx/>
                <a:uFillTx/>
                <a:ea typeface="+mn-ea"/>
                <a:cs typeface="+mn-cs"/>
              </a:rPr>
              <a:t>SOSTENIBILITÀ</a:t>
            </a:r>
          </a:p>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it-IT" sz="1400" b="1" i="0" u="none" strike="noStrike" kern="1200" cap="none" spc="0" normalizeH="0" baseline="0" noProof="0" dirty="0">
                <a:ln>
                  <a:noFill/>
                </a:ln>
                <a:solidFill>
                  <a:srgbClr val="2CC3B4">
                    <a:lumMod val="50000"/>
                  </a:srgbClr>
                </a:solidFill>
                <a:effectLst/>
                <a:uLnTx/>
                <a:uFillTx/>
                <a:ea typeface="+mn-ea"/>
                <a:cs typeface="+mn-cs"/>
              </a:rPr>
              <a:t>Educazione alla Sostenibilità</a:t>
            </a:r>
            <a:endParaRPr kumimoji="0" lang="it-IT" sz="1800" b="1" i="0" u="none" strike="noStrike" kern="1200" cap="none" spc="0" normalizeH="0" baseline="0" noProof="0" dirty="0">
              <a:ln>
                <a:noFill/>
              </a:ln>
              <a:solidFill>
                <a:srgbClr val="002060"/>
              </a:solidFill>
              <a:effectLst/>
              <a:uLnTx/>
              <a:uFillTx/>
              <a:ea typeface="+mn-ea"/>
              <a:cs typeface="+mn-cs"/>
            </a:endParaRPr>
          </a:p>
        </p:txBody>
      </p:sp>
      <p:sp>
        <p:nvSpPr>
          <p:cNvPr id="16" name="CasellaDiTesto 34">
            <a:extLst>
              <a:ext uri="{FF2B5EF4-FFF2-40B4-BE49-F238E27FC236}">
                <a16:creationId xmlns:a16="http://schemas.microsoft.com/office/drawing/2014/main" id="{69CDA904-C81D-496D-B8D3-04E4C86ECEF2}"/>
              </a:ext>
            </a:extLst>
          </p:cNvPr>
          <p:cNvSpPr txBox="1"/>
          <p:nvPr/>
        </p:nvSpPr>
        <p:spPr>
          <a:xfrm>
            <a:off x="4789379" y="4239371"/>
            <a:ext cx="7272000" cy="720000"/>
          </a:xfrm>
          <a:prstGeom prst="rect">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lvl="0" eaLnBrk="1" fontAlgn="auto" hangingPunct="1">
              <a:spcBef>
                <a:spcPts val="0"/>
              </a:spcBef>
              <a:spcAft>
                <a:spcPts val="0"/>
              </a:spcAft>
              <a:defRPr/>
            </a:pPr>
            <a:r>
              <a:rPr lang="it-IT" sz="1400" dirty="0">
                <a:solidFill>
                  <a:prstClr val="black"/>
                </a:solidFill>
              </a:rPr>
              <a:t>L</a:t>
            </a:r>
            <a:r>
              <a:rPr kumimoji="0" lang="it-IT" sz="1400" b="0" i="0" u="none" strike="noStrike" kern="1200" cap="none" spc="0" normalizeH="0" baseline="0" noProof="0" dirty="0" err="1">
                <a:ln>
                  <a:noFill/>
                </a:ln>
                <a:solidFill>
                  <a:prstClr val="black"/>
                </a:solidFill>
                <a:effectLst/>
                <a:uLnTx/>
                <a:uFillTx/>
                <a:ea typeface="+mn-ea"/>
                <a:cs typeface="+mn-cs"/>
              </a:rPr>
              <a:t>ezioni</a:t>
            </a:r>
            <a:r>
              <a:rPr kumimoji="0" lang="it-IT" sz="1400" b="0" i="0" u="none" strike="noStrike" kern="1200" cap="none" spc="0" normalizeH="0" baseline="0" noProof="0" dirty="0">
                <a:ln>
                  <a:noFill/>
                </a:ln>
                <a:solidFill>
                  <a:prstClr val="black"/>
                </a:solidFill>
                <a:effectLst/>
                <a:uLnTx/>
                <a:uFillTx/>
                <a:ea typeface="+mn-ea"/>
                <a:cs typeface="+mn-cs"/>
              </a:rPr>
              <a:t> introduttive sui principali concetti di educazione finanziaria (es. storia e ruolo della moneta, formazione dei prezzi, gestione del budget personale,…)</a:t>
            </a:r>
            <a:r>
              <a:rPr lang="it-IT" sz="1400" dirty="0">
                <a:solidFill>
                  <a:prstClr val="black"/>
                </a:solidFill>
              </a:rPr>
              <a:t> con l’utilizzo dei video-percorsi del Museo del Risparmio</a:t>
            </a:r>
            <a:endParaRPr kumimoji="0" lang="it-IT" sz="1400" b="0" i="0" u="none" strike="noStrike" kern="1200" cap="none" spc="0" normalizeH="0" baseline="0" noProof="0" dirty="0">
              <a:ln>
                <a:noFill/>
              </a:ln>
              <a:solidFill>
                <a:prstClr val="black"/>
              </a:solidFill>
              <a:effectLst/>
              <a:uLnTx/>
              <a:uFillTx/>
              <a:ea typeface="+mn-ea"/>
              <a:cs typeface="+mn-cs"/>
            </a:endParaRPr>
          </a:p>
        </p:txBody>
      </p:sp>
      <p:sp>
        <p:nvSpPr>
          <p:cNvPr id="17" name="Triangolo isoscele 35">
            <a:extLst>
              <a:ext uri="{FF2B5EF4-FFF2-40B4-BE49-F238E27FC236}">
                <a16:creationId xmlns:a16="http://schemas.microsoft.com/office/drawing/2014/main" id="{283C95D6-300C-499E-97E1-A2C79BF1104A}"/>
              </a:ext>
            </a:extLst>
          </p:cNvPr>
          <p:cNvSpPr/>
          <p:nvPr/>
        </p:nvSpPr>
        <p:spPr bwMode="auto">
          <a:xfrm rot="5400000">
            <a:off x="4184327" y="4453651"/>
            <a:ext cx="612000" cy="180000"/>
          </a:xfrm>
          <a:prstGeom prst="triangl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prstClr val="black"/>
              </a:solidFill>
              <a:effectLst/>
              <a:uLnTx/>
              <a:uFillTx/>
              <a:latin typeface="+mn-lt"/>
              <a:ea typeface="+mn-ea"/>
              <a:cs typeface="+mn-cs"/>
            </a:endParaRPr>
          </a:p>
        </p:txBody>
      </p:sp>
      <p:sp>
        <p:nvSpPr>
          <p:cNvPr id="18" name="CasellaDiTesto 32">
            <a:extLst>
              <a:ext uri="{FF2B5EF4-FFF2-40B4-BE49-F238E27FC236}">
                <a16:creationId xmlns:a16="http://schemas.microsoft.com/office/drawing/2014/main" id="{28DAEDD0-AEE1-4512-B6A8-DA80E63ACB54}"/>
              </a:ext>
            </a:extLst>
          </p:cNvPr>
          <p:cNvSpPr txBox="1"/>
          <p:nvPr/>
        </p:nvSpPr>
        <p:spPr>
          <a:xfrm>
            <a:off x="4789379" y="5110249"/>
            <a:ext cx="7272000" cy="720000"/>
          </a:xfrm>
          <a:prstGeom prst="rect">
            <a:avLst/>
          </a:prstGeom>
          <a:solidFill>
            <a:schemeClr val="accent1">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0" normalizeH="0" baseline="0" noProof="0" dirty="0">
                <a:ln>
                  <a:noFill/>
                </a:ln>
                <a:solidFill>
                  <a:prstClr val="black"/>
                </a:solidFill>
                <a:effectLst/>
                <a:uLnTx/>
                <a:uFillTx/>
                <a:ea typeface="+mn-ea"/>
                <a:cs typeface="+mn-cs"/>
              </a:rPr>
              <a:t>Laboratori didattici per imparare a muoversi sul web e a fare i primi acquisti online in sicurezza</a:t>
            </a:r>
          </a:p>
        </p:txBody>
      </p:sp>
      <p:sp>
        <p:nvSpPr>
          <p:cNvPr id="19" name="CasellaDiTesto 37">
            <a:extLst>
              <a:ext uri="{FF2B5EF4-FFF2-40B4-BE49-F238E27FC236}">
                <a16:creationId xmlns:a16="http://schemas.microsoft.com/office/drawing/2014/main" id="{F62395E9-DA41-4E92-8A5D-359710935FA7}"/>
              </a:ext>
            </a:extLst>
          </p:cNvPr>
          <p:cNvSpPr txBox="1"/>
          <p:nvPr/>
        </p:nvSpPr>
        <p:spPr>
          <a:xfrm>
            <a:off x="4789379" y="5967540"/>
            <a:ext cx="7272000" cy="720000"/>
          </a:xfrm>
          <a:prstGeom prst="rect">
            <a:avLst/>
          </a:prstGeom>
          <a:solidFill>
            <a:srgbClr val="7FA92A">
              <a:alpha val="30000"/>
            </a:srgbClr>
          </a:solidFill>
          <a:ln>
            <a:noFill/>
          </a:ln>
        </p:spPr>
        <p:style>
          <a:lnRef idx="2">
            <a:schemeClr val="accent6"/>
          </a:lnRef>
          <a:fillRef idx="1">
            <a:schemeClr val="lt1"/>
          </a:fillRef>
          <a:effectRef idx="0">
            <a:schemeClr val="accent6"/>
          </a:effectRef>
          <a:fontRef idx="minor">
            <a:schemeClr val="dk1"/>
          </a:fontRef>
        </p:style>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0" normalizeH="0" baseline="0" noProof="0" dirty="0">
                <a:ln>
                  <a:noFill/>
                </a:ln>
                <a:solidFill>
                  <a:prstClr val="black"/>
                </a:solidFill>
                <a:effectLst/>
                <a:uLnTx/>
                <a:uFillTx/>
                <a:ea typeface="+mn-ea"/>
                <a:cs typeface="+mn-cs"/>
              </a:rPr>
              <a:t>Laboratorio didattico sulla sostenibilità e sull’economia circolare</a:t>
            </a:r>
          </a:p>
        </p:txBody>
      </p:sp>
      <p:sp>
        <p:nvSpPr>
          <p:cNvPr id="20" name="Triangolo isoscele 35">
            <a:extLst>
              <a:ext uri="{FF2B5EF4-FFF2-40B4-BE49-F238E27FC236}">
                <a16:creationId xmlns:a16="http://schemas.microsoft.com/office/drawing/2014/main" id="{87573C5C-F912-4142-B44C-5E9EC3C28949}"/>
              </a:ext>
            </a:extLst>
          </p:cNvPr>
          <p:cNvSpPr/>
          <p:nvPr/>
        </p:nvSpPr>
        <p:spPr bwMode="auto">
          <a:xfrm rot="5400000">
            <a:off x="4184327" y="5341555"/>
            <a:ext cx="612000" cy="180000"/>
          </a:xfrm>
          <a:prstGeom prst="triangl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prstClr val="black"/>
              </a:solidFill>
              <a:effectLst/>
              <a:uLnTx/>
              <a:uFillTx/>
              <a:latin typeface="+mn-lt"/>
              <a:ea typeface="+mn-ea"/>
              <a:cs typeface="+mn-cs"/>
            </a:endParaRPr>
          </a:p>
        </p:txBody>
      </p:sp>
      <p:sp>
        <p:nvSpPr>
          <p:cNvPr id="21" name="Triangolo isoscele 35">
            <a:extLst>
              <a:ext uri="{FF2B5EF4-FFF2-40B4-BE49-F238E27FC236}">
                <a16:creationId xmlns:a16="http://schemas.microsoft.com/office/drawing/2014/main" id="{092384D0-A7DC-4ADB-BD0E-DC124F492D0E}"/>
              </a:ext>
            </a:extLst>
          </p:cNvPr>
          <p:cNvSpPr/>
          <p:nvPr/>
        </p:nvSpPr>
        <p:spPr bwMode="auto">
          <a:xfrm rot="5400000">
            <a:off x="4184327" y="6226131"/>
            <a:ext cx="612000" cy="180000"/>
          </a:xfrm>
          <a:prstGeom prst="triangl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prstClr val="black"/>
              </a:solidFill>
              <a:effectLst/>
              <a:uLnTx/>
              <a:uFillTx/>
              <a:latin typeface="+mn-lt"/>
              <a:ea typeface="+mn-ea"/>
              <a:cs typeface="+mn-cs"/>
            </a:endParaRPr>
          </a:p>
        </p:txBody>
      </p:sp>
      <p:sp>
        <p:nvSpPr>
          <p:cNvPr id="5" name="Titolo 3">
            <a:extLst>
              <a:ext uri="{FF2B5EF4-FFF2-40B4-BE49-F238E27FC236}">
                <a16:creationId xmlns:a16="http://schemas.microsoft.com/office/drawing/2014/main" id="{6042DEEE-280A-59EB-6D49-5D1DDE682F46}"/>
              </a:ext>
            </a:extLst>
          </p:cNvPr>
          <p:cNvSpPr>
            <a:spLocks noGrp="1"/>
          </p:cNvSpPr>
          <p:nvPr>
            <p:ph type="title"/>
          </p:nvPr>
        </p:nvSpPr>
        <p:spPr>
          <a:xfrm>
            <a:off x="0" y="13710"/>
            <a:ext cx="12192000" cy="1325880"/>
          </a:xfrm>
        </p:spPr>
        <p:txBody>
          <a:bodyPr rtlCol="0">
            <a:normAutofit/>
          </a:bodyPr>
          <a:lstStyle/>
          <a:p>
            <a:pPr algn="ctr"/>
            <a:r>
              <a:rPr lang="it-IT" b="1" cap="small" dirty="0"/>
              <a:t>Modularità e flessibilità</a:t>
            </a:r>
          </a:p>
        </p:txBody>
      </p:sp>
      <p:sp>
        <p:nvSpPr>
          <p:cNvPr id="6" name="CasellaDiTesto 7">
            <a:extLst>
              <a:ext uri="{FF2B5EF4-FFF2-40B4-BE49-F238E27FC236}">
                <a16:creationId xmlns:a16="http://schemas.microsoft.com/office/drawing/2014/main" id="{162C3798-CD8A-7B0D-B011-87F355F114B3}"/>
              </a:ext>
            </a:extLst>
          </p:cNvPr>
          <p:cNvSpPr txBox="1"/>
          <p:nvPr/>
        </p:nvSpPr>
        <p:spPr>
          <a:xfrm>
            <a:off x="2036427" y="6553868"/>
            <a:ext cx="8119145" cy="276999"/>
          </a:xfrm>
          <a:prstGeom prst="rect">
            <a:avLst/>
          </a:prstGeom>
          <a:noFill/>
        </p:spPr>
        <p:txBody>
          <a:bodyPr wrap="square" rtlCol="0" anchor="b" anchorCtr="0">
            <a:spAutoFit/>
          </a:bodyPr>
          <a:lstStyle/>
          <a:p>
            <a:pPr algn="ctr"/>
            <a:r>
              <a:rPr lang="it-IT" sz="1200" dirty="0">
                <a:solidFill>
                  <a:schemeClr val="bg1">
                    <a:lumMod val="65000"/>
                  </a:schemeClr>
                </a:solidFill>
              </a:rPr>
              <a:t>Museo del Risparmio</a:t>
            </a:r>
            <a:endParaRPr lang="en-US" sz="1200" dirty="0">
              <a:solidFill>
                <a:schemeClr val="bg1">
                  <a:lumMod val="65000"/>
                </a:schemeClr>
              </a:solidFill>
            </a:endParaRPr>
          </a:p>
        </p:txBody>
      </p:sp>
    </p:spTree>
    <p:extLst>
      <p:ext uri="{BB962C8B-B14F-4D97-AF65-F5344CB8AC3E}">
        <p14:creationId xmlns:p14="http://schemas.microsoft.com/office/powerpoint/2010/main" val="3833129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521414A0-7FD7-4E64-9142-D500C395DB9A}"/>
              </a:ext>
            </a:extLst>
          </p:cNvPr>
          <p:cNvSpPr>
            <a:spLocks noGrp="1" noChangeArrowheads="1"/>
          </p:cNvSpPr>
          <p:nvPr>
            <p:ph type="ctrTitle"/>
          </p:nvPr>
        </p:nvSpPr>
        <p:spPr>
          <a:xfrm>
            <a:off x="0" y="253373"/>
            <a:ext cx="12192000" cy="970423"/>
          </a:xfrm>
        </p:spPr>
        <p:txBody>
          <a:bodyPr anchor="ctr"/>
          <a:lstStyle/>
          <a:p>
            <a:r>
              <a:rPr lang="it-IT" altLang="it-IT" sz="4400" b="1" cap="small" dirty="0"/>
              <a:t>Principali risultati</a:t>
            </a:r>
          </a:p>
        </p:txBody>
      </p:sp>
      <p:cxnSp>
        <p:nvCxnSpPr>
          <p:cNvPr id="8" name="Connettore diritto 7">
            <a:extLst>
              <a:ext uri="{FF2B5EF4-FFF2-40B4-BE49-F238E27FC236}">
                <a16:creationId xmlns:a16="http://schemas.microsoft.com/office/drawing/2014/main" id="{51766AA9-2C6C-4CBA-B01C-45DB7539C754}"/>
              </a:ext>
            </a:extLst>
          </p:cNvPr>
          <p:cNvCxnSpPr>
            <a:cxnSpLocks/>
          </p:cNvCxnSpPr>
          <p:nvPr/>
        </p:nvCxnSpPr>
        <p:spPr>
          <a:xfrm>
            <a:off x="178425" y="5290021"/>
            <a:ext cx="3240000"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A32E9DE2-2AB1-4655-806E-5479049C888F}"/>
              </a:ext>
            </a:extLst>
          </p:cNvPr>
          <p:cNvSpPr/>
          <p:nvPr/>
        </p:nvSpPr>
        <p:spPr>
          <a:xfrm>
            <a:off x="178425" y="5474437"/>
            <a:ext cx="3240000" cy="461665"/>
          </a:xfrm>
          <a:prstGeom prst="rect">
            <a:avLst/>
          </a:prstGeom>
        </p:spPr>
        <p:txBody>
          <a:bodyPr wrap="square">
            <a:spAutoFit/>
          </a:bodyPr>
          <a:lstStyle/>
          <a:p>
            <a:pPr algn="ctr"/>
            <a:r>
              <a:rPr lang="en-US" sz="2400" b="1" dirty="0">
                <a:solidFill>
                  <a:schemeClr val="bg2">
                    <a:lumMod val="50000"/>
                  </a:schemeClr>
                </a:solidFill>
              </a:rPr>
              <a:t>Impact</a:t>
            </a:r>
          </a:p>
        </p:txBody>
      </p:sp>
      <p:pic>
        <p:nvPicPr>
          <p:cNvPr id="3" name="Immagine 2">
            <a:extLst>
              <a:ext uri="{FF2B5EF4-FFF2-40B4-BE49-F238E27FC236}">
                <a16:creationId xmlns:a16="http://schemas.microsoft.com/office/drawing/2014/main" id="{475F6782-5D79-46D0-A7BE-E75A42758B38}"/>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848" t="16434" r="29099" b="22864"/>
          <a:stretch/>
        </p:blipFill>
        <p:spPr>
          <a:xfrm>
            <a:off x="87707" y="1811766"/>
            <a:ext cx="3787264" cy="3150005"/>
          </a:xfrm>
          <a:prstGeom prst="rect">
            <a:avLst/>
          </a:prstGeom>
          <a:ln>
            <a:noFill/>
          </a:ln>
        </p:spPr>
      </p:pic>
      <p:sp>
        <p:nvSpPr>
          <p:cNvPr id="18" name="CasellaDiTesto 17">
            <a:extLst>
              <a:ext uri="{FF2B5EF4-FFF2-40B4-BE49-F238E27FC236}">
                <a16:creationId xmlns:a16="http://schemas.microsoft.com/office/drawing/2014/main" id="{5D51173D-7515-4929-8EA4-4C7260B9F784}"/>
              </a:ext>
            </a:extLst>
          </p:cNvPr>
          <p:cNvSpPr txBox="1"/>
          <p:nvPr/>
        </p:nvSpPr>
        <p:spPr>
          <a:xfrm>
            <a:off x="6722877" y="6338648"/>
            <a:ext cx="4706717" cy="338554"/>
          </a:xfrm>
          <a:prstGeom prst="rect">
            <a:avLst/>
          </a:prstGeom>
          <a:noFill/>
        </p:spPr>
        <p:txBody>
          <a:bodyPr wrap="square" rtlCol="0">
            <a:spAutoFit/>
          </a:bodyPr>
          <a:lstStyle/>
          <a:p>
            <a:pPr algn="just"/>
            <a:r>
              <a:rPr lang="en-US" sz="1600" dirty="0"/>
              <a:t>* Anno </a:t>
            </a:r>
            <a:r>
              <a:rPr lang="en-US" sz="1600" dirty="0" err="1"/>
              <a:t>scolastico</a:t>
            </a:r>
            <a:r>
              <a:rPr lang="en-US" sz="1600" dirty="0"/>
              <a:t> 2022-2023</a:t>
            </a:r>
            <a:endParaRPr lang="it-IT" sz="1600" dirty="0"/>
          </a:p>
        </p:txBody>
      </p:sp>
      <p:pic>
        <p:nvPicPr>
          <p:cNvPr id="19" name="Immagine 18">
            <a:extLst>
              <a:ext uri="{FF2B5EF4-FFF2-40B4-BE49-F238E27FC236}">
                <a16:creationId xmlns:a16="http://schemas.microsoft.com/office/drawing/2014/main" id="{48CBB5DA-1FE4-4447-B3BE-DAEDCD651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7850"/>
            <a:ext cx="1322048" cy="700150"/>
          </a:xfrm>
          <a:prstGeom prst="rect">
            <a:avLst/>
          </a:prstGeom>
        </p:spPr>
      </p:pic>
      <p:sp>
        <p:nvSpPr>
          <p:cNvPr id="2" name="Rettangolo 20">
            <a:extLst>
              <a:ext uri="{FF2B5EF4-FFF2-40B4-BE49-F238E27FC236}">
                <a16:creationId xmlns:a16="http://schemas.microsoft.com/office/drawing/2014/main" id="{1C2A9C3A-E7E9-4111-8453-668C711C322B}"/>
              </a:ext>
            </a:extLst>
          </p:cNvPr>
          <p:cNvSpPr/>
          <p:nvPr/>
        </p:nvSpPr>
        <p:spPr>
          <a:xfrm>
            <a:off x="5630575" y="2533161"/>
            <a:ext cx="5463755" cy="880369"/>
          </a:xfrm>
          <a:prstGeom prst="rect">
            <a:avLst/>
          </a:prstGeom>
        </p:spPr>
        <p:txBody>
          <a:bodyPr wrap="square">
            <a:spAutoFit/>
          </a:bodyPr>
          <a:lstStyle/>
          <a:p>
            <a:pPr algn="just">
              <a:lnSpc>
                <a:spcPct val="150000"/>
              </a:lnSpc>
            </a:pPr>
            <a:r>
              <a:rPr lang="it-IT" b="1" dirty="0">
                <a:solidFill>
                  <a:srgbClr val="002060"/>
                </a:solidFill>
              </a:rPr>
              <a:t>38.900 </a:t>
            </a:r>
            <a:r>
              <a:rPr lang="it-IT" i="1" dirty="0">
                <a:solidFill>
                  <a:srgbClr val="002060"/>
                </a:solidFill>
              </a:rPr>
              <a:t>studenti</a:t>
            </a:r>
          </a:p>
          <a:p>
            <a:pPr algn="just">
              <a:lnSpc>
                <a:spcPct val="150000"/>
              </a:lnSpc>
            </a:pPr>
            <a:r>
              <a:rPr lang="it-IT" b="1" dirty="0">
                <a:solidFill>
                  <a:srgbClr val="002060"/>
                </a:solidFill>
              </a:rPr>
              <a:t>  8.450</a:t>
            </a:r>
            <a:r>
              <a:rPr lang="it-IT" dirty="0">
                <a:solidFill>
                  <a:srgbClr val="002060"/>
                </a:solidFill>
              </a:rPr>
              <a:t> </a:t>
            </a:r>
            <a:r>
              <a:rPr lang="it-IT" i="1" dirty="0">
                <a:solidFill>
                  <a:srgbClr val="002060"/>
                </a:solidFill>
              </a:rPr>
              <a:t>adulti </a:t>
            </a:r>
            <a:endParaRPr lang="it-IT" sz="1600" i="1" dirty="0">
              <a:solidFill>
                <a:srgbClr val="002060"/>
              </a:solidFill>
            </a:endParaRPr>
          </a:p>
        </p:txBody>
      </p:sp>
      <p:cxnSp>
        <p:nvCxnSpPr>
          <p:cNvPr id="4" name="Connettore 2 21">
            <a:extLst>
              <a:ext uri="{FF2B5EF4-FFF2-40B4-BE49-F238E27FC236}">
                <a16:creationId xmlns:a16="http://schemas.microsoft.com/office/drawing/2014/main" id="{97A8AF94-2151-3178-9597-330CCDF4DA88}"/>
              </a:ext>
            </a:extLst>
          </p:cNvPr>
          <p:cNvCxnSpPr/>
          <p:nvPr/>
        </p:nvCxnSpPr>
        <p:spPr>
          <a:xfrm>
            <a:off x="5228727" y="2798813"/>
            <a:ext cx="382772" cy="0"/>
          </a:xfrm>
          <a:prstGeom prst="straightConnector1">
            <a:avLst/>
          </a:prstGeom>
          <a:ln w="28575" cap="flat" cmpd="sng" algn="ctr">
            <a:solidFill>
              <a:schemeClr val="accent1"/>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5" name="Connettore 2 22">
            <a:extLst>
              <a:ext uri="{FF2B5EF4-FFF2-40B4-BE49-F238E27FC236}">
                <a16:creationId xmlns:a16="http://schemas.microsoft.com/office/drawing/2014/main" id="{544350F2-F8F3-DADA-F030-FEBCBC93E2E7}"/>
              </a:ext>
            </a:extLst>
          </p:cNvPr>
          <p:cNvCxnSpPr/>
          <p:nvPr/>
        </p:nvCxnSpPr>
        <p:spPr>
          <a:xfrm>
            <a:off x="5334512" y="3227660"/>
            <a:ext cx="382772" cy="0"/>
          </a:xfrm>
          <a:prstGeom prst="straightConnector1">
            <a:avLst/>
          </a:prstGeom>
          <a:ln w="28575" cap="flat" cmpd="sng" algn="ctr">
            <a:solidFill>
              <a:schemeClr val="accent1"/>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grpSp>
        <p:nvGrpSpPr>
          <p:cNvPr id="6" name="Gruppo 9">
            <a:extLst>
              <a:ext uri="{FF2B5EF4-FFF2-40B4-BE49-F238E27FC236}">
                <a16:creationId xmlns:a16="http://schemas.microsoft.com/office/drawing/2014/main" id="{052081EF-FE66-ABD6-B0CD-002275CB66FD}"/>
              </a:ext>
            </a:extLst>
          </p:cNvPr>
          <p:cNvGrpSpPr/>
          <p:nvPr/>
        </p:nvGrpSpPr>
        <p:grpSpPr>
          <a:xfrm>
            <a:off x="4299839" y="1348102"/>
            <a:ext cx="7892161" cy="4782231"/>
            <a:chOff x="3953638" y="1223796"/>
            <a:chExt cx="7892161" cy="4782231"/>
          </a:xfrm>
        </p:grpSpPr>
        <p:graphicFrame>
          <p:nvGraphicFramePr>
            <p:cNvPr id="7" name="Diagramma 10">
              <a:extLst>
                <a:ext uri="{FF2B5EF4-FFF2-40B4-BE49-F238E27FC236}">
                  <a16:creationId xmlns:a16="http://schemas.microsoft.com/office/drawing/2014/main" id="{7674518E-799C-2D58-401D-E2365ACAA721}"/>
                </a:ext>
              </a:extLst>
            </p:cNvPr>
            <p:cNvGraphicFramePr/>
            <p:nvPr>
              <p:extLst>
                <p:ext uri="{D42A27DB-BD31-4B8C-83A1-F6EECF244321}">
                  <p14:modId xmlns:p14="http://schemas.microsoft.com/office/powerpoint/2010/main" val="3132870288"/>
                </p:ext>
              </p:extLst>
            </p:nvPr>
          </p:nvGraphicFramePr>
          <p:xfrm>
            <a:off x="3985316" y="1223796"/>
            <a:ext cx="7860483" cy="47822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CasellaDiTesto 1">
              <a:extLst>
                <a:ext uri="{FF2B5EF4-FFF2-40B4-BE49-F238E27FC236}">
                  <a16:creationId xmlns:a16="http://schemas.microsoft.com/office/drawing/2014/main" id="{A0D3C95D-0A6C-A0E5-2090-F77AA8882F53}"/>
                </a:ext>
              </a:extLst>
            </p:cNvPr>
            <p:cNvSpPr txBox="1">
              <a:spLocks noChangeArrowheads="1"/>
            </p:cNvSpPr>
            <p:nvPr/>
          </p:nvSpPr>
          <p:spPr bwMode="auto">
            <a:xfrm>
              <a:off x="3953638" y="1740944"/>
              <a:ext cx="1298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it-IT" altLang="it-IT" sz="2400" b="1" dirty="0">
                  <a:solidFill>
                    <a:srgbClr val="002060"/>
                  </a:solidFill>
                  <a:latin typeface="+mn-lt"/>
                  <a:cs typeface="Calibri" panose="020F0502020204030204" pitchFamily="34" charset="0"/>
                </a:rPr>
                <a:t>47.385</a:t>
              </a:r>
            </a:p>
          </p:txBody>
        </p:sp>
        <p:sp>
          <p:nvSpPr>
            <p:cNvPr id="20" name="CasellaDiTesto 1">
              <a:extLst>
                <a:ext uri="{FF2B5EF4-FFF2-40B4-BE49-F238E27FC236}">
                  <a16:creationId xmlns:a16="http://schemas.microsoft.com/office/drawing/2014/main" id="{6E40C166-61F1-71D6-6EE3-79A372D45FE6}"/>
                </a:ext>
              </a:extLst>
            </p:cNvPr>
            <p:cNvSpPr txBox="1">
              <a:spLocks noChangeArrowheads="1"/>
            </p:cNvSpPr>
            <p:nvPr/>
          </p:nvSpPr>
          <p:spPr bwMode="auto">
            <a:xfrm>
              <a:off x="4287937" y="3915820"/>
              <a:ext cx="927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it-IT" altLang="it-IT" sz="2000" b="1" dirty="0">
                  <a:solidFill>
                    <a:srgbClr val="002060"/>
                  </a:solidFill>
                  <a:latin typeface="+mn-lt"/>
                  <a:cs typeface="Calibri" panose="020F0502020204030204" pitchFamily="34" charset="0"/>
                </a:rPr>
                <a:t>1.705</a:t>
              </a:r>
            </a:p>
          </p:txBody>
        </p:sp>
        <p:sp>
          <p:nvSpPr>
            <p:cNvPr id="21" name="CasellaDiTesto 1">
              <a:extLst>
                <a:ext uri="{FF2B5EF4-FFF2-40B4-BE49-F238E27FC236}">
                  <a16:creationId xmlns:a16="http://schemas.microsoft.com/office/drawing/2014/main" id="{2C59854E-6FC3-72A8-7E5D-4E050715555C}"/>
                </a:ext>
              </a:extLst>
            </p:cNvPr>
            <p:cNvSpPr txBox="1">
              <a:spLocks noChangeArrowheads="1"/>
            </p:cNvSpPr>
            <p:nvPr/>
          </p:nvSpPr>
          <p:spPr bwMode="auto">
            <a:xfrm>
              <a:off x="4299384" y="5226584"/>
              <a:ext cx="6889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it-IT" altLang="it-IT" sz="2400" b="1" dirty="0">
                  <a:solidFill>
                    <a:srgbClr val="002060"/>
                  </a:solidFill>
                  <a:latin typeface="+mn-lt"/>
                  <a:cs typeface="Calibri" panose="020F0502020204030204" pitchFamily="34" charset="0"/>
                </a:rPr>
                <a:t>89</a:t>
              </a:r>
            </a:p>
          </p:txBody>
        </p:sp>
        <p:sp>
          <p:nvSpPr>
            <p:cNvPr id="22" name="Rettangolo 20">
              <a:extLst>
                <a:ext uri="{FF2B5EF4-FFF2-40B4-BE49-F238E27FC236}">
                  <a16:creationId xmlns:a16="http://schemas.microsoft.com/office/drawing/2014/main" id="{69B6C35C-4919-793F-974D-228B26DDD92E}"/>
                </a:ext>
              </a:extLst>
            </p:cNvPr>
            <p:cNvSpPr/>
            <p:nvPr/>
          </p:nvSpPr>
          <p:spPr>
            <a:xfrm>
              <a:off x="5284374" y="2408855"/>
              <a:ext cx="5463755" cy="880369"/>
            </a:xfrm>
            <a:prstGeom prst="rect">
              <a:avLst/>
            </a:prstGeom>
          </p:spPr>
          <p:txBody>
            <a:bodyPr wrap="square">
              <a:spAutoFit/>
            </a:bodyPr>
            <a:lstStyle/>
            <a:p>
              <a:pPr algn="just">
                <a:lnSpc>
                  <a:spcPct val="150000"/>
                </a:lnSpc>
              </a:pPr>
              <a:r>
                <a:rPr lang="it-IT" b="1" dirty="0">
                  <a:solidFill>
                    <a:srgbClr val="002060"/>
                  </a:solidFill>
                  <a:latin typeface="+mn-lt"/>
                </a:rPr>
                <a:t>38.900 </a:t>
              </a:r>
              <a:r>
                <a:rPr lang="it-IT" i="1" dirty="0">
                  <a:solidFill>
                    <a:srgbClr val="002060"/>
                  </a:solidFill>
                  <a:latin typeface="+mn-lt"/>
                </a:rPr>
                <a:t>studenti</a:t>
              </a:r>
            </a:p>
            <a:p>
              <a:pPr algn="just">
                <a:lnSpc>
                  <a:spcPct val="150000"/>
                </a:lnSpc>
              </a:pPr>
              <a:r>
                <a:rPr lang="it-IT" b="1" dirty="0">
                  <a:solidFill>
                    <a:srgbClr val="002060"/>
                  </a:solidFill>
                  <a:latin typeface="+mn-lt"/>
                </a:rPr>
                <a:t>  8.450</a:t>
              </a:r>
              <a:r>
                <a:rPr lang="it-IT" dirty="0">
                  <a:solidFill>
                    <a:srgbClr val="002060"/>
                  </a:solidFill>
                  <a:latin typeface="+mn-lt"/>
                </a:rPr>
                <a:t> </a:t>
              </a:r>
              <a:r>
                <a:rPr lang="it-IT" i="1" dirty="0">
                  <a:solidFill>
                    <a:srgbClr val="002060"/>
                  </a:solidFill>
                  <a:latin typeface="+mn-lt"/>
                </a:rPr>
                <a:t>adulti </a:t>
              </a:r>
              <a:endParaRPr lang="it-IT" sz="1600" i="1" dirty="0">
                <a:solidFill>
                  <a:srgbClr val="002060"/>
                </a:solidFill>
                <a:latin typeface="+mn-lt"/>
              </a:endParaRPr>
            </a:p>
          </p:txBody>
        </p:sp>
        <p:cxnSp>
          <p:nvCxnSpPr>
            <p:cNvPr id="23" name="Connettore 2 21">
              <a:extLst>
                <a:ext uri="{FF2B5EF4-FFF2-40B4-BE49-F238E27FC236}">
                  <a16:creationId xmlns:a16="http://schemas.microsoft.com/office/drawing/2014/main" id="{64729E2B-C91E-2137-D453-6DF343B107D8}"/>
                </a:ext>
              </a:extLst>
            </p:cNvPr>
            <p:cNvCxnSpPr/>
            <p:nvPr/>
          </p:nvCxnSpPr>
          <p:spPr>
            <a:xfrm>
              <a:off x="4882526" y="2674507"/>
              <a:ext cx="382772" cy="0"/>
            </a:xfrm>
            <a:prstGeom prst="straightConnector1">
              <a:avLst/>
            </a:prstGeom>
            <a:ln w="28575" cap="flat" cmpd="sng" algn="ctr">
              <a:solidFill>
                <a:schemeClr val="accent1"/>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24" name="Connettore 2 22">
              <a:extLst>
                <a:ext uri="{FF2B5EF4-FFF2-40B4-BE49-F238E27FC236}">
                  <a16:creationId xmlns:a16="http://schemas.microsoft.com/office/drawing/2014/main" id="{5FA760A2-F4C9-2CC8-4C8D-48E3E41E8569}"/>
                </a:ext>
              </a:extLst>
            </p:cNvPr>
            <p:cNvCxnSpPr/>
            <p:nvPr/>
          </p:nvCxnSpPr>
          <p:spPr>
            <a:xfrm>
              <a:off x="4988311" y="3103354"/>
              <a:ext cx="382772" cy="0"/>
            </a:xfrm>
            <a:prstGeom prst="straightConnector1">
              <a:avLst/>
            </a:prstGeom>
            <a:ln w="28575" cap="flat" cmpd="sng" algn="ctr">
              <a:solidFill>
                <a:schemeClr val="accent1"/>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grpSp>
      <p:sp>
        <p:nvSpPr>
          <p:cNvPr id="25" name="CasellaDiTesto 7">
            <a:extLst>
              <a:ext uri="{FF2B5EF4-FFF2-40B4-BE49-F238E27FC236}">
                <a16:creationId xmlns:a16="http://schemas.microsoft.com/office/drawing/2014/main" id="{E1D0E0E7-0D25-1445-9A84-85D2FE41461F}"/>
              </a:ext>
            </a:extLst>
          </p:cNvPr>
          <p:cNvSpPr txBox="1"/>
          <p:nvPr/>
        </p:nvSpPr>
        <p:spPr>
          <a:xfrm>
            <a:off x="2036427" y="6448768"/>
            <a:ext cx="8119145" cy="276999"/>
          </a:xfrm>
          <a:prstGeom prst="rect">
            <a:avLst/>
          </a:prstGeom>
          <a:noFill/>
        </p:spPr>
        <p:txBody>
          <a:bodyPr wrap="square" rtlCol="0" anchor="b" anchorCtr="0">
            <a:spAutoFit/>
          </a:bodyPr>
          <a:lstStyle/>
          <a:p>
            <a:pPr algn="ctr"/>
            <a:r>
              <a:rPr lang="it-IT" sz="1200" dirty="0">
                <a:solidFill>
                  <a:schemeClr val="bg1">
                    <a:lumMod val="65000"/>
                  </a:schemeClr>
                </a:solidFill>
              </a:rPr>
              <a:t>Museo del Risparmio</a:t>
            </a:r>
            <a:endParaRPr lang="en-US" sz="1200" dirty="0">
              <a:solidFill>
                <a:schemeClr val="bg1">
                  <a:lumMod val="65000"/>
                </a:schemeClr>
              </a:solidFill>
            </a:endParaRPr>
          </a:p>
        </p:txBody>
      </p:sp>
    </p:spTree>
    <p:extLst>
      <p:ext uri="{BB962C8B-B14F-4D97-AF65-F5344CB8AC3E}">
        <p14:creationId xmlns:p14="http://schemas.microsoft.com/office/powerpoint/2010/main" val="863928512"/>
      </p:ext>
    </p:extLst>
  </p:cSld>
  <p:clrMapOvr>
    <a:masterClrMapping/>
  </p:clrMapOvr>
  <p:extLst>
    <p:ext uri="{E180D4A7-C9FB-4DFB-919C-405C955672EB}">
      <p14:showEvtLst xmlns:p14="http://schemas.microsoft.com/office/powerpoint/2010/main">
        <p14:playEvt time="201" objId="3"/>
        <p14:stopEvt time="337"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521414A0-7FD7-4E64-9142-D500C395DB9A}"/>
              </a:ext>
            </a:extLst>
          </p:cNvPr>
          <p:cNvSpPr>
            <a:spLocks noGrp="1" noChangeArrowheads="1"/>
          </p:cNvSpPr>
          <p:nvPr>
            <p:ph type="ctrTitle"/>
          </p:nvPr>
        </p:nvSpPr>
        <p:spPr>
          <a:xfrm>
            <a:off x="0" y="253373"/>
            <a:ext cx="12192000" cy="970423"/>
          </a:xfrm>
        </p:spPr>
        <p:txBody>
          <a:bodyPr anchor="ctr"/>
          <a:lstStyle/>
          <a:p>
            <a:r>
              <a:rPr lang="it-IT" altLang="it-IT" sz="4400" b="1" cap="small" dirty="0" err="1"/>
              <a:t>MdR</a:t>
            </a:r>
            <a:r>
              <a:rPr lang="it-IT" altLang="it-IT" sz="4400" b="1" cap="small" dirty="0"/>
              <a:t> per la città di Milano			1/3</a:t>
            </a:r>
          </a:p>
        </p:txBody>
      </p:sp>
      <p:pic>
        <p:nvPicPr>
          <p:cNvPr id="19" name="Immagine 18">
            <a:extLst>
              <a:ext uri="{FF2B5EF4-FFF2-40B4-BE49-F238E27FC236}">
                <a16:creationId xmlns:a16="http://schemas.microsoft.com/office/drawing/2014/main" id="{48CBB5DA-1FE4-4447-B3BE-DAEDCD651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7850"/>
            <a:ext cx="1322048" cy="700150"/>
          </a:xfrm>
          <a:prstGeom prst="rect">
            <a:avLst/>
          </a:prstGeom>
        </p:spPr>
      </p:pic>
      <p:sp>
        <p:nvSpPr>
          <p:cNvPr id="12" name="Titolo 3">
            <a:extLst>
              <a:ext uri="{FF2B5EF4-FFF2-40B4-BE49-F238E27FC236}">
                <a16:creationId xmlns:a16="http://schemas.microsoft.com/office/drawing/2014/main" id="{9C1CF1CE-46BE-DA8C-9314-A52D10306CAF}"/>
              </a:ext>
            </a:extLst>
          </p:cNvPr>
          <p:cNvSpPr txBox="1">
            <a:spLocks/>
          </p:cNvSpPr>
          <p:nvPr/>
        </p:nvSpPr>
        <p:spPr>
          <a:xfrm>
            <a:off x="157655" y="1049307"/>
            <a:ext cx="12034345" cy="905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it-IT" sz="1800" b="1" dirty="0">
                <a:latin typeface="+mn-lt"/>
                <a:ea typeface="+mn-ea"/>
                <a:cs typeface="+mn-cs"/>
              </a:rPr>
              <a:t>Nel comune di Milano il Museo del Risparmio, oltre a diffondere la propria offerta formativa, collabora con alcune importanti realtà</a:t>
            </a:r>
          </a:p>
        </p:txBody>
      </p:sp>
      <p:pic>
        <p:nvPicPr>
          <p:cNvPr id="17" name="Picture 2" descr="Sostenibilità d'impresa e CSR - Fondazione Sodalitas">
            <a:extLst>
              <a:ext uri="{FF2B5EF4-FFF2-40B4-BE49-F238E27FC236}">
                <a16:creationId xmlns:a16="http://schemas.microsoft.com/office/drawing/2014/main" id="{0E009A22-6B2D-D9BA-028F-214CFA1487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656" y="2449310"/>
            <a:ext cx="2506717" cy="109116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E4191CF-72E4-36BE-892F-2D09C0F1E195}"/>
              </a:ext>
            </a:extLst>
          </p:cNvPr>
          <p:cNvSpPr txBox="1"/>
          <p:nvPr/>
        </p:nvSpPr>
        <p:spPr>
          <a:xfrm>
            <a:off x="123170" y="3745460"/>
            <a:ext cx="3382029" cy="461665"/>
          </a:xfrm>
          <a:prstGeom prst="rect">
            <a:avLst/>
          </a:prstGeom>
          <a:noFill/>
        </p:spPr>
        <p:txBody>
          <a:bodyPr wrap="square">
            <a:spAutoFit/>
          </a:bodyPr>
          <a:lstStyle/>
          <a:p>
            <a:pPr algn="just"/>
            <a:r>
              <a:rPr lang="it-IT" sz="2400" b="1" dirty="0">
                <a:solidFill>
                  <a:schemeClr val="bg2">
                    <a:lumMod val="50000"/>
                  </a:schemeClr>
                </a:solidFill>
              </a:rPr>
              <a:t>Fondazione </a:t>
            </a:r>
            <a:r>
              <a:rPr lang="it-IT" sz="2400" b="1" dirty="0" err="1">
                <a:solidFill>
                  <a:schemeClr val="bg2">
                    <a:lumMod val="50000"/>
                  </a:schemeClr>
                </a:solidFill>
              </a:rPr>
              <a:t>Sodalitas</a:t>
            </a:r>
            <a:endParaRPr lang="it-IT" sz="2400" b="1" dirty="0">
              <a:solidFill>
                <a:schemeClr val="bg2">
                  <a:lumMod val="50000"/>
                </a:schemeClr>
              </a:solidFill>
            </a:endParaRPr>
          </a:p>
        </p:txBody>
      </p:sp>
      <p:sp>
        <p:nvSpPr>
          <p:cNvPr id="27" name="Titolo 3">
            <a:extLst>
              <a:ext uri="{FF2B5EF4-FFF2-40B4-BE49-F238E27FC236}">
                <a16:creationId xmlns:a16="http://schemas.microsoft.com/office/drawing/2014/main" id="{20A02236-1D94-0843-2201-E5FBB19C8C95}"/>
              </a:ext>
            </a:extLst>
          </p:cNvPr>
          <p:cNvSpPr txBox="1">
            <a:spLocks/>
          </p:cNvSpPr>
          <p:nvPr/>
        </p:nvSpPr>
        <p:spPr>
          <a:xfrm>
            <a:off x="3657256" y="1749272"/>
            <a:ext cx="8377088" cy="905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000" b="1" i="0" u="none" strike="noStrike" kern="1200" cap="none" spc="0" normalizeH="0" baseline="0" noProof="0" dirty="0">
                <a:ln>
                  <a:noFill/>
                </a:ln>
                <a:effectLst/>
                <a:uLnTx/>
                <a:uFillTx/>
                <a:latin typeface="+mn-lt"/>
                <a:ea typeface="+mj-ea"/>
                <a:cs typeface="+mj-cs"/>
              </a:rPr>
              <a:t>Adesione alle iniziative della Fondazione rivolte alle scuole</a:t>
            </a:r>
            <a:endParaRPr lang="it-IT" sz="2000" b="1" dirty="0">
              <a:latin typeface="+mn-lt"/>
            </a:endParaRPr>
          </a:p>
        </p:txBody>
      </p:sp>
      <p:sp>
        <p:nvSpPr>
          <p:cNvPr id="28" name="Rectangle 24">
            <a:extLst>
              <a:ext uri="{FF2B5EF4-FFF2-40B4-BE49-F238E27FC236}">
                <a16:creationId xmlns:a16="http://schemas.microsoft.com/office/drawing/2014/main" id="{17E18599-8916-AA8C-C847-61B6043F179C}"/>
              </a:ext>
            </a:extLst>
          </p:cNvPr>
          <p:cNvSpPr/>
          <p:nvPr/>
        </p:nvSpPr>
        <p:spPr>
          <a:xfrm>
            <a:off x="4218991" y="2550624"/>
            <a:ext cx="761335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92D050"/>
              </a:buClr>
              <a:buSzTx/>
              <a:buFontTx/>
              <a:buNone/>
              <a:tabLst/>
              <a:defRPr/>
            </a:pPr>
            <a:r>
              <a:rPr kumimoji="0" lang="it-IT" sz="1600" b="1" i="0" u="none" strike="noStrike" kern="1200" cap="none" spc="0" normalizeH="0" baseline="0" noProof="0" dirty="0" err="1">
                <a:ln>
                  <a:noFill/>
                </a:ln>
                <a:effectLst/>
                <a:uLnTx/>
                <a:uFillTx/>
                <a:latin typeface="+mn-lt"/>
                <a:ea typeface="+mn-ea"/>
                <a:cs typeface="+mn-cs"/>
              </a:rPr>
              <a:t>Deploy</a:t>
            </a:r>
            <a:r>
              <a:rPr kumimoji="0" lang="it-IT" sz="1600" b="1" i="0" u="none" strike="noStrike" kern="1200" cap="none" spc="0" normalizeH="0" baseline="0" noProof="0" dirty="0">
                <a:ln>
                  <a:noFill/>
                </a:ln>
                <a:effectLst/>
                <a:uLnTx/>
                <a:uFillTx/>
                <a:latin typeface="+mn-lt"/>
                <a:ea typeface="+mn-ea"/>
                <a:cs typeface="+mn-cs"/>
              </a:rPr>
              <a:t> Your Talents</a:t>
            </a:r>
            <a:r>
              <a:rPr kumimoji="0" lang="it-IT" sz="1600" b="0" i="0" u="none" strike="noStrike" kern="1200" cap="none" spc="0" normalizeH="0" baseline="0" noProof="0" dirty="0">
                <a:ln>
                  <a:noFill/>
                </a:ln>
                <a:effectLst/>
                <a:uLnTx/>
                <a:uFillTx/>
                <a:latin typeface="+mn-lt"/>
                <a:ea typeface="+mn-ea"/>
                <a:cs typeface="+mn-cs"/>
              </a:rPr>
              <a:t>: progetto dedicato alle scuole secondarie di II grado con l’obiettivo di favorire l’incontro tra scuole e imprese attraverso l’organizzazione di momenti dedicati all’approfondimento delle carriere STEM e superare gli stereotipi di genere legati alle </a:t>
            </a:r>
            <a:r>
              <a:rPr lang="it-IT" sz="1600" dirty="0">
                <a:latin typeface="+mn-lt"/>
              </a:rPr>
              <a:t>discipline scientifiche</a:t>
            </a:r>
            <a:r>
              <a:rPr kumimoji="0" lang="it-IT" sz="1600" b="0" i="0" u="none" strike="noStrike" kern="1200" cap="none" spc="0" normalizeH="0" baseline="0" noProof="0" dirty="0">
                <a:ln>
                  <a:noFill/>
                </a:ln>
                <a:effectLst/>
                <a:uLnTx/>
                <a:uFillTx/>
                <a:latin typeface="+mn-lt"/>
                <a:ea typeface="+mn-ea"/>
                <a:cs typeface="+mn-cs"/>
              </a:rPr>
              <a:t>.</a:t>
            </a:r>
            <a:endParaRPr kumimoji="0" lang="it-IT" sz="1000" b="0" i="0" u="none" strike="noStrike" kern="1200" cap="none" spc="0" normalizeH="0" baseline="0" noProof="0" dirty="0">
              <a:ln>
                <a:noFill/>
              </a:ln>
              <a:effectLst/>
              <a:uLnTx/>
              <a:uFillTx/>
              <a:latin typeface="+mn-lt"/>
              <a:ea typeface="+mn-ea"/>
              <a:cs typeface="+mn-cs"/>
            </a:endParaRPr>
          </a:p>
        </p:txBody>
      </p:sp>
      <p:sp>
        <p:nvSpPr>
          <p:cNvPr id="29" name="Triangolo isoscele 35">
            <a:extLst>
              <a:ext uri="{FF2B5EF4-FFF2-40B4-BE49-F238E27FC236}">
                <a16:creationId xmlns:a16="http://schemas.microsoft.com/office/drawing/2014/main" id="{7697B02B-DEB9-174D-0E28-06FB0555B414}"/>
              </a:ext>
            </a:extLst>
          </p:cNvPr>
          <p:cNvSpPr/>
          <p:nvPr/>
        </p:nvSpPr>
        <p:spPr bwMode="auto">
          <a:xfrm rot="5400000">
            <a:off x="3680168" y="2858111"/>
            <a:ext cx="612000" cy="180000"/>
          </a:xfrm>
          <a:prstGeom prst="triangl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riangolo isoscele 35">
            <a:extLst>
              <a:ext uri="{FF2B5EF4-FFF2-40B4-BE49-F238E27FC236}">
                <a16:creationId xmlns:a16="http://schemas.microsoft.com/office/drawing/2014/main" id="{1AE83D58-77A8-6E1F-5A78-E6971A583126}"/>
              </a:ext>
            </a:extLst>
          </p:cNvPr>
          <p:cNvSpPr/>
          <p:nvPr/>
        </p:nvSpPr>
        <p:spPr bwMode="auto">
          <a:xfrm rot="5400000">
            <a:off x="3714663" y="4241206"/>
            <a:ext cx="612000" cy="180000"/>
          </a:xfrm>
          <a:prstGeom prst="triangl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1" name="Rectangle 24">
            <a:extLst>
              <a:ext uri="{FF2B5EF4-FFF2-40B4-BE49-F238E27FC236}">
                <a16:creationId xmlns:a16="http://schemas.microsoft.com/office/drawing/2014/main" id="{742DD80E-3A1E-7176-4524-9AA229A84BB4}"/>
              </a:ext>
            </a:extLst>
          </p:cNvPr>
          <p:cNvSpPr/>
          <p:nvPr/>
        </p:nvSpPr>
        <p:spPr>
          <a:xfrm>
            <a:off x="4218991" y="3987150"/>
            <a:ext cx="761335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92D050"/>
              </a:buClr>
              <a:buSzTx/>
              <a:buFontTx/>
              <a:buNone/>
              <a:tabLst/>
              <a:defRPr/>
            </a:pPr>
            <a:r>
              <a:rPr kumimoji="0" lang="it-IT" sz="1600" b="1" i="0" u="none" strike="noStrike" kern="1200" cap="none" spc="0" normalizeH="0" baseline="0" noProof="0" dirty="0">
                <a:ln>
                  <a:noFill/>
                </a:ln>
                <a:effectLst/>
                <a:uLnTx/>
                <a:uFillTx/>
                <a:latin typeface="+mn-lt"/>
                <a:ea typeface="+mn-ea"/>
                <a:cs typeface="+mn-cs"/>
              </a:rPr>
              <a:t>WE4Youth</a:t>
            </a:r>
            <a:r>
              <a:rPr kumimoji="0" lang="it-IT" sz="1600" b="0" i="0" u="none" strike="noStrike" kern="1200" cap="none" spc="0" normalizeH="0" baseline="0" noProof="0" dirty="0">
                <a:ln>
                  <a:noFill/>
                </a:ln>
                <a:effectLst/>
                <a:uLnTx/>
                <a:uFillTx/>
                <a:latin typeface="+mn-lt"/>
                <a:ea typeface="+mn-ea"/>
                <a:cs typeface="+mn-cs"/>
              </a:rPr>
              <a:t>: progetto dedicato alle scuole secondarie di II grado che ha lo scopo di potenziare le attività di orientamento al lavoro e la formazione di soft skills attraverso il consolidamento delle partnership tra mondo della scuola e mondo delle imprese.</a:t>
            </a:r>
            <a:endParaRPr kumimoji="0" lang="it-IT" sz="1000" b="0" i="0" u="none" strike="sngStrike" kern="1200" cap="none" spc="0" normalizeH="0" baseline="0" noProof="0" dirty="0">
              <a:ln>
                <a:noFill/>
              </a:ln>
              <a:effectLst/>
              <a:highlight>
                <a:srgbClr val="FFFF00"/>
              </a:highlight>
              <a:uLnTx/>
              <a:uFillTx/>
              <a:latin typeface="+mn-lt"/>
              <a:ea typeface="+mn-ea"/>
              <a:cs typeface="+mn-cs"/>
            </a:endParaRPr>
          </a:p>
        </p:txBody>
      </p:sp>
      <p:sp>
        <p:nvSpPr>
          <p:cNvPr id="33" name="Triangolo isoscele 35">
            <a:extLst>
              <a:ext uri="{FF2B5EF4-FFF2-40B4-BE49-F238E27FC236}">
                <a16:creationId xmlns:a16="http://schemas.microsoft.com/office/drawing/2014/main" id="{B676EB44-7755-D8EE-D43A-DB7F2A76860B}"/>
              </a:ext>
            </a:extLst>
          </p:cNvPr>
          <p:cNvSpPr/>
          <p:nvPr/>
        </p:nvSpPr>
        <p:spPr bwMode="auto">
          <a:xfrm rot="5400000">
            <a:off x="3714663" y="5471424"/>
            <a:ext cx="612000" cy="180000"/>
          </a:xfrm>
          <a:prstGeom prst="triangl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4" name="Rectangle 24">
            <a:extLst>
              <a:ext uri="{FF2B5EF4-FFF2-40B4-BE49-F238E27FC236}">
                <a16:creationId xmlns:a16="http://schemas.microsoft.com/office/drawing/2014/main" id="{72F330D8-14CA-EA27-9EBA-5D75965D5DFE}"/>
              </a:ext>
            </a:extLst>
          </p:cNvPr>
          <p:cNvSpPr/>
          <p:nvPr/>
        </p:nvSpPr>
        <p:spPr>
          <a:xfrm>
            <a:off x="4218991" y="5177456"/>
            <a:ext cx="7613353"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92D050"/>
              </a:buClr>
              <a:buSzTx/>
              <a:buFontTx/>
              <a:buNone/>
              <a:tabLst/>
              <a:defRPr/>
            </a:pPr>
            <a:r>
              <a:rPr kumimoji="0" lang="it-IT" sz="1600" b="1" i="0" u="none" strike="noStrike" kern="1200" cap="none" spc="0" normalizeH="0" baseline="0" noProof="0" dirty="0">
                <a:ln>
                  <a:noFill/>
                </a:ln>
                <a:effectLst/>
                <a:uLnTx/>
                <a:uFillTx/>
                <a:latin typeface="+mn-lt"/>
                <a:ea typeface="+mn-ea"/>
                <a:cs typeface="+mn-cs"/>
              </a:rPr>
              <a:t>Cresco Award</a:t>
            </a:r>
            <a:r>
              <a:rPr kumimoji="0" lang="it-IT" sz="1600" b="0" i="0" u="none" strike="noStrike" kern="1200" cap="none" spc="0" normalizeH="0" baseline="0" noProof="0" dirty="0">
                <a:ln>
                  <a:noFill/>
                </a:ln>
                <a:effectLst/>
                <a:uLnTx/>
                <a:uFillTx/>
                <a:latin typeface="+mn-lt"/>
                <a:ea typeface="+mn-ea"/>
                <a:cs typeface="+mn-cs"/>
              </a:rPr>
              <a:t>: iniziativa che si propone di valorizzare la spinta innovativa dei Comuni italiani istituendo riconoscimenti per i progetti più efficaci nello sviluppo sostenibile dei territori.</a:t>
            </a:r>
            <a:endParaRPr kumimoji="0" lang="it-IT" sz="1000" b="0" i="0" u="none" strike="noStrike" kern="1200" cap="none" spc="0" normalizeH="0" baseline="0" noProof="0" dirty="0">
              <a:ln>
                <a:noFill/>
              </a:ln>
              <a:effectLst/>
              <a:uLnTx/>
              <a:uFillTx/>
              <a:latin typeface="+mn-lt"/>
              <a:ea typeface="+mn-ea"/>
              <a:cs typeface="+mn-cs"/>
            </a:endParaRPr>
          </a:p>
        </p:txBody>
      </p:sp>
      <p:cxnSp>
        <p:nvCxnSpPr>
          <p:cNvPr id="42" name="Connettore diritto 13">
            <a:extLst>
              <a:ext uri="{FF2B5EF4-FFF2-40B4-BE49-F238E27FC236}">
                <a16:creationId xmlns:a16="http://schemas.microsoft.com/office/drawing/2014/main" id="{BCCC171F-0971-0EE3-2AC3-E5DD4EC5EF42}"/>
              </a:ext>
            </a:extLst>
          </p:cNvPr>
          <p:cNvCxnSpPr>
            <a:cxnSpLocks/>
          </p:cNvCxnSpPr>
          <p:nvPr/>
        </p:nvCxnSpPr>
        <p:spPr>
          <a:xfrm>
            <a:off x="157655" y="3675587"/>
            <a:ext cx="3240000"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78B19BC-EE64-7324-1EA1-618611CD775D}"/>
              </a:ext>
            </a:extLst>
          </p:cNvPr>
          <p:cNvSpPr txBox="1"/>
          <p:nvPr/>
        </p:nvSpPr>
        <p:spPr>
          <a:xfrm>
            <a:off x="157655" y="4228880"/>
            <a:ext cx="3240000" cy="1200329"/>
          </a:xfrm>
          <a:prstGeom prst="rect">
            <a:avLst/>
          </a:prstGeom>
          <a:noFill/>
        </p:spPr>
        <p:txBody>
          <a:bodyPr wrap="square">
            <a:spAutoFit/>
          </a:bodyPr>
          <a:lstStyle/>
          <a:p>
            <a:pPr algn="just"/>
            <a:r>
              <a:rPr lang="it-IT" sz="1200" dirty="0">
                <a:solidFill>
                  <a:schemeClr val="bg2">
                    <a:lumMod val="50000"/>
                  </a:schemeClr>
                </a:solidFill>
              </a:rPr>
              <a:t>Ha l’obiettivo di promuovere la sostenibilità e la Responsabilità Sociale d'Impresa, e costruire partnership per la crescita della comunità, generando valore sociale e contribuendo a un futuro di inclusione e sviluppo.</a:t>
            </a:r>
            <a:endParaRPr lang="it-IT" sz="1200" dirty="0"/>
          </a:p>
        </p:txBody>
      </p:sp>
      <p:sp>
        <p:nvSpPr>
          <p:cNvPr id="47" name="CasellaDiTesto 7">
            <a:extLst>
              <a:ext uri="{FF2B5EF4-FFF2-40B4-BE49-F238E27FC236}">
                <a16:creationId xmlns:a16="http://schemas.microsoft.com/office/drawing/2014/main" id="{78B68FE1-BE1D-C20C-3120-F34D712CDADD}"/>
              </a:ext>
            </a:extLst>
          </p:cNvPr>
          <p:cNvSpPr txBox="1"/>
          <p:nvPr/>
        </p:nvSpPr>
        <p:spPr>
          <a:xfrm>
            <a:off x="2036427" y="6448768"/>
            <a:ext cx="8119145" cy="276999"/>
          </a:xfrm>
          <a:prstGeom prst="rect">
            <a:avLst/>
          </a:prstGeom>
          <a:noFill/>
        </p:spPr>
        <p:txBody>
          <a:bodyPr wrap="square" rtlCol="0" anchor="b" anchorCtr="0">
            <a:spAutoFit/>
          </a:bodyPr>
          <a:lstStyle/>
          <a:p>
            <a:pPr algn="ctr"/>
            <a:r>
              <a:rPr lang="it-IT" sz="1200" dirty="0">
                <a:solidFill>
                  <a:schemeClr val="bg1">
                    <a:lumMod val="65000"/>
                  </a:schemeClr>
                </a:solidFill>
              </a:rPr>
              <a:t>Museo del Risparmio</a:t>
            </a:r>
            <a:endParaRPr lang="en-US" sz="1200" dirty="0">
              <a:solidFill>
                <a:schemeClr val="bg1">
                  <a:lumMod val="65000"/>
                </a:schemeClr>
              </a:solidFill>
            </a:endParaRPr>
          </a:p>
        </p:txBody>
      </p:sp>
    </p:spTree>
    <p:extLst>
      <p:ext uri="{BB962C8B-B14F-4D97-AF65-F5344CB8AC3E}">
        <p14:creationId xmlns:p14="http://schemas.microsoft.com/office/powerpoint/2010/main" val="949026934"/>
      </p:ext>
    </p:extLst>
  </p:cSld>
  <p:clrMapOvr>
    <a:masterClrMapping/>
  </p:clrMapOvr>
  <p:extLst>
    <p:ext uri="{E180D4A7-C9FB-4DFB-919C-405C955672EB}">
      <p14:showEvtLst xmlns:p14="http://schemas.microsoft.com/office/powerpoint/2010/main">
        <p14:playEvt time="201" objId="3"/>
        <p14:stopEvt time="337"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521414A0-7FD7-4E64-9142-D500C395DB9A}"/>
              </a:ext>
            </a:extLst>
          </p:cNvPr>
          <p:cNvSpPr>
            <a:spLocks noGrp="1" noChangeArrowheads="1"/>
          </p:cNvSpPr>
          <p:nvPr>
            <p:ph type="ctrTitle"/>
          </p:nvPr>
        </p:nvSpPr>
        <p:spPr>
          <a:xfrm>
            <a:off x="0" y="253373"/>
            <a:ext cx="12192000" cy="970423"/>
          </a:xfrm>
        </p:spPr>
        <p:txBody>
          <a:bodyPr anchor="ctr"/>
          <a:lstStyle/>
          <a:p>
            <a:r>
              <a:rPr lang="it-IT" altLang="it-IT" sz="4400" b="1" cap="small" dirty="0" err="1"/>
              <a:t>MdR</a:t>
            </a:r>
            <a:r>
              <a:rPr lang="it-IT" altLang="it-IT" sz="4400" b="1" cap="small" dirty="0"/>
              <a:t> per la città di Milano			2/3</a:t>
            </a:r>
          </a:p>
        </p:txBody>
      </p:sp>
      <p:pic>
        <p:nvPicPr>
          <p:cNvPr id="19" name="Immagine 18">
            <a:extLst>
              <a:ext uri="{FF2B5EF4-FFF2-40B4-BE49-F238E27FC236}">
                <a16:creationId xmlns:a16="http://schemas.microsoft.com/office/drawing/2014/main" id="{48CBB5DA-1FE4-4447-B3BE-DAEDCD651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7850"/>
            <a:ext cx="1322048" cy="700150"/>
          </a:xfrm>
          <a:prstGeom prst="rect">
            <a:avLst/>
          </a:prstGeom>
        </p:spPr>
      </p:pic>
      <p:sp>
        <p:nvSpPr>
          <p:cNvPr id="25" name="TextBox 24">
            <a:extLst>
              <a:ext uri="{FF2B5EF4-FFF2-40B4-BE49-F238E27FC236}">
                <a16:creationId xmlns:a16="http://schemas.microsoft.com/office/drawing/2014/main" id="{2E4191CF-72E4-36BE-892F-2D09C0F1E195}"/>
              </a:ext>
            </a:extLst>
          </p:cNvPr>
          <p:cNvSpPr txBox="1"/>
          <p:nvPr/>
        </p:nvSpPr>
        <p:spPr>
          <a:xfrm>
            <a:off x="359656" y="2999224"/>
            <a:ext cx="3382029" cy="461665"/>
          </a:xfrm>
          <a:prstGeom prst="rect">
            <a:avLst/>
          </a:prstGeom>
          <a:noFill/>
        </p:spPr>
        <p:txBody>
          <a:bodyPr wrap="square">
            <a:spAutoFit/>
          </a:bodyPr>
          <a:lstStyle/>
          <a:p>
            <a:pPr algn="just"/>
            <a:r>
              <a:rPr lang="it-IT" sz="2400" b="1" dirty="0">
                <a:solidFill>
                  <a:schemeClr val="bg2">
                    <a:lumMod val="50000"/>
                  </a:schemeClr>
                </a:solidFill>
              </a:rPr>
              <a:t>Fondazione Triulza</a:t>
            </a:r>
          </a:p>
        </p:txBody>
      </p:sp>
      <p:cxnSp>
        <p:nvCxnSpPr>
          <p:cNvPr id="42" name="Connettore diritto 13">
            <a:extLst>
              <a:ext uri="{FF2B5EF4-FFF2-40B4-BE49-F238E27FC236}">
                <a16:creationId xmlns:a16="http://schemas.microsoft.com/office/drawing/2014/main" id="{BCCC171F-0971-0EE3-2AC3-E5DD4EC5EF42}"/>
              </a:ext>
            </a:extLst>
          </p:cNvPr>
          <p:cNvCxnSpPr>
            <a:cxnSpLocks/>
          </p:cNvCxnSpPr>
          <p:nvPr/>
        </p:nvCxnSpPr>
        <p:spPr>
          <a:xfrm>
            <a:off x="157655" y="2929352"/>
            <a:ext cx="3240000"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78B19BC-EE64-7324-1EA1-618611CD775D}"/>
              </a:ext>
            </a:extLst>
          </p:cNvPr>
          <p:cNvSpPr txBox="1"/>
          <p:nvPr/>
        </p:nvSpPr>
        <p:spPr>
          <a:xfrm>
            <a:off x="157655" y="3482645"/>
            <a:ext cx="3240000" cy="1754326"/>
          </a:xfrm>
          <a:prstGeom prst="rect">
            <a:avLst/>
          </a:prstGeom>
          <a:noFill/>
        </p:spPr>
        <p:txBody>
          <a:bodyPr wrap="square">
            <a:spAutoFit/>
          </a:bodyPr>
          <a:lstStyle/>
          <a:p>
            <a:pPr algn="just"/>
            <a:r>
              <a:rPr lang="it-IT" sz="1200" dirty="0">
                <a:solidFill>
                  <a:schemeClr val="bg2">
                    <a:lumMod val="50000"/>
                  </a:schemeClr>
                </a:solidFill>
              </a:rPr>
              <a:t>Rete delle principali organizzazioni italiane del Terzo Settore e dell’Economia Civile che, dopo aver dato vita durante Expo Milano 2015 al primo Padiglione della Società Civile, hanno deciso di rimanere in Cascina Triulza per partecipare allo sviluppo del nuovo ecosistema che sta nascendo in  MIND – Milano Innovation </a:t>
            </a:r>
            <a:r>
              <a:rPr lang="it-IT" sz="1200" dirty="0" err="1">
                <a:solidFill>
                  <a:schemeClr val="bg2">
                    <a:lumMod val="50000"/>
                  </a:schemeClr>
                </a:solidFill>
              </a:rPr>
              <a:t>District</a:t>
            </a:r>
            <a:r>
              <a:rPr lang="it-IT" sz="1200" dirty="0">
                <a:solidFill>
                  <a:schemeClr val="bg2">
                    <a:lumMod val="50000"/>
                  </a:schemeClr>
                </a:solidFill>
              </a:rPr>
              <a:t>. </a:t>
            </a:r>
            <a:endParaRPr lang="it-IT" sz="1200" dirty="0"/>
          </a:p>
        </p:txBody>
      </p:sp>
      <p:pic>
        <p:nvPicPr>
          <p:cNvPr id="2" name="Picture 2" descr="Home - Fondazione Triulza">
            <a:extLst>
              <a:ext uri="{FF2B5EF4-FFF2-40B4-BE49-F238E27FC236}">
                <a16:creationId xmlns:a16="http://schemas.microsoft.com/office/drawing/2014/main" id="{976CFDC8-F189-9FFC-8CF7-64646FDE56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533" y="1308431"/>
            <a:ext cx="3560635" cy="16558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4">
            <a:extLst>
              <a:ext uri="{FF2B5EF4-FFF2-40B4-BE49-F238E27FC236}">
                <a16:creationId xmlns:a16="http://schemas.microsoft.com/office/drawing/2014/main" id="{CB7535D6-53AB-7CFC-1CED-B904E608BE11}"/>
              </a:ext>
            </a:extLst>
          </p:cNvPr>
          <p:cNvSpPr/>
          <p:nvPr/>
        </p:nvSpPr>
        <p:spPr>
          <a:xfrm>
            <a:off x="3896168" y="1524354"/>
            <a:ext cx="8026176" cy="243143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92D050"/>
              </a:buClr>
              <a:buSzTx/>
              <a:buFontTx/>
              <a:buNone/>
              <a:tabLst/>
              <a:defRPr/>
            </a:pPr>
            <a:r>
              <a:rPr lang="it-IT" sz="2400" b="1" dirty="0">
                <a:latin typeface="+mn-lt"/>
                <a:ea typeface="+mj-ea"/>
                <a:cs typeface="+mj-cs"/>
              </a:rPr>
              <a:t>Tavolo Permanente sull’Educazione finanziaria per l’inclusione e l’innovazione sociale</a:t>
            </a:r>
          </a:p>
          <a:p>
            <a:pPr marL="0" marR="0" lvl="0" indent="0" algn="just" defTabSz="914400" rtl="0" eaLnBrk="1" fontAlgn="auto" latinLnBrk="0" hangingPunct="1">
              <a:lnSpc>
                <a:spcPct val="100000"/>
              </a:lnSpc>
              <a:spcBef>
                <a:spcPts val="0"/>
              </a:spcBef>
              <a:spcAft>
                <a:spcPts val="0"/>
              </a:spcAft>
              <a:buClr>
                <a:srgbClr val="92D050"/>
              </a:buClr>
              <a:buSzTx/>
              <a:buFontTx/>
              <a:buNone/>
              <a:tabLst/>
              <a:defRPr/>
            </a:pPr>
            <a:endParaRPr lang="it-IT" sz="2400" b="1" dirty="0">
              <a:latin typeface="+mn-lt"/>
              <a:ea typeface="+mj-ea"/>
              <a:cs typeface="+mj-cs"/>
            </a:endParaRPr>
          </a:p>
          <a:p>
            <a:r>
              <a:rPr lang="it-IT" sz="1600" dirty="0">
                <a:latin typeface="+mn-lt"/>
              </a:rPr>
              <a:t>Promosso da </a:t>
            </a:r>
            <a:r>
              <a:rPr lang="it-IT" sz="1600" b="1" dirty="0" err="1">
                <a:latin typeface="+mn-lt"/>
              </a:rPr>
              <a:t>FEduF</a:t>
            </a:r>
            <a:r>
              <a:rPr lang="it-IT" sz="1600" dirty="0">
                <a:latin typeface="+mn-lt"/>
              </a:rPr>
              <a:t>, </a:t>
            </a:r>
            <a:r>
              <a:rPr lang="it-IT" sz="1600" b="1" dirty="0">
                <a:latin typeface="+mn-lt"/>
              </a:rPr>
              <a:t>Museo del Risparmio </a:t>
            </a:r>
            <a:r>
              <a:rPr lang="it-IT" sz="1600" dirty="0">
                <a:latin typeface="+mn-lt"/>
              </a:rPr>
              <a:t>e </a:t>
            </a:r>
            <a:r>
              <a:rPr lang="it-IT" sz="1600" b="1" dirty="0">
                <a:latin typeface="+mn-lt"/>
              </a:rPr>
              <a:t>Fondazione Triulza </a:t>
            </a:r>
            <a:r>
              <a:rPr lang="it-IT" sz="1600" dirty="0">
                <a:latin typeface="+mn-lt"/>
              </a:rPr>
              <a:t>nell’ambito delle attività della Social Innovation Academy di MIND – Milan Innovation </a:t>
            </a:r>
            <a:r>
              <a:rPr lang="it-IT" sz="1600" dirty="0" err="1">
                <a:latin typeface="+mn-lt"/>
              </a:rPr>
              <a:t>District</a:t>
            </a:r>
            <a:r>
              <a:rPr lang="it-IT" sz="1600" dirty="0">
                <a:latin typeface="+mn-lt"/>
              </a:rPr>
              <a:t>, il Tavolo ha l’obiettivo di mettere a disposizione degli educatori e operatori del terzo settore percorsi formativi e strumenti didattici per favorire l’inclusione finanziaria delle persone in difficoltà economica. </a:t>
            </a:r>
          </a:p>
        </p:txBody>
      </p:sp>
      <p:sp>
        <p:nvSpPr>
          <p:cNvPr id="4" name="TextBox 3">
            <a:extLst>
              <a:ext uri="{FF2B5EF4-FFF2-40B4-BE49-F238E27FC236}">
                <a16:creationId xmlns:a16="http://schemas.microsoft.com/office/drawing/2014/main" id="{A728C925-1974-AE68-9526-C90EE5AD4FDF}"/>
              </a:ext>
            </a:extLst>
          </p:cNvPr>
          <p:cNvSpPr txBox="1"/>
          <p:nvPr/>
        </p:nvSpPr>
        <p:spPr>
          <a:xfrm>
            <a:off x="4893537" y="4600340"/>
            <a:ext cx="6855465"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92D050"/>
              </a:buClr>
              <a:buSzTx/>
              <a:buFontTx/>
              <a:buNone/>
              <a:tabLst/>
              <a:defRPr/>
            </a:pPr>
            <a:r>
              <a:rPr lang="it-IT" b="1" dirty="0">
                <a:latin typeface="+mn-lt"/>
                <a:ea typeface="+mj-ea"/>
                <a:cs typeface="+mj-cs"/>
              </a:rPr>
              <a:t>Incontri realizzati a partire da settembre 2021</a:t>
            </a:r>
            <a:endParaRPr lang="it-IT" sz="1800" b="1" dirty="0">
              <a:latin typeface="+mn-lt"/>
              <a:ea typeface="+mj-ea"/>
              <a:cs typeface="+mj-cs"/>
            </a:endParaRPr>
          </a:p>
        </p:txBody>
      </p:sp>
      <p:grpSp>
        <p:nvGrpSpPr>
          <p:cNvPr id="5" name="Group 4">
            <a:extLst>
              <a:ext uri="{FF2B5EF4-FFF2-40B4-BE49-F238E27FC236}">
                <a16:creationId xmlns:a16="http://schemas.microsoft.com/office/drawing/2014/main" id="{E115EC5D-F448-8739-0753-C08627EFA754}"/>
              </a:ext>
            </a:extLst>
          </p:cNvPr>
          <p:cNvGrpSpPr/>
          <p:nvPr/>
        </p:nvGrpSpPr>
        <p:grpSpPr>
          <a:xfrm>
            <a:off x="4095865" y="4425006"/>
            <a:ext cx="720000" cy="720000"/>
            <a:chOff x="667465" y="1038301"/>
            <a:chExt cx="961643" cy="961643"/>
          </a:xfrm>
        </p:grpSpPr>
        <p:sp>
          <p:nvSpPr>
            <p:cNvPr id="6" name="Oval 5">
              <a:extLst>
                <a:ext uri="{FF2B5EF4-FFF2-40B4-BE49-F238E27FC236}">
                  <a16:creationId xmlns:a16="http://schemas.microsoft.com/office/drawing/2014/main" id="{79B83D0D-4A67-2C08-7430-ED653D535CBC}"/>
                </a:ext>
              </a:extLst>
            </p:cNvPr>
            <p:cNvSpPr/>
            <p:nvPr/>
          </p:nvSpPr>
          <p:spPr>
            <a:xfrm>
              <a:off x="667465" y="1038301"/>
              <a:ext cx="961643" cy="961643"/>
            </a:xfrm>
            <a:prstGeom prst="ellipse">
              <a:avLst/>
            </a:prstGeom>
          </p:spPr>
          <p:style>
            <a:lnRef idx="2">
              <a:schemeClr val="accent1">
                <a:shade val="80000"/>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7" name="Oval 4">
              <a:extLst>
                <a:ext uri="{FF2B5EF4-FFF2-40B4-BE49-F238E27FC236}">
                  <a16:creationId xmlns:a16="http://schemas.microsoft.com/office/drawing/2014/main" id="{66008C9F-169B-1EAA-316F-D9C2838B91EF}"/>
                </a:ext>
              </a:extLst>
            </p:cNvPr>
            <p:cNvSpPr txBox="1"/>
            <p:nvPr/>
          </p:nvSpPr>
          <p:spPr>
            <a:xfrm>
              <a:off x="808294" y="1179130"/>
              <a:ext cx="679985" cy="6799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4973" tIns="12700" rIns="74973" bIns="12700" numCol="1" spcCol="1270" rtlCol="0" anchor="ctr" anchorCtr="0">
              <a:noAutofit/>
            </a:bodyPr>
            <a:lstStyle/>
            <a:p>
              <a:pPr marL="0" marR="0" lvl="0" indent="0" algn="ctr" defTabSz="2089150" rtl="0" eaLnBrk="1" fontAlgn="auto" latinLnBrk="0" hangingPunct="1">
                <a:lnSpc>
                  <a:spcPct val="90000"/>
                </a:lnSpc>
                <a:spcBef>
                  <a:spcPct val="0"/>
                </a:spcBef>
                <a:spcAft>
                  <a:spcPct val="3500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Avenir Next LT Pro"/>
                  <a:ea typeface="+mn-ea"/>
                  <a:cs typeface="+mn-cs"/>
                </a:rPr>
                <a:t>7</a:t>
              </a:r>
            </a:p>
          </p:txBody>
        </p:sp>
      </p:grpSp>
      <p:grpSp>
        <p:nvGrpSpPr>
          <p:cNvPr id="8" name="Group 7">
            <a:extLst>
              <a:ext uri="{FF2B5EF4-FFF2-40B4-BE49-F238E27FC236}">
                <a16:creationId xmlns:a16="http://schemas.microsoft.com/office/drawing/2014/main" id="{AECA654D-6324-A1BC-590D-889B496E483C}"/>
              </a:ext>
            </a:extLst>
          </p:cNvPr>
          <p:cNvGrpSpPr/>
          <p:nvPr/>
        </p:nvGrpSpPr>
        <p:grpSpPr>
          <a:xfrm>
            <a:off x="4015378" y="5263206"/>
            <a:ext cx="960970" cy="720000"/>
            <a:chOff x="551822" y="1038301"/>
            <a:chExt cx="1283484" cy="961643"/>
          </a:xfrm>
        </p:grpSpPr>
        <p:sp>
          <p:nvSpPr>
            <p:cNvPr id="9" name="Oval 8">
              <a:extLst>
                <a:ext uri="{FF2B5EF4-FFF2-40B4-BE49-F238E27FC236}">
                  <a16:creationId xmlns:a16="http://schemas.microsoft.com/office/drawing/2014/main" id="{57F1270A-BE61-E801-5FE1-36A88BDE2D92}"/>
                </a:ext>
              </a:extLst>
            </p:cNvPr>
            <p:cNvSpPr/>
            <p:nvPr/>
          </p:nvSpPr>
          <p:spPr>
            <a:xfrm>
              <a:off x="667465" y="1038301"/>
              <a:ext cx="961643" cy="961643"/>
            </a:xfrm>
            <a:prstGeom prst="ellipse">
              <a:avLst/>
            </a:prstGeom>
          </p:spPr>
          <p:style>
            <a:lnRef idx="2">
              <a:schemeClr val="accent1">
                <a:shade val="80000"/>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1" name="Oval 4">
              <a:extLst>
                <a:ext uri="{FF2B5EF4-FFF2-40B4-BE49-F238E27FC236}">
                  <a16:creationId xmlns:a16="http://schemas.microsoft.com/office/drawing/2014/main" id="{83494CE2-39F4-136F-AD35-99536C74EB0C}"/>
                </a:ext>
              </a:extLst>
            </p:cNvPr>
            <p:cNvSpPr txBox="1"/>
            <p:nvPr/>
          </p:nvSpPr>
          <p:spPr>
            <a:xfrm>
              <a:off x="551822" y="1179130"/>
              <a:ext cx="1283484" cy="6799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4973" tIns="12700" rIns="74973" bIns="12700" numCol="1" spcCol="1270" rtlCol="0" anchor="ctr" anchorCtr="0">
              <a:noAutofit/>
            </a:bodyPr>
            <a:lstStyle/>
            <a:p>
              <a:pPr marL="0" marR="0" lvl="0" indent="0" algn="ctr" defTabSz="2089150" rtl="0" eaLnBrk="1" fontAlgn="auto" latinLnBrk="0" hangingPunct="1">
                <a:lnSpc>
                  <a:spcPct val="90000"/>
                </a:lnSpc>
                <a:spcBef>
                  <a:spcPct val="0"/>
                </a:spcBef>
                <a:spcAft>
                  <a:spcPct val="3500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Avenir Next LT Pro"/>
                  <a:ea typeface="+mn-ea"/>
                  <a:cs typeface="+mn-cs"/>
                </a:rPr>
                <a:t>361</a:t>
              </a:r>
            </a:p>
          </p:txBody>
        </p:sp>
      </p:grpSp>
      <p:sp>
        <p:nvSpPr>
          <p:cNvPr id="13" name="TextBox 12">
            <a:extLst>
              <a:ext uri="{FF2B5EF4-FFF2-40B4-BE49-F238E27FC236}">
                <a16:creationId xmlns:a16="http://schemas.microsoft.com/office/drawing/2014/main" id="{B6643978-071E-8F44-6A5D-9E487F217D06}"/>
              </a:ext>
            </a:extLst>
          </p:cNvPr>
          <p:cNvSpPr txBox="1"/>
          <p:nvPr/>
        </p:nvSpPr>
        <p:spPr>
          <a:xfrm>
            <a:off x="4893537" y="5401964"/>
            <a:ext cx="6855465"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92D050"/>
              </a:buClr>
              <a:buSzTx/>
              <a:buFontTx/>
              <a:buNone/>
              <a:tabLst/>
              <a:defRPr/>
            </a:pPr>
            <a:r>
              <a:rPr lang="it-IT" b="1" dirty="0">
                <a:latin typeface="+mn-lt"/>
                <a:ea typeface="+mj-ea"/>
                <a:cs typeface="+mj-cs"/>
              </a:rPr>
              <a:t>Persone coinvolte</a:t>
            </a:r>
            <a:endParaRPr lang="it-IT" sz="1800" b="1" dirty="0">
              <a:latin typeface="+mn-lt"/>
              <a:ea typeface="+mj-ea"/>
              <a:cs typeface="+mj-cs"/>
            </a:endParaRPr>
          </a:p>
        </p:txBody>
      </p:sp>
      <p:sp>
        <p:nvSpPr>
          <p:cNvPr id="14" name="CasellaDiTesto 7">
            <a:extLst>
              <a:ext uri="{FF2B5EF4-FFF2-40B4-BE49-F238E27FC236}">
                <a16:creationId xmlns:a16="http://schemas.microsoft.com/office/drawing/2014/main" id="{ED183356-87C0-6CE0-B576-BD8C7D876C23}"/>
              </a:ext>
            </a:extLst>
          </p:cNvPr>
          <p:cNvSpPr txBox="1"/>
          <p:nvPr/>
        </p:nvSpPr>
        <p:spPr>
          <a:xfrm>
            <a:off x="2036427" y="6448768"/>
            <a:ext cx="8119145" cy="276999"/>
          </a:xfrm>
          <a:prstGeom prst="rect">
            <a:avLst/>
          </a:prstGeom>
          <a:noFill/>
        </p:spPr>
        <p:txBody>
          <a:bodyPr wrap="square" rtlCol="0" anchor="b" anchorCtr="0">
            <a:spAutoFit/>
          </a:bodyPr>
          <a:lstStyle/>
          <a:p>
            <a:pPr algn="ctr"/>
            <a:r>
              <a:rPr lang="it-IT" sz="1200" dirty="0">
                <a:solidFill>
                  <a:schemeClr val="bg1">
                    <a:lumMod val="65000"/>
                  </a:schemeClr>
                </a:solidFill>
              </a:rPr>
              <a:t>Museo del Risparmio</a:t>
            </a:r>
            <a:endParaRPr lang="en-US" sz="1200" dirty="0">
              <a:solidFill>
                <a:schemeClr val="bg1">
                  <a:lumMod val="65000"/>
                </a:schemeClr>
              </a:solidFill>
            </a:endParaRPr>
          </a:p>
        </p:txBody>
      </p:sp>
    </p:spTree>
    <p:extLst>
      <p:ext uri="{BB962C8B-B14F-4D97-AF65-F5344CB8AC3E}">
        <p14:creationId xmlns:p14="http://schemas.microsoft.com/office/powerpoint/2010/main" val="1695301559"/>
      </p:ext>
    </p:extLst>
  </p:cSld>
  <p:clrMapOvr>
    <a:masterClrMapping/>
  </p:clrMapOvr>
  <p:extLst>
    <p:ext uri="{E180D4A7-C9FB-4DFB-919C-405C955672EB}">
      <p14:showEvtLst xmlns:p14="http://schemas.microsoft.com/office/powerpoint/2010/main">
        <p14:playEvt time="201" objId="3"/>
        <p14:stopEvt time="337"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521414A0-7FD7-4E64-9142-D500C395DB9A}"/>
              </a:ext>
            </a:extLst>
          </p:cNvPr>
          <p:cNvSpPr>
            <a:spLocks noGrp="1" noChangeArrowheads="1"/>
          </p:cNvSpPr>
          <p:nvPr>
            <p:ph type="ctrTitle"/>
          </p:nvPr>
        </p:nvSpPr>
        <p:spPr>
          <a:xfrm>
            <a:off x="0" y="253373"/>
            <a:ext cx="12192000" cy="970423"/>
          </a:xfrm>
        </p:spPr>
        <p:txBody>
          <a:bodyPr anchor="ctr"/>
          <a:lstStyle/>
          <a:p>
            <a:r>
              <a:rPr lang="it-IT" altLang="it-IT" sz="4400" b="1" cap="small" dirty="0" err="1"/>
              <a:t>MdR</a:t>
            </a:r>
            <a:r>
              <a:rPr lang="it-IT" altLang="it-IT" sz="4400" b="1" cap="small" dirty="0"/>
              <a:t> per la città di Milano			3/3</a:t>
            </a:r>
          </a:p>
        </p:txBody>
      </p:sp>
      <p:pic>
        <p:nvPicPr>
          <p:cNvPr id="19" name="Immagine 18">
            <a:extLst>
              <a:ext uri="{FF2B5EF4-FFF2-40B4-BE49-F238E27FC236}">
                <a16:creationId xmlns:a16="http://schemas.microsoft.com/office/drawing/2014/main" id="{48CBB5DA-1FE4-4447-B3BE-DAEDCD651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7850"/>
            <a:ext cx="1322048" cy="700150"/>
          </a:xfrm>
          <a:prstGeom prst="rect">
            <a:avLst/>
          </a:prstGeom>
        </p:spPr>
      </p:pic>
      <p:sp>
        <p:nvSpPr>
          <p:cNvPr id="25" name="TextBox 24">
            <a:extLst>
              <a:ext uri="{FF2B5EF4-FFF2-40B4-BE49-F238E27FC236}">
                <a16:creationId xmlns:a16="http://schemas.microsoft.com/office/drawing/2014/main" id="{2E4191CF-72E4-36BE-892F-2D09C0F1E195}"/>
              </a:ext>
            </a:extLst>
          </p:cNvPr>
          <p:cNvSpPr txBox="1"/>
          <p:nvPr/>
        </p:nvSpPr>
        <p:spPr>
          <a:xfrm>
            <a:off x="359656" y="2999224"/>
            <a:ext cx="3382029" cy="461665"/>
          </a:xfrm>
          <a:prstGeom prst="rect">
            <a:avLst/>
          </a:prstGeom>
          <a:noFill/>
        </p:spPr>
        <p:txBody>
          <a:bodyPr wrap="square">
            <a:spAutoFit/>
          </a:bodyPr>
          <a:lstStyle/>
          <a:p>
            <a:pPr algn="just"/>
            <a:r>
              <a:rPr lang="it-IT" sz="2400" b="1" dirty="0">
                <a:solidFill>
                  <a:schemeClr val="bg2">
                    <a:lumMod val="50000"/>
                  </a:schemeClr>
                </a:solidFill>
              </a:rPr>
              <a:t>Comunità Nuova</a:t>
            </a:r>
          </a:p>
        </p:txBody>
      </p:sp>
      <p:cxnSp>
        <p:nvCxnSpPr>
          <p:cNvPr id="42" name="Connettore diritto 13">
            <a:extLst>
              <a:ext uri="{FF2B5EF4-FFF2-40B4-BE49-F238E27FC236}">
                <a16:creationId xmlns:a16="http://schemas.microsoft.com/office/drawing/2014/main" id="{BCCC171F-0971-0EE3-2AC3-E5DD4EC5EF42}"/>
              </a:ext>
            </a:extLst>
          </p:cNvPr>
          <p:cNvCxnSpPr>
            <a:cxnSpLocks/>
          </p:cNvCxnSpPr>
          <p:nvPr/>
        </p:nvCxnSpPr>
        <p:spPr>
          <a:xfrm>
            <a:off x="157655" y="2929352"/>
            <a:ext cx="3240000"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78B19BC-EE64-7324-1EA1-618611CD775D}"/>
              </a:ext>
            </a:extLst>
          </p:cNvPr>
          <p:cNvSpPr txBox="1"/>
          <p:nvPr/>
        </p:nvSpPr>
        <p:spPr>
          <a:xfrm>
            <a:off x="157655" y="3482645"/>
            <a:ext cx="3240000" cy="646331"/>
          </a:xfrm>
          <a:prstGeom prst="rect">
            <a:avLst/>
          </a:prstGeom>
          <a:noFill/>
        </p:spPr>
        <p:txBody>
          <a:bodyPr wrap="square">
            <a:spAutoFit/>
          </a:bodyPr>
          <a:lstStyle/>
          <a:p>
            <a:pPr algn="just"/>
            <a:r>
              <a:rPr lang="it-IT" sz="1200" dirty="0">
                <a:solidFill>
                  <a:schemeClr val="bg2">
                    <a:lumMod val="50000"/>
                  </a:schemeClr>
                </a:solidFill>
              </a:rPr>
              <a:t>Associazione no profit che opera nel campo del disagio e della promozione delle risorse dei più giovani.</a:t>
            </a:r>
          </a:p>
        </p:txBody>
      </p:sp>
      <p:sp>
        <p:nvSpPr>
          <p:cNvPr id="3" name="Rectangle 24">
            <a:extLst>
              <a:ext uri="{FF2B5EF4-FFF2-40B4-BE49-F238E27FC236}">
                <a16:creationId xmlns:a16="http://schemas.microsoft.com/office/drawing/2014/main" id="{CB7535D6-53AB-7CFC-1CED-B904E608BE11}"/>
              </a:ext>
            </a:extLst>
          </p:cNvPr>
          <p:cNvSpPr/>
          <p:nvPr/>
        </p:nvSpPr>
        <p:spPr>
          <a:xfrm>
            <a:off x="3896168" y="1524354"/>
            <a:ext cx="8026176"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92D050"/>
              </a:buClr>
              <a:buSzTx/>
              <a:buFontTx/>
              <a:buNone/>
              <a:tabLst/>
              <a:defRPr/>
            </a:pPr>
            <a:r>
              <a:rPr lang="it-IT" sz="2400" b="1" dirty="0">
                <a:latin typeface="+mn-lt"/>
                <a:ea typeface="+mj-ea"/>
                <a:cs typeface="+mj-cs"/>
              </a:rPr>
              <a:t>Incontri formativi per offrire opportunità di crescita ai giovani esclusi delle periferie.</a:t>
            </a:r>
          </a:p>
          <a:p>
            <a:pPr marL="0" marR="0" lvl="0" indent="0" algn="just" defTabSz="914400" rtl="0" eaLnBrk="1" fontAlgn="auto" latinLnBrk="0" hangingPunct="1">
              <a:lnSpc>
                <a:spcPct val="100000"/>
              </a:lnSpc>
              <a:spcBef>
                <a:spcPts val="0"/>
              </a:spcBef>
              <a:spcAft>
                <a:spcPts val="0"/>
              </a:spcAft>
              <a:buClr>
                <a:srgbClr val="92D050"/>
              </a:buClr>
              <a:buSzTx/>
              <a:buFontTx/>
              <a:buNone/>
              <a:tabLst/>
              <a:defRPr/>
            </a:pPr>
            <a:endParaRPr lang="it-IT" sz="2400" dirty="0">
              <a:latin typeface="+mn-lt"/>
              <a:ea typeface="+mj-ea"/>
              <a:cs typeface="+mj-cs"/>
            </a:endParaRPr>
          </a:p>
          <a:p>
            <a:pPr marL="0" marR="0" lvl="0" indent="0" algn="just" defTabSz="914400" rtl="0" eaLnBrk="1" fontAlgn="auto" latinLnBrk="0" hangingPunct="1">
              <a:lnSpc>
                <a:spcPct val="100000"/>
              </a:lnSpc>
              <a:spcBef>
                <a:spcPts val="0"/>
              </a:spcBef>
              <a:spcAft>
                <a:spcPts val="0"/>
              </a:spcAft>
              <a:buClr>
                <a:srgbClr val="92D050"/>
              </a:buClr>
              <a:buSzTx/>
              <a:buFontTx/>
              <a:buNone/>
              <a:tabLst/>
              <a:defRPr/>
            </a:pPr>
            <a:r>
              <a:rPr lang="it-IT" sz="1600" dirty="0">
                <a:latin typeface="+mn-lt"/>
              </a:rPr>
              <a:t>Formazione a ragazzi e ragazze tra i 17 e i 25 anni che provengono da contesti socioeconomici svantaggiati e che hanno precocemente abbandonato i tradizionali percorsi di studio.</a:t>
            </a:r>
          </a:p>
        </p:txBody>
      </p:sp>
      <p:sp>
        <p:nvSpPr>
          <p:cNvPr id="4" name="TextBox 3">
            <a:extLst>
              <a:ext uri="{FF2B5EF4-FFF2-40B4-BE49-F238E27FC236}">
                <a16:creationId xmlns:a16="http://schemas.microsoft.com/office/drawing/2014/main" id="{A728C925-1974-AE68-9526-C90EE5AD4FDF}"/>
              </a:ext>
            </a:extLst>
          </p:cNvPr>
          <p:cNvSpPr txBox="1"/>
          <p:nvPr/>
        </p:nvSpPr>
        <p:spPr>
          <a:xfrm>
            <a:off x="4893537" y="4600340"/>
            <a:ext cx="6855465"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92D050"/>
              </a:buClr>
              <a:buSzTx/>
              <a:buFontTx/>
              <a:buNone/>
              <a:tabLst/>
              <a:defRPr/>
            </a:pPr>
            <a:r>
              <a:rPr lang="it-IT" b="1" dirty="0">
                <a:latin typeface="+mn-lt"/>
                <a:ea typeface="+mj-ea"/>
                <a:cs typeface="+mj-cs"/>
              </a:rPr>
              <a:t>Incontri realizzati a partire da settembre 2021</a:t>
            </a:r>
            <a:endParaRPr lang="it-IT" sz="1800" b="1" dirty="0">
              <a:latin typeface="+mn-lt"/>
              <a:ea typeface="+mj-ea"/>
              <a:cs typeface="+mj-cs"/>
            </a:endParaRPr>
          </a:p>
        </p:txBody>
      </p:sp>
      <p:grpSp>
        <p:nvGrpSpPr>
          <p:cNvPr id="5" name="Group 4">
            <a:extLst>
              <a:ext uri="{FF2B5EF4-FFF2-40B4-BE49-F238E27FC236}">
                <a16:creationId xmlns:a16="http://schemas.microsoft.com/office/drawing/2014/main" id="{E115EC5D-F448-8739-0753-C08627EFA754}"/>
              </a:ext>
            </a:extLst>
          </p:cNvPr>
          <p:cNvGrpSpPr/>
          <p:nvPr/>
        </p:nvGrpSpPr>
        <p:grpSpPr>
          <a:xfrm>
            <a:off x="4095865" y="4425006"/>
            <a:ext cx="720000" cy="720000"/>
            <a:chOff x="667465" y="1038301"/>
            <a:chExt cx="961643" cy="961643"/>
          </a:xfrm>
        </p:grpSpPr>
        <p:sp>
          <p:nvSpPr>
            <p:cNvPr id="6" name="Oval 5">
              <a:extLst>
                <a:ext uri="{FF2B5EF4-FFF2-40B4-BE49-F238E27FC236}">
                  <a16:creationId xmlns:a16="http://schemas.microsoft.com/office/drawing/2014/main" id="{79B83D0D-4A67-2C08-7430-ED653D535CBC}"/>
                </a:ext>
              </a:extLst>
            </p:cNvPr>
            <p:cNvSpPr/>
            <p:nvPr/>
          </p:nvSpPr>
          <p:spPr>
            <a:xfrm>
              <a:off x="667465" y="1038301"/>
              <a:ext cx="961643" cy="961643"/>
            </a:xfrm>
            <a:prstGeom prst="ellipse">
              <a:avLst/>
            </a:prstGeom>
          </p:spPr>
          <p:style>
            <a:lnRef idx="2">
              <a:schemeClr val="accent1">
                <a:shade val="80000"/>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7" name="Oval 4">
              <a:extLst>
                <a:ext uri="{FF2B5EF4-FFF2-40B4-BE49-F238E27FC236}">
                  <a16:creationId xmlns:a16="http://schemas.microsoft.com/office/drawing/2014/main" id="{66008C9F-169B-1EAA-316F-D9C2838B91EF}"/>
                </a:ext>
              </a:extLst>
            </p:cNvPr>
            <p:cNvSpPr txBox="1"/>
            <p:nvPr/>
          </p:nvSpPr>
          <p:spPr>
            <a:xfrm>
              <a:off x="808294" y="1179130"/>
              <a:ext cx="679985" cy="6799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4973" tIns="12700" rIns="74973" bIns="12700" numCol="1" spcCol="1270" rtlCol="0" anchor="ctr" anchorCtr="0">
              <a:noAutofit/>
            </a:bodyPr>
            <a:lstStyle/>
            <a:p>
              <a:pPr marL="0" marR="0" lvl="0" indent="0" algn="ctr" defTabSz="2089150" rtl="0" eaLnBrk="1" fontAlgn="auto" latinLnBrk="0" hangingPunct="1">
                <a:lnSpc>
                  <a:spcPct val="90000"/>
                </a:lnSpc>
                <a:spcBef>
                  <a:spcPct val="0"/>
                </a:spcBef>
                <a:spcAft>
                  <a:spcPct val="3500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Avenir Next LT Pro"/>
                  <a:ea typeface="+mn-ea"/>
                  <a:cs typeface="+mn-cs"/>
                </a:rPr>
                <a:t>7</a:t>
              </a:r>
            </a:p>
          </p:txBody>
        </p:sp>
      </p:grpSp>
      <p:grpSp>
        <p:nvGrpSpPr>
          <p:cNvPr id="8" name="Group 7">
            <a:extLst>
              <a:ext uri="{FF2B5EF4-FFF2-40B4-BE49-F238E27FC236}">
                <a16:creationId xmlns:a16="http://schemas.microsoft.com/office/drawing/2014/main" id="{AECA654D-6324-A1BC-590D-889B496E483C}"/>
              </a:ext>
            </a:extLst>
          </p:cNvPr>
          <p:cNvGrpSpPr/>
          <p:nvPr/>
        </p:nvGrpSpPr>
        <p:grpSpPr>
          <a:xfrm>
            <a:off x="4015378" y="5263206"/>
            <a:ext cx="960970" cy="720000"/>
            <a:chOff x="551822" y="1038301"/>
            <a:chExt cx="1283484" cy="961643"/>
          </a:xfrm>
        </p:grpSpPr>
        <p:sp>
          <p:nvSpPr>
            <p:cNvPr id="9" name="Oval 8">
              <a:extLst>
                <a:ext uri="{FF2B5EF4-FFF2-40B4-BE49-F238E27FC236}">
                  <a16:creationId xmlns:a16="http://schemas.microsoft.com/office/drawing/2014/main" id="{57F1270A-BE61-E801-5FE1-36A88BDE2D92}"/>
                </a:ext>
              </a:extLst>
            </p:cNvPr>
            <p:cNvSpPr/>
            <p:nvPr/>
          </p:nvSpPr>
          <p:spPr>
            <a:xfrm>
              <a:off x="667465" y="1038301"/>
              <a:ext cx="961643" cy="961643"/>
            </a:xfrm>
            <a:prstGeom prst="ellipse">
              <a:avLst/>
            </a:prstGeom>
          </p:spPr>
          <p:style>
            <a:lnRef idx="2">
              <a:schemeClr val="accent1">
                <a:shade val="80000"/>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1" name="Oval 4">
              <a:extLst>
                <a:ext uri="{FF2B5EF4-FFF2-40B4-BE49-F238E27FC236}">
                  <a16:creationId xmlns:a16="http://schemas.microsoft.com/office/drawing/2014/main" id="{83494CE2-39F4-136F-AD35-99536C74EB0C}"/>
                </a:ext>
              </a:extLst>
            </p:cNvPr>
            <p:cNvSpPr txBox="1"/>
            <p:nvPr/>
          </p:nvSpPr>
          <p:spPr>
            <a:xfrm>
              <a:off x="551822" y="1179130"/>
              <a:ext cx="1283484" cy="6799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4973" tIns="12700" rIns="74973" bIns="12700" numCol="1" spcCol="1270" rtlCol="0" anchor="ctr" anchorCtr="0">
              <a:noAutofit/>
            </a:bodyPr>
            <a:lstStyle/>
            <a:p>
              <a:pPr marL="0" marR="0" lvl="0" indent="0" algn="ctr" defTabSz="2089150" rtl="0" eaLnBrk="1" fontAlgn="auto" latinLnBrk="0" hangingPunct="1">
                <a:lnSpc>
                  <a:spcPct val="90000"/>
                </a:lnSpc>
                <a:spcBef>
                  <a:spcPct val="0"/>
                </a:spcBef>
                <a:spcAft>
                  <a:spcPct val="3500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Avenir Next LT Pro"/>
                  <a:ea typeface="+mn-ea"/>
                  <a:cs typeface="+mn-cs"/>
                </a:rPr>
                <a:t>97</a:t>
              </a:r>
            </a:p>
          </p:txBody>
        </p:sp>
      </p:grpSp>
      <p:sp>
        <p:nvSpPr>
          <p:cNvPr id="13" name="TextBox 12">
            <a:extLst>
              <a:ext uri="{FF2B5EF4-FFF2-40B4-BE49-F238E27FC236}">
                <a16:creationId xmlns:a16="http://schemas.microsoft.com/office/drawing/2014/main" id="{B6643978-071E-8F44-6A5D-9E487F217D06}"/>
              </a:ext>
            </a:extLst>
          </p:cNvPr>
          <p:cNvSpPr txBox="1"/>
          <p:nvPr/>
        </p:nvSpPr>
        <p:spPr>
          <a:xfrm>
            <a:off x="4893537" y="5401964"/>
            <a:ext cx="6855465"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92D050"/>
              </a:buClr>
              <a:buSzTx/>
              <a:buFontTx/>
              <a:buNone/>
              <a:tabLst/>
              <a:defRPr/>
            </a:pPr>
            <a:r>
              <a:rPr lang="it-IT" b="1" dirty="0">
                <a:latin typeface="+mn-lt"/>
                <a:ea typeface="+mj-ea"/>
                <a:cs typeface="+mj-cs"/>
              </a:rPr>
              <a:t>Ragazzi coinvolti</a:t>
            </a:r>
            <a:endParaRPr lang="it-IT" sz="1800" b="1" dirty="0">
              <a:latin typeface="+mn-lt"/>
              <a:ea typeface="+mj-ea"/>
              <a:cs typeface="+mj-cs"/>
            </a:endParaRPr>
          </a:p>
        </p:txBody>
      </p:sp>
      <p:pic>
        <p:nvPicPr>
          <p:cNvPr id="12" name="Picture 2" descr="Comunita Nuova Logo">
            <a:extLst>
              <a:ext uri="{FF2B5EF4-FFF2-40B4-BE49-F238E27FC236}">
                <a16:creationId xmlns:a16="http://schemas.microsoft.com/office/drawing/2014/main" id="{2433C120-E3C6-AAFD-AAFA-2A6239D6FF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811" y="1293667"/>
            <a:ext cx="1677817" cy="1476479"/>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7">
            <a:extLst>
              <a:ext uri="{FF2B5EF4-FFF2-40B4-BE49-F238E27FC236}">
                <a16:creationId xmlns:a16="http://schemas.microsoft.com/office/drawing/2014/main" id="{AE4C3778-B01B-215A-58BC-DF409ED7B2D5}"/>
              </a:ext>
            </a:extLst>
          </p:cNvPr>
          <p:cNvSpPr txBox="1"/>
          <p:nvPr/>
        </p:nvSpPr>
        <p:spPr>
          <a:xfrm>
            <a:off x="2036427" y="6448768"/>
            <a:ext cx="8119145" cy="276999"/>
          </a:xfrm>
          <a:prstGeom prst="rect">
            <a:avLst/>
          </a:prstGeom>
          <a:noFill/>
        </p:spPr>
        <p:txBody>
          <a:bodyPr wrap="square" rtlCol="0" anchor="b" anchorCtr="0">
            <a:spAutoFit/>
          </a:bodyPr>
          <a:lstStyle/>
          <a:p>
            <a:pPr algn="ctr"/>
            <a:r>
              <a:rPr lang="it-IT" sz="1200" dirty="0">
                <a:solidFill>
                  <a:schemeClr val="bg1">
                    <a:lumMod val="65000"/>
                  </a:schemeClr>
                </a:solidFill>
              </a:rPr>
              <a:t>Museo del Risparmio</a:t>
            </a:r>
            <a:endParaRPr lang="en-US" sz="1200" dirty="0">
              <a:solidFill>
                <a:schemeClr val="bg1">
                  <a:lumMod val="65000"/>
                </a:schemeClr>
              </a:solidFill>
            </a:endParaRPr>
          </a:p>
        </p:txBody>
      </p:sp>
    </p:spTree>
    <p:extLst>
      <p:ext uri="{BB962C8B-B14F-4D97-AF65-F5344CB8AC3E}">
        <p14:creationId xmlns:p14="http://schemas.microsoft.com/office/powerpoint/2010/main" val="4238942674"/>
      </p:ext>
    </p:extLst>
  </p:cSld>
  <p:clrMapOvr>
    <a:masterClrMapping/>
  </p:clrMapOvr>
  <p:extLst>
    <p:ext uri="{E180D4A7-C9FB-4DFB-919C-405C955672EB}">
      <p14:showEvtLst xmlns:p14="http://schemas.microsoft.com/office/powerpoint/2010/main">
        <p14:playEvt time="201" objId="3"/>
        <p14:stopEvt time="337" objId="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5">
            <a:extLst>
              <a:ext uri="{FF2B5EF4-FFF2-40B4-BE49-F238E27FC236}">
                <a16:creationId xmlns:a16="http://schemas.microsoft.com/office/drawing/2014/main" id="{5F329689-9BAF-4AE6-BA67-6C34B1AEE853}"/>
              </a:ext>
            </a:extLst>
          </p:cNvPr>
          <p:cNvPicPr>
            <a:picLocks noGrp="1" noChangeAspect="1"/>
          </p:cNvPicPr>
          <p:nvPr>
            <p:ph type="pic" sz="quarter" idx="10"/>
          </p:nvPr>
        </p:nvPicPr>
        <p:blipFill rotWithShape="1">
          <a:blip r:embed="rId3">
            <a:alphaModFix amt="85000"/>
          </a:blip>
          <a:srcRect l="1824" t="8470" b="8694"/>
          <a:stretch/>
        </p:blipFill>
        <p:spPr>
          <a:xfrm>
            <a:off x="0" y="0"/>
            <a:ext cx="12192000" cy="6858000"/>
          </a:xfrm>
          <a:solidFill>
            <a:schemeClr val="bg1"/>
          </a:solidFill>
        </p:spPr>
      </p:pic>
      <p:sp>
        <p:nvSpPr>
          <p:cNvPr id="8" name="Titolo 7">
            <a:extLst>
              <a:ext uri="{FF2B5EF4-FFF2-40B4-BE49-F238E27FC236}">
                <a16:creationId xmlns:a16="http://schemas.microsoft.com/office/drawing/2014/main" id="{4E808D1D-FE92-499E-982B-315DCF987C64}"/>
              </a:ext>
            </a:extLst>
          </p:cNvPr>
          <p:cNvSpPr>
            <a:spLocks noGrp="1"/>
          </p:cNvSpPr>
          <p:nvPr>
            <p:ph type="title"/>
          </p:nvPr>
        </p:nvSpPr>
        <p:spPr>
          <a:xfrm>
            <a:off x="3111500" y="17515"/>
            <a:ext cx="5923842" cy="5923842"/>
          </a:xfrm>
        </p:spPr>
        <p:txBody>
          <a:bodyPr rtlCol="0" anchor="ctr"/>
          <a:lstStyle/>
          <a:p>
            <a:pPr rtl="0"/>
            <a:br>
              <a:rPr lang="it-IT" sz="3200" i="1" dirty="0">
                <a:latin typeface="Poppins" panose="02000000000000000000" pitchFamily="2" charset="0"/>
                <a:cs typeface="Poppins" panose="02000000000000000000" pitchFamily="2" charset="0"/>
              </a:rPr>
            </a:br>
            <a:br>
              <a:rPr lang="it-IT" sz="3200" i="1" dirty="0">
                <a:latin typeface="Poppins" panose="02000000000000000000" pitchFamily="2" charset="0"/>
                <a:cs typeface="Poppins" panose="02000000000000000000" pitchFamily="2" charset="0"/>
              </a:rPr>
            </a:br>
            <a:br>
              <a:rPr lang="it-IT" sz="3200" i="1" dirty="0">
                <a:latin typeface="Poppins" panose="02000000000000000000" pitchFamily="2" charset="0"/>
                <a:cs typeface="Poppins" panose="02000000000000000000" pitchFamily="2" charset="0"/>
              </a:rPr>
            </a:br>
            <a:br>
              <a:rPr lang="it-IT" sz="3200" i="1" dirty="0">
                <a:latin typeface="Poppins" panose="02000000000000000000" pitchFamily="2" charset="0"/>
                <a:cs typeface="Poppins" panose="02000000000000000000" pitchFamily="2" charset="0"/>
              </a:rPr>
            </a:br>
            <a:br>
              <a:rPr lang="it-IT" sz="3200" i="1" dirty="0">
                <a:latin typeface="Poppins" panose="02000000000000000000" pitchFamily="2" charset="0"/>
                <a:cs typeface="Poppins" panose="02000000000000000000" pitchFamily="2" charset="0"/>
              </a:rPr>
            </a:br>
            <a:r>
              <a:rPr lang="it-IT" sz="3200" i="1" dirty="0">
                <a:latin typeface="Poppins" panose="02000000000000000000" pitchFamily="2" charset="0"/>
                <a:cs typeface="Poppins" panose="02000000000000000000" pitchFamily="2" charset="0"/>
              </a:rPr>
              <a:t>I ragazzi, nonostante tutto, sono l'esempio perfetto del pensiero circolare: sanno sostituire all'io il noi a cui sentono di appartenere.</a:t>
            </a:r>
          </a:p>
        </p:txBody>
      </p:sp>
      <p:sp>
        <p:nvSpPr>
          <p:cNvPr id="9" name="Segnaposto testo 8">
            <a:extLst>
              <a:ext uri="{FF2B5EF4-FFF2-40B4-BE49-F238E27FC236}">
                <a16:creationId xmlns:a16="http://schemas.microsoft.com/office/drawing/2014/main" id="{23EE02E7-DD32-447E-A951-9BFA2CED01F5}"/>
              </a:ext>
            </a:extLst>
          </p:cNvPr>
          <p:cNvSpPr>
            <a:spLocks noGrp="1"/>
          </p:cNvSpPr>
          <p:nvPr>
            <p:ph type="body" idx="1"/>
          </p:nvPr>
        </p:nvSpPr>
        <p:spPr>
          <a:xfrm>
            <a:off x="3575304" y="4850143"/>
            <a:ext cx="5038344" cy="713232"/>
          </a:xfrm>
        </p:spPr>
        <p:txBody>
          <a:bodyPr rtlCol="0"/>
          <a:lstStyle/>
          <a:p>
            <a:pPr rtl="0"/>
            <a:r>
              <a:rPr lang="it-IT" dirty="0"/>
              <a:t>Giovanna Paladino</a:t>
            </a:r>
          </a:p>
        </p:txBody>
      </p:sp>
      <p:sp>
        <p:nvSpPr>
          <p:cNvPr id="14" name="Arco 13">
            <a:extLst>
              <a:ext uri="{FF2B5EF4-FFF2-40B4-BE49-F238E27FC236}">
                <a16:creationId xmlns:a16="http://schemas.microsoft.com/office/drawing/2014/main" id="{FE1CEAEF-A1EC-4CA7-BEC1-407418518AC8}"/>
              </a:ext>
              <a:ext uri="{C183D7F6-B498-43B3-948B-1728B52AA6E4}">
                <adec:decorative xmlns:adec="http://schemas.microsoft.com/office/drawing/2017/decorative" val="1"/>
              </a:ext>
            </a:extLst>
          </p:cNvPr>
          <p:cNvSpPr/>
          <p:nvPr/>
        </p:nvSpPr>
        <p:spPr>
          <a:xfrm rot="9366740" flipV="1">
            <a:off x="2686345" y="-428695"/>
            <a:ext cx="6816262" cy="6816262"/>
          </a:xfrm>
          <a:prstGeom prst="arc">
            <a:avLst>
              <a:gd name="adj1" fmla="val 16200000"/>
              <a:gd name="adj2" fmla="val 20401595"/>
            </a:avLst>
          </a:prstGeom>
          <a:ln w="127000" cap="rnd">
            <a:solidFill>
              <a:srgbClr val="0C4F81">
                <a:alpha val="95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16" name="Ovale 15">
            <a:extLst>
              <a:ext uri="{FF2B5EF4-FFF2-40B4-BE49-F238E27FC236}">
                <a16:creationId xmlns:a16="http://schemas.microsoft.com/office/drawing/2014/main" id="{2FD37EC2-A256-4365-B98A-9FC89FE7E260}"/>
              </a:ext>
              <a:ext uri="{C183D7F6-B498-43B3-948B-1728B52AA6E4}">
                <adec:decorative xmlns:adec="http://schemas.microsoft.com/office/drawing/2017/decorative" val="1"/>
              </a:ext>
            </a:extLst>
          </p:cNvPr>
          <p:cNvSpPr/>
          <p:nvPr/>
        </p:nvSpPr>
        <p:spPr>
          <a:xfrm>
            <a:off x="7872742" y="4609590"/>
            <a:ext cx="873032" cy="849349"/>
          </a:xfrm>
          <a:prstGeom prst="ellipse">
            <a:avLst/>
          </a:prstGeom>
          <a:solidFill>
            <a:srgbClr val="D67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Segnaposto piè di pagina 14">
            <a:extLst>
              <a:ext uri="{FF2B5EF4-FFF2-40B4-BE49-F238E27FC236}">
                <a16:creationId xmlns:a16="http://schemas.microsoft.com/office/drawing/2014/main" id="{2FBBFF6E-9119-4E2D-9477-4A7E5958F4E1}"/>
              </a:ext>
            </a:extLst>
          </p:cNvPr>
          <p:cNvSpPr txBox="1">
            <a:spLocks/>
          </p:cNvSpPr>
          <p:nvPr/>
        </p:nvSpPr>
        <p:spPr>
          <a:xfrm>
            <a:off x="4038600" y="6356350"/>
            <a:ext cx="4114800" cy="365125"/>
          </a:xfrm>
          <a:prstGeom prst="rect">
            <a:avLst/>
          </a:prstGeom>
        </p:spPr>
        <p:txBody>
          <a:bodyPr rtlCol="0"/>
          <a:ls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it-IT" spc="-15" dirty="0">
                <a:solidFill>
                  <a:schemeClr val="bg1"/>
                </a:solidFill>
                <a:latin typeface="Poppins" panose="02000000000000000000" pitchFamily="2" charset="0"/>
                <a:cs typeface="Poppins" panose="02000000000000000000" pitchFamily="2" charset="0"/>
              </a:rPr>
              <a:t>Direttore Museo del Risparmio</a:t>
            </a:r>
            <a:endParaRPr lang="it-IT" sz="1200" dirty="0">
              <a:solidFill>
                <a:schemeClr val="bg1"/>
              </a:solidFill>
              <a:latin typeface="Poppins" panose="02000000000000000000" pitchFamily="2" charset="0"/>
              <a:cs typeface="Poppins" panose="02000000000000000000" pitchFamily="2" charset="0"/>
            </a:endParaRPr>
          </a:p>
        </p:txBody>
      </p:sp>
      <p:sp>
        <p:nvSpPr>
          <p:cNvPr id="12" name="Slide Number Placeholder 6">
            <a:extLst>
              <a:ext uri="{FF2B5EF4-FFF2-40B4-BE49-F238E27FC236}">
                <a16:creationId xmlns:a16="http://schemas.microsoft.com/office/drawing/2014/main" id="{1DFC4057-E56C-46B5-9B2E-DC4BB0B2C548}"/>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it-it"/>
            </a:defPPr>
            <a:lvl1pPr marL="0" algn="ctr" defTabSz="914400" rtl="0" eaLnBrk="1" latinLnBrk="0" hangingPunct="1">
              <a:defRPr sz="1200" kern="1200" cap="none"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D76B855D-E9CC-4FF8-AD85-6CDC7B89A0DE}" type="slidenum">
              <a:rPr lang="it-IT" smtClean="0">
                <a:solidFill>
                  <a:prstClr val="black">
                    <a:tint val="75000"/>
                  </a:prstClr>
                </a:solidFill>
              </a:rPr>
              <a:pPr algn="r">
                <a:spcAft>
                  <a:spcPts val="600"/>
                </a:spcAft>
                <a:defRPr/>
              </a:pPr>
              <a:t>17</a:t>
            </a:fld>
            <a:endParaRPr lang="it-IT" dirty="0">
              <a:solidFill>
                <a:prstClr val="black">
                  <a:tint val="75000"/>
                </a:prstClr>
              </a:solidFill>
            </a:endParaRPr>
          </a:p>
        </p:txBody>
      </p:sp>
    </p:spTree>
    <p:extLst>
      <p:ext uri="{BB962C8B-B14F-4D97-AF65-F5344CB8AC3E}">
        <p14:creationId xmlns:p14="http://schemas.microsoft.com/office/powerpoint/2010/main" val="1026132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a:extLst>
              <a:ext uri="{FF2B5EF4-FFF2-40B4-BE49-F238E27FC236}">
                <a16:creationId xmlns:a16="http://schemas.microsoft.com/office/drawing/2014/main" id="{3B5955C5-C9F8-4949-9EFC-3D435BCFBB5D}"/>
              </a:ext>
            </a:extLst>
          </p:cNvPr>
          <p:cNvSpPr>
            <a:spLocks noGrp="1" noChangeArrowheads="1"/>
          </p:cNvSpPr>
          <p:nvPr>
            <p:ph type="ctrTitle"/>
          </p:nvPr>
        </p:nvSpPr>
        <p:spPr>
          <a:xfrm>
            <a:off x="0" y="253373"/>
            <a:ext cx="12192000" cy="970423"/>
          </a:xfrm>
        </p:spPr>
        <p:txBody>
          <a:bodyPr anchor="ctr"/>
          <a:lstStyle/>
          <a:p>
            <a:r>
              <a:rPr lang="it-IT" altLang="it-IT" sz="4400" b="1" cap="small" dirty="0"/>
              <a:t>Chi siamo</a:t>
            </a:r>
          </a:p>
        </p:txBody>
      </p:sp>
      <p:sp>
        <p:nvSpPr>
          <p:cNvPr id="12" name="CasellaDiTesto 11">
            <a:extLst>
              <a:ext uri="{FF2B5EF4-FFF2-40B4-BE49-F238E27FC236}">
                <a16:creationId xmlns:a16="http://schemas.microsoft.com/office/drawing/2014/main" id="{D866ACE2-7A9D-42F8-8F63-E9BD811D1970}"/>
              </a:ext>
            </a:extLst>
          </p:cNvPr>
          <p:cNvSpPr txBox="1"/>
          <p:nvPr/>
        </p:nvSpPr>
        <p:spPr>
          <a:xfrm>
            <a:off x="469378" y="1050904"/>
            <a:ext cx="8327781" cy="5078313"/>
          </a:xfrm>
          <a:prstGeom prst="rect">
            <a:avLst/>
          </a:prstGeom>
          <a:noFill/>
        </p:spPr>
        <p:txBody>
          <a:bodyPr wrap="square" rtlCol="0">
            <a:spAutoFit/>
          </a:bodyPr>
          <a:lstStyle/>
          <a:p>
            <a:pPr algn="just">
              <a:spcBef>
                <a:spcPts val="0"/>
              </a:spcBef>
            </a:pPr>
            <a:r>
              <a:rPr lang="it-IT" sz="1600" dirty="0">
                <a:latin typeface="+mn-lt"/>
                <a:cs typeface="Poppins" panose="02000000000000000000" pitchFamily="2" charset="0"/>
              </a:rPr>
              <a:t>Siamo nati nel 2012 come un Museo, perché i nostri contenuti sono rigorosi, ma siamo anche un un laboratorio multimediale e interattivo, basato sull’edutainment. </a:t>
            </a:r>
          </a:p>
          <a:p>
            <a:pPr algn="just">
              <a:spcBef>
                <a:spcPts val="0"/>
              </a:spcBef>
            </a:pPr>
            <a:endParaRPr lang="it-IT" sz="1600" dirty="0">
              <a:latin typeface="+mn-lt"/>
              <a:cs typeface="Poppins" panose="02000000000000000000" pitchFamily="2" charset="0"/>
            </a:endParaRPr>
          </a:p>
          <a:p>
            <a:pPr algn="just">
              <a:spcBef>
                <a:spcPts val="0"/>
              </a:spcBef>
            </a:pPr>
            <a:r>
              <a:rPr lang="it-IT" sz="1600" dirty="0">
                <a:latin typeface="+mn-lt"/>
                <a:cs typeface="Poppins" panose="02000000000000000000" pitchFamily="2" charset="0"/>
              </a:rPr>
              <a:t>Il nostro fine è diffondere la </a:t>
            </a:r>
            <a:r>
              <a:rPr lang="it-IT" sz="1600" b="1" dirty="0">
                <a:latin typeface="+mn-lt"/>
                <a:cs typeface="Poppins" panose="02000000000000000000" pitchFamily="2" charset="0"/>
              </a:rPr>
              <a:t>cultura della gestione consapevole del denaro  e della sostenibilità</a:t>
            </a:r>
            <a:r>
              <a:rPr lang="it-IT" sz="1600" dirty="0">
                <a:latin typeface="+mn-lt"/>
                <a:cs typeface="Poppins" panose="02000000000000000000" pitchFamily="2" charset="0"/>
              </a:rPr>
              <a:t> con un linguaggio chiaro e semplice.</a:t>
            </a:r>
          </a:p>
          <a:p>
            <a:pPr algn="just">
              <a:spcBef>
                <a:spcPts val="0"/>
              </a:spcBef>
            </a:pPr>
            <a:endParaRPr lang="it-IT" sz="1600" dirty="0">
              <a:latin typeface="+mn-lt"/>
              <a:cs typeface="Poppins" panose="02000000000000000000" pitchFamily="2" charset="0"/>
            </a:endParaRPr>
          </a:p>
          <a:p>
            <a:pPr algn="just">
              <a:spcBef>
                <a:spcPts val="0"/>
              </a:spcBef>
            </a:pPr>
            <a:r>
              <a:rPr lang="it-IT" sz="1600" dirty="0">
                <a:latin typeface="+mn-lt"/>
              </a:rPr>
              <a:t>Vogliamo contribuire a diffondere l’educazione finanziaria per </a:t>
            </a:r>
            <a:r>
              <a:rPr lang="it-IT" sz="1600" b="1" dirty="0">
                <a:latin typeface="+mn-lt"/>
              </a:rPr>
              <a:t>aiutare le persone a prendere decisioni razionali e informate, </a:t>
            </a:r>
            <a:r>
              <a:rPr lang="it-IT" sz="1600" dirty="0">
                <a:latin typeface="+mn-lt"/>
              </a:rPr>
              <a:t>proprio quelle necessarie per raggiungere i propri obiettivi di vita.</a:t>
            </a:r>
          </a:p>
          <a:p>
            <a:pPr algn="just">
              <a:spcBef>
                <a:spcPts val="0"/>
              </a:spcBef>
            </a:pPr>
            <a:endParaRPr lang="it-IT" sz="1600" dirty="0">
              <a:latin typeface="+mn-lt"/>
            </a:endParaRPr>
          </a:p>
          <a:p>
            <a:pPr algn="just">
              <a:spcBef>
                <a:spcPts val="0"/>
              </a:spcBef>
            </a:pPr>
            <a:r>
              <a:rPr lang="it-IT" sz="1600" dirty="0">
                <a:latin typeface="+mn-lt"/>
                <a:cs typeface="Poppins" panose="02000000000000000000" pitchFamily="2" charset="0"/>
              </a:rPr>
              <a:t>Al Museo del Risparmio, in presenza oppure online, si impara giocando grazie a </a:t>
            </a:r>
            <a:r>
              <a:rPr lang="it-IT" sz="1600" b="1" dirty="0">
                <a:latin typeface="+mn-lt"/>
                <a:cs typeface="Poppins" panose="02000000000000000000" pitchFamily="2" charset="0"/>
              </a:rPr>
              <a:t>edutainment, multimedialità</a:t>
            </a:r>
            <a:r>
              <a:rPr lang="it-IT" sz="1600" dirty="0">
                <a:latin typeface="+mn-lt"/>
                <a:cs typeface="Poppins" panose="02000000000000000000" pitchFamily="2" charset="0"/>
              </a:rPr>
              <a:t> e </a:t>
            </a:r>
            <a:r>
              <a:rPr lang="it-IT" sz="1600" b="1" dirty="0">
                <a:latin typeface="+mn-lt"/>
                <a:cs typeface="Poppins" panose="02000000000000000000" pitchFamily="2" charset="0"/>
              </a:rPr>
              <a:t>laboratori. Tutte attività che  implicano un coinvolgimento anche emozionale. Questo vale per grandi e bambini.</a:t>
            </a:r>
          </a:p>
          <a:p>
            <a:pPr algn="just">
              <a:spcBef>
                <a:spcPts val="0"/>
              </a:spcBef>
            </a:pPr>
            <a:endParaRPr lang="it-IT" sz="1600" dirty="0">
              <a:latin typeface="+mn-lt"/>
              <a:cs typeface="Poppins" panose="02000000000000000000" pitchFamily="2" charset="0"/>
            </a:endParaRPr>
          </a:p>
          <a:p>
            <a:pPr algn="just">
              <a:lnSpc>
                <a:spcPct val="100000"/>
              </a:lnSpc>
              <a:spcBef>
                <a:spcPts val="0"/>
              </a:spcBef>
            </a:pPr>
            <a:r>
              <a:rPr lang="it-IT" sz="1600" dirty="0">
                <a:latin typeface="+mn-lt"/>
                <a:cs typeface="Poppins" panose="02000000000000000000" pitchFamily="2" charset="0"/>
              </a:rPr>
              <a:t>Video animati, giochi, app, interviste impossibili, realtà virtuale, applicazione di Intelligenza Artificiale sono strumenti che usiamo per invogliare tutti a </a:t>
            </a:r>
            <a:r>
              <a:rPr lang="it-IT" sz="1600" b="1" dirty="0">
                <a:latin typeface="+mn-lt"/>
                <a:cs typeface="Poppins" panose="02000000000000000000" pitchFamily="2" charset="0"/>
              </a:rPr>
              <a:t>CONOSCERE L’ABC DELLA MATERIA ED EVENTUALMENTE CAMBIARE IL PROPRIO STILE DI VITA.</a:t>
            </a:r>
          </a:p>
          <a:p>
            <a:pPr algn="just">
              <a:lnSpc>
                <a:spcPct val="100000"/>
              </a:lnSpc>
              <a:spcBef>
                <a:spcPts val="0"/>
              </a:spcBef>
            </a:pPr>
            <a:r>
              <a:rPr lang="it-IT" sz="2000" b="1" dirty="0">
                <a:latin typeface="+mn-lt"/>
                <a:cs typeface="Poppins" panose="02000000000000000000" pitchFamily="2" charset="0"/>
              </a:rPr>
              <a:t>Perché TUTTI possiamo diventare artefici del nostro futuro!</a:t>
            </a:r>
            <a:endParaRPr lang="it-IT" sz="1600" b="1" dirty="0">
              <a:latin typeface="+mn-lt"/>
              <a:cs typeface="Poppins" panose="02000000000000000000" pitchFamily="2" charset="0"/>
            </a:endParaRPr>
          </a:p>
          <a:p>
            <a:pPr algn="just"/>
            <a:endParaRPr lang="it-IT" sz="1600" dirty="0">
              <a:latin typeface="+mn-lt"/>
            </a:endParaRPr>
          </a:p>
        </p:txBody>
      </p:sp>
      <p:cxnSp>
        <p:nvCxnSpPr>
          <p:cNvPr id="9" name="Connettore diritto 8">
            <a:extLst>
              <a:ext uri="{FF2B5EF4-FFF2-40B4-BE49-F238E27FC236}">
                <a16:creationId xmlns:a16="http://schemas.microsoft.com/office/drawing/2014/main" id="{A375120B-1C4B-4730-98AB-4AF24ED25ECE}"/>
              </a:ext>
            </a:extLst>
          </p:cNvPr>
          <p:cNvCxnSpPr>
            <a:cxnSpLocks/>
          </p:cNvCxnSpPr>
          <p:nvPr/>
        </p:nvCxnSpPr>
        <p:spPr>
          <a:xfrm>
            <a:off x="9214314" y="5319482"/>
            <a:ext cx="2240485"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ttangolo 9">
            <a:extLst>
              <a:ext uri="{FF2B5EF4-FFF2-40B4-BE49-F238E27FC236}">
                <a16:creationId xmlns:a16="http://schemas.microsoft.com/office/drawing/2014/main" id="{1FCD1BB4-795B-4321-8141-6921D642E88B}"/>
              </a:ext>
            </a:extLst>
          </p:cNvPr>
          <p:cNvSpPr/>
          <p:nvPr/>
        </p:nvSpPr>
        <p:spPr>
          <a:xfrm>
            <a:off x="8722332" y="5588337"/>
            <a:ext cx="3240000" cy="461665"/>
          </a:xfrm>
          <a:prstGeom prst="rect">
            <a:avLst/>
          </a:prstGeom>
        </p:spPr>
        <p:txBody>
          <a:bodyPr wrap="square">
            <a:spAutoFit/>
          </a:bodyPr>
          <a:lstStyle/>
          <a:p>
            <a:pPr algn="ctr"/>
            <a:r>
              <a:rPr lang="en-US" sz="2400" b="1" dirty="0">
                <a:solidFill>
                  <a:schemeClr val="bg2">
                    <a:lumMod val="50000"/>
                  </a:schemeClr>
                </a:solidFill>
              </a:rPr>
              <a:t>MISSION</a:t>
            </a:r>
          </a:p>
        </p:txBody>
      </p:sp>
      <p:pic>
        <p:nvPicPr>
          <p:cNvPr id="15" name="Immagine 14">
            <a:extLst>
              <a:ext uri="{FF2B5EF4-FFF2-40B4-BE49-F238E27FC236}">
                <a16:creationId xmlns:a16="http://schemas.microsoft.com/office/drawing/2014/main" id="{A368FED7-022A-4747-BDD6-0F5CAF1D616F}"/>
              </a:ext>
            </a:extLst>
          </p:cNvPr>
          <p:cNvPicPr>
            <a:picLocks noChangeAspect="1"/>
          </p:cNvPicPr>
          <p:nvPr/>
        </p:nvPicPr>
        <p:blipFill rotWithShape="1">
          <a:blip r:embed="rId3">
            <a:extLst>
              <a:ext uri="{28A0092B-C50C-407E-A947-70E740481C1C}">
                <a14:useLocalDpi xmlns:a14="http://schemas.microsoft.com/office/drawing/2010/main" val="0"/>
              </a:ext>
            </a:extLst>
          </a:blip>
          <a:srcRect l="26512" t="7597" r="24389" b="10543"/>
          <a:stretch/>
        </p:blipFill>
        <p:spPr>
          <a:xfrm>
            <a:off x="8722332" y="1759642"/>
            <a:ext cx="3224447" cy="3023994"/>
          </a:xfrm>
          <a:prstGeom prst="rect">
            <a:avLst/>
          </a:prstGeom>
        </p:spPr>
      </p:pic>
      <p:sp>
        <p:nvSpPr>
          <p:cNvPr id="8" name="CasellaDiTesto 7">
            <a:extLst>
              <a:ext uri="{FF2B5EF4-FFF2-40B4-BE49-F238E27FC236}">
                <a16:creationId xmlns:a16="http://schemas.microsoft.com/office/drawing/2014/main" id="{1E64C030-6F22-45B8-B3BD-97D4BFACEF50}"/>
              </a:ext>
            </a:extLst>
          </p:cNvPr>
          <p:cNvSpPr txBox="1"/>
          <p:nvPr/>
        </p:nvSpPr>
        <p:spPr>
          <a:xfrm>
            <a:off x="2036427" y="6448768"/>
            <a:ext cx="8119145" cy="276999"/>
          </a:xfrm>
          <a:prstGeom prst="rect">
            <a:avLst/>
          </a:prstGeom>
          <a:noFill/>
        </p:spPr>
        <p:txBody>
          <a:bodyPr wrap="square" rtlCol="0" anchor="b" anchorCtr="0">
            <a:spAutoFit/>
          </a:bodyPr>
          <a:lstStyle/>
          <a:p>
            <a:pPr algn="ctr"/>
            <a:r>
              <a:rPr lang="it-IT" sz="1200" dirty="0">
                <a:solidFill>
                  <a:schemeClr val="bg1">
                    <a:lumMod val="65000"/>
                  </a:schemeClr>
                </a:solidFill>
              </a:rPr>
              <a:t>Museo del Risparmio</a:t>
            </a:r>
            <a:endParaRPr lang="en-US" sz="1200" dirty="0">
              <a:solidFill>
                <a:schemeClr val="bg1">
                  <a:lumMod val="65000"/>
                </a:schemeClr>
              </a:solidFill>
            </a:endParaRPr>
          </a:p>
        </p:txBody>
      </p:sp>
      <p:pic>
        <p:nvPicPr>
          <p:cNvPr id="11" name="Immagine 10">
            <a:extLst>
              <a:ext uri="{FF2B5EF4-FFF2-40B4-BE49-F238E27FC236}">
                <a16:creationId xmlns:a16="http://schemas.microsoft.com/office/drawing/2014/main" id="{4BE5F0C3-4DBD-4586-A64F-4BB18EF57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7850"/>
            <a:ext cx="1322048" cy="700150"/>
          </a:xfrm>
          <a:prstGeom prst="rect">
            <a:avLst/>
          </a:prstGeom>
        </p:spPr>
      </p:pic>
    </p:spTree>
    <p:extLst>
      <p:ext uri="{BB962C8B-B14F-4D97-AF65-F5344CB8AC3E}">
        <p14:creationId xmlns:p14="http://schemas.microsoft.com/office/powerpoint/2010/main" val="4081355675"/>
      </p:ext>
    </p:extLst>
  </p:cSld>
  <p:clrMapOvr>
    <a:masterClrMapping/>
  </p:clrMapOvr>
  <p:extLst>
    <p:ext uri="{E180D4A7-C9FB-4DFB-919C-405C955672EB}">
      <p14:showEvtLst xmlns:p14="http://schemas.microsoft.com/office/powerpoint/2010/main">
        <p14:playEvt time="201" objId="3"/>
        <p14:stopEvt time="337"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id="{BC865294-A5C1-49A4-BB32-9E5FD5F54361}"/>
              </a:ext>
            </a:extLst>
          </p:cNvPr>
          <p:cNvSpPr/>
          <p:nvPr/>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2060"/>
              </a:solidFill>
            </a:endParaRPr>
          </a:p>
        </p:txBody>
      </p:sp>
      <p:sp>
        <p:nvSpPr>
          <p:cNvPr id="2" name="Titolo 1">
            <a:extLst>
              <a:ext uri="{FF2B5EF4-FFF2-40B4-BE49-F238E27FC236}">
                <a16:creationId xmlns:a16="http://schemas.microsoft.com/office/drawing/2014/main" id="{F7CEB8CC-E887-4C39-A032-E3471EDC043E}"/>
              </a:ext>
            </a:extLst>
          </p:cNvPr>
          <p:cNvSpPr>
            <a:spLocks noGrp="1"/>
          </p:cNvSpPr>
          <p:nvPr>
            <p:ph type="title"/>
          </p:nvPr>
        </p:nvSpPr>
        <p:spPr>
          <a:xfrm>
            <a:off x="841248" y="15809"/>
            <a:ext cx="10515600" cy="1325563"/>
          </a:xfrm>
        </p:spPr>
        <p:txBody>
          <a:bodyPr rtlCol="0"/>
          <a:lstStyle/>
          <a:p>
            <a:pPr algn="ctr" rtl="0"/>
            <a:r>
              <a:rPr lang="it-IT" b="1" cap="small" dirty="0">
                <a:solidFill>
                  <a:schemeClr val="bg1"/>
                </a:solidFill>
              </a:rPr>
              <a:t>Le nostre parole chiave</a:t>
            </a:r>
          </a:p>
        </p:txBody>
      </p:sp>
      <p:sp>
        <p:nvSpPr>
          <p:cNvPr id="4" name="Segnaposto contenuto 3">
            <a:extLst>
              <a:ext uri="{FF2B5EF4-FFF2-40B4-BE49-F238E27FC236}">
                <a16:creationId xmlns:a16="http://schemas.microsoft.com/office/drawing/2014/main" id="{245DDB48-166A-4E16-B9DF-C5C6570A1BAD}"/>
              </a:ext>
            </a:extLst>
          </p:cNvPr>
          <p:cNvSpPr>
            <a:spLocks noGrp="1"/>
          </p:cNvSpPr>
          <p:nvPr>
            <p:ph sz="half" idx="2"/>
          </p:nvPr>
        </p:nvSpPr>
        <p:spPr>
          <a:xfrm>
            <a:off x="-270480" y="2869149"/>
            <a:ext cx="4157493" cy="1194029"/>
          </a:xfrm>
        </p:spPr>
        <p:txBody>
          <a:bodyPr rtlCol="0">
            <a:noAutofit/>
          </a:bodyPr>
          <a:lstStyle/>
          <a:p>
            <a:pPr algn="ctr">
              <a:lnSpc>
                <a:spcPct val="100000"/>
              </a:lnSpc>
              <a:spcBef>
                <a:spcPts val="0"/>
              </a:spcBef>
              <a:buFont typeface="Wingdings" panose="05000000000000000000" pitchFamily="2" charset="2"/>
              <a:buChar char="ü"/>
            </a:pPr>
            <a:r>
              <a:rPr lang="it-IT" sz="1600" dirty="0">
                <a:solidFill>
                  <a:schemeClr val="bg1"/>
                </a:solidFill>
                <a:cs typeface="Poppins" panose="02000000000000000000" pitchFamily="2" charset="0"/>
              </a:rPr>
              <a:t>Apprendimento basato sul gioco</a:t>
            </a:r>
          </a:p>
          <a:p>
            <a:pPr algn="ctr">
              <a:lnSpc>
                <a:spcPct val="100000"/>
              </a:lnSpc>
              <a:spcBef>
                <a:spcPts val="0"/>
              </a:spcBef>
              <a:buFont typeface="Wingdings" panose="05000000000000000000" pitchFamily="2" charset="2"/>
              <a:buChar char="ü"/>
            </a:pPr>
            <a:r>
              <a:rPr lang="it-IT" sz="1600" dirty="0">
                <a:solidFill>
                  <a:schemeClr val="bg1"/>
                </a:solidFill>
                <a:cs typeface="Poppins" panose="02000000000000000000" pitchFamily="2" charset="0"/>
              </a:rPr>
              <a:t>Multimedia &amp; Innovazione Tecnologica</a:t>
            </a:r>
          </a:p>
          <a:p>
            <a:pPr algn="ctr">
              <a:lnSpc>
                <a:spcPct val="100000"/>
              </a:lnSpc>
              <a:spcBef>
                <a:spcPts val="0"/>
              </a:spcBef>
              <a:buFont typeface="Wingdings" panose="05000000000000000000" pitchFamily="2" charset="2"/>
              <a:buChar char="ü"/>
            </a:pPr>
            <a:r>
              <a:rPr lang="it-IT" sz="1600" dirty="0">
                <a:solidFill>
                  <a:schemeClr val="bg1"/>
                </a:solidFill>
                <a:cs typeface="Poppins" panose="02000000000000000000" pitchFamily="2" charset="0"/>
              </a:rPr>
              <a:t>Linguaggio accessibile</a:t>
            </a:r>
          </a:p>
          <a:p>
            <a:pPr algn="ctr">
              <a:lnSpc>
                <a:spcPct val="100000"/>
              </a:lnSpc>
              <a:spcBef>
                <a:spcPts val="0"/>
              </a:spcBef>
              <a:buFont typeface="Wingdings" panose="05000000000000000000" pitchFamily="2" charset="2"/>
              <a:buChar char="ü"/>
            </a:pPr>
            <a:r>
              <a:rPr lang="it-IT" sz="1600" dirty="0">
                <a:solidFill>
                  <a:schemeClr val="bg1"/>
                </a:solidFill>
                <a:cs typeface="Poppins" panose="02000000000000000000" pitchFamily="2" charset="0"/>
              </a:rPr>
              <a:t>Contenuti piacevoli e rigorosi</a:t>
            </a:r>
          </a:p>
        </p:txBody>
      </p:sp>
      <p:sp>
        <p:nvSpPr>
          <p:cNvPr id="6" name="Segnaposto contenuto 5">
            <a:extLst>
              <a:ext uri="{FF2B5EF4-FFF2-40B4-BE49-F238E27FC236}">
                <a16:creationId xmlns:a16="http://schemas.microsoft.com/office/drawing/2014/main" id="{53C09F06-9236-4635-AFB4-5E7D384A6BAE}"/>
              </a:ext>
            </a:extLst>
          </p:cNvPr>
          <p:cNvSpPr>
            <a:spLocks noGrp="1"/>
          </p:cNvSpPr>
          <p:nvPr>
            <p:ph sz="quarter" idx="4"/>
          </p:nvPr>
        </p:nvSpPr>
        <p:spPr>
          <a:xfrm>
            <a:off x="4474806" y="2869149"/>
            <a:ext cx="3291840" cy="1000076"/>
          </a:xfrm>
        </p:spPr>
        <p:txBody>
          <a:bodyPr rtlCol="0">
            <a:noAutofit/>
          </a:bodyPr>
          <a:lstStyle/>
          <a:p>
            <a:pPr marL="0" indent="0" algn="ctr">
              <a:lnSpc>
                <a:spcPct val="100000"/>
              </a:lnSpc>
              <a:buNone/>
            </a:pPr>
            <a:r>
              <a:rPr lang="it-IT" sz="1600" dirty="0">
                <a:solidFill>
                  <a:schemeClr val="bg1"/>
                </a:solidFill>
                <a:cs typeface="Poppins" panose="02000000000000000000" pitchFamily="2" charset="0"/>
              </a:rPr>
              <a:t>L'alfabetizzazione finanziaria è un'abilità vitale e fondamentale per essere cittadini partecipi nella società moderna</a:t>
            </a:r>
          </a:p>
        </p:txBody>
      </p:sp>
      <p:sp>
        <p:nvSpPr>
          <p:cNvPr id="17" name="Ovale 16">
            <a:extLst>
              <a:ext uri="{FF2B5EF4-FFF2-40B4-BE49-F238E27FC236}">
                <a16:creationId xmlns:a16="http://schemas.microsoft.com/office/drawing/2014/main" id="{4EC021E7-B144-4951-863A-136C4B2C1B34}"/>
              </a:ext>
            </a:extLst>
          </p:cNvPr>
          <p:cNvSpPr/>
          <p:nvPr/>
        </p:nvSpPr>
        <p:spPr>
          <a:xfrm>
            <a:off x="916885" y="1078865"/>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w="0"/>
              <a:solidFill>
                <a:schemeClr val="tx1"/>
              </a:solidFill>
              <a:effectLst>
                <a:outerShdw blurRad="38100" dist="19050" dir="2700000" algn="tl" rotWithShape="0">
                  <a:schemeClr val="dk1">
                    <a:alpha val="40000"/>
                  </a:schemeClr>
                </a:outerShdw>
              </a:effectLst>
            </a:endParaRPr>
          </a:p>
        </p:txBody>
      </p:sp>
      <p:sp>
        <p:nvSpPr>
          <p:cNvPr id="10" name="Segnaposto testo 9">
            <a:extLst>
              <a:ext uri="{FF2B5EF4-FFF2-40B4-BE49-F238E27FC236}">
                <a16:creationId xmlns:a16="http://schemas.microsoft.com/office/drawing/2014/main" id="{33D2DD82-985E-4DDF-B44E-63E8DE408C0C}"/>
              </a:ext>
            </a:extLst>
          </p:cNvPr>
          <p:cNvSpPr>
            <a:spLocks noGrp="1"/>
          </p:cNvSpPr>
          <p:nvPr>
            <p:ph type="body" idx="1"/>
          </p:nvPr>
        </p:nvSpPr>
        <p:spPr>
          <a:xfrm>
            <a:off x="831291" y="1560862"/>
            <a:ext cx="1932929" cy="870697"/>
          </a:xfrm>
        </p:spPr>
        <p:txBody>
          <a:bodyPr anchor="ctr">
            <a:normAutofit/>
          </a:bodyPr>
          <a:lstStyle/>
          <a:p>
            <a:pPr algn="ctr"/>
            <a:r>
              <a:rPr lang="it-IT" sz="1800" dirty="0">
                <a:ln w="0"/>
                <a:solidFill>
                  <a:srgbClr val="002060"/>
                </a:solidFill>
              </a:rPr>
              <a:t>#Edutainment</a:t>
            </a:r>
          </a:p>
        </p:txBody>
      </p:sp>
      <p:sp>
        <p:nvSpPr>
          <p:cNvPr id="20" name="Ovale 19">
            <a:extLst>
              <a:ext uri="{FF2B5EF4-FFF2-40B4-BE49-F238E27FC236}">
                <a16:creationId xmlns:a16="http://schemas.microsoft.com/office/drawing/2014/main" id="{1CD1EF86-72FF-493E-858B-994EB3702F2D}"/>
              </a:ext>
            </a:extLst>
          </p:cNvPr>
          <p:cNvSpPr/>
          <p:nvPr/>
        </p:nvSpPr>
        <p:spPr>
          <a:xfrm>
            <a:off x="5222916" y="1105193"/>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ln w="0"/>
              <a:solidFill>
                <a:srgbClr val="002060"/>
              </a:solidFill>
              <a:cs typeface="Poppins" panose="02000000000000000000" pitchFamily="2" charset="0"/>
            </a:endParaRPr>
          </a:p>
        </p:txBody>
      </p:sp>
      <p:sp>
        <p:nvSpPr>
          <p:cNvPr id="22" name="Slide Number Placeholder 6">
            <a:extLst>
              <a:ext uri="{FF2B5EF4-FFF2-40B4-BE49-F238E27FC236}">
                <a16:creationId xmlns:a16="http://schemas.microsoft.com/office/drawing/2014/main" id="{5B31A576-91C2-4F3D-83D0-DC86F5C250EB}"/>
              </a:ext>
            </a:extLst>
          </p:cNvPr>
          <p:cNvSpPr>
            <a:spLocks noGrp="1"/>
          </p:cNvSpPr>
          <p:nvPr>
            <p:ph type="sldNum" sz="quarter" idx="12"/>
          </p:nvPr>
        </p:nvSpPr>
        <p:spPr>
          <a:xfrm>
            <a:off x="8610600" y="6346825"/>
            <a:ext cx="2743200" cy="365125"/>
          </a:xfrm>
        </p:spPr>
        <p:txBody>
          <a:bodyPr/>
          <a:lstStyle/>
          <a:p>
            <a:pPr rtl="0">
              <a:spcAft>
                <a:spcPts val="600"/>
              </a:spcAft>
              <a:defRPr/>
            </a:pPr>
            <a:fld id="{D76B855D-E9CC-4FF8-AD85-6CDC7B89A0DE}" type="slidenum">
              <a:rPr lang="it-IT" noProof="0" smtClean="0">
                <a:solidFill>
                  <a:prstClr val="black">
                    <a:tint val="75000"/>
                  </a:prstClr>
                </a:solidFill>
              </a:rPr>
              <a:pPr rtl="0">
                <a:spcAft>
                  <a:spcPts val="600"/>
                </a:spcAft>
                <a:defRPr/>
              </a:pPr>
              <a:t>3</a:t>
            </a:fld>
            <a:endParaRPr lang="it-IT" noProof="0" dirty="0">
              <a:solidFill>
                <a:prstClr val="black">
                  <a:tint val="75000"/>
                </a:prstClr>
              </a:solidFill>
            </a:endParaRPr>
          </a:p>
        </p:txBody>
      </p:sp>
      <p:sp>
        <p:nvSpPr>
          <p:cNvPr id="13" name="Segnaposto testo 9">
            <a:extLst>
              <a:ext uri="{FF2B5EF4-FFF2-40B4-BE49-F238E27FC236}">
                <a16:creationId xmlns:a16="http://schemas.microsoft.com/office/drawing/2014/main" id="{094E0109-9858-4512-9337-78EFFB38DC58}"/>
              </a:ext>
            </a:extLst>
          </p:cNvPr>
          <p:cNvSpPr txBox="1">
            <a:spLocks/>
          </p:cNvSpPr>
          <p:nvPr/>
        </p:nvSpPr>
        <p:spPr>
          <a:xfrm>
            <a:off x="5333053" y="1614222"/>
            <a:ext cx="1603800" cy="87069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800" dirty="0">
                <a:ln w="0"/>
                <a:solidFill>
                  <a:srgbClr val="002060"/>
                </a:solidFill>
              </a:rPr>
              <a:t>#Capitale Umano</a:t>
            </a:r>
          </a:p>
        </p:txBody>
      </p:sp>
      <p:sp>
        <p:nvSpPr>
          <p:cNvPr id="18" name="Segnaposto contenuto 5">
            <a:extLst>
              <a:ext uri="{FF2B5EF4-FFF2-40B4-BE49-F238E27FC236}">
                <a16:creationId xmlns:a16="http://schemas.microsoft.com/office/drawing/2014/main" id="{7F64D706-F4FC-49FC-BFCB-0694676793B0}"/>
              </a:ext>
            </a:extLst>
          </p:cNvPr>
          <p:cNvSpPr txBox="1">
            <a:spLocks/>
          </p:cNvSpPr>
          <p:nvPr/>
        </p:nvSpPr>
        <p:spPr>
          <a:xfrm>
            <a:off x="8690763" y="2869149"/>
            <a:ext cx="3571308" cy="12720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it-IT" sz="1600" dirty="0">
                <a:solidFill>
                  <a:schemeClr val="bg1"/>
                </a:solidFill>
                <a:cs typeface="Poppins" panose="02000000000000000000" pitchFamily="2" charset="0"/>
              </a:rPr>
              <a:t>Importanza di una gestione responsabile delle risorse scarse e di una corretta valutazione delle conseguenze delle proprie decisioni a lungo termine</a:t>
            </a:r>
          </a:p>
        </p:txBody>
      </p:sp>
      <p:sp>
        <p:nvSpPr>
          <p:cNvPr id="19" name="Ovale 19">
            <a:extLst>
              <a:ext uri="{FF2B5EF4-FFF2-40B4-BE49-F238E27FC236}">
                <a16:creationId xmlns:a16="http://schemas.microsoft.com/office/drawing/2014/main" id="{A0A82E7F-FF4E-4DF1-811D-3A704292CD9E}"/>
              </a:ext>
            </a:extLst>
          </p:cNvPr>
          <p:cNvSpPr/>
          <p:nvPr/>
        </p:nvSpPr>
        <p:spPr>
          <a:xfrm>
            <a:off x="9768403" y="1108508"/>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ln w="0"/>
              <a:solidFill>
                <a:srgbClr val="002060"/>
              </a:solidFill>
              <a:cs typeface="Poppins" panose="02000000000000000000" pitchFamily="2" charset="0"/>
            </a:endParaRPr>
          </a:p>
        </p:txBody>
      </p:sp>
      <p:sp>
        <p:nvSpPr>
          <p:cNvPr id="23" name="Segnaposto testo 9">
            <a:extLst>
              <a:ext uri="{FF2B5EF4-FFF2-40B4-BE49-F238E27FC236}">
                <a16:creationId xmlns:a16="http://schemas.microsoft.com/office/drawing/2014/main" id="{D12DD94E-F531-472A-BD7E-E2FB5CF2F4F8}"/>
              </a:ext>
            </a:extLst>
          </p:cNvPr>
          <p:cNvSpPr txBox="1">
            <a:spLocks/>
          </p:cNvSpPr>
          <p:nvPr/>
        </p:nvSpPr>
        <p:spPr>
          <a:xfrm>
            <a:off x="9710380" y="1586007"/>
            <a:ext cx="1882530" cy="87069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800" dirty="0">
                <a:ln w="0"/>
                <a:solidFill>
                  <a:srgbClr val="002060"/>
                </a:solidFill>
              </a:rPr>
              <a:t>#Sostenibilità</a:t>
            </a:r>
          </a:p>
        </p:txBody>
      </p:sp>
      <p:sp>
        <p:nvSpPr>
          <p:cNvPr id="24" name="Segnaposto contenuto 5">
            <a:extLst>
              <a:ext uri="{FF2B5EF4-FFF2-40B4-BE49-F238E27FC236}">
                <a16:creationId xmlns:a16="http://schemas.microsoft.com/office/drawing/2014/main" id="{6B4E3988-CACA-4E06-8390-8344CBFE04AA}"/>
              </a:ext>
            </a:extLst>
          </p:cNvPr>
          <p:cNvSpPr txBox="1">
            <a:spLocks/>
          </p:cNvSpPr>
          <p:nvPr/>
        </p:nvSpPr>
        <p:spPr>
          <a:xfrm>
            <a:off x="6606606" y="5719612"/>
            <a:ext cx="3548966" cy="9730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it-IT" sz="1600" dirty="0">
                <a:solidFill>
                  <a:schemeClr val="bg1"/>
                </a:solidFill>
                <a:cs typeface="Poppins" panose="02000000000000000000" pitchFamily="2" charset="0"/>
              </a:rPr>
              <a:t>Collaborazioni con enti nazionali e internazionali che promuovono l'alfabetizzazione finanziaria</a:t>
            </a:r>
          </a:p>
        </p:txBody>
      </p:sp>
      <p:sp>
        <p:nvSpPr>
          <p:cNvPr id="25" name="Ovale 19">
            <a:extLst>
              <a:ext uri="{FF2B5EF4-FFF2-40B4-BE49-F238E27FC236}">
                <a16:creationId xmlns:a16="http://schemas.microsoft.com/office/drawing/2014/main" id="{0F194A74-3088-4488-93A5-946EBC11FF49}"/>
              </a:ext>
            </a:extLst>
          </p:cNvPr>
          <p:cNvSpPr/>
          <p:nvPr/>
        </p:nvSpPr>
        <p:spPr>
          <a:xfrm>
            <a:off x="7426663" y="3904622"/>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ln w="0"/>
              <a:solidFill>
                <a:srgbClr val="002060"/>
              </a:solidFill>
              <a:cs typeface="Poppins" panose="02000000000000000000" pitchFamily="2" charset="0"/>
            </a:endParaRPr>
          </a:p>
        </p:txBody>
      </p:sp>
      <p:sp>
        <p:nvSpPr>
          <p:cNvPr id="26" name="Segnaposto testo 9">
            <a:extLst>
              <a:ext uri="{FF2B5EF4-FFF2-40B4-BE49-F238E27FC236}">
                <a16:creationId xmlns:a16="http://schemas.microsoft.com/office/drawing/2014/main" id="{3606D112-92B8-41CF-91CB-88B1108F2E94}"/>
              </a:ext>
            </a:extLst>
          </p:cNvPr>
          <p:cNvSpPr txBox="1">
            <a:spLocks/>
          </p:cNvSpPr>
          <p:nvPr/>
        </p:nvSpPr>
        <p:spPr>
          <a:xfrm>
            <a:off x="7503743" y="4415210"/>
            <a:ext cx="1603800" cy="87069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800" dirty="0">
                <a:ln w="0"/>
                <a:solidFill>
                  <a:srgbClr val="002060"/>
                </a:solidFill>
              </a:rPr>
              <a:t>#Rete</a:t>
            </a:r>
          </a:p>
        </p:txBody>
      </p:sp>
      <p:sp>
        <p:nvSpPr>
          <p:cNvPr id="27" name="Segnaposto contenuto 5">
            <a:extLst>
              <a:ext uri="{FF2B5EF4-FFF2-40B4-BE49-F238E27FC236}">
                <a16:creationId xmlns:a16="http://schemas.microsoft.com/office/drawing/2014/main" id="{DBA6E0E8-6788-4590-B344-787B9FA07D2C}"/>
              </a:ext>
            </a:extLst>
          </p:cNvPr>
          <p:cNvSpPr txBox="1">
            <a:spLocks/>
          </p:cNvSpPr>
          <p:nvPr/>
        </p:nvSpPr>
        <p:spPr>
          <a:xfrm>
            <a:off x="2438396" y="5677572"/>
            <a:ext cx="3720662" cy="10772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it-IT" sz="1600" dirty="0">
                <a:solidFill>
                  <a:schemeClr val="bg1"/>
                </a:solidFill>
                <a:cs typeface="Poppins" panose="02000000000000000000" pitchFamily="2" charset="0"/>
              </a:rPr>
              <a:t>Programmi per i gruppi più vulnerabili (migranti, scuole di frontiera, ex detenuti, donne vittime di violenza, disabili cognitivi)</a:t>
            </a:r>
          </a:p>
        </p:txBody>
      </p:sp>
      <p:sp>
        <p:nvSpPr>
          <p:cNvPr id="28" name="Ovale 19">
            <a:extLst>
              <a:ext uri="{FF2B5EF4-FFF2-40B4-BE49-F238E27FC236}">
                <a16:creationId xmlns:a16="http://schemas.microsoft.com/office/drawing/2014/main" id="{9602FA87-44E0-4F6A-905F-B918639BF295}"/>
              </a:ext>
            </a:extLst>
          </p:cNvPr>
          <p:cNvSpPr/>
          <p:nvPr/>
        </p:nvSpPr>
        <p:spPr>
          <a:xfrm>
            <a:off x="3377065" y="3957172"/>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ln w="0"/>
              <a:solidFill>
                <a:srgbClr val="002060"/>
              </a:solidFill>
              <a:cs typeface="Poppins" panose="02000000000000000000" pitchFamily="2" charset="0"/>
            </a:endParaRPr>
          </a:p>
        </p:txBody>
      </p:sp>
      <p:sp>
        <p:nvSpPr>
          <p:cNvPr id="29" name="Segnaposto testo 9">
            <a:extLst>
              <a:ext uri="{FF2B5EF4-FFF2-40B4-BE49-F238E27FC236}">
                <a16:creationId xmlns:a16="http://schemas.microsoft.com/office/drawing/2014/main" id="{A5354C85-6182-4B24-95D4-8D2389A7F55A}"/>
              </a:ext>
            </a:extLst>
          </p:cNvPr>
          <p:cNvSpPr txBox="1">
            <a:spLocks/>
          </p:cNvSpPr>
          <p:nvPr/>
        </p:nvSpPr>
        <p:spPr>
          <a:xfrm>
            <a:off x="3458422" y="4436230"/>
            <a:ext cx="1603800" cy="87069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800" dirty="0">
                <a:ln w="0"/>
                <a:solidFill>
                  <a:srgbClr val="002060"/>
                </a:solidFill>
              </a:rPr>
              <a:t>#Inclusione</a:t>
            </a:r>
          </a:p>
        </p:txBody>
      </p:sp>
      <p:pic>
        <p:nvPicPr>
          <p:cNvPr id="21" name="Immagine 20">
            <a:extLst>
              <a:ext uri="{FF2B5EF4-FFF2-40B4-BE49-F238E27FC236}">
                <a16:creationId xmlns:a16="http://schemas.microsoft.com/office/drawing/2014/main" id="{718D3B6D-80BC-4DDB-90AF-57C5D379A599}"/>
              </a:ext>
            </a:extLst>
          </p:cNvPr>
          <p:cNvPicPr>
            <a:picLocks noChangeAspect="1"/>
          </p:cNvPicPr>
          <p:nvPr/>
        </p:nvPicPr>
        <p:blipFill>
          <a:blip r:embed="rId3"/>
          <a:stretch>
            <a:fillRect/>
          </a:stretch>
        </p:blipFill>
        <p:spPr>
          <a:xfrm>
            <a:off x="172720" y="6178257"/>
            <a:ext cx="933027" cy="517183"/>
          </a:xfrm>
          <a:prstGeom prst="rect">
            <a:avLst/>
          </a:prstGeom>
        </p:spPr>
      </p:pic>
    </p:spTree>
    <p:extLst>
      <p:ext uri="{BB962C8B-B14F-4D97-AF65-F5344CB8AC3E}">
        <p14:creationId xmlns:p14="http://schemas.microsoft.com/office/powerpoint/2010/main" val="690890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4" descr="elemento grafico SmartArt sequenza temporale&#10;">
            <a:extLst>
              <a:ext uri="{FF2B5EF4-FFF2-40B4-BE49-F238E27FC236}">
                <a16:creationId xmlns:a16="http://schemas.microsoft.com/office/drawing/2014/main" id="{E246B7D8-C843-490A-A5BB-04DFA74A3D8D}"/>
              </a:ext>
            </a:extLst>
          </p:cNvPr>
          <p:cNvGraphicFramePr>
            <a:graphicFrameLocks noGrp="1"/>
          </p:cNvGraphicFramePr>
          <p:nvPr>
            <p:ph idx="1"/>
            <p:extLst>
              <p:ext uri="{D42A27DB-BD31-4B8C-83A1-F6EECF244321}">
                <p14:modId xmlns:p14="http://schemas.microsoft.com/office/powerpoint/2010/main" val="3106072594"/>
              </p:ext>
            </p:extLst>
          </p:nvPr>
        </p:nvGraphicFramePr>
        <p:xfrm>
          <a:off x="999744" y="1072056"/>
          <a:ext cx="10195560" cy="5649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lide Number Placeholder 6">
            <a:extLst>
              <a:ext uri="{FF2B5EF4-FFF2-40B4-BE49-F238E27FC236}">
                <a16:creationId xmlns:a16="http://schemas.microsoft.com/office/drawing/2014/main" id="{501EB541-2706-481E-A838-B8C8D2ADC95E}"/>
              </a:ext>
            </a:extLst>
          </p:cNvPr>
          <p:cNvSpPr>
            <a:spLocks noGrp="1"/>
          </p:cNvSpPr>
          <p:nvPr>
            <p:ph type="sldNum" sz="quarter" idx="12"/>
          </p:nvPr>
        </p:nvSpPr>
        <p:spPr>
          <a:xfrm>
            <a:off x="8610600" y="6356350"/>
            <a:ext cx="2743200" cy="365125"/>
          </a:xfrm>
        </p:spPr>
        <p:txBody>
          <a:bodyPr/>
          <a:lstStyle/>
          <a:p>
            <a:pPr rtl="0">
              <a:spcAft>
                <a:spcPts val="600"/>
              </a:spcAft>
              <a:defRPr/>
            </a:pPr>
            <a:fld id="{D76B855D-E9CC-4FF8-AD85-6CDC7B89A0DE}" type="slidenum">
              <a:rPr lang="it-IT" noProof="0" smtClean="0">
                <a:solidFill>
                  <a:prstClr val="black">
                    <a:tint val="75000"/>
                  </a:prstClr>
                </a:solidFill>
              </a:rPr>
              <a:pPr rtl="0">
                <a:spcAft>
                  <a:spcPts val="600"/>
                </a:spcAft>
                <a:defRPr/>
              </a:pPr>
              <a:t>4</a:t>
            </a:fld>
            <a:endParaRPr lang="it-IT" noProof="0" dirty="0">
              <a:solidFill>
                <a:prstClr val="black">
                  <a:tint val="75000"/>
                </a:prstClr>
              </a:solidFill>
            </a:endParaRPr>
          </a:p>
        </p:txBody>
      </p:sp>
      <p:pic>
        <p:nvPicPr>
          <p:cNvPr id="5" name="Immagine 4">
            <a:extLst>
              <a:ext uri="{FF2B5EF4-FFF2-40B4-BE49-F238E27FC236}">
                <a16:creationId xmlns:a16="http://schemas.microsoft.com/office/drawing/2014/main" id="{C8B04D19-AD61-4B7E-A3B9-875117F78DB3}"/>
              </a:ext>
            </a:extLst>
          </p:cNvPr>
          <p:cNvPicPr>
            <a:picLocks noChangeAspect="1"/>
          </p:cNvPicPr>
          <p:nvPr/>
        </p:nvPicPr>
        <p:blipFill>
          <a:blip r:embed="rId8"/>
          <a:stretch>
            <a:fillRect/>
          </a:stretch>
        </p:blipFill>
        <p:spPr>
          <a:xfrm>
            <a:off x="203200" y="6157937"/>
            <a:ext cx="933027" cy="517183"/>
          </a:xfrm>
          <a:prstGeom prst="rect">
            <a:avLst/>
          </a:prstGeom>
        </p:spPr>
      </p:pic>
      <p:sp>
        <p:nvSpPr>
          <p:cNvPr id="6" name="Titolo 1">
            <a:extLst>
              <a:ext uri="{FF2B5EF4-FFF2-40B4-BE49-F238E27FC236}">
                <a16:creationId xmlns:a16="http://schemas.microsoft.com/office/drawing/2014/main" id="{8AE5CFAE-8485-58F8-A120-0A79AFAFB159}"/>
              </a:ext>
            </a:extLst>
          </p:cNvPr>
          <p:cNvSpPr txBox="1">
            <a:spLocks noChangeArrowheads="1"/>
          </p:cNvSpPr>
          <p:nvPr/>
        </p:nvSpPr>
        <p:spPr bwMode="auto">
          <a:xfrm>
            <a:off x="0" y="253373"/>
            <a:ext cx="12192000" cy="97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entury Gothic" panose="020B0502020202020204" pitchFamily="34" charset="0"/>
              </a:defRPr>
            </a:lvl2pPr>
            <a:lvl3pPr algn="l" rtl="0" eaLnBrk="1" fontAlgn="base" hangingPunct="1">
              <a:lnSpc>
                <a:spcPct val="90000"/>
              </a:lnSpc>
              <a:spcBef>
                <a:spcPct val="0"/>
              </a:spcBef>
              <a:spcAft>
                <a:spcPct val="0"/>
              </a:spcAft>
              <a:defRPr sz="4400">
                <a:solidFill>
                  <a:schemeClr val="tx1"/>
                </a:solidFill>
                <a:latin typeface="Century Gothic" panose="020B0502020202020204" pitchFamily="34" charset="0"/>
              </a:defRPr>
            </a:lvl3pPr>
            <a:lvl4pPr algn="l" rtl="0" eaLnBrk="1" fontAlgn="base" hangingPunct="1">
              <a:lnSpc>
                <a:spcPct val="90000"/>
              </a:lnSpc>
              <a:spcBef>
                <a:spcPct val="0"/>
              </a:spcBef>
              <a:spcAft>
                <a:spcPct val="0"/>
              </a:spcAft>
              <a:defRPr sz="4400">
                <a:solidFill>
                  <a:schemeClr val="tx1"/>
                </a:solidFill>
                <a:latin typeface="Century Gothic" panose="020B0502020202020204" pitchFamily="34" charset="0"/>
              </a:defRPr>
            </a:lvl4pPr>
            <a:lvl5pPr algn="l" rtl="0" eaLnBrk="1" fontAlgn="base" hangingPunct="1">
              <a:lnSpc>
                <a:spcPct val="90000"/>
              </a:lnSpc>
              <a:spcBef>
                <a:spcPct val="0"/>
              </a:spcBef>
              <a:spcAft>
                <a:spcPct val="0"/>
              </a:spcAft>
              <a:defRPr sz="4400">
                <a:solidFill>
                  <a:schemeClr val="tx1"/>
                </a:solidFill>
                <a:latin typeface="Century Gothic" panose="020B0502020202020204" pitchFamily="34" charset="0"/>
              </a:defRPr>
            </a:lvl5pPr>
            <a:lvl6pPr marL="457200" algn="l" rtl="0" eaLnBrk="1" fontAlgn="base" hangingPunct="1">
              <a:lnSpc>
                <a:spcPct val="90000"/>
              </a:lnSpc>
              <a:spcBef>
                <a:spcPct val="0"/>
              </a:spcBef>
              <a:spcAft>
                <a:spcPct val="0"/>
              </a:spcAft>
              <a:defRPr sz="4400">
                <a:solidFill>
                  <a:schemeClr val="tx1"/>
                </a:solidFill>
                <a:latin typeface="Century Gothic" panose="020B0502020202020204" pitchFamily="34" charset="0"/>
              </a:defRPr>
            </a:lvl6pPr>
            <a:lvl7pPr marL="914400" algn="l" rtl="0" eaLnBrk="1" fontAlgn="base" hangingPunct="1">
              <a:lnSpc>
                <a:spcPct val="90000"/>
              </a:lnSpc>
              <a:spcBef>
                <a:spcPct val="0"/>
              </a:spcBef>
              <a:spcAft>
                <a:spcPct val="0"/>
              </a:spcAft>
              <a:defRPr sz="4400">
                <a:solidFill>
                  <a:schemeClr val="tx1"/>
                </a:solidFill>
                <a:latin typeface="Century Gothic" panose="020B0502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Century Gothic" panose="020B0502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Century Gothic" panose="020B0502020202020204" pitchFamily="34" charset="0"/>
              </a:defRPr>
            </a:lvl9pPr>
          </a:lstStyle>
          <a:p>
            <a:pPr algn="ctr"/>
            <a:r>
              <a:rPr lang="it-IT" altLang="it-IT" b="1" cap="small" dirty="0"/>
              <a:t>Approccio educativo</a:t>
            </a:r>
          </a:p>
        </p:txBody>
      </p:sp>
      <p:sp>
        <p:nvSpPr>
          <p:cNvPr id="7" name="CasellaDiTesto 7">
            <a:extLst>
              <a:ext uri="{FF2B5EF4-FFF2-40B4-BE49-F238E27FC236}">
                <a16:creationId xmlns:a16="http://schemas.microsoft.com/office/drawing/2014/main" id="{6D237211-06D3-20B1-2683-9D67B2C8E8DE}"/>
              </a:ext>
            </a:extLst>
          </p:cNvPr>
          <p:cNvSpPr txBox="1"/>
          <p:nvPr/>
        </p:nvSpPr>
        <p:spPr>
          <a:xfrm>
            <a:off x="2036427" y="6448768"/>
            <a:ext cx="8119145" cy="276999"/>
          </a:xfrm>
          <a:prstGeom prst="rect">
            <a:avLst/>
          </a:prstGeom>
          <a:noFill/>
        </p:spPr>
        <p:txBody>
          <a:bodyPr wrap="square" rtlCol="0" anchor="b" anchorCtr="0">
            <a:spAutoFit/>
          </a:bodyPr>
          <a:lstStyle/>
          <a:p>
            <a:pPr algn="ctr"/>
            <a:r>
              <a:rPr lang="it-IT" sz="1200" dirty="0">
                <a:solidFill>
                  <a:schemeClr val="bg1">
                    <a:lumMod val="65000"/>
                  </a:schemeClr>
                </a:solidFill>
              </a:rPr>
              <a:t>Museo del Risparmio</a:t>
            </a:r>
            <a:endParaRPr lang="en-US" sz="1200" dirty="0">
              <a:solidFill>
                <a:schemeClr val="bg1">
                  <a:lumMod val="65000"/>
                </a:schemeClr>
              </a:solidFill>
            </a:endParaRPr>
          </a:p>
        </p:txBody>
      </p:sp>
    </p:spTree>
    <p:extLst>
      <p:ext uri="{BB962C8B-B14F-4D97-AF65-F5344CB8AC3E}">
        <p14:creationId xmlns:p14="http://schemas.microsoft.com/office/powerpoint/2010/main" val="3942647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a:extLst>
              <a:ext uri="{FF2B5EF4-FFF2-40B4-BE49-F238E27FC236}">
                <a16:creationId xmlns:a16="http://schemas.microsoft.com/office/drawing/2014/main" id="{3B5955C5-C9F8-4949-9EFC-3D435BCFBB5D}"/>
              </a:ext>
            </a:extLst>
          </p:cNvPr>
          <p:cNvSpPr>
            <a:spLocks noGrp="1" noChangeArrowheads="1"/>
          </p:cNvSpPr>
          <p:nvPr>
            <p:ph type="ctrTitle"/>
          </p:nvPr>
        </p:nvSpPr>
        <p:spPr>
          <a:xfrm>
            <a:off x="0" y="253373"/>
            <a:ext cx="12192000" cy="970423"/>
          </a:xfrm>
        </p:spPr>
        <p:txBody>
          <a:bodyPr anchor="ctr"/>
          <a:lstStyle/>
          <a:p>
            <a:r>
              <a:rPr lang="it-IT" altLang="it-IT" sz="4400" b="1" cap="small" dirty="0"/>
              <a:t>Le tematiche affrontate</a:t>
            </a:r>
          </a:p>
        </p:txBody>
      </p:sp>
      <p:pic>
        <p:nvPicPr>
          <p:cNvPr id="11" name="Immagine 10">
            <a:extLst>
              <a:ext uri="{FF2B5EF4-FFF2-40B4-BE49-F238E27FC236}">
                <a16:creationId xmlns:a16="http://schemas.microsoft.com/office/drawing/2014/main" id="{4BE5F0C3-4DBD-4586-A64F-4BB18EF57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7850"/>
            <a:ext cx="1322048" cy="700150"/>
          </a:xfrm>
          <a:prstGeom prst="rect">
            <a:avLst/>
          </a:prstGeom>
        </p:spPr>
      </p:pic>
      <p:graphicFrame>
        <p:nvGraphicFramePr>
          <p:cNvPr id="2" name="Segnaposto contenuto 2">
            <a:extLst>
              <a:ext uri="{FF2B5EF4-FFF2-40B4-BE49-F238E27FC236}">
                <a16:creationId xmlns:a16="http://schemas.microsoft.com/office/drawing/2014/main" id="{C980409C-B463-A9A2-8C23-06464954B4ED}"/>
              </a:ext>
            </a:extLst>
          </p:cNvPr>
          <p:cNvGraphicFramePr>
            <a:graphicFrameLocks/>
          </p:cNvGraphicFramePr>
          <p:nvPr>
            <p:extLst>
              <p:ext uri="{D42A27DB-BD31-4B8C-83A1-F6EECF244321}">
                <p14:modId xmlns:p14="http://schemas.microsoft.com/office/powerpoint/2010/main" val="2027379092"/>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asellaDiTesto 12">
            <a:extLst>
              <a:ext uri="{FF2B5EF4-FFF2-40B4-BE49-F238E27FC236}">
                <a16:creationId xmlns:a16="http://schemas.microsoft.com/office/drawing/2014/main" id="{68BFB9DA-4205-C79D-8798-A769023E0F37}"/>
              </a:ext>
            </a:extLst>
          </p:cNvPr>
          <p:cNvSpPr txBox="1"/>
          <p:nvPr/>
        </p:nvSpPr>
        <p:spPr>
          <a:xfrm>
            <a:off x="5883165" y="1825625"/>
            <a:ext cx="5751786" cy="4628994"/>
          </a:xfrm>
          <a:prstGeom prst="rect">
            <a:avLst/>
          </a:prstGeom>
        </p:spPr>
        <p:txBody>
          <a:bodyPr vert="horz" lIns="91440" tIns="45720" rIns="91440" bIns="45720" rtlCol="0">
            <a:normAutofit lnSpcReduction="10000"/>
          </a:bodyPr>
          <a:lstStyle/>
          <a:p>
            <a:pPr marL="342900" indent="-342900">
              <a:spcAft>
                <a:spcPts val="600"/>
              </a:spcAft>
              <a:buFont typeface="+mj-lt"/>
              <a:buAutoNum type="arabicPeriod"/>
            </a:pPr>
            <a:r>
              <a:rPr lang="it-IT" i="0" dirty="0">
                <a:effectLst/>
                <a:latin typeface="+mn-lt"/>
                <a:cs typeface="Poppins" panose="02000000000000000000" pitchFamily="2" charset="0"/>
              </a:rPr>
              <a:t>Elementi base di educazione finanziaria: budget e pianificazione finanziaria, strumenti di pagamento, inflazione, indebitamento e usura,  risparmio e investimenti… </a:t>
            </a:r>
          </a:p>
          <a:p>
            <a:pPr marL="342900" indent="-342900">
              <a:spcAft>
                <a:spcPts val="600"/>
              </a:spcAft>
              <a:buFont typeface="+mj-lt"/>
              <a:buAutoNum type="arabicPeriod"/>
            </a:pPr>
            <a:endParaRPr lang="it-IT" i="0" dirty="0">
              <a:effectLst/>
              <a:latin typeface="+mn-lt"/>
              <a:cs typeface="Poppins" panose="02000000000000000000" pitchFamily="2" charset="0"/>
            </a:endParaRPr>
          </a:p>
          <a:p>
            <a:pPr marL="342900" indent="-342900">
              <a:spcAft>
                <a:spcPts val="600"/>
              </a:spcAft>
              <a:buFont typeface="+mj-lt"/>
              <a:buAutoNum type="arabicPeriod"/>
            </a:pPr>
            <a:r>
              <a:rPr lang="it-IT" dirty="0">
                <a:latin typeface="+mn-lt"/>
                <a:cs typeface="Poppins" panose="02000000000000000000" pitchFamily="2" charset="0"/>
              </a:rPr>
              <a:t>Agenda 2030 e Global Goals, economia circolare, sostenibilità ambientale, inclusione sociale, crisi economiche e ambientali…</a:t>
            </a:r>
          </a:p>
          <a:p>
            <a:pPr marL="342900" indent="-342900">
              <a:spcAft>
                <a:spcPts val="600"/>
              </a:spcAft>
              <a:buFont typeface="+mj-lt"/>
              <a:buAutoNum type="arabicPeriod"/>
            </a:pPr>
            <a:endParaRPr lang="it-IT" i="0" dirty="0">
              <a:effectLst/>
              <a:latin typeface="+mn-lt"/>
              <a:cs typeface="Poppins" panose="02000000000000000000" pitchFamily="2" charset="0"/>
            </a:endParaRPr>
          </a:p>
          <a:p>
            <a:pPr marL="342900" indent="-342900">
              <a:spcAft>
                <a:spcPts val="600"/>
              </a:spcAft>
              <a:buFont typeface="+mj-lt"/>
              <a:buAutoNum type="arabicPeriod"/>
            </a:pPr>
            <a:r>
              <a:rPr lang="it-IT" dirty="0">
                <a:latin typeface="+mn-lt"/>
                <a:cs typeface="Poppins" panose="02000000000000000000" pitchFamily="2" charset="0"/>
              </a:rPr>
              <a:t>Sicurezza informatica, pagamenti digitali, protezione dalle frodi online, cybersecurity, navigare sul web in sicurezza…</a:t>
            </a:r>
          </a:p>
          <a:p>
            <a:pPr marL="342900" indent="-342900">
              <a:spcAft>
                <a:spcPts val="600"/>
              </a:spcAft>
              <a:buFont typeface="+mj-lt"/>
              <a:buAutoNum type="arabicPeriod"/>
            </a:pPr>
            <a:endParaRPr lang="it-IT" i="0" dirty="0">
              <a:effectLst/>
              <a:latin typeface="+mn-lt"/>
              <a:cs typeface="Poppins" panose="02000000000000000000" pitchFamily="2" charset="0"/>
            </a:endParaRPr>
          </a:p>
          <a:p>
            <a:pPr marL="342900" indent="-342900">
              <a:spcAft>
                <a:spcPts val="600"/>
              </a:spcAft>
              <a:buFont typeface="+mj-lt"/>
              <a:buAutoNum type="arabicPeriod"/>
            </a:pPr>
            <a:r>
              <a:rPr lang="it-IT" i="0" dirty="0">
                <a:effectLst/>
                <a:latin typeface="+mn-lt"/>
                <a:cs typeface="Poppins" panose="02000000000000000000" pitchFamily="2" charset="0"/>
              </a:rPr>
              <a:t>Valorizzazione del talento e del capitale umano, mentoring, trend lavorativi del futuro…</a:t>
            </a:r>
          </a:p>
        </p:txBody>
      </p:sp>
      <p:sp>
        <p:nvSpPr>
          <p:cNvPr id="4" name="CasellaDiTesto 7">
            <a:extLst>
              <a:ext uri="{FF2B5EF4-FFF2-40B4-BE49-F238E27FC236}">
                <a16:creationId xmlns:a16="http://schemas.microsoft.com/office/drawing/2014/main" id="{FA342320-91DE-38F3-1A92-342D9072286D}"/>
              </a:ext>
            </a:extLst>
          </p:cNvPr>
          <p:cNvSpPr txBox="1"/>
          <p:nvPr/>
        </p:nvSpPr>
        <p:spPr>
          <a:xfrm>
            <a:off x="2036427" y="6448768"/>
            <a:ext cx="8119145" cy="276999"/>
          </a:xfrm>
          <a:prstGeom prst="rect">
            <a:avLst/>
          </a:prstGeom>
          <a:noFill/>
        </p:spPr>
        <p:txBody>
          <a:bodyPr wrap="square" rtlCol="0" anchor="b" anchorCtr="0">
            <a:spAutoFit/>
          </a:bodyPr>
          <a:lstStyle/>
          <a:p>
            <a:pPr algn="ctr"/>
            <a:r>
              <a:rPr lang="it-IT" sz="1200" dirty="0">
                <a:solidFill>
                  <a:schemeClr val="bg1">
                    <a:lumMod val="65000"/>
                  </a:schemeClr>
                </a:solidFill>
              </a:rPr>
              <a:t>Museo del Risparmio</a:t>
            </a:r>
            <a:endParaRPr lang="en-US" sz="1200" dirty="0">
              <a:solidFill>
                <a:schemeClr val="bg1">
                  <a:lumMod val="65000"/>
                </a:schemeClr>
              </a:solidFill>
            </a:endParaRPr>
          </a:p>
        </p:txBody>
      </p:sp>
    </p:spTree>
    <p:extLst>
      <p:ext uri="{BB962C8B-B14F-4D97-AF65-F5344CB8AC3E}">
        <p14:creationId xmlns:p14="http://schemas.microsoft.com/office/powerpoint/2010/main" val="2095156963"/>
      </p:ext>
    </p:extLst>
  </p:cSld>
  <p:clrMapOvr>
    <a:masterClrMapping/>
  </p:clrMapOvr>
  <p:extLst>
    <p:ext uri="{E180D4A7-C9FB-4DFB-919C-405C955672EB}">
      <p14:showEvtLst xmlns:p14="http://schemas.microsoft.com/office/powerpoint/2010/main">
        <p14:playEvt time="201" objId="3"/>
        <p14:stopEvt time="337"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olo 1">
            <a:extLst>
              <a:ext uri="{FF2B5EF4-FFF2-40B4-BE49-F238E27FC236}">
                <a16:creationId xmlns:a16="http://schemas.microsoft.com/office/drawing/2014/main" id="{AA593B86-45DE-481D-9441-55C7BC72DE11}"/>
              </a:ext>
            </a:extLst>
          </p:cNvPr>
          <p:cNvSpPr>
            <a:spLocks noGrp="1" noChangeArrowheads="1"/>
          </p:cNvSpPr>
          <p:nvPr>
            <p:ph type="ctrTitle"/>
          </p:nvPr>
        </p:nvSpPr>
        <p:spPr>
          <a:xfrm>
            <a:off x="0" y="253373"/>
            <a:ext cx="12192000" cy="970423"/>
          </a:xfrm>
        </p:spPr>
        <p:txBody>
          <a:bodyPr anchor="ctr"/>
          <a:lstStyle/>
          <a:p>
            <a:r>
              <a:rPr lang="it-IT" altLang="it-IT" sz="4400" b="1" cap="small" dirty="0"/>
              <a:t>Le nostre attività</a:t>
            </a:r>
          </a:p>
        </p:txBody>
      </p:sp>
      <p:pic>
        <p:nvPicPr>
          <p:cNvPr id="7" name="Immagine 6">
            <a:extLst>
              <a:ext uri="{FF2B5EF4-FFF2-40B4-BE49-F238E27FC236}">
                <a16:creationId xmlns:a16="http://schemas.microsoft.com/office/drawing/2014/main" id="{BD8F2525-4506-43DB-81F6-A70C02B93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7850"/>
            <a:ext cx="1322048" cy="700150"/>
          </a:xfrm>
          <a:prstGeom prst="rect">
            <a:avLst/>
          </a:prstGeom>
        </p:spPr>
      </p:pic>
      <p:graphicFrame>
        <p:nvGraphicFramePr>
          <p:cNvPr id="2" name="Segnaposto contenuto 2">
            <a:extLst>
              <a:ext uri="{FF2B5EF4-FFF2-40B4-BE49-F238E27FC236}">
                <a16:creationId xmlns:a16="http://schemas.microsoft.com/office/drawing/2014/main" id="{5A0041D0-0A01-C8AD-C7E6-9F320C0C7B6C}"/>
              </a:ext>
            </a:extLst>
          </p:cNvPr>
          <p:cNvGraphicFramePr>
            <a:graphicFrameLocks/>
          </p:cNvGraphicFramePr>
          <p:nvPr>
            <p:extLst>
              <p:ext uri="{D42A27DB-BD31-4B8C-83A1-F6EECF244321}">
                <p14:modId xmlns:p14="http://schemas.microsoft.com/office/powerpoint/2010/main" val="2343027342"/>
              </p:ext>
            </p:extLst>
          </p:nvPr>
        </p:nvGraphicFramePr>
        <p:xfrm>
          <a:off x="4768379" y="1325995"/>
          <a:ext cx="6172200" cy="5368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3" name="Connettore diritto 13">
            <a:extLst>
              <a:ext uri="{FF2B5EF4-FFF2-40B4-BE49-F238E27FC236}">
                <a16:creationId xmlns:a16="http://schemas.microsoft.com/office/drawing/2014/main" id="{DEE04559-5398-D6AA-9691-F24AA3E219B4}"/>
              </a:ext>
            </a:extLst>
          </p:cNvPr>
          <p:cNvCxnSpPr>
            <a:cxnSpLocks/>
          </p:cNvCxnSpPr>
          <p:nvPr/>
        </p:nvCxnSpPr>
        <p:spPr>
          <a:xfrm flipV="1">
            <a:off x="599131" y="5677423"/>
            <a:ext cx="3240000" cy="11485"/>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asellaDiTesto 14">
            <a:extLst>
              <a:ext uri="{FF2B5EF4-FFF2-40B4-BE49-F238E27FC236}">
                <a16:creationId xmlns:a16="http://schemas.microsoft.com/office/drawing/2014/main" id="{98D26A9F-0BD8-4BB7-CE5E-05A144745BB8}"/>
              </a:ext>
            </a:extLst>
          </p:cNvPr>
          <p:cNvSpPr txBox="1"/>
          <p:nvPr/>
        </p:nvSpPr>
        <p:spPr>
          <a:xfrm>
            <a:off x="483476" y="5752127"/>
            <a:ext cx="3240000" cy="461665"/>
          </a:xfrm>
          <a:prstGeom prst="rect">
            <a:avLst/>
          </a:prstGeom>
          <a:noFill/>
        </p:spPr>
        <p:txBody>
          <a:bodyPr wrap="square" rtlCol="0">
            <a:spAutoFit/>
          </a:bodyPr>
          <a:lstStyle/>
          <a:p>
            <a:pPr algn="ctr"/>
            <a:r>
              <a:rPr lang="it-IT" sz="2400" b="1" dirty="0">
                <a:solidFill>
                  <a:schemeClr val="bg2">
                    <a:lumMod val="50000"/>
                  </a:schemeClr>
                </a:solidFill>
              </a:rPr>
              <a:t>AZIONI</a:t>
            </a:r>
            <a:endParaRPr lang="en-US" sz="2400" b="1" dirty="0">
              <a:solidFill>
                <a:schemeClr val="bg2">
                  <a:lumMod val="50000"/>
                </a:schemeClr>
              </a:solidFill>
            </a:endParaRPr>
          </a:p>
        </p:txBody>
      </p:sp>
      <p:pic>
        <p:nvPicPr>
          <p:cNvPr id="11" name="Picture 10">
            <a:extLst>
              <a:ext uri="{FF2B5EF4-FFF2-40B4-BE49-F238E27FC236}">
                <a16:creationId xmlns:a16="http://schemas.microsoft.com/office/drawing/2014/main" id="{E1046AAA-7496-5402-F597-81B46ED5F0B9}"/>
              </a:ext>
            </a:extLst>
          </p:cNvPr>
          <p:cNvPicPr>
            <a:picLocks noChangeAspect="1"/>
          </p:cNvPicPr>
          <p:nvPr/>
        </p:nvPicPr>
        <p:blipFill>
          <a:blip r:embed="rId9"/>
          <a:stretch>
            <a:fillRect/>
          </a:stretch>
        </p:blipFill>
        <p:spPr>
          <a:xfrm>
            <a:off x="664050" y="1686944"/>
            <a:ext cx="3059426" cy="3873806"/>
          </a:xfrm>
          <a:prstGeom prst="rect">
            <a:avLst/>
          </a:prstGeom>
        </p:spPr>
      </p:pic>
    </p:spTree>
    <p:extLst>
      <p:ext uri="{BB962C8B-B14F-4D97-AF65-F5344CB8AC3E}">
        <p14:creationId xmlns:p14="http://schemas.microsoft.com/office/powerpoint/2010/main" val="3779419486"/>
      </p:ext>
    </p:extLst>
  </p:cSld>
  <p:clrMapOvr>
    <a:masterClrMapping/>
  </p:clrMapOvr>
  <p:extLst>
    <p:ext uri="{E180D4A7-C9FB-4DFB-919C-405C955672EB}">
      <p14:showEvtLst xmlns:p14="http://schemas.microsoft.com/office/powerpoint/2010/main">
        <p14:playEvt time="201" objId="3"/>
        <p14:stopEvt time="337"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id="{BC865294-A5C1-49A4-BB32-9E5FD5F54361}"/>
              </a:ext>
            </a:extLst>
          </p:cNvPr>
          <p:cNvSpPr/>
          <p:nvPr/>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2060"/>
              </a:solidFill>
            </a:endParaRPr>
          </a:p>
        </p:txBody>
      </p:sp>
      <p:sp>
        <p:nvSpPr>
          <p:cNvPr id="2" name="Titolo 1">
            <a:extLst>
              <a:ext uri="{FF2B5EF4-FFF2-40B4-BE49-F238E27FC236}">
                <a16:creationId xmlns:a16="http://schemas.microsoft.com/office/drawing/2014/main" id="{F7CEB8CC-E887-4C39-A032-E3471EDC043E}"/>
              </a:ext>
            </a:extLst>
          </p:cNvPr>
          <p:cNvSpPr>
            <a:spLocks noGrp="1"/>
          </p:cNvSpPr>
          <p:nvPr>
            <p:ph type="title"/>
          </p:nvPr>
        </p:nvSpPr>
        <p:spPr>
          <a:xfrm>
            <a:off x="841248" y="15809"/>
            <a:ext cx="10515600" cy="1325563"/>
          </a:xfrm>
        </p:spPr>
        <p:txBody>
          <a:bodyPr rtlCol="0"/>
          <a:lstStyle/>
          <a:p>
            <a:pPr algn="ctr" rtl="0"/>
            <a:r>
              <a:rPr lang="it-IT" b="1" cap="small" dirty="0">
                <a:solidFill>
                  <a:schemeClr val="bg1"/>
                </a:solidFill>
              </a:rPr>
              <a:t>Strumenti </a:t>
            </a:r>
          </a:p>
        </p:txBody>
      </p:sp>
      <p:sp>
        <p:nvSpPr>
          <p:cNvPr id="22" name="Slide Number Placeholder 6">
            <a:extLst>
              <a:ext uri="{FF2B5EF4-FFF2-40B4-BE49-F238E27FC236}">
                <a16:creationId xmlns:a16="http://schemas.microsoft.com/office/drawing/2014/main" id="{5B31A576-91C2-4F3D-83D0-DC86F5C250EB}"/>
              </a:ext>
            </a:extLst>
          </p:cNvPr>
          <p:cNvSpPr>
            <a:spLocks noGrp="1"/>
          </p:cNvSpPr>
          <p:nvPr>
            <p:ph type="sldNum" sz="quarter" idx="12"/>
          </p:nvPr>
        </p:nvSpPr>
        <p:spPr>
          <a:xfrm>
            <a:off x="8610600" y="6346825"/>
            <a:ext cx="2743200" cy="365125"/>
          </a:xfrm>
        </p:spPr>
        <p:txBody>
          <a:bodyPr/>
          <a:lstStyle/>
          <a:p>
            <a:pPr rtl="0">
              <a:spcAft>
                <a:spcPts val="600"/>
              </a:spcAft>
              <a:defRPr/>
            </a:pPr>
            <a:fld id="{D76B855D-E9CC-4FF8-AD85-6CDC7B89A0DE}" type="slidenum">
              <a:rPr lang="it-IT" noProof="0" smtClean="0">
                <a:solidFill>
                  <a:prstClr val="black">
                    <a:tint val="75000"/>
                  </a:prstClr>
                </a:solidFill>
              </a:rPr>
              <a:pPr rtl="0">
                <a:spcAft>
                  <a:spcPts val="600"/>
                </a:spcAft>
                <a:defRPr/>
              </a:pPr>
              <a:t>7</a:t>
            </a:fld>
            <a:endParaRPr lang="it-IT" noProof="0" dirty="0">
              <a:solidFill>
                <a:prstClr val="black">
                  <a:tint val="75000"/>
                </a:prstClr>
              </a:solidFill>
            </a:endParaRPr>
          </a:p>
        </p:txBody>
      </p:sp>
      <p:pic>
        <p:nvPicPr>
          <p:cNvPr id="21" name="Immagine 20">
            <a:extLst>
              <a:ext uri="{FF2B5EF4-FFF2-40B4-BE49-F238E27FC236}">
                <a16:creationId xmlns:a16="http://schemas.microsoft.com/office/drawing/2014/main" id="{718D3B6D-80BC-4DDB-90AF-57C5D379A599}"/>
              </a:ext>
            </a:extLst>
          </p:cNvPr>
          <p:cNvPicPr>
            <a:picLocks noChangeAspect="1"/>
          </p:cNvPicPr>
          <p:nvPr/>
        </p:nvPicPr>
        <p:blipFill>
          <a:blip r:embed="rId3"/>
          <a:stretch>
            <a:fillRect/>
          </a:stretch>
        </p:blipFill>
        <p:spPr>
          <a:xfrm>
            <a:off x="172720" y="6178257"/>
            <a:ext cx="933027" cy="517183"/>
          </a:xfrm>
          <a:prstGeom prst="rect">
            <a:avLst/>
          </a:prstGeom>
        </p:spPr>
      </p:pic>
      <p:sp>
        <p:nvSpPr>
          <p:cNvPr id="3" name="CasellaDiTesto 7">
            <a:extLst>
              <a:ext uri="{FF2B5EF4-FFF2-40B4-BE49-F238E27FC236}">
                <a16:creationId xmlns:a16="http://schemas.microsoft.com/office/drawing/2014/main" id="{5F2D6FC2-73E1-531D-C0F4-22779FC096F0}"/>
              </a:ext>
            </a:extLst>
          </p:cNvPr>
          <p:cNvSpPr txBox="1"/>
          <p:nvPr/>
        </p:nvSpPr>
        <p:spPr>
          <a:xfrm>
            <a:off x="2036427" y="6448768"/>
            <a:ext cx="8119145" cy="276999"/>
          </a:xfrm>
          <a:prstGeom prst="rect">
            <a:avLst/>
          </a:prstGeom>
          <a:noFill/>
        </p:spPr>
        <p:txBody>
          <a:bodyPr wrap="square" rtlCol="0" anchor="b" anchorCtr="0">
            <a:spAutoFit/>
          </a:bodyPr>
          <a:lstStyle/>
          <a:p>
            <a:pPr algn="ctr"/>
            <a:r>
              <a:rPr lang="it-IT" sz="1200" dirty="0">
                <a:solidFill>
                  <a:schemeClr val="bg1">
                    <a:lumMod val="65000"/>
                  </a:schemeClr>
                </a:solidFill>
              </a:rPr>
              <a:t>Museo del Risparmio</a:t>
            </a:r>
            <a:endParaRPr lang="en-US" sz="1200" dirty="0">
              <a:solidFill>
                <a:schemeClr val="bg1">
                  <a:lumMod val="65000"/>
                </a:schemeClr>
              </a:solidFill>
            </a:endParaRPr>
          </a:p>
        </p:txBody>
      </p:sp>
      <p:sp>
        <p:nvSpPr>
          <p:cNvPr id="9" name="Segnaposto testo 2">
            <a:extLst>
              <a:ext uri="{FF2B5EF4-FFF2-40B4-BE49-F238E27FC236}">
                <a16:creationId xmlns:a16="http://schemas.microsoft.com/office/drawing/2014/main" id="{2D54E248-425F-62F7-41D9-2C1DD1B73AEA}"/>
              </a:ext>
            </a:extLst>
          </p:cNvPr>
          <p:cNvSpPr>
            <a:spLocks noGrp="1"/>
          </p:cNvSpPr>
          <p:nvPr>
            <p:ph type="body" idx="1"/>
          </p:nvPr>
        </p:nvSpPr>
        <p:spPr>
          <a:xfrm>
            <a:off x="754506" y="3134678"/>
            <a:ext cx="2088000" cy="576688"/>
          </a:xfrm>
          <a:solidFill>
            <a:schemeClr val="tx2">
              <a:lumMod val="60000"/>
              <a:lumOff val="40000"/>
            </a:schemeClr>
          </a:solidFill>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rtl="0"/>
            <a:r>
              <a:rPr lang="it-IT" dirty="0">
                <a:solidFill>
                  <a:schemeClr val="bg1"/>
                </a:solidFill>
                <a:cs typeface="Poppins" panose="02000000000000000000" pitchFamily="2" charset="0"/>
              </a:rPr>
              <a:t>APP</a:t>
            </a:r>
          </a:p>
        </p:txBody>
      </p:sp>
      <p:sp>
        <p:nvSpPr>
          <p:cNvPr id="11" name="Segnaposto contenuto 3">
            <a:extLst>
              <a:ext uri="{FF2B5EF4-FFF2-40B4-BE49-F238E27FC236}">
                <a16:creationId xmlns:a16="http://schemas.microsoft.com/office/drawing/2014/main" id="{D434B8B9-0807-423F-1F60-184B03D5656B}"/>
              </a:ext>
            </a:extLst>
          </p:cNvPr>
          <p:cNvSpPr>
            <a:spLocks noGrp="1"/>
          </p:cNvSpPr>
          <p:nvPr>
            <p:ph sz="half" idx="2"/>
          </p:nvPr>
        </p:nvSpPr>
        <p:spPr>
          <a:xfrm>
            <a:off x="590690" y="3873894"/>
            <a:ext cx="2271781" cy="2540497"/>
          </a:xfrm>
        </p:spPr>
        <p:txBody>
          <a:bodyPr rtlCol="0">
            <a:normAutofit fontScale="92500"/>
          </a:bodyPr>
          <a:lstStyle/>
          <a:p>
            <a:pPr algn="ctr">
              <a:lnSpc>
                <a:spcPct val="100000"/>
              </a:lnSpc>
            </a:pPr>
            <a:r>
              <a:rPr lang="it-IT" sz="1800" dirty="0">
                <a:solidFill>
                  <a:schemeClr val="bg1"/>
                </a:solidFill>
                <a:cs typeface="Poppins" panose="02000000000000000000" pitchFamily="2" charset="0"/>
              </a:rPr>
              <a:t>Green </a:t>
            </a:r>
            <a:r>
              <a:rPr lang="it-IT" sz="1800" dirty="0" err="1">
                <a:solidFill>
                  <a:schemeClr val="bg1"/>
                </a:solidFill>
                <a:cs typeface="Poppins" panose="02000000000000000000" pitchFamily="2" charset="0"/>
              </a:rPr>
              <a:t>hero</a:t>
            </a:r>
            <a:endParaRPr lang="it-IT" sz="1800" dirty="0">
              <a:solidFill>
                <a:schemeClr val="bg1"/>
              </a:solidFill>
              <a:cs typeface="Poppins" panose="02000000000000000000" pitchFamily="2" charset="0"/>
            </a:endParaRPr>
          </a:p>
          <a:p>
            <a:pPr algn="ctr">
              <a:lnSpc>
                <a:spcPct val="100000"/>
              </a:lnSpc>
            </a:pPr>
            <a:r>
              <a:rPr lang="it-IT" sz="1800" dirty="0">
                <a:solidFill>
                  <a:schemeClr val="bg1"/>
                </a:solidFill>
                <a:cs typeface="Poppins" panose="02000000000000000000" pitchFamily="2" charset="0"/>
              </a:rPr>
              <a:t>Planet </a:t>
            </a:r>
            <a:r>
              <a:rPr lang="it-IT" sz="1800" dirty="0" err="1">
                <a:solidFill>
                  <a:schemeClr val="bg1"/>
                </a:solidFill>
                <a:cs typeface="Poppins" panose="02000000000000000000" pitchFamily="2" charset="0"/>
              </a:rPr>
              <a:t>guardian</a:t>
            </a:r>
            <a:endParaRPr lang="it-IT" sz="1800" dirty="0">
              <a:solidFill>
                <a:schemeClr val="bg1"/>
              </a:solidFill>
              <a:cs typeface="Poppins" panose="02000000000000000000" pitchFamily="2" charset="0"/>
            </a:endParaRPr>
          </a:p>
          <a:p>
            <a:pPr algn="ctr">
              <a:lnSpc>
                <a:spcPct val="100000"/>
              </a:lnSpc>
            </a:pPr>
            <a:r>
              <a:rPr lang="it-IT" sz="1800" dirty="0" err="1">
                <a:solidFill>
                  <a:schemeClr val="bg1"/>
                </a:solidFill>
                <a:cs typeface="Poppins" panose="02000000000000000000" pitchFamily="2" charset="0"/>
              </a:rPr>
              <a:t>Equality</a:t>
            </a:r>
            <a:r>
              <a:rPr lang="it-IT" sz="1800" dirty="0">
                <a:solidFill>
                  <a:schemeClr val="bg1"/>
                </a:solidFill>
                <a:cs typeface="Poppins" panose="02000000000000000000" pitchFamily="2" charset="0"/>
              </a:rPr>
              <a:t> </a:t>
            </a:r>
            <a:r>
              <a:rPr lang="it-IT" sz="1800" dirty="0" err="1">
                <a:solidFill>
                  <a:schemeClr val="bg1"/>
                </a:solidFill>
                <a:cs typeface="Poppins" panose="02000000000000000000" pitchFamily="2" charset="0"/>
              </a:rPr>
              <a:t>defender</a:t>
            </a:r>
            <a:endParaRPr lang="it-IT" sz="1800" dirty="0">
              <a:solidFill>
                <a:schemeClr val="bg1"/>
              </a:solidFill>
              <a:cs typeface="Poppins" panose="02000000000000000000" pitchFamily="2" charset="0"/>
            </a:endParaRPr>
          </a:p>
          <a:p>
            <a:pPr algn="ctr">
              <a:lnSpc>
                <a:spcPct val="100000"/>
              </a:lnSpc>
            </a:pPr>
            <a:r>
              <a:rPr lang="it-IT" sz="1800" dirty="0">
                <a:solidFill>
                  <a:schemeClr val="bg1"/>
                </a:solidFill>
                <a:cs typeface="Poppins" panose="02000000000000000000" pitchFamily="2" charset="0"/>
              </a:rPr>
              <a:t>Be prime </a:t>
            </a:r>
            <a:r>
              <a:rPr lang="it-IT" sz="1800" dirty="0" err="1">
                <a:solidFill>
                  <a:schemeClr val="bg1"/>
                </a:solidFill>
                <a:cs typeface="Poppins" panose="02000000000000000000" pitchFamily="2" charset="0"/>
              </a:rPr>
              <a:t>minister</a:t>
            </a:r>
            <a:endParaRPr lang="it-IT" sz="1800" dirty="0">
              <a:solidFill>
                <a:schemeClr val="bg1"/>
              </a:solidFill>
              <a:cs typeface="Poppins" panose="02000000000000000000" pitchFamily="2" charset="0"/>
            </a:endParaRPr>
          </a:p>
          <a:p>
            <a:pPr algn="ctr">
              <a:lnSpc>
                <a:spcPct val="100000"/>
              </a:lnSpc>
            </a:pPr>
            <a:r>
              <a:rPr lang="it-IT" sz="1800" dirty="0" err="1">
                <a:solidFill>
                  <a:schemeClr val="bg1"/>
                </a:solidFill>
                <a:cs typeface="Poppins" panose="02000000000000000000" pitchFamily="2" charset="0"/>
              </a:rPr>
              <a:t>It’s</a:t>
            </a:r>
            <a:r>
              <a:rPr lang="it-IT" sz="1800" dirty="0">
                <a:solidFill>
                  <a:schemeClr val="bg1"/>
                </a:solidFill>
                <a:cs typeface="Poppins" panose="02000000000000000000" pitchFamily="2" charset="0"/>
              </a:rPr>
              <a:t> </a:t>
            </a:r>
            <a:r>
              <a:rPr lang="it-IT" sz="1800" dirty="0" err="1">
                <a:solidFill>
                  <a:schemeClr val="bg1"/>
                </a:solidFill>
                <a:cs typeface="Poppins" panose="02000000000000000000" pitchFamily="2" charset="0"/>
              </a:rPr>
              <a:t>my</a:t>
            </a:r>
            <a:r>
              <a:rPr lang="it-IT" sz="1800" dirty="0">
                <a:solidFill>
                  <a:schemeClr val="bg1"/>
                </a:solidFill>
                <a:cs typeface="Poppins" panose="02000000000000000000" pitchFamily="2" charset="0"/>
              </a:rPr>
              <a:t> life</a:t>
            </a:r>
          </a:p>
          <a:p>
            <a:pPr algn="ctr">
              <a:lnSpc>
                <a:spcPct val="100000"/>
              </a:lnSpc>
            </a:pPr>
            <a:r>
              <a:rPr lang="it-IT" sz="1800" dirty="0">
                <a:solidFill>
                  <a:schemeClr val="bg1"/>
                </a:solidFill>
                <a:cs typeface="Poppins" panose="02000000000000000000" pitchFamily="2" charset="0"/>
              </a:rPr>
              <a:t>Il tesoro di Mica</a:t>
            </a:r>
          </a:p>
        </p:txBody>
      </p:sp>
      <p:pic>
        <p:nvPicPr>
          <p:cNvPr id="12" name="Picture 2" descr="mica la formica">
            <a:extLst>
              <a:ext uri="{FF2B5EF4-FFF2-40B4-BE49-F238E27FC236}">
                <a16:creationId xmlns:a16="http://schemas.microsoft.com/office/drawing/2014/main" id="{C20C2E80-78D6-A82D-EBCF-24807F693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06" y="1219703"/>
            <a:ext cx="2088000" cy="17634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Segnaposto testo 2">
            <a:extLst>
              <a:ext uri="{FF2B5EF4-FFF2-40B4-BE49-F238E27FC236}">
                <a16:creationId xmlns:a16="http://schemas.microsoft.com/office/drawing/2014/main" id="{CA229968-1565-FF36-4741-42BB1AD55C0F}"/>
              </a:ext>
            </a:extLst>
          </p:cNvPr>
          <p:cNvSpPr txBox="1">
            <a:spLocks/>
          </p:cNvSpPr>
          <p:nvPr/>
        </p:nvSpPr>
        <p:spPr>
          <a:xfrm>
            <a:off x="3617826" y="3128054"/>
            <a:ext cx="2263793" cy="576688"/>
          </a:xfrm>
          <a:prstGeom prst="rect">
            <a:avLst/>
          </a:prstGeom>
          <a:solidFill>
            <a:schemeClr val="tx2">
              <a:lumMod val="60000"/>
              <a:lumOff val="40000"/>
            </a:schemeClr>
          </a:solidFill>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prstClr val="white"/>
                </a:solidFill>
                <a:effectLst/>
                <a:uLnTx/>
                <a:uFillTx/>
                <a:ea typeface="+mn-ea"/>
                <a:cs typeface="Poppins" panose="02000000000000000000" pitchFamily="2" charset="0"/>
              </a:rPr>
              <a:t>PUBBLICAZIONI</a:t>
            </a:r>
          </a:p>
        </p:txBody>
      </p:sp>
      <p:sp>
        <p:nvSpPr>
          <p:cNvPr id="15" name="Segnaposto contenuto 3">
            <a:extLst>
              <a:ext uri="{FF2B5EF4-FFF2-40B4-BE49-F238E27FC236}">
                <a16:creationId xmlns:a16="http://schemas.microsoft.com/office/drawing/2014/main" id="{A54365EE-5EE2-295B-98AD-9F1D6A7E6E63}"/>
              </a:ext>
            </a:extLst>
          </p:cNvPr>
          <p:cNvSpPr txBox="1">
            <a:spLocks/>
          </p:cNvSpPr>
          <p:nvPr/>
        </p:nvSpPr>
        <p:spPr>
          <a:xfrm>
            <a:off x="3357077" y="3867270"/>
            <a:ext cx="2524542" cy="254049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white"/>
                </a:solidFill>
                <a:effectLst/>
                <a:uLnTx/>
                <a:uFillTx/>
                <a:ea typeface="+mn-ea"/>
                <a:cs typeface="Poppins" panose="02000000000000000000" pitchFamily="2" charset="0"/>
              </a:rPr>
              <a:t>Le parole del credito</a:t>
            </a: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white"/>
                </a:solidFill>
                <a:effectLst/>
                <a:uLnTx/>
                <a:uFillTx/>
                <a:ea typeface="+mn-ea"/>
                <a:cs typeface="Poppins" panose="02000000000000000000" pitchFamily="2" charset="0"/>
              </a:rPr>
              <a:t>Le favole di ARCO&amp;IRIS</a:t>
            </a: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err="1">
                <a:ln>
                  <a:noFill/>
                </a:ln>
                <a:solidFill>
                  <a:prstClr val="white"/>
                </a:solidFill>
                <a:effectLst/>
                <a:uLnTx/>
                <a:uFillTx/>
                <a:ea typeface="+mn-ea"/>
                <a:cs typeface="Poppins" panose="02000000000000000000" pitchFamily="2" charset="0"/>
              </a:rPr>
              <a:t>Paghetta&amp;Co</a:t>
            </a:r>
            <a:endParaRPr kumimoji="0" lang="it-IT" sz="1800" b="0" i="0" u="none" strike="noStrike" kern="1200" cap="none" spc="0" normalizeH="0" baseline="0" noProof="0" dirty="0">
              <a:ln>
                <a:noFill/>
              </a:ln>
              <a:solidFill>
                <a:prstClr val="white"/>
              </a:solidFill>
              <a:effectLst/>
              <a:uLnTx/>
              <a:uFillTx/>
              <a:ea typeface="+mn-ea"/>
              <a:cs typeface="Poppins" panose="02000000000000000000" pitchFamily="2" charset="0"/>
            </a:endParaRP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white"/>
                </a:solidFill>
                <a:effectLst/>
                <a:uLnTx/>
                <a:uFillTx/>
                <a:ea typeface="+mn-ea"/>
                <a:cs typeface="Poppins" panose="02000000000000000000" pitchFamily="2" charset="0"/>
              </a:rPr>
              <a:t>ABC del risparmiatore</a:t>
            </a: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white"/>
                </a:solidFill>
                <a:effectLst/>
                <a:uLnTx/>
                <a:uFillTx/>
                <a:ea typeface="+mn-ea"/>
                <a:cs typeface="Poppins" panose="02000000000000000000" pitchFamily="2" charset="0"/>
              </a:rPr>
              <a:t>Non solo capelli</a:t>
            </a:r>
          </a:p>
        </p:txBody>
      </p:sp>
      <p:sp>
        <p:nvSpPr>
          <p:cNvPr id="30" name="Segnaposto testo 2">
            <a:extLst>
              <a:ext uri="{FF2B5EF4-FFF2-40B4-BE49-F238E27FC236}">
                <a16:creationId xmlns:a16="http://schemas.microsoft.com/office/drawing/2014/main" id="{7D58B645-8EDB-FCB5-6B62-6CBE47494D26}"/>
              </a:ext>
            </a:extLst>
          </p:cNvPr>
          <p:cNvSpPr txBox="1">
            <a:spLocks/>
          </p:cNvSpPr>
          <p:nvPr/>
        </p:nvSpPr>
        <p:spPr>
          <a:xfrm>
            <a:off x="6553974" y="3111491"/>
            <a:ext cx="2088000" cy="576688"/>
          </a:xfrm>
          <a:prstGeom prst="rect">
            <a:avLst/>
          </a:prstGeom>
          <a:solidFill>
            <a:schemeClr val="tx2">
              <a:lumMod val="60000"/>
              <a:lumOff val="40000"/>
            </a:schemeClr>
          </a:solidFill>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prstClr val="white"/>
                </a:solidFill>
                <a:effectLst/>
                <a:uLnTx/>
                <a:uFillTx/>
                <a:ea typeface="+mn-ea"/>
                <a:cs typeface="Poppins" panose="02000000000000000000" pitchFamily="2" charset="0"/>
              </a:rPr>
              <a:t>PODCAST</a:t>
            </a:r>
          </a:p>
        </p:txBody>
      </p:sp>
      <p:sp>
        <p:nvSpPr>
          <p:cNvPr id="31" name="Segnaposto contenuto 3">
            <a:extLst>
              <a:ext uri="{FF2B5EF4-FFF2-40B4-BE49-F238E27FC236}">
                <a16:creationId xmlns:a16="http://schemas.microsoft.com/office/drawing/2014/main" id="{1B85F184-EF87-2D35-30E3-D5EED6FD0535}"/>
              </a:ext>
            </a:extLst>
          </p:cNvPr>
          <p:cNvSpPr txBox="1">
            <a:spLocks/>
          </p:cNvSpPr>
          <p:nvPr/>
        </p:nvSpPr>
        <p:spPr>
          <a:xfrm>
            <a:off x="6461386" y="3850708"/>
            <a:ext cx="2271781" cy="13971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err="1">
                <a:ln>
                  <a:noFill/>
                </a:ln>
                <a:solidFill>
                  <a:prstClr val="white"/>
                </a:solidFill>
                <a:effectLst/>
                <a:uLnTx/>
                <a:uFillTx/>
                <a:ea typeface="+mn-ea"/>
                <a:cs typeface="Poppins" panose="02000000000000000000" pitchFamily="2" charset="0"/>
              </a:rPr>
              <a:t>CasaMica</a:t>
            </a:r>
            <a:endParaRPr kumimoji="0" lang="it-IT" sz="1800" b="0" i="0" u="none" strike="noStrike" kern="1200" cap="none" spc="0" normalizeH="0" baseline="0" noProof="0" dirty="0">
              <a:ln>
                <a:noFill/>
              </a:ln>
              <a:solidFill>
                <a:prstClr val="white"/>
              </a:solidFill>
              <a:effectLst/>
              <a:uLnTx/>
              <a:uFillTx/>
              <a:ea typeface="+mn-ea"/>
              <a:cs typeface="Poppins" panose="02000000000000000000" pitchFamily="2" charset="0"/>
            </a:endParaRP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white"/>
                </a:solidFill>
                <a:effectLst/>
                <a:uLnTx/>
                <a:uFillTx/>
                <a:ea typeface="+mn-ea"/>
                <a:cs typeface="Poppins" panose="02000000000000000000" pitchFamily="2" charset="0"/>
              </a:rPr>
              <a:t>Mica solo parole</a:t>
            </a:r>
          </a:p>
        </p:txBody>
      </p:sp>
      <p:sp>
        <p:nvSpPr>
          <p:cNvPr id="32" name="Segnaposto testo 2">
            <a:extLst>
              <a:ext uri="{FF2B5EF4-FFF2-40B4-BE49-F238E27FC236}">
                <a16:creationId xmlns:a16="http://schemas.microsoft.com/office/drawing/2014/main" id="{E8A3121F-1E9D-1A78-288D-F5B90FB9DD70}"/>
              </a:ext>
            </a:extLst>
          </p:cNvPr>
          <p:cNvSpPr txBox="1">
            <a:spLocks/>
          </p:cNvSpPr>
          <p:nvPr/>
        </p:nvSpPr>
        <p:spPr>
          <a:xfrm>
            <a:off x="9440176" y="3114806"/>
            <a:ext cx="2088000" cy="576688"/>
          </a:xfrm>
          <a:prstGeom prst="rect">
            <a:avLst/>
          </a:prstGeom>
          <a:solidFill>
            <a:schemeClr val="tx2">
              <a:lumMod val="60000"/>
              <a:lumOff val="40000"/>
            </a:schemeClr>
          </a:solidFill>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prstClr val="white"/>
                </a:solidFill>
                <a:effectLst/>
                <a:uLnTx/>
                <a:uFillTx/>
                <a:ea typeface="+mn-ea"/>
                <a:cs typeface="Poppins" panose="02000000000000000000" pitchFamily="2" charset="0"/>
              </a:rPr>
              <a:t>COLLANE VIDEO</a:t>
            </a:r>
          </a:p>
        </p:txBody>
      </p:sp>
      <p:sp>
        <p:nvSpPr>
          <p:cNvPr id="33" name="Segnaposto contenuto 3">
            <a:extLst>
              <a:ext uri="{FF2B5EF4-FFF2-40B4-BE49-F238E27FC236}">
                <a16:creationId xmlns:a16="http://schemas.microsoft.com/office/drawing/2014/main" id="{4E19AC19-25CC-E987-8406-FF8F7CC635FE}"/>
              </a:ext>
            </a:extLst>
          </p:cNvPr>
          <p:cNvSpPr txBox="1">
            <a:spLocks/>
          </p:cNvSpPr>
          <p:nvPr/>
        </p:nvSpPr>
        <p:spPr>
          <a:xfrm>
            <a:off x="9337104" y="3854022"/>
            <a:ext cx="2271781" cy="20200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err="1">
                <a:ln>
                  <a:noFill/>
                </a:ln>
                <a:solidFill>
                  <a:prstClr val="white"/>
                </a:solidFill>
                <a:effectLst/>
                <a:uLnTx/>
                <a:uFillTx/>
                <a:ea typeface="+mn-ea"/>
                <a:cs typeface="Poppins" panose="02000000000000000000" pitchFamily="2" charset="0"/>
              </a:rPr>
              <a:t>Edupop</a:t>
            </a:r>
            <a:endParaRPr kumimoji="0" lang="it-IT" sz="1800" b="0" i="0" u="none" strike="noStrike" kern="1200" cap="none" spc="0" normalizeH="0" baseline="0" noProof="0" dirty="0">
              <a:ln>
                <a:noFill/>
              </a:ln>
              <a:solidFill>
                <a:prstClr val="white"/>
              </a:solidFill>
              <a:effectLst/>
              <a:uLnTx/>
              <a:uFillTx/>
              <a:ea typeface="+mn-ea"/>
              <a:cs typeface="Poppins" panose="02000000000000000000" pitchFamily="2" charset="0"/>
            </a:endParaRP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white"/>
                </a:solidFill>
                <a:effectLst/>
                <a:uLnTx/>
                <a:uFillTx/>
                <a:ea typeface="+mn-ea"/>
                <a:cs typeface="Poppins" panose="02000000000000000000" pitchFamily="2" charset="0"/>
              </a:rPr>
              <a:t>Senti un po’</a:t>
            </a: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white"/>
                </a:solidFill>
                <a:effectLst/>
                <a:uLnTx/>
                <a:uFillTx/>
                <a:ea typeface="+mn-ea"/>
                <a:cs typeface="Poppins" panose="02000000000000000000" pitchFamily="2" charset="0"/>
              </a:rPr>
              <a:t>Firewall</a:t>
            </a: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err="1">
                <a:ln>
                  <a:noFill/>
                </a:ln>
                <a:solidFill>
                  <a:prstClr val="white"/>
                </a:solidFill>
                <a:effectLst/>
                <a:uLnTx/>
                <a:uFillTx/>
                <a:ea typeface="+mn-ea"/>
                <a:cs typeface="Poppins" panose="02000000000000000000" pitchFamily="2" charset="0"/>
              </a:rPr>
              <a:t>Legonomia</a:t>
            </a:r>
            <a:endParaRPr kumimoji="0" lang="it-IT" sz="1800" b="0" i="0" u="none" strike="noStrike" kern="1200" cap="none" spc="0" normalizeH="0" baseline="0" noProof="0" dirty="0">
              <a:ln>
                <a:noFill/>
              </a:ln>
              <a:solidFill>
                <a:prstClr val="white"/>
              </a:solidFill>
              <a:effectLst/>
              <a:uLnTx/>
              <a:uFillTx/>
              <a:ea typeface="+mn-ea"/>
              <a:cs typeface="Poppins" panose="02000000000000000000" pitchFamily="2" charset="0"/>
            </a:endParaRPr>
          </a:p>
        </p:txBody>
      </p:sp>
      <p:pic>
        <p:nvPicPr>
          <p:cNvPr id="34" name="Picture 33">
            <a:extLst>
              <a:ext uri="{FF2B5EF4-FFF2-40B4-BE49-F238E27FC236}">
                <a16:creationId xmlns:a16="http://schemas.microsoft.com/office/drawing/2014/main" id="{5B20FE67-A414-AFB6-853E-3AD6576FA0A0}"/>
              </a:ext>
            </a:extLst>
          </p:cNvPr>
          <p:cNvPicPr>
            <a:picLocks noChangeAspect="1"/>
          </p:cNvPicPr>
          <p:nvPr/>
        </p:nvPicPr>
        <p:blipFill rotWithShape="1">
          <a:blip r:embed="rId5"/>
          <a:srcRect l="3668" t="45798" r="69103" b="18210"/>
          <a:stretch/>
        </p:blipFill>
        <p:spPr>
          <a:xfrm>
            <a:off x="3617827" y="1219703"/>
            <a:ext cx="2263792" cy="1747019"/>
          </a:xfrm>
          <a:prstGeom prst="rect">
            <a:avLst/>
          </a:prstGeom>
        </p:spPr>
      </p:pic>
      <p:pic>
        <p:nvPicPr>
          <p:cNvPr id="35" name="Picture 34">
            <a:extLst>
              <a:ext uri="{FF2B5EF4-FFF2-40B4-BE49-F238E27FC236}">
                <a16:creationId xmlns:a16="http://schemas.microsoft.com/office/drawing/2014/main" id="{40FDE7BC-7900-60A3-123F-E546B391D136}"/>
              </a:ext>
            </a:extLst>
          </p:cNvPr>
          <p:cNvPicPr>
            <a:picLocks noChangeAspect="1"/>
          </p:cNvPicPr>
          <p:nvPr/>
        </p:nvPicPr>
        <p:blipFill>
          <a:blip r:embed="rId6"/>
          <a:stretch>
            <a:fillRect/>
          </a:stretch>
        </p:blipFill>
        <p:spPr>
          <a:xfrm>
            <a:off x="6553974" y="1236113"/>
            <a:ext cx="2088000" cy="1747019"/>
          </a:xfrm>
          <a:prstGeom prst="rect">
            <a:avLst/>
          </a:prstGeom>
        </p:spPr>
      </p:pic>
      <p:pic>
        <p:nvPicPr>
          <p:cNvPr id="36" name="Picture 35">
            <a:extLst>
              <a:ext uri="{FF2B5EF4-FFF2-40B4-BE49-F238E27FC236}">
                <a16:creationId xmlns:a16="http://schemas.microsoft.com/office/drawing/2014/main" id="{0C263C8E-C376-ACBA-3BFE-A3EC6DA7C4C6}"/>
              </a:ext>
            </a:extLst>
          </p:cNvPr>
          <p:cNvPicPr>
            <a:picLocks noChangeAspect="1"/>
          </p:cNvPicPr>
          <p:nvPr/>
        </p:nvPicPr>
        <p:blipFill>
          <a:blip r:embed="rId7"/>
          <a:stretch>
            <a:fillRect/>
          </a:stretch>
        </p:blipFill>
        <p:spPr>
          <a:xfrm>
            <a:off x="9440176" y="1290877"/>
            <a:ext cx="2088000" cy="1680243"/>
          </a:xfrm>
          <a:prstGeom prst="rect">
            <a:avLst/>
          </a:prstGeom>
        </p:spPr>
      </p:pic>
    </p:spTree>
    <p:extLst>
      <p:ext uri="{BB962C8B-B14F-4D97-AF65-F5344CB8AC3E}">
        <p14:creationId xmlns:p14="http://schemas.microsoft.com/office/powerpoint/2010/main" val="2883246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69C3FD2-AF88-4EF1-AFB7-5D31BD5AA0BF}"/>
              </a:ext>
            </a:extLst>
          </p:cNvPr>
          <p:cNvSpPr>
            <a:spLocks noGrp="1"/>
          </p:cNvSpPr>
          <p:nvPr>
            <p:ph sz="half" idx="2"/>
          </p:nvPr>
        </p:nvSpPr>
        <p:spPr>
          <a:xfrm>
            <a:off x="633047" y="1579821"/>
            <a:ext cx="5611972" cy="4351338"/>
          </a:xfrm>
        </p:spPr>
        <p:txBody>
          <a:bodyPr rtlCol="0">
            <a:normAutofit/>
          </a:bodyPr>
          <a:lstStyle/>
          <a:p>
            <a:pPr rtl="0">
              <a:lnSpc>
                <a:spcPct val="150000"/>
              </a:lnSpc>
              <a:spcBef>
                <a:spcPts val="0"/>
              </a:spcBef>
              <a:buFont typeface="Wingdings" panose="05000000000000000000" pitchFamily="2" charset="2"/>
              <a:buChar char="ü"/>
            </a:pPr>
            <a:r>
              <a:rPr lang="it-IT" sz="2000" b="1" dirty="0">
                <a:cs typeface="Poppins" panose="02000000000000000000" pitchFamily="2" charset="0"/>
              </a:rPr>
              <a:t>Visite guidate tematiche</a:t>
            </a:r>
          </a:p>
          <a:p>
            <a:pPr marL="0" indent="0" rtl="0">
              <a:lnSpc>
                <a:spcPct val="150000"/>
              </a:lnSpc>
              <a:spcBef>
                <a:spcPts val="0"/>
              </a:spcBef>
              <a:buNone/>
            </a:pPr>
            <a:r>
              <a:rPr lang="it-IT" sz="1600" dirty="0">
                <a:cs typeface="Poppins" panose="02000000000000000000" pitchFamily="2" charset="0"/>
              </a:rPr>
              <a:t>Storia della moneta, Imprenditorialità, Grandi crisi finanziarie, Il lato buono della finanza… </a:t>
            </a:r>
          </a:p>
          <a:p>
            <a:pPr>
              <a:lnSpc>
                <a:spcPct val="150000"/>
              </a:lnSpc>
              <a:spcBef>
                <a:spcPts val="0"/>
              </a:spcBef>
              <a:buFont typeface="Wingdings" panose="05000000000000000000" pitchFamily="2" charset="2"/>
              <a:buChar char="ü"/>
            </a:pPr>
            <a:r>
              <a:rPr lang="it-IT" sz="2000" b="1" dirty="0">
                <a:cs typeface="Poppins" panose="02000000000000000000" pitchFamily="2" charset="0"/>
              </a:rPr>
              <a:t>Laboratori didattici e </a:t>
            </a:r>
            <a:r>
              <a:rPr lang="it-IT" sz="2000" b="1" dirty="0" err="1">
                <a:cs typeface="Poppins" panose="02000000000000000000" pitchFamily="2" charset="0"/>
              </a:rPr>
              <a:t>role</a:t>
            </a:r>
            <a:r>
              <a:rPr lang="it-IT" sz="2000" b="1" dirty="0">
                <a:cs typeface="Poppins" panose="02000000000000000000" pitchFamily="2" charset="0"/>
              </a:rPr>
              <a:t>-play</a:t>
            </a:r>
          </a:p>
          <a:p>
            <a:pPr marL="0" indent="0">
              <a:lnSpc>
                <a:spcPct val="150000"/>
              </a:lnSpc>
              <a:spcBef>
                <a:spcPts val="0"/>
              </a:spcBef>
              <a:spcAft>
                <a:spcPts val="600"/>
              </a:spcAft>
              <a:buNone/>
            </a:pPr>
            <a:r>
              <a:rPr lang="it-IT" sz="1600" dirty="0"/>
              <a:t>Quanto costano i desideri, Price Discovery, </a:t>
            </a:r>
            <a:r>
              <a:rPr lang="it-IT" sz="1600" dirty="0" err="1"/>
              <a:t>Infomania</a:t>
            </a:r>
            <a:r>
              <a:rPr lang="it-IT" sz="1600" dirty="0"/>
              <a:t>, No cash world,…</a:t>
            </a:r>
          </a:p>
          <a:p>
            <a:pPr>
              <a:lnSpc>
                <a:spcPct val="150000"/>
              </a:lnSpc>
              <a:spcBef>
                <a:spcPts val="0"/>
              </a:spcBef>
              <a:buFont typeface="Wingdings" panose="05000000000000000000" pitchFamily="2" charset="2"/>
              <a:buChar char="ü"/>
            </a:pPr>
            <a:r>
              <a:rPr lang="it-IT" sz="2000" b="1" dirty="0">
                <a:cs typeface="Poppins" panose="02000000000000000000" pitchFamily="2" charset="0"/>
              </a:rPr>
              <a:t>Eventi speciali</a:t>
            </a:r>
          </a:p>
          <a:p>
            <a:pPr marL="0" indent="0">
              <a:lnSpc>
                <a:spcPct val="150000"/>
              </a:lnSpc>
              <a:spcBef>
                <a:spcPts val="0"/>
              </a:spcBef>
              <a:buNone/>
            </a:pPr>
            <a:r>
              <a:rPr lang="it-IT" sz="1600" dirty="0"/>
              <a:t>Festival Il Mio posto nel Mondo, Ciclo </a:t>
            </a:r>
            <a:r>
              <a:rPr lang="it-IT" sz="1600" dirty="0" err="1"/>
              <a:t>Edufin</a:t>
            </a:r>
            <a:r>
              <a:rPr lang="it-IT" sz="1600" dirty="0"/>
              <a:t> e Storia, Eco Quiz…</a:t>
            </a:r>
          </a:p>
          <a:p>
            <a:pPr>
              <a:lnSpc>
                <a:spcPct val="150000"/>
              </a:lnSpc>
              <a:spcBef>
                <a:spcPts val="0"/>
              </a:spcBef>
              <a:buFont typeface="Wingdings" panose="05000000000000000000" pitchFamily="2" charset="2"/>
              <a:buChar char="ü"/>
            </a:pPr>
            <a:r>
              <a:rPr lang="it-IT" sz="2000" b="1" dirty="0">
                <a:cs typeface="Poppins" panose="02000000000000000000" pitchFamily="2" charset="0"/>
              </a:rPr>
              <a:t>PCTO e progetti formativi</a:t>
            </a:r>
          </a:p>
        </p:txBody>
      </p:sp>
      <p:sp>
        <p:nvSpPr>
          <p:cNvPr id="24" name="Titolo 3">
            <a:extLst>
              <a:ext uri="{FF2B5EF4-FFF2-40B4-BE49-F238E27FC236}">
                <a16:creationId xmlns:a16="http://schemas.microsoft.com/office/drawing/2014/main" id="{3124B055-017B-40E4-8C23-6C0F73D94194}"/>
              </a:ext>
            </a:extLst>
          </p:cNvPr>
          <p:cNvSpPr>
            <a:spLocks noGrp="1"/>
          </p:cNvSpPr>
          <p:nvPr>
            <p:ph type="title"/>
          </p:nvPr>
        </p:nvSpPr>
        <p:spPr>
          <a:xfrm>
            <a:off x="1" y="24557"/>
            <a:ext cx="12192000" cy="1325880"/>
          </a:xfrm>
        </p:spPr>
        <p:txBody>
          <a:bodyPr rtlCol="0"/>
          <a:lstStyle/>
          <a:p>
            <a:pPr algn="ctr"/>
            <a:r>
              <a:rPr lang="it-IT" b="1" cap="small" dirty="0"/>
              <a:t>L’offerta dedicata alle scuole</a:t>
            </a:r>
          </a:p>
        </p:txBody>
      </p:sp>
      <p:sp>
        <p:nvSpPr>
          <p:cNvPr id="13" name="Slide Number Placeholder 6">
            <a:extLst>
              <a:ext uri="{FF2B5EF4-FFF2-40B4-BE49-F238E27FC236}">
                <a16:creationId xmlns:a16="http://schemas.microsoft.com/office/drawing/2014/main" id="{65BE9327-F118-4D21-842A-186B9A027266}"/>
              </a:ext>
            </a:extLst>
          </p:cNvPr>
          <p:cNvSpPr>
            <a:spLocks noGrp="1"/>
          </p:cNvSpPr>
          <p:nvPr>
            <p:ph type="sldNum" sz="quarter" idx="12"/>
          </p:nvPr>
        </p:nvSpPr>
        <p:spPr>
          <a:xfrm>
            <a:off x="8610600" y="6356350"/>
            <a:ext cx="2743200" cy="365125"/>
          </a:xfrm>
        </p:spPr>
        <p:txBody>
          <a:bodyPr/>
          <a:lstStyle/>
          <a:p>
            <a:pPr rtl="0">
              <a:spcAft>
                <a:spcPts val="600"/>
              </a:spcAft>
              <a:defRPr/>
            </a:pPr>
            <a:fld id="{D76B855D-E9CC-4FF8-AD85-6CDC7B89A0DE}" type="slidenum">
              <a:rPr lang="it-IT" noProof="0" smtClean="0">
                <a:solidFill>
                  <a:prstClr val="black">
                    <a:tint val="75000"/>
                  </a:prstClr>
                </a:solidFill>
              </a:rPr>
              <a:pPr rtl="0">
                <a:spcAft>
                  <a:spcPts val="600"/>
                </a:spcAft>
                <a:defRPr/>
              </a:pPr>
              <a:t>8</a:t>
            </a:fld>
            <a:endParaRPr lang="it-IT" noProof="0" dirty="0">
              <a:solidFill>
                <a:prstClr val="black">
                  <a:tint val="75000"/>
                </a:prstClr>
              </a:solidFill>
            </a:endParaRPr>
          </a:p>
        </p:txBody>
      </p:sp>
      <p:sp>
        <p:nvSpPr>
          <p:cNvPr id="5" name="Arrow: Right 4">
            <a:extLst>
              <a:ext uri="{FF2B5EF4-FFF2-40B4-BE49-F238E27FC236}">
                <a16:creationId xmlns:a16="http://schemas.microsoft.com/office/drawing/2014/main" id="{109CDD33-E5FF-4F14-964F-A507CFD4B528}"/>
              </a:ext>
            </a:extLst>
          </p:cNvPr>
          <p:cNvSpPr/>
          <p:nvPr/>
        </p:nvSpPr>
        <p:spPr>
          <a:xfrm>
            <a:off x="6039676" y="5525495"/>
            <a:ext cx="309570" cy="298174"/>
          </a:xfrm>
          <a:prstGeom prst="rightArrow">
            <a:avLst/>
          </a:prstGeom>
          <a:solidFill>
            <a:srgbClr val="7FA9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D5BC9E9A-C248-4EC4-A7B5-5F51500A6C03}"/>
              </a:ext>
            </a:extLst>
          </p:cNvPr>
          <p:cNvPicPr>
            <a:picLocks noChangeAspect="1"/>
          </p:cNvPicPr>
          <p:nvPr/>
        </p:nvPicPr>
        <p:blipFill>
          <a:blip r:embed="rId3"/>
          <a:stretch>
            <a:fillRect/>
          </a:stretch>
        </p:blipFill>
        <p:spPr>
          <a:xfrm>
            <a:off x="152400" y="6178257"/>
            <a:ext cx="933027" cy="517183"/>
          </a:xfrm>
          <a:prstGeom prst="rect">
            <a:avLst/>
          </a:prstGeom>
        </p:spPr>
      </p:pic>
      <p:sp>
        <p:nvSpPr>
          <p:cNvPr id="7" name="TextBox 6">
            <a:extLst>
              <a:ext uri="{FF2B5EF4-FFF2-40B4-BE49-F238E27FC236}">
                <a16:creationId xmlns:a16="http://schemas.microsoft.com/office/drawing/2014/main" id="{883038DA-2381-C1DB-282F-50CCCF8DBD6B}"/>
              </a:ext>
            </a:extLst>
          </p:cNvPr>
          <p:cNvSpPr txBox="1"/>
          <p:nvPr/>
        </p:nvSpPr>
        <p:spPr>
          <a:xfrm>
            <a:off x="6507383" y="5491752"/>
            <a:ext cx="5518040" cy="646331"/>
          </a:xfrm>
          <a:prstGeom prst="rect">
            <a:avLst/>
          </a:prstGeom>
          <a:noFill/>
        </p:spPr>
        <p:txBody>
          <a:bodyPr wrap="square">
            <a:spAutoFit/>
          </a:bodyPr>
          <a:lstStyle/>
          <a:p>
            <a:r>
              <a:rPr lang="it-IT" dirty="0"/>
              <a:t>https://www.museodelrisparmio.it/offerta-didattica-20232024/</a:t>
            </a:r>
          </a:p>
        </p:txBody>
      </p:sp>
      <p:pic>
        <p:nvPicPr>
          <p:cNvPr id="10" name="Picture 9">
            <a:extLst>
              <a:ext uri="{FF2B5EF4-FFF2-40B4-BE49-F238E27FC236}">
                <a16:creationId xmlns:a16="http://schemas.microsoft.com/office/drawing/2014/main" id="{F09BCDBD-0F96-6703-D860-598105BB1E22}"/>
              </a:ext>
            </a:extLst>
          </p:cNvPr>
          <p:cNvPicPr>
            <a:picLocks noChangeAspect="1"/>
          </p:cNvPicPr>
          <p:nvPr/>
        </p:nvPicPr>
        <p:blipFill rotWithShape="1">
          <a:blip r:embed="rId4"/>
          <a:srcRect l="32703" t="22945" r="9739" b="7315"/>
          <a:stretch/>
        </p:blipFill>
        <p:spPr>
          <a:xfrm>
            <a:off x="6245019" y="1649630"/>
            <a:ext cx="5526758" cy="3766732"/>
          </a:xfrm>
          <a:prstGeom prst="rect">
            <a:avLst/>
          </a:prstGeom>
        </p:spPr>
      </p:pic>
      <p:sp>
        <p:nvSpPr>
          <p:cNvPr id="2" name="CasellaDiTesto 7">
            <a:extLst>
              <a:ext uri="{FF2B5EF4-FFF2-40B4-BE49-F238E27FC236}">
                <a16:creationId xmlns:a16="http://schemas.microsoft.com/office/drawing/2014/main" id="{80DCD0CF-097A-0F2F-EA3E-9FFC48D0287D}"/>
              </a:ext>
            </a:extLst>
          </p:cNvPr>
          <p:cNvSpPr txBox="1"/>
          <p:nvPr/>
        </p:nvSpPr>
        <p:spPr>
          <a:xfrm>
            <a:off x="2036427" y="6448768"/>
            <a:ext cx="8119145" cy="276999"/>
          </a:xfrm>
          <a:prstGeom prst="rect">
            <a:avLst/>
          </a:prstGeom>
          <a:noFill/>
        </p:spPr>
        <p:txBody>
          <a:bodyPr wrap="square" rtlCol="0" anchor="b" anchorCtr="0">
            <a:spAutoFit/>
          </a:bodyPr>
          <a:lstStyle/>
          <a:p>
            <a:pPr algn="ctr"/>
            <a:r>
              <a:rPr lang="it-IT" sz="1200" dirty="0">
                <a:solidFill>
                  <a:schemeClr val="bg1">
                    <a:lumMod val="65000"/>
                  </a:schemeClr>
                </a:solidFill>
              </a:rPr>
              <a:t>Museo del Risparmio</a:t>
            </a:r>
            <a:endParaRPr lang="en-US" sz="1200" dirty="0">
              <a:solidFill>
                <a:schemeClr val="bg1">
                  <a:lumMod val="65000"/>
                </a:schemeClr>
              </a:solidFill>
            </a:endParaRPr>
          </a:p>
        </p:txBody>
      </p:sp>
    </p:spTree>
    <p:extLst>
      <p:ext uri="{BB962C8B-B14F-4D97-AF65-F5344CB8AC3E}">
        <p14:creationId xmlns:p14="http://schemas.microsoft.com/office/powerpoint/2010/main" val="55160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olo 3">
            <a:extLst>
              <a:ext uri="{FF2B5EF4-FFF2-40B4-BE49-F238E27FC236}">
                <a16:creationId xmlns:a16="http://schemas.microsoft.com/office/drawing/2014/main" id="{3124B055-017B-40E4-8C23-6C0F73D94194}"/>
              </a:ext>
            </a:extLst>
          </p:cNvPr>
          <p:cNvSpPr>
            <a:spLocks noGrp="1"/>
          </p:cNvSpPr>
          <p:nvPr>
            <p:ph type="title"/>
          </p:nvPr>
        </p:nvSpPr>
        <p:spPr>
          <a:xfrm>
            <a:off x="486487" y="352140"/>
            <a:ext cx="5806440" cy="1325880"/>
          </a:xfrm>
        </p:spPr>
        <p:txBody>
          <a:bodyPr rtlCol="0"/>
          <a:lstStyle/>
          <a:p>
            <a:r>
              <a:rPr lang="it-IT" b="1" cap="small" dirty="0"/>
              <a:t>Iniziative formative per giovani e adulti</a:t>
            </a:r>
          </a:p>
        </p:txBody>
      </p:sp>
      <p:sp>
        <p:nvSpPr>
          <p:cNvPr id="13" name="Slide Number Placeholder 6">
            <a:extLst>
              <a:ext uri="{FF2B5EF4-FFF2-40B4-BE49-F238E27FC236}">
                <a16:creationId xmlns:a16="http://schemas.microsoft.com/office/drawing/2014/main" id="{65BE9327-F118-4D21-842A-186B9A027266}"/>
              </a:ext>
            </a:extLst>
          </p:cNvPr>
          <p:cNvSpPr>
            <a:spLocks noGrp="1"/>
          </p:cNvSpPr>
          <p:nvPr>
            <p:ph type="sldNum" sz="quarter" idx="12"/>
          </p:nvPr>
        </p:nvSpPr>
        <p:spPr>
          <a:xfrm>
            <a:off x="8610600" y="6356350"/>
            <a:ext cx="2743200" cy="365125"/>
          </a:xfrm>
        </p:spPr>
        <p:txBody>
          <a:bodyPr/>
          <a:lstStyle/>
          <a:p>
            <a:pPr rtl="0">
              <a:spcAft>
                <a:spcPts val="600"/>
              </a:spcAft>
              <a:defRPr/>
            </a:pPr>
            <a:fld id="{D76B855D-E9CC-4FF8-AD85-6CDC7B89A0DE}" type="slidenum">
              <a:rPr lang="it-IT" noProof="0" smtClean="0">
                <a:solidFill>
                  <a:prstClr val="black">
                    <a:tint val="75000"/>
                  </a:prstClr>
                </a:solidFill>
              </a:rPr>
              <a:pPr rtl="0">
                <a:spcAft>
                  <a:spcPts val="600"/>
                </a:spcAft>
                <a:defRPr/>
              </a:pPr>
              <a:t>9</a:t>
            </a:fld>
            <a:endParaRPr lang="it-IT" noProof="0" dirty="0">
              <a:solidFill>
                <a:prstClr val="black">
                  <a:tint val="75000"/>
                </a:prstClr>
              </a:solidFill>
            </a:endParaRPr>
          </a:p>
        </p:txBody>
      </p:sp>
      <p:sp>
        <p:nvSpPr>
          <p:cNvPr id="7" name="CasellaDiTesto 8">
            <a:extLst>
              <a:ext uri="{FF2B5EF4-FFF2-40B4-BE49-F238E27FC236}">
                <a16:creationId xmlns:a16="http://schemas.microsoft.com/office/drawing/2014/main" id="{A2C64269-F8F6-46AA-921A-C9F8C50D8F7E}"/>
              </a:ext>
            </a:extLst>
          </p:cNvPr>
          <p:cNvSpPr txBox="1"/>
          <p:nvPr/>
        </p:nvSpPr>
        <p:spPr>
          <a:xfrm>
            <a:off x="486487" y="1985912"/>
            <a:ext cx="6639870" cy="3662541"/>
          </a:xfrm>
          <a:prstGeom prst="rect">
            <a:avLst/>
          </a:prstGeom>
          <a:noFill/>
        </p:spPr>
        <p:txBody>
          <a:bodyPr wrap="square" rtlCol="0">
            <a:spAutoFit/>
          </a:bodyPr>
          <a:lstStyle/>
          <a:p>
            <a:pPr algn="just">
              <a:spcBef>
                <a:spcPts val="600"/>
              </a:spcBef>
              <a:spcAft>
                <a:spcPts val="600"/>
              </a:spcAft>
            </a:pPr>
            <a:r>
              <a:rPr lang="it-IT" sz="2800" b="1" dirty="0">
                <a:latin typeface="+mn-lt"/>
              </a:rPr>
              <a:t>Ciclo Fai Meta</a:t>
            </a:r>
          </a:p>
          <a:p>
            <a:pPr algn="just">
              <a:spcBef>
                <a:spcPts val="600"/>
              </a:spcBef>
              <a:spcAft>
                <a:spcPts val="600"/>
              </a:spcAft>
            </a:pPr>
            <a:r>
              <a:rPr lang="it-IT" dirty="0">
                <a:latin typeface="+mn-lt"/>
              </a:rPr>
              <a:t>Un ciclo formativo che fornisce </a:t>
            </a:r>
            <a:r>
              <a:rPr lang="it-IT" b="1" dirty="0">
                <a:latin typeface="+mn-lt"/>
              </a:rPr>
              <a:t>le competenze di base e gli strumenti necessari </a:t>
            </a:r>
            <a:r>
              <a:rPr lang="it-IT" dirty="0">
                <a:latin typeface="+mn-lt"/>
              </a:rPr>
              <a:t>per prendere decisioni consapevoli e informate nell’arco della vita.</a:t>
            </a:r>
          </a:p>
          <a:p>
            <a:pPr algn="just">
              <a:spcBef>
                <a:spcPts val="600"/>
              </a:spcBef>
              <a:spcAft>
                <a:spcPts val="600"/>
              </a:spcAft>
            </a:pPr>
            <a:r>
              <a:rPr lang="it-IT" sz="2000" b="1" dirty="0">
                <a:latin typeface="+mn-lt"/>
              </a:rPr>
              <a:t>10 incontri </a:t>
            </a:r>
            <a:r>
              <a:rPr lang="it-IT" dirty="0">
                <a:latin typeface="+mn-lt"/>
              </a:rPr>
              <a:t>online della durata di un’ora, più un’ulteriore ora rivolta in modo particolare alle donne.</a:t>
            </a:r>
          </a:p>
          <a:p>
            <a:pPr algn="just">
              <a:spcBef>
                <a:spcPts val="600"/>
              </a:spcBef>
              <a:spcAft>
                <a:spcPts val="600"/>
              </a:spcAft>
            </a:pPr>
            <a:r>
              <a:rPr lang="it-IT" dirty="0">
                <a:latin typeface="+mn-lt"/>
              </a:rPr>
              <a:t>Ogni incontro alterna momenti teorici e momenti interattivi con quiz, test, sondaggi e giochi multimediali, approccio tipico del Museo del Risparmio.</a:t>
            </a:r>
          </a:p>
          <a:p>
            <a:pPr algn="just">
              <a:spcBef>
                <a:spcPts val="600"/>
              </a:spcBef>
              <a:spcAft>
                <a:spcPts val="600"/>
              </a:spcAft>
            </a:pPr>
            <a:endParaRPr lang="it-IT" dirty="0">
              <a:latin typeface="+mn-lt"/>
            </a:endParaRPr>
          </a:p>
        </p:txBody>
      </p:sp>
      <p:pic>
        <p:nvPicPr>
          <p:cNvPr id="6" name="Immagine 5">
            <a:extLst>
              <a:ext uri="{FF2B5EF4-FFF2-40B4-BE49-F238E27FC236}">
                <a16:creationId xmlns:a16="http://schemas.microsoft.com/office/drawing/2014/main" id="{A6EA36EA-80CF-405F-B069-204F8D81ED3B}"/>
              </a:ext>
            </a:extLst>
          </p:cNvPr>
          <p:cNvPicPr>
            <a:picLocks noChangeAspect="1"/>
          </p:cNvPicPr>
          <p:nvPr/>
        </p:nvPicPr>
        <p:blipFill>
          <a:blip r:embed="rId3"/>
          <a:stretch>
            <a:fillRect/>
          </a:stretch>
        </p:blipFill>
        <p:spPr>
          <a:xfrm>
            <a:off x="203200" y="6157937"/>
            <a:ext cx="933027" cy="517183"/>
          </a:xfrm>
          <a:prstGeom prst="rect">
            <a:avLst/>
          </a:prstGeom>
        </p:spPr>
      </p:pic>
      <p:pic>
        <p:nvPicPr>
          <p:cNvPr id="4" name="Picture 3">
            <a:extLst>
              <a:ext uri="{FF2B5EF4-FFF2-40B4-BE49-F238E27FC236}">
                <a16:creationId xmlns:a16="http://schemas.microsoft.com/office/drawing/2014/main" id="{80095053-4A03-6F5D-4207-46907DA4EE0D}"/>
              </a:ext>
            </a:extLst>
          </p:cNvPr>
          <p:cNvPicPr>
            <a:picLocks noChangeAspect="1"/>
          </p:cNvPicPr>
          <p:nvPr/>
        </p:nvPicPr>
        <p:blipFill rotWithShape="1">
          <a:blip r:embed="rId4"/>
          <a:srcRect l="31657" t="17829" r="37383" b="5135"/>
          <a:stretch/>
        </p:blipFill>
        <p:spPr>
          <a:xfrm>
            <a:off x="7547340" y="277711"/>
            <a:ext cx="4342925" cy="6078639"/>
          </a:xfrm>
          <a:prstGeom prst="rect">
            <a:avLst/>
          </a:prstGeom>
        </p:spPr>
      </p:pic>
      <p:sp>
        <p:nvSpPr>
          <p:cNvPr id="2" name="CasellaDiTesto 7">
            <a:extLst>
              <a:ext uri="{FF2B5EF4-FFF2-40B4-BE49-F238E27FC236}">
                <a16:creationId xmlns:a16="http://schemas.microsoft.com/office/drawing/2014/main" id="{FC0FD204-E04F-B8F9-F6FE-834B89D53C5B}"/>
              </a:ext>
            </a:extLst>
          </p:cNvPr>
          <p:cNvSpPr txBox="1"/>
          <p:nvPr/>
        </p:nvSpPr>
        <p:spPr>
          <a:xfrm>
            <a:off x="2036427" y="6448768"/>
            <a:ext cx="8119145" cy="276999"/>
          </a:xfrm>
          <a:prstGeom prst="rect">
            <a:avLst/>
          </a:prstGeom>
          <a:noFill/>
        </p:spPr>
        <p:txBody>
          <a:bodyPr wrap="square" rtlCol="0" anchor="b" anchorCtr="0">
            <a:spAutoFit/>
          </a:bodyPr>
          <a:lstStyle/>
          <a:p>
            <a:pPr algn="ctr"/>
            <a:r>
              <a:rPr lang="it-IT" sz="1200" dirty="0">
                <a:solidFill>
                  <a:schemeClr val="bg1">
                    <a:lumMod val="65000"/>
                  </a:schemeClr>
                </a:solidFill>
              </a:rPr>
              <a:t>Museo del Risparmio</a:t>
            </a:r>
            <a:endParaRPr lang="en-US" sz="1200" dirty="0">
              <a:solidFill>
                <a:schemeClr val="bg1">
                  <a:lumMod val="65000"/>
                </a:schemeClr>
              </a:solidFill>
            </a:endParaRPr>
          </a:p>
        </p:txBody>
      </p:sp>
    </p:spTree>
    <p:extLst>
      <p:ext uri="{BB962C8B-B14F-4D97-AF65-F5344CB8AC3E}">
        <p14:creationId xmlns:p14="http://schemas.microsoft.com/office/powerpoint/2010/main" val="149329018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id="{D3015E12-A374-4FF8-B7D2-C1E89D219EC3}" vid="{B08C1FA0-59F5-458D-B517-D8029B9BE9E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27750</TotalTime>
  <Words>1514</Words>
  <Application>Microsoft Office PowerPoint</Application>
  <PresentationFormat>Widescreen</PresentationFormat>
  <Paragraphs>223</Paragraphs>
  <Slides>17</Slides>
  <Notes>17</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17</vt:i4>
      </vt:variant>
    </vt:vector>
  </HeadingPairs>
  <TitlesOfParts>
    <vt:vector size="25" baseType="lpstr">
      <vt:lpstr>Arial</vt:lpstr>
      <vt:lpstr>Avenir Next LT Pro</vt:lpstr>
      <vt:lpstr>Calibri</vt:lpstr>
      <vt:lpstr>Century Gothic</vt:lpstr>
      <vt:lpstr>Courier New</vt:lpstr>
      <vt:lpstr>Poppins</vt:lpstr>
      <vt:lpstr>Wingdings</vt:lpstr>
      <vt:lpstr>Tema di Office</vt:lpstr>
      <vt:lpstr>Presentazione standard di PowerPoint</vt:lpstr>
      <vt:lpstr>Chi siamo</vt:lpstr>
      <vt:lpstr>Le nostre parole chiave</vt:lpstr>
      <vt:lpstr>Presentazione standard di PowerPoint</vt:lpstr>
      <vt:lpstr>Le tematiche affrontate</vt:lpstr>
      <vt:lpstr>Le nostre attività</vt:lpstr>
      <vt:lpstr>Strumenti </vt:lpstr>
      <vt:lpstr>L’offerta dedicata alle scuole</vt:lpstr>
      <vt:lpstr>Iniziative formative per giovani e adulti</vt:lpstr>
      <vt:lpstr>Eventi divulgativi</vt:lpstr>
      <vt:lpstr>Progetti per i soggetti vulnerabili</vt:lpstr>
      <vt:lpstr>Modularità e flessibilità</vt:lpstr>
      <vt:lpstr>Principali risultati</vt:lpstr>
      <vt:lpstr>MdR per la città di Milano   1/3</vt:lpstr>
      <vt:lpstr>MdR per la città di Milano   2/3</vt:lpstr>
      <vt:lpstr>MdR per la città di Milano   3/3</vt:lpstr>
      <vt:lpstr>     I ragazzi, nonostante tutto, sono l'esempio perfetto del pensiero circolare: sanno sostituire all'io il noi a cui sentono di appartenere.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abi</dc:title>
  <dc:creator>U046726</dc:creator>
  <cp:lastModifiedBy>Paladino Giovanna</cp:lastModifiedBy>
  <cp:revision>433</cp:revision>
  <cp:lastPrinted>2023-09-27T13:44:16Z</cp:lastPrinted>
  <dcterms:created xsi:type="dcterms:W3CDTF">2019-06-25T13:34:57Z</dcterms:created>
  <dcterms:modified xsi:type="dcterms:W3CDTF">2023-09-29T14:01:03Z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f5fe31f-9de1-4167-a753-111c0df8115f_Enabled">
    <vt:lpwstr>true</vt:lpwstr>
  </property>
  <property fmtid="{D5CDD505-2E9C-101B-9397-08002B2CF9AE}" pid="3" name="MSIP_Label_5f5fe31f-9de1-4167-a753-111c0df8115f_SetDate">
    <vt:lpwstr>2021-03-16T14:35:10Z</vt:lpwstr>
  </property>
  <property fmtid="{D5CDD505-2E9C-101B-9397-08002B2CF9AE}" pid="4" name="MSIP_Label_5f5fe31f-9de1-4167-a753-111c0df8115f_Method">
    <vt:lpwstr>Standard</vt:lpwstr>
  </property>
  <property fmtid="{D5CDD505-2E9C-101B-9397-08002B2CF9AE}" pid="5" name="MSIP_Label_5f5fe31f-9de1-4167-a753-111c0df8115f_Name">
    <vt:lpwstr>5f5fe31f-9de1-4167-a753-111c0df8115f</vt:lpwstr>
  </property>
  <property fmtid="{D5CDD505-2E9C-101B-9397-08002B2CF9AE}" pid="6" name="MSIP_Label_5f5fe31f-9de1-4167-a753-111c0df8115f_SiteId">
    <vt:lpwstr>cc4baf00-15c9-48dd-9f59-88c98bde2be7</vt:lpwstr>
  </property>
  <property fmtid="{D5CDD505-2E9C-101B-9397-08002B2CF9AE}" pid="7" name="MSIP_Label_5f5fe31f-9de1-4167-a753-111c0df8115f_ActionId">
    <vt:lpwstr>596a91a6-b10b-4ae2-aa73-0d778748a6af</vt:lpwstr>
  </property>
  <property fmtid="{D5CDD505-2E9C-101B-9397-08002B2CF9AE}" pid="8" name="MSIP_Label_5f5fe31f-9de1-4167-a753-111c0df8115f_ContentBits">
    <vt:lpwstr>0</vt:lpwstr>
  </property>
</Properties>
</file>