
<file path=[Content_Types].xml><?xml version="1.0" encoding="utf-8"?>
<Types xmlns="http://schemas.openxmlformats.org/package/2006/content-types">
  <Default Extension="png" ContentType="image/png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89" r:id="rId2"/>
    <p:sldId id="290" r:id="rId3"/>
    <p:sldId id="291" r:id="rId4"/>
    <p:sldId id="302" r:id="rId5"/>
    <p:sldId id="304" r:id="rId6"/>
    <p:sldId id="311" r:id="rId7"/>
    <p:sldId id="312" r:id="rId8"/>
    <p:sldId id="313" r:id="rId9"/>
    <p:sldId id="314" r:id="rId10"/>
    <p:sldId id="310" r:id="rId11"/>
    <p:sldId id="309" r:id="rId12"/>
    <p:sldId id="315" r:id="rId13"/>
    <p:sldId id="316" r:id="rId14"/>
    <p:sldId id="317" r:id="rId15"/>
  </p:sldIdLst>
  <p:sldSz cx="9720263" cy="6480175"/>
  <p:notesSz cx="6797675" cy="9926638"/>
  <p:defaultTextStyle>
    <a:defPPr>
      <a:defRPr lang="en-GB"/>
    </a:defPPr>
    <a:lvl1pPr algn="l" defTabSz="447675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Calibri" panose="020F0502020204030204" pitchFamily="34" charset="0"/>
        <a:ea typeface="Arial Unicode MS" pitchFamily="34" charset="-128"/>
        <a:cs typeface="+mn-cs"/>
      </a:defRPr>
    </a:lvl1pPr>
    <a:lvl2pPr marL="741363" indent="-284163" algn="l" defTabSz="447675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Calibri" panose="020F0502020204030204" pitchFamily="34" charset="0"/>
        <a:ea typeface="Arial Unicode MS" pitchFamily="34" charset="-128"/>
        <a:cs typeface="+mn-cs"/>
      </a:defRPr>
    </a:lvl2pPr>
    <a:lvl3pPr marL="1141413" indent="-227013" algn="l" defTabSz="447675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Calibri" panose="020F0502020204030204" pitchFamily="34" charset="0"/>
        <a:ea typeface="Arial Unicode MS" pitchFamily="34" charset="-128"/>
        <a:cs typeface="+mn-cs"/>
      </a:defRPr>
    </a:lvl3pPr>
    <a:lvl4pPr marL="1598613" indent="-227013" algn="l" defTabSz="447675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Calibri" panose="020F0502020204030204" pitchFamily="34" charset="0"/>
        <a:ea typeface="Arial Unicode MS" pitchFamily="34" charset="-128"/>
        <a:cs typeface="+mn-cs"/>
      </a:defRPr>
    </a:lvl4pPr>
    <a:lvl5pPr marL="2055813" indent="-227013" algn="l" defTabSz="447675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Calibri" panose="020F0502020204030204" pitchFamily="34" charset="0"/>
        <a:ea typeface="Arial Unicode MS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Calibri" panose="020F0502020204030204" pitchFamily="34" charset="0"/>
        <a:ea typeface="Arial Unicode MS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Calibri" panose="020F0502020204030204" pitchFamily="34" charset="0"/>
        <a:ea typeface="Arial Unicode MS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Calibri" panose="020F0502020204030204" pitchFamily="34" charset="0"/>
        <a:ea typeface="Arial Unicode MS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Calibri" panose="020F0502020204030204" pitchFamily="34" charset="0"/>
        <a:ea typeface="Arial Unicode MS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 userDrawn="1">
          <p15:clr>
            <a:srgbClr val="A4A3A4"/>
          </p15:clr>
        </p15:guide>
        <p15:guide id="2" pos="216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CFFCC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35" autoAdjust="0"/>
    <p:restoredTop sz="94660"/>
  </p:normalViewPr>
  <p:slideViewPr>
    <p:cSldViewPr>
      <p:cViewPr varScale="1">
        <p:scale>
          <a:sx n="74" d="100"/>
          <a:sy n="74" d="100"/>
        </p:scale>
        <p:origin x="84" y="93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6400" cy="496888"/>
          </a:xfrm>
          <a:prstGeom prst="rect">
            <a:avLst/>
          </a:prstGeom>
        </p:spPr>
        <p:txBody>
          <a:bodyPr vert="horz" lIns="91427" tIns="45713" rIns="91427" bIns="45713" rtlCol="0"/>
          <a:lstStyle>
            <a:lvl1pPr algn="l" defTabSz="449150" eaLnBrk="1" hangingPunct="1">
              <a:buClr>
                <a:srgbClr val="000000"/>
              </a:buClr>
              <a:buSzPct val="100000"/>
              <a:buFont typeface="Times New Roman" pitchFamily="16" charset="0"/>
              <a:buNone/>
              <a:defRPr sz="1200">
                <a:latin typeface="Calibri" pitchFamily="32" charset="0"/>
                <a:ea typeface="+mn-ea"/>
                <a:cs typeface="Arial Unicode MS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49689" y="0"/>
            <a:ext cx="2946400" cy="496888"/>
          </a:xfrm>
          <a:prstGeom prst="rect">
            <a:avLst/>
          </a:prstGeom>
        </p:spPr>
        <p:txBody>
          <a:bodyPr vert="horz" lIns="91427" tIns="45713" rIns="91427" bIns="45713" rtlCol="0"/>
          <a:lstStyle>
            <a:lvl1pPr algn="r" defTabSz="449150" eaLnBrk="1" hangingPunct="1">
              <a:buClr>
                <a:srgbClr val="000000"/>
              </a:buClr>
              <a:buSzPct val="100000"/>
              <a:buFont typeface="Times New Roman" pitchFamily="16" charset="0"/>
              <a:buNone/>
              <a:defRPr sz="1200">
                <a:latin typeface="Calibri" pitchFamily="32" charset="0"/>
                <a:ea typeface="+mn-ea"/>
                <a:cs typeface="Arial Unicode MS" charset="0"/>
              </a:defRPr>
            </a:lvl1pPr>
          </a:lstStyle>
          <a:p>
            <a:pPr>
              <a:defRPr/>
            </a:pPr>
            <a:fld id="{EC04F3D2-8295-4A48-9E46-8EC7783D5134}" type="datetimeFigureOut">
              <a:rPr lang="it-IT"/>
              <a:pPr>
                <a:defRPr/>
              </a:pPr>
              <a:t>13/09/2023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1" y="9428163"/>
            <a:ext cx="2946400" cy="496887"/>
          </a:xfrm>
          <a:prstGeom prst="rect">
            <a:avLst/>
          </a:prstGeom>
        </p:spPr>
        <p:txBody>
          <a:bodyPr vert="horz" lIns="91427" tIns="45713" rIns="91427" bIns="45713" rtlCol="0" anchor="b"/>
          <a:lstStyle>
            <a:lvl1pPr algn="l" defTabSz="449150" eaLnBrk="1" hangingPunct="1">
              <a:buClr>
                <a:srgbClr val="000000"/>
              </a:buClr>
              <a:buSzPct val="100000"/>
              <a:buFont typeface="Times New Roman" pitchFamily="16" charset="0"/>
              <a:buNone/>
              <a:defRPr sz="1200">
                <a:latin typeface="Calibri" pitchFamily="32" charset="0"/>
                <a:ea typeface="+mn-ea"/>
                <a:cs typeface="Arial Unicode MS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49689" y="9428163"/>
            <a:ext cx="2946400" cy="496887"/>
          </a:xfrm>
          <a:prstGeom prst="rect">
            <a:avLst/>
          </a:prstGeom>
        </p:spPr>
        <p:txBody>
          <a:bodyPr vert="horz" wrap="square" lIns="91427" tIns="45713" rIns="91427" bIns="45713" numCol="1" anchor="b" anchorCtr="0" compatLnSpc="1">
            <a:prstTxWarp prst="textNoShape">
              <a:avLst/>
            </a:prstTxWarp>
          </a:bodyPr>
          <a:lstStyle>
            <a:lvl1pPr algn="r"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 sz="1200" smtClean="0"/>
            </a:lvl1pPr>
          </a:lstStyle>
          <a:p>
            <a:pPr>
              <a:defRPr/>
            </a:pPr>
            <a:fld id="{890380CC-0B84-4B03-AB78-84793EBA4222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77073022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1"/>
          <p:cNvSpPr>
            <a:spLocks noChangeArrowheads="1"/>
          </p:cNvSpPr>
          <p:nvPr/>
        </p:nvSpPr>
        <p:spPr bwMode="auto">
          <a:xfrm>
            <a:off x="1" y="0"/>
            <a:ext cx="6797675" cy="992663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360" cap="sq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1436" tIns="45718" rIns="91436" bIns="45718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it-IT" altLang="it-IT"/>
          </a:p>
        </p:txBody>
      </p:sp>
      <p:sp>
        <p:nvSpPr>
          <p:cNvPr id="3075" name="AutoShape 2"/>
          <p:cNvSpPr>
            <a:spLocks noChangeArrowheads="1"/>
          </p:cNvSpPr>
          <p:nvPr/>
        </p:nvSpPr>
        <p:spPr bwMode="auto">
          <a:xfrm>
            <a:off x="1" y="0"/>
            <a:ext cx="6797675" cy="992663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1436" tIns="45718" rIns="91436" bIns="45718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it-IT" altLang="it-IT"/>
          </a:p>
        </p:txBody>
      </p:sp>
      <p:sp>
        <p:nvSpPr>
          <p:cNvPr id="3076" name="AutoShape 3"/>
          <p:cNvSpPr>
            <a:spLocks noChangeArrowheads="1"/>
          </p:cNvSpPr>
          <p:nvPr/>
        </p:nvSpPr>
        <p:spPr bwMode="auto">
          <a:xfrm>
            <a:off x="1" y="0"/>
            <a:ext cx="6797675" cy="992663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1436" tIns="45718" rIns="91436" bIns="45718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it-IT" altLang="it-IT"/>
          </a:p>
        </p:txBody>
      </p:sp>
      <p:sp>
        <p:nvSpPr>
          <p:cNvPr id="3077" name="AutoShape 4"/>
          <p:cNvSpPr>
            <a:spLocks noChangeArrowheads="1"/>
          </p:cNvSpPr>
          <p:nvPr/>
        </p:nvSpPr>
        <p:spPr bwMode="auto">
          <a:xfrm>
            <a:off x="1" y="0"/>
            <a:ext cx="6797675" cy="992663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1436" tIns="45718" rIns="91436" bIns="45718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it-IT" altLang="it-IT"/>
          </a:p>
        </p:txBody>
      </p:sp>
      <p:sp>
        <p:nvSpPr>
          <p:cNvPr id="3078" name="AutoShape 5"/>
          <p:cNvSpPr>
            <a:spLocks noChangeArrowheads="1"/>
          </p:cNvSpPr>
          <p:nvPr/>
        </p:nvSpPr>
        <p:spPr bwMode="auto">
          <a:xfrm>
            <a:off x="1" y="0"/>
            <a:ext cx="6797675" cy="992663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1436" tIns="45718" rIns="91436" bIns="45718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it-IT" altLang="it-IT"/>
          </a:p>
        </p:txBody>
      </p:sp>
      <p:sp>
        <p:nvSpPr>
          <p:cNvPr id="3079" name="AutoShape 6"/>
          <p:cNvSpPr>
            <a:spLocks noChangeArrowheads="1"/>
          </p:cNvSpPr>
          <p:nvPr/>
        </p:nvSpPr>
        <p:spPr bwMode="auto">
          <a:xfrm>
            <a:off x="1" y="0"/>
            <a:ext cx="6797675" cy="992663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1436" tIns="45718" rIns="91436" bIns="45718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it-IT" altLang="it-IT"/>
          </a:p>
        </p:txBody>
      </p:sp>
      <p:sp>
        <p:nvSpPr>
          <p:cNvPr id="3080" name="AutoShape 7"/>
          <p:cNvSpPr>
            <a:spLocks noChangeArrowheads="1"/>
          </p:cNvSpPr>
          <p:nvPr/>
        </p:nvSpPr>
        <p:spPr bwMode="auto">
          <a:xfrm>
            <a:off x="1" y="0"/>
            <a:ext cx="6797675" cy="992663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1436" tIns="45718" rIns="91436" bIns="45718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it-IT" altLang="it-IT"/>
          </a:p>
        </p:txBody>
      </p:sp>
      <p:sp>
        <p:nvSpPr>
          <p:cNvPr id="3081" name="AutoShape 8"/>
          <p:cNvSpPr>
            <a:spLocks noChangeArrowheads="1"/>
          </p:cNvSpPr>
          <p:nvPr/>
        </p:nvSpPr>
        <p:spPr bwMode="auto">
          <a:xfrm>
            <a:off x="1" y="0"/>
            <a:ext cx="6797675" cy="992663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1436" tIns="45718" rIns="91436" bIns="45718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it-IT" altLang="it-IT"/>
          </a:p>
        </p:txBody>
      </p:sp>
      <p:sp>
        <p:nvSpPr>
          <p:cNvPr id="3082" name="Rectangle 9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611188" y="754063"/>
            <a:ext cx="5561012" cy="3706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" name="Rectangle 10"/>
          <p:cNvSpPr>
            <a:spLocks noGrp="1" noChangeArrowheads="1"/>
          </p:cNvSpPr>
          <p:nvPr>
            <p:ph type="body"/>
          </p:nvPr>
        </p:nvSpPr>
        <p:spPr bwMode="auto">
          <a:xfrm>
            <a:off x="679451" y="4714876"/>
            <a:ext cx="5424488" cy="4452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it-IT" altLang="it-IT" noProof="0"/>
          </a:p>
        </p:txBody>
      </p:sp>
      <p:sp>
        <p:nvSpPr>
          <p:cNvPr id="3084" name="Text Box 11"/>
          <p:cNvSpPr txBox="1">
            <a:spLocks noChangeArrowheads="1"/>
          </p:cNvSpPr>
          <p:nvPr/>
        </p:nvSpPr>
        <p:spPr bwMode="auto">
          <a:xfrm>
            <a:off x="0" y="1"/>
            <a:ext cx="2941638" cy="487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1436" tIns="45718" rIns="91436" bIns="45718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it-IT" altLang="it-IT"/>
          </a:p>
        </p:txBody>
      </p:sp>
      <p:sp>
        <p:nvSpPr>
          <p:cNvPr id="3085" name="Text Box 12"/>
          <p:cNvSpPr txBox="1">
            <a:spLocks noChangeArrowheads="1"/>
          </p:cNvSpPr>
          <p:nvPr/>
        </p:nvSpPr>
        <p:spPr bwMode="auto">
          <a:xfrm>
            <a:off x="3849689" y="1"/>
            <a:ext cx="2941637" cy="487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1436" tIns="45718" rIns="91436" bIns="45718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it-IT" altLang="it-IT"/>
          </a:p>
        </p:txBody>
      </p:sp>
      <p:sp>
        <p:nvSpPr>
          <p:cNvPr id="3086" name="Text Box 13"/>
          <p:cNvSpPr txBox="1">
            <a:spLocks noChangeArrowheads="1"/>
          </p:cNvSpPr>
          <p:nvPr/>
        </p:nvSpPr>
        <p:spPr bwMode="auto">
          <a:xfrm>
            <a:off x="0" y="9431338"/>
            <a:ext cx="2941638" cy="487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1436" tIns="45718" rIns="91436" bIns="45718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it-IT" altLang="it-IT"/>
          </a:p>
        </p:txBody>
      </p:sp>
      <p:sp>
        <p:nvSpPr>
          <p:cNvPr id="3" name="Rectangle 14"/>
          <p:cNvSpPr>
            <a:spLocks noGrp="1" noChangeArrowheads="1"/>
          </p:cNvSpPr>
          <p:nvPr>
            <p:ph type="sldNum"/>
          </p:nvPr>
        </p:nvSpPr>
        <p:spPr bwMode="auto">
          <a:xfrm>
            <a:off x="3849689" y="9431338"/>
            <a:ext cx="2935287" cy="481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93000"/>
              </a:lnSpc>
              <a:buSzPct val="100000"/>
              <a:tabLst>
                <a:tab pos="0" algn="l"/>
                <a:tab pos="447608" algn="l"/>
                <a:tab pos="896802" algn="l"/>
                <a:tab pos="1345996" algn="l"/>
                <a:tab pos="1795192" algn="l"/>
                <a:tab pos="2244386" algn="l"/>
                <a:tab pos="2693581" algn="l"/>
                <a:tab pos="3142775" algn="l"/>
                <a:tab pos="3591970" algn="l"/>
                <a:tab pos="4041164" algn="l"/>
                <a:tab pos="4490360" algn="l"/>
                <a:tab pos="4939554" algn="l"/>
                <a:tab pos="5388748" algn="l"/>
                <a:tab pos="5837942" algn="l"/>
                <a:tab pos="6287138" algn="l"/>
                <a:tab pos="6736332" algn="l"/>
                <a:tab pos="7185527" algn="l"/>
                <a:tab pos="7634721" algn="l"/>
                <a:tab pos="8083916" algn="l"/>
                <a:tab pos="8533110" algn="l"/>
                <a:tab pos="8982306" algn="l"/>
              </a:tabLst>
              <a:defRPr sz="1400" smtClean="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3DFA8F4-90A2-42C4-9F2E-6B27C297E160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52443582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47675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1363" indent="-284163" algn="l" defTabSz="447675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1413" indent="-227013" algn="l" defTabSz="447675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598613" indent="-227013" algn="l" defTabSz="447675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5813" indent="-227013" algn="l" defTabSz="447675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5772" algn="l" defTabSz="91430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927" algn="l" defTabSz="91430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081" algn="l" defTabSz="91430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235" algn="l" defTabSz="91430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4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08" algn="l"/>
                <a:tab pos="896802" algn="l"/>
                <a:tab pos="1345996" algn="l"/>
                <a:tab pos="1795192" algn="l"/>
                <a:tab pos="2244386" algn="l"/>
                <a:tab pos="2693581" algn="l"/>
                <a:tab pos="3142775" algn="l"/>
                <a:tab pos="3591970" algn="l"/>
                <a:tab pos="4041164" algn="l"/>
                <a:tab pos="4490360" algn="l"/>
                <a:tab pos="4939554" algn="l"/>
                <a:tab pos="5388748" algn="l"/>
                <a:tab pos="5837942" algn="l"/>
                <a:tab pos="6287138" algn="l"/>
                <a:tab pos="6736332" algn="l"/>
                <a:tab pos="7185527" algn="l"/>
                <a:tab pos="7634721" algn="l"/>
                <a:tab pos="8083916" algn="l"/>
                <a:tab pos="8533110" algn="l"/>
                <a:tab pos="8982306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08" algn="l"/>
                <a:tab pos="896802" algn="l"/>
                <a:tab pos="1345996" algn="l"/>
                <a:tab pos="1795192" algn="l"/>
                <a:tab pos="2244386" algn="l"/>
                <a:tab pos="2693581" algn="l"/>
                <a:tab pos="3142775" algn="l"/>
                <a:tab pos="3591970" algn="l"/>
                <a:tab pos="4041164" algn="l"/>
                <a:tab pos="4490360" algn="l"/>
                <a:tab pos="4939554" algn="l"/>
                <a:tab pos="5388748" algn="l"/>
                <a:tab pos="5837942" algn="l"/>
                <a:tab pos="6287138" algn="l"/>
                <a:tab pos="6736332" algn="l"/>
                <a:tab pos="7185527" algn="l"/>
                <a:tab pos="7634721" algn="l"/>
                <a:tab pos="8083916" algn="l"/>
                <a:tab pos="8533110" algn="l"/>
                <a:tab pos="8982306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08" algn="l"/>
                <a:tab pos="896802" algn="l"/>
                <a:tab pos="1345996" algn="l"/>
                <a:tab pos="1795192" algn="l"/>
                <a:tab pos="2244386" algn="l"/>
                <a:tab pos="2693581" algn="l"/>
                <a:tab pos="3142775" algn="l"/>
                <a:tab pos="3591970" algn="l"/>
                <a:tab pos="4041164" algn="l"/>
                <a:tab pos="4490360" algn="l"/>
                <a:tab pos="4939554" algn="l"/>
                <a:tab pos="5388748" algn="l"/>
                <a:tab pos="5837942" algn="l"/>
                <a:tab pos="6287138" algn="l"/>
                <a:tab pos="6736332" algn="l"/>
                <a:tab pos="7185527" algn="l"/>
                <a:tab pos="7634721" algn="l"/>
                <a:tab pos="8083916" algn="l"/>
                <a:tab pos="8533110" algn="l"/>
                <a:tab pos="8982306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08" algn="l"/>
                <a:tab pos="896802" algn="l"/>
                <a:tab pos="1345996" algn="l"/>
                <a:tab pos="1795192" algn="l"/>
                <a:tab pos="2244386" algn="l"/>
                <a:tab pos="2693581" algn="l"/>
                <a:tab pos="3142775" algn="l"/>
                <a:tab pos="3591970" algn="l"/>
                <a:tab pos="4041164" algn="l"/>
                <a:tab pos="4490360" algn="l"/>
                <a:tab pos="4939554" algn="l"/>
                <a:tab pos="5388748" algn="l"/>
                <a:tab pos="5837942" algn="l"/>
                <a:tab pos="6287138" algn="l"/>
                <a:tab pos="6736332" algn="l"/>
                <a:tab pos="7185527" algn="l"/>
                <a:tab pos="7634721" algn="l"/>
                <a:tab pos="8083916" algn="l"/>
                <a:tab pos="8533110" algn="l"/>
                <a:tab pos="8982306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08" algn="l"/>
                <a:tab pos="896802" algn="l"/>
                <a:tab pos="1345996" algn="l"/>
                <a:tab pos="1795192" algn="l"/>
                <a:tab pos="2244386" algn="l"/>
                <a:tab pos="2693581" algn="l"/>
                <a:tab pos="3142775" algn="l"/>
                <a:tab pos="3591970" algn="l"/>
                <a:tab pos="4041164" algn="l"/>
                <a:tab pos="4490360" algn="l"/>
                <a:tab pos="4939554" algn="l"/>
                <a:tab pos="5388748" algn="l"/>
                <a:tab pos="5837942" algn="l"/>
                <a:tab pos="6287138" algn="l"/>
                <a:tab pos="6736332" algn="l"/>
                <a:tab pos="7185527" algn="l"/>
                <a:tab pos="7634721" algn="l"/>
                <a:tab pos="8083916" algn="l"/>
                <a:tab pos="8533110" algn="l"/>
                <a:tab pos="8982306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2633" indent="-226979" defTabSz="44760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08" algn="l"/>
                <a:tab pos="896802" algn="l"/>
                <a:tab pos="1345996" algn="l"/>
                <a:tab pos="1795192" algn="l"/>
                <a:tab pos="2244386" algn="l"/>
                <a:tab pos="2693581" algn="l"/>
                <a:tab pos="3142775" algn="l"/>
                <a:tab pos="3591970" algn="l"/>
                <a:tab pos="4041164" algn="l"/>
                <a:tab pos="4490360" algn="l"/>
                <a:tab pos="4939554" algn="l"/>
                <a:tab pos="5388748" algn="l"/>
                <a:tab pos="5837942" algn="l"/>
                <a:tab pos="6287138" algn="l"/>
                <a:tab pos="6736332" algn="l"/>
                <a:tab pos="7185527" algn="l"/>
                <a:tab pos="7634721" algn="l"/>
                <a:tab pos="8083916" algn="l"/>
                <a:tab pos="8533110" algn="l"/>
                <a:tab pos="8982306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69764" indent="-226979" defTabSz="44760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08" algn="l"/>
                <a:tab pos="896802" algn="l"/>
                <a:tab pos="1345996" algn="l"/>
                <a:tab pos="1795192" algn="l"/>
                <a:tab pos="2244386" algn="l"/>
                <a:tab pos="2693581" algn="l"/>
                <a:tab pos="3142775" algn="l"/>
                <a:tab pos="3591970" algn="l"/>
                <a:tab pos="4041164" algn="l"/>
                <a:tab pos="4490360" algn="l"/>
                <a:tab pos="4939554" algn="l"/>
                <a:tab pos="5388748" algn="l"/>
                <a:tab pos="5837942" algn="l"/>
                <a:tab pos="6287138" algn="l"/>
                <a:tab pos="6736332" algn="l"/>
                <a:tab pos="7185527" algn="l"/>
                <a:tab pos="7634721" algn="l"/>
                <a:tab pos="8083916" algn="l"/>
                <a:tab pos="8533110" algn="l"/>
                <a:tab pos="8982306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6895" indent="-226979" defTabSz="44760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08" algn="l"/>
                <a:tab pos="896802" algn="l"/>
                <a:tab pos="1345996" algn="l"/>
                <a:tab pos="1795192" algn="l"/>
                <a:tab pos="2244386" algn="l"/>
                <a:tab pos="2693581" algn="l"/>
                <a:tab pos="3142775" algn="l"/>
                <a:tab pos="3591970" algn="l"/>
                <a:tab pos="4041164" algn="l"/>
                <a:tab pos="4490360" algn="l"/>
                <a:tab pos="4939554" algn="l"/>
                <a:tab pos="5388748" algn="l"/>
                <a:tab pos="5837942" algn="l"/>
                <a:tab pos="6287138" algn="l"/>
                <a:tab pos="6736332" algn="l"/>
                <a:tab pos="7185527" algn="l"/>
                <a:tab pos="7634721" algn="l"/>
                <a:tab pos="8083916" algn="l"/>
                <a:tab pos="8533110" algn="l"/>
                <a:tab pos="8982306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4026" indent="-226979" defTabSz="44760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08" algn="l"/>
                <a:tab pos="896802" algn="l"/>
                <a:tab pos="1345996" algn="l"/>
                <a:tab pos="1795192" algn="l"/>
                <a:tab pos="2244386" algn="l"/>
                <a:tab pos="2693581" algn="l"/>
                <a:tab pos="3142775" algn="l"/>
                <a:tab pos="3591970" algn="l"/>
                <a:tab pos="4041164" algn="l"/>
                <a:tab pos="4490360" algn="l"/>
                <a:tab pos="4939554" algn="l"/>
                <a:tab pos="5388748" algn="l"/>
                <a:tab pos="5837942" algn="l"/>
                <a:tab pos="6287138" algn="l"/>
                <a:tab pos="6736332" algn="l"/>
                <a:tab pos="7185527" algn="l"/>
                <a:tab pos="7634721" algn="l"/>
                <a:tab pos="8083916" algn="l"/>
                <a:tab pos="8533110" algn="l"/>
                <a:tab pos="8982306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F8BAAB4C-1DAF-4A81-A292-D2592CB6F2C6}" type="slidenum">
              <a:rPr lang="it-IT" altLang="it-IT" sz="1400"/>
              <a:pPr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it-IT" altLang="it-IT" sz="1400"/>
          </a:p>
        </p:txBody>
      </p:sp>
      <p:sp>
        <p:nvSpPr>
          <p:cNvPr id="6147" name="Text Box 1"/>
          <p:cNvSpPr txBox="1">
            <a:spLocks noChangeArrowheads="1"/>
          </p:cNvSpPr>
          <p:nvPr/>
        </p:nvSpPr>
        <p:spPr bwMode="auto">
          <a:xfrm>
            <a:off x="3849689" y="9431338"/>
            <a:ext cx="2941637" cy="487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3013" indent="-227013" defTabSz="44767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0213" indent="-227013" defTabSz="44767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7413" indent="-227013" defTabSz="44767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4613" indent="-227013" defTabSz="44767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lnSpc>
                <a:spcPct val="93000"/>
              </a:lnSpc>
              <a:spcBef>
                <a:spcPct val="0"/>
              </a:spcBef>
              <a:buClrTx/>
              <a:buFontTx/>
              <a:buNone/>
            </a:pPr>
            <a:fld id="{16008407-6E6B-47CB-A146-66C37A71FBF8}" type="slidenum">
              <a:rPr lang="it-IT" altLang="it-IT" sz="1400"/>
              <a:pPr algn="r" eaLnBrk="1" hangingPunct="1">
                <a:lnSpc>
                  <a:spcPct val="93000"/>
                </a:lnSpc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it-IT" altLang="it-IT" sz="1400"/>
          </a:p>
        </p:txBody>
      </p:sp>
      <p:sp>
        <p:nvSpPr>
          <p:cNvPr id="614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08013" y="744538"/>
            <a:ext cx="5583237" cy="3722687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14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1" y="4714875"/>
            <a:ext cx="5429250" cy="44577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altLang="it-IT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718125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14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08" algn="l"/>
                <a:tab pos="896802" algn="l"/>
                <a:tab pos="1345996" algn="l"/>
                <a:tab pos="1795192" algn="l"/>
                <a:tab pos="2244386" algn="l"/>
                <a:tab pos="2693581" algn="l"/>
                <a:tab pos="3142775" algn="l"/>
                <a:tab pos="3591970" algn="l"/>
                <a:tab pos="4041164" algn="l"/>
                <a:tab pos="4490360" algn="l"/>
                <a:tab pos="4939554" algn="l"/>
                <a:tab pos="5388748" algn="l"/>
                <a:tab pos="5837942" algn="l"/>
                <a:tab pos="6287138" algn="l"/>
                <a:tab pos="6736332" algn="l"/>
                <a:tab pos="7185527" algn="l"/>
                <a:tab pos="7634721" algn="l"/>
                <a:tab pos="8083916" algn="l"/>
                <a:tab pos="8533110" algn="l"/>
                <a:tab pos="8982306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08" algn="l"/>
                <a:tab pos="896802" algn="l"/>
                <a:tab pos="1345996" algn="l"/>
                <a:tab pos="1795192" algn="l"/>
                <a:tab pos="2244386" algn="l"/>
                <a:tab pos="2693581" algn="l"/>
                <a:tab pos="3142775" algn="l"/>
                <a:tab pos="3591970" algn="l"/>
                <a:tab pos="4041164" algn="l"/>
                <a:tab pos="4490360" algn="l"/>
                <a:tab pos="4939554" algn="l"/>
                <a:tab pos="5388748" algn="l"/>
                <a:tab pos="5837942" algn="l"/>
                <a:tab pos="6287138" algn="l"/>
                <a:tab pos="6736332" algn="l"/>
                <a:tab pos="7185527" algn="l"/>
                <a:tab pos="7634721" algn="l"/>
                <a:tab pos="8083916" algn="l"/>
                <a:tab pos="8533110" algn="l"/>
                <a:tab pos="8982306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08" algn="l"/>
                <a:tab pos="896802" algn="l"/>
                <a:tab pos="1345996" algn="l"/>
                <a:tab pos="1795192" algn="l"/>
                <a:tab pos="2244386" algn="l"/>
                <a:tab pos="2693581" algn="l"/>
                <a:tab pos="3142775" algn="l"/>
                <a:tab pos="3591970" algn="l"/>
                <a:tab pos="4041164" algn="l"/>
                <a:tab pos="4490360" algn="l"/>
                <a:tab pos="4939554" algn="l"/>
                <a:tab pos="5388748" algn="l"/>
                <a:tab pos="5837942" algn="l"/>
                <a:tab pos="6287138" algn="l"/>
                <a:tab pos="6736332" algn="l"/>
                <a:tab pos="7185527" algn="l"/>
                <a:tab pos="7634721" algn="l"/>
                <a:tab pos="8083916" algn="l"/>
                <a:tab pos="8533110" algn="l"/>
                <a:tab pos="8982306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08" algn="l"/>
                <a:tab pos="896802" algn="l"/>
                <a:tab pos="1345996" algn="l"/>
                <a:tab pos="1795192" algn="l"/>
                <a:tab pos="2244386" algn="l"/>
                <a:tab pos="2693581" algn="l"/>
                <a:tab pos="3142775" algn="l"/>
                <a:tab pos="3591970" algn="l"/>
                <a:tab pos="4041164" algn="l"/>
                <a:tab pos="4490360" algn="l"/>
                <a:tab pos="4939554" algn="l"/>
                <a:tab pos="5388748" algn="l"/>
                <a:tab pos="5837942" algn="l"/>
                <a:tab pos="6287138" algn="l"/>
                <a:tab pos="6736332" algn="l"/>
                <a:tab pos="7185527" algn="l"/>
                <a:tab pos="7634721" algn="l"/>
                <a:tab pos="8083916" algn="l"/>
                <a:tab pos="8533110" algn="l"/>
                <a:tab pos="8982306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08" algn="l"/>
                <a:tab pos="896802" algn="l"/>
                <a:tab pos="1345996" algn="l"/>
                <a:tab pos="1795192" algn="l"/>
                <a:tab pos="2244386" algn="l"/>
                <a:tab pos="2693581" algn="l"/>
                <a:tab pos="3142775" algn="l"/>
                <a:tab pos="3591970" algn="l"/>
                <a:tab pos="4041164" algn="l"/>
                <a:tab pos="4490360" algn="l"/>
                <a:tab pos="4939554" algn="l"/>
                <a:tab pos="5388748" algn="l"/>
                <a:tab pos="5837942" algn="l"/>
                <a:tab pos="6287138" algn="l"/>
                <a:tab pos="6736332" algn="l"/>
                <a:tab pos="7185527" algn="l"/>
                <a:tab pos="7634721" algn="l"/>
                <a:tab pos="8083916" algn="l"/>
                <a:tab pos="8533110" algn="l"/>
                <a:tab pos="8982306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2633" indent="-226979" defTabSz="44760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08" algn="l"/>
                <a:tab pos="896802" algn="l"/>
                <a:tab pos="1345996" algn="l"/>
                <a:tab pos="1795192" algn="l"/>
                <a:tab pos="2244386" algn="l"/>
                <a:tab pos="2693581" algn="l"/>
                <a:tab pos="3142775" algn="l"/>
                <a:tab pos="3591970" algn="l"/>
                <a:tab pos="4041164" algn="l"/>
                <a:tab pos="4490360" algn="l"/>
                <a:tab pos="4939554" algn="l"/>
                <a:tab pos="5388748" algn="l"/>
                <a:tab pos="5837942" algn="l"/>
                <a:tab pos="6287138" algn="l"/>
                <a:tab pos="6736332" algn="l"/>
                <a:tab pos="7185527" algn="l"/>
                <a:tab pos="7634721" algn="l"/>
                <a:tab pos="8083916" algn="l"/>
                <a:tab pos="8533110" algn="l"/>
                <a:tab pos="8982306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69764" indent="-226979" defTabSz="44760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08" algn="l"/>
                <a:tab pos="896802" algn="l"/>
                <a:tab pos="1345996" algn="l"/>
                <a:tab pos="1795192" algn="l"/>
                <a:tab pos="2244386" algn="l"/>
                <a:tab pos="2693581" algn="l"/>
                <a:tab pos="3142775" algn="l"/>
                <a:tab pos="3591970" algn="l"/>
                <a:tab pos="4041164" algn="l"/>
                <a:tab pos="4490360" algn="l"/>
                <a:tab pos="4939554" algn="l"/>
                <a:tab pos="5388748" algn="l"/>
                <a:tab pos="5837942" algn="l"/>
                <a:tab pos="6287138" algn="l"/>
                <a:tab pos="6736332" algn="l"/>
                <a:tab pos="7185527" algn="l"/>
                <a:tab pos="7634721" algn="l"/>
                <a:tab pos="8083916" algn="l"/>
                <a:tab pos="8533110" algn="l"/>
                <a:tab pos="8982306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6895" indent="-226979" defTabSz="44760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08" algn="l"/>
                <a:tab pos="896802" algn="l"/>
                <a:tab pos="1345996" algn="l"/>
                <a:tab pos="1795192" algn="l"/>
                <a:tab pos="2244386" algn="l"/>
                <a:tab pos="2693581" algn="l"/>
                <a:tab pos="3142775" algn="l"/>
                <a:tab pos="3591970" algn="l"/>
                <a:tab pos="4041164" algn="l"/>
                <a:tab pos="4490360" algn="l"/>
                <a:tab pos="4939554" algn="l"/>
                <a:tab pos="5388748" algn="l"/>
                <a:tab pos="5837942" algn="l"/>
                <a:tab pos="6287138" algn="l"/>
                <a:tab pos="6736332" algn="l"/>
                <a:tab pos="7185527" algn="l"/>
                <a:tab pos="7634721" algn="l"/>
                <a:tab pos="8083916" algn="l"/>
                <a:tab pos="8533110" algn="l"/>
                <a:tab pos="8982306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4026" indent="-226979" defTabSz="44760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08" algn="l"/>
                <a:tab pos="896802" algn="l"/>
                <a:tab pos="1345996" algn="l"/>
                <a:tab pos="1795192" algn="l"/>
                <a:tab pos="2244386" algn="l"/>
                <a:tab pos="2693581" algn="l"/>
                <a:tab pos="3142775" algn="l"/>
                <a:tab pos="3591970" algn="l"/>
                <a:tab pos="4041164" algn="l"/>
                <a:tab pos="4490360" algn="l"/>
                <a:tab pos="4939554" algn="l"/>
                <a:tab pos="5388748" algn="l"/>
                <a:tab pos="5837942" algn="l"/>
                <a:tab pos="6287138" algn="l"/>
                <a:tab pos="6736332" algn="l"/>
                <a:tab pos="7185527" algn="l"/>
                <a:tab pos="7634721" algn="l"/>
                <a:tab pos="8083916" algn="l"/>
                <a:tab pos="8533110" algn="l"/>
                <a:tab pos="8982306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E9972010-9D6C-475C-9F9E-F5CDC38094A0}" type="slidenum">
              <a:rPr lang="it-IT" altLang="it-IT" sz="1400"/>
              <a:pPr>
                <a:spcBef>
                  <a:spcPct val="0"/>
                </a:spcBef>
                <a:buClrTx/>
                <a:buFontTx/>
                <a:buNone/>
              </a:pPr>
              <a:t>10</a:t>
            </a:fld>
            <a:endParaRPr lang="it-IT" altLang="it-IT" sz="1400"/>
          </a:p>
        </p:txBody>
      </p:sp>
      <p:sp>
        <p:nvSpPr>
          <p:cNvPr id="22531" name="Text Box 1"/>
          <p:cNvSpPr txBox="1">
            <a:spLocks noChangeArrowheads="1"/>
          </p:cNvSpPr>
          <p:nvPr/>
        </p:nvSpPr>
        <p:spPr bwMode="auto">
          <a:xfrm>
            <a:off x="3849689" y="9431338"/>
            <a:ext cx="2941637" cy="487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3013" indent="-227013" defTabSz="44767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0213" indent="-227013" defTabSz="44767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7413" indent="-227013" defTabSz="44767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4613" indent="-227013" defTabSz="44767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lnSpc>
                <a:spcPct val="93000"/>
              </a:lnSpc>
              <a:spcBef>
                <a:spcPct val="0"/>
              </a:spcBef>
              <a:buClrTx/>
              <a:buFontTx/>
              <a:buNone/>
            </a:pPr>
            <a:fld id="{759F622D-BE1C-4B53-98EC-812D28225AD8}" type="slidenum">
              <a:rPr lang="it-IT" altLang="it-IT" sz="1400"/>
              <a:pPr algn="r" eaLnBrk="1" hangingPunct="1">
                <a:lnSpc>
                  <a:spcPct val="93000"/>
                </a:lnSpc>
                <a:spcBef>
                  <a:spcPct val="0"/>
                </a:spcBef>
                <a:buClrTx/>
                <a:buFontTx/>
                <a:buNone/>
              </a:pPr>
              <a:t>10</a:t>
            </a:fld>
            <a:endParaRPr lang="it-IT" altLang="it-IT" sz="1400"/>
          </a:p>
        </p:txBody>
      </p:sp>
      <p:sp>
        <p:nvSpPr>
          <p:cNvPr id="2253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08013" y="744538"/>
            <a:ext cx="5583237" cy="3722687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253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1" y="4714875"/>
            <a:ext cx="5429250" cy="44577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altLang="it-IT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133772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4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08" algn="l"/>
                <a:tab pos="896802" algn="l"/>
                <a:tab pos="1345996" algn="l"/>
                <a:tab pos="1795192" algn="l"/>
                <a:tab pos="2244386" algn="l"/>
                <a:tab pos="2693581" algn="l"/>
                <a:tab pos="3142775" algn="l"/>
                <a:tab pos="3591970" algn="l"/>
                <a:tab pos="4041164" algn="l"/>
                <a:tab pos="4490360" algn="l"/>
                <a:tab pos="4939554" algn="l"/>
                <a:tab pos="5388748" algn="l"/>
                <a:tab pos="5837942" algn="l"/>
                <a:tab pos="6287138" algn="l"/>
                <a:tab pos="6736332" algn="l"/>
                <a:tab pos="7185527" algn="l"/>
                <a:tab pos="7634721" algn="l"/>
                <a:tab pos="8083916" algn="l"/>
                <a:tab pos="8533110" algn="l"/>
                <a:tab pos="8982306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08" algn="l"/>
                <a:tab pos="896802" algn="l"/>
                <a:tab pos="1345996" algn="l"/>
                <a:tab pos="1795192" algn="l"/>
                <a:tab pos="2244386" algn="l"/>
                <a:tab pos="2693581" algn="l"/>
                <a:tab pos="3142775" algn="l"/>
                <a:tab pos="3591970" algn="l"/>
                <a:tab pos="4041164" algn="l"/>
                <a:tab pos="4490360" algn="l"/>
                <a:tab pos="4939554" algn="l"/>
                <a:tab pos="5388748" algn="l"/>
                <a:tab pos="5837942" algn="l"/>
                <a:tab pos="6287138" algn="l"/>
                <a:tab pos="6736332" algn="l"/>
                <a:tab pos="7185527" algn="l"/>
                <a:tab pos="7634721" algn="l"/>
                <a:tab pos="8083916" algn="l"/>
                <a:tab pos="8533110" algn="l"/>
                <a:tab pos="8982306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08" algn="l"/>
                <a:tab pos="896802" algn="l"/>
                <a:tab pos="1345996" algn="l"/>
                <a:tab pos="1795192" algn="l"/>
                <a:tab pos="2244386" algn="l"/>
                <a:tab pos="2693581" algn="l"/>
                <a:tab pos="3142775" algn="l"/>
                <a:tab pos="3591970" algn="l"/>
                <a:tab pos="4041164" algn="l"/>
                <a:tab pos="4490360" algn="l"/>
                <a:tab pos="4939554" algn="l"/>
                <a:tab pos="5388748" algn="l"/>
                <a:tab pos="5837942" algn="l"/>
                <a:tab pos="6287138" algn="l"/>
                <a:tab pos="6736332" algn="l"/>
                <a:tab pos="7185527" algn="l"/>
                <a:tab pos="7634721" algn="l"/>
                <a:tab pos="8083916" algn="l"/>
                <a:tab pos="8533110" algn="l"/>
                <a:tab pos="8982306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08" algn="l"/>
                <a:tab pos="896802" algn="l"/>
                <a:tab pos="1345996" algn="l"/>
                <a:tab pos="1795192" algn="l"/>
                <a:tab pos="2244386" algn="l"/>
                <a:tab pos="2693581" algn="l"/>
                <a:tab pos="3142775" algn="l"/>
                <a:tab pos="3591970" algn="l"/>
                <a:tab pos="4041164" algn="l"/>
                <a:tab pos="4490360" algn="l"/>
                <a:tab pos="4939554" algn="l"/>
                <a:tab pos="5388748" algn="l"/>
                <a:tab pos="5837942" algn="l"/>
                <a:tab pos="6287138" algn="l"/>
                <a:tab pos="6736332" algn="l"/>
                <a:tab pos="7185527" algn="l"/>
                <a:tab pos="7634721" algn="l"/>
                <a:tab pos="8083916" algn="l"/>
                <a:tab pos="8533110" algn="l"/>
                <a:tab pos="8982306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08" algn="l"/>
                <a:tab pos="896802" algn="l"/>
                <a:tab pos="1345996" algn="l"/>
                <a:tab pos="1795192" algn="l"/>
                <a:tab pos="2244386" algn="l"/>
                <a:tab pos="2693581" algn="l"/>
                <a:tab pos="3142775" algn="l"/>
                <a:tab pos="3591970" algn="l"/>
                <a:tab pos="4041164" algn="l"/>
                <a:tab pos="4490360" algn="l"/>
                <a:tab pos="4939554" algn="l"/>
                <a:tab pos="5388748" algn="l"/>
                <a:tab pos="5837942" algn="l"/>
                <a:tab pos="6287138" algn="l"/>
                <a:tab pos="6736332" algn="l"/>
                <a:tab pos="7185527" algn="l"/>
                <a:tab pos="7634721" algn="l"/>
                <a:tab pos="8083916" algn="l"/>
                <a:tab pos="8533110" algn="l"/>
                <a:tab pos="8982306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2633" indent="-226979" defTabSz="44760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08" algn="l"/>
                <a:tab pos="896802" algn="l"/>
                <a:tab pos="1345996" algn="l"/>
                <a:tab pos="1795192" algn="l"/>
                <a:tab pos="2244386" algn="l"/>
                <a:tab pos="2693581" algn="l"/>
                <a:tab pos="3142775" algn="l"/>
                <a:tab pos="3591970" algn="l"/>
                <a:tab pos="4041164" algn="l"/>
                <a:tab pos="4490360" algn="l"/>
                <a:tab pos="4939554" algn="l"/>
                <a:tab pos="5388748" algn="l"/>
                <a:tab pos="5837942" algn="l"/>
                <a:tab pos="6287138" algn="l"/>
                <a:tab pos="6736332" algn="l"/>
                <a:tab pos="7185527" algn="l"/>
                <a:tab pos="7634721" algn="l"/>
                <a:tab pos="8083916" algn="l"/>
                <a:tab pos="8533110" algn="l"/>
                <a:tab pos="8982306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69764" indent="-226979" defTabSz="44760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08" algn="l"/>
                <a:tab pos="896802" algn="l"/>
                <a:tab pos="1345996" algn="l"/>
                <a:tab pos="1795192" algn="l"/>
                <a:tab pos="2244386" algn="l"/>
                <a:tab pos="2693581" algn="l"/>
                <a:tab pos="3142775" algn="l"/>
                <a:tab pos="3591970" algn="l"/>
                <a:tab pos="4041164" algn="l"/>
                <a:tab pos="4490360" algn="l"/>
                <a:tab pos="4939554" algn="l"/>
                <a:tab pos="5388748" algn="l"/>
                <a:tab pos="5837942" algn="l"/>
                <a:tab pos="6287138" algn="l"/>
                <a:tab pos="6736332" algn="l"/>
                <a:tab pos="7185527" algn="l"/>
                <a:tab pos="7634721" algn="l"/>
                <a:tab pos="8083916" algn="l"/>
                <a:tab pos="8533110" algn="l"/>
                <a:tab pos="8982306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6895" indent="-226979" defTabSz="44760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08" algn="l"/>
                <a:tab pos="896802" algn="l"/>
                <a:tab pos="1345996" algn="l"/>
                <a:tab pos="1795192" algn="l"/>
                <a:tab pos="2244386" algn="l"/>
                <a:tab pos="2693581" algn="l"/>
                <a:tab pos="3142775" algn="l"/>
                <a:tab pos="3591970" algn="l"/>
                <a:tab pos="4041164" algn="l"/>
                <a:tab pos="4490360" algn="l"/>
                <a:tab pos="4939554" algn="l"/>
                <a:tab pos="5388748" algn="l"/>
                <a:tab pos="5837942" algn="l"/>
                <a:tab pos="6287138" algn="l"/>
                <a:tab pos="6736332" algn="l"/>
                <a:tab pos="7185527" algn="l"/>
                <a:tab pos="7634721" algn="l"/>
                <a:tab pos="8083916" algn="l"/>
                <a:tab pos="8533110" algn="l"/>
                <a:tab pos="8982306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4026" indent="-226979" defTabSz="44760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08" algn="l"/>
                <a:tab pos="896802" algn="l"/>
                <a:tab pos="1345996" algn="l"/>
                <a:tab pos="1795192" algn="l"/>
                <a:tab pos="2244386" algn="l"/>
                <a:tab pos="2693581" algn="l"/>
                <a:tab pos="3142775" algn="l"/>
                <a:tab pos="3591970" algn="l"/>
                <a:tab pos="4041164" algn="l"/>
                <a:tab pos="4490360" algn="l"/>
                <a:tab pos="4939554" algn="l"/>
                <a:tab pos="5388748" algn="l"/>
                <a:tab pos="5837942" algn="l"/>
                <a:tab pos="6287138" algn="l"/>
                <a:tab pos="6736332" algn="l"/>
                <a:tab pos="7185527" algn="l"/>
                <a:tab pos="7634721" algn="l"/>
                <a:tab pos="8083916" algn="l"/>
                <a:tab pos="8533110" algn="l"/>
                <a:tab pos="8982306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8AC7FF65-3DE0-4836-9585-FA3992D55B69}" type="slidenum">
              <a:rPr lang="it-IT" altLang="it-IT" sz="1400"/>
              <a:pPr>
                <a:spcBef>
                  <a:spcPct val="0"/>
                </a:spcBef>
                <a:buClrTx/>
                <a:buFontTx/>
                <a:buNone/>
              </a:pPr>
              <a:t>11</a:t>
            </a:fld>
            <a:endParaRPr lang="it-IT" altLang="it-IT" sz="1400"/>
          </a:p>
        </p:txBody>
      </p:sp>
      <p:sp>
        <p:nvSpPr>
          <p:cNvPr id="20483" name="Text Box 1"/>
          <p:cNvSpPr txBox="1">
            <a:spLocks noChangeArrowheads="1"/>
          </p:cNvSpPr>
          <p:nvPr/>
        </p:nvSpPr>
        <p:spPr bwMode="auto">
          <a:xfrm>
            <a:off x="3849689" y="9431338"/>
            <a:ext cx="2941637" cy="487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3013" indent="-227013" defTabSz="44767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0213" indent="-227013" defTabSz="44767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7413" indent="-227013" defTabSz="44767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4613" indent="-227013" defTabSz="44767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lnSpc>
                <a:spcPct val="93000"/>
              </a:lnSpc>
              <a:spcBef>
                <a:spcPct val="0"/>
              </a:spcBef>
              <a:buClrTx/>
              <a:buFontTx/>
              <a:buNone/>
            </a:pPr>
            <a:fld id="{696B1E9B-922D-4F80-82CA-BE9EDFC36030}" type="slidenum">
              <a:rPr lang="it-IT" altLang="it-IT" sz="1400"/>
              <a:pPr algn="r" eaLnBrk="1" hangingPunct="1">
                <a:lnSpc>
                  <a:spcPct val="93000"/>
                </a:lnSpc>
                <a:spcBef>
                  <a:spcPct val="0"/>
                </a:spcBef>
                <a:buClrTx/>
                <a:buFontTx/>
                <a:buNone/>
              </a:pPr>
              <a:t>11</a:t>
            </a:fld>
            <a:endParaRPr lang="it-IT" altLang="it-IT" sz="1400"/>
          </a:p>
        </p:txBody>
      </p:sp>
      <p:sp>
        <p:nvSpPr>
          <p:cNvPr id="2048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08013" y="744538"/>
            <a:ext cx="5583237" cy="3722687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048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1" y="4714875"/>
            <a:ext cx="5429250" cy="44577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altLang="it-IT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802488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14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08" algn="l"/>
                <a:tab pos="896802" algn="l"/>
                <a:tab pos="1345996" algn="l"/>
                <a:tab pos="1795192" algn="l"/>
                <a:tab pos="2244386" algn="l"/>
                <a:tab pos="2693581" algn="l"/>
                <a:tab pos="3142775" algn="l"/>
                <a:tab pos="3591970" algn="l"/>
                <a:tab pos="4041164" algn="l"/>
                <a:tab pos="4490360" algn="l"/>
                <a:tab pos="4939554" algn="l"/>
                <a:tab pos="5388748" algn="l"/>
                <a:tab pos="5837942" algn="l"/>
                <a:tab pos="6287138" algn="l"/>
                <a:tab pos="6736332" algn="l"/>
                <a:tab pos="7185527" algn="l"/>
                <a:tab pos="7634721" algn="l"/>
                <a:tab pos="8083916" algn="l"/>
                <a:tab pos="8533110" algn="l"/>
                <a:tab pos="8982306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08" algn="l"/>
                <a:tab pos="896802" algn="l"/>
                <a:tab pos="1345996" algn="l"/>
                <a:tab pos="1795192" algn="l"/>
                <a:tab pos="2244386" algn="l"/>
                <a:tab pos="2693581" algn="l"/>
                <a:tab pos="3142775" algn="l"/>
                <a:tab pos="3591970" algn="l"/>
                <a:tab pos="4041164" algn="l"/>
                <a:tab pos="4490360" algn="l"/>
                <a:tab pos="4939554" algn="l"/>
                <a:tab pos="5388748" algn="l"/>
                <a:tab pos="5837942" algn="l"/>
                <a:tab pos="6287138" algn="l"/>
                <a:tab pos="6736332" algn="l"/>
                <a:tab pos="7185527" algn="l"/>
                <a:tab pos="7634721" algn="l"/>
                <a:tab pos="8083916" algn="l"/>
                <a:tab pos="8533110" algn="l"/>
                <a:tab pos="8982306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08" algn="l"/>
                <a:tab pos="896802" algn="l"/>
                <a:tab pos="1345996" algn="l"/>
                <a:tab pos="1795192" algn="l"/>
                <a:tab pos="2244386" algn="l"/>
                <a:tab pos="2693581" algn="l"/>
                <a:tab pos="3142775" algn="l"/>
                <a:tab pos="3591970" algn="l"/>
                <a:tab pos="4041164" algn="l"/>
                <a:tab pos="4490360" algn="l"/>
                <a:tab pos="4939554" algn="l"/>
                <a:tab pos="5388748" algn="l"/>
                <a:tab pos="5837942" algn="l"/>
                <a:tab pos="6287138" algn="l"/>
                <a:tab pos="6736332" algn="l"/>
                <a:tab pos="7185527" algn="l"/>
                <a:tab pos="7634721" algn="l"/>
                <a:tab pos="8083916" algn="l"/>
                <a:tab pos="8533110" algn="l"/>
                <a:tab pos="8982306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08" algn="l"/>
                <a:tab pos="896802" algn="l"/>
                <a:tab pos="1345996" algn="l"/>
                <a:tab pos="1795192" algn="l"/>
                <a:tab pos="2244386" algn="l"/>
                <a:tab pos="2693581" algn="l"/>
                <a:tab pos="3142775" algn="l"/>
                <a:tab pos="3591970" algn="l"/>
                <a:tab pos="4041164" algn="l"/>
                <a:tab pos="4490360" algn="l"/>
                <a:tab pos="4939554" algn="l"/>
                <a:tab pos="5388748" algn="l"/>
                <a:tab pos="5837942" algn="l"/>
                <a:tab pos="6287138" algn="l"/>
                <a:tab pos="6736332" algn="l"/>
                <a:tab pos="7185527" algn="l"/>
                <a:tab pos="7634721" algn="l"/>
                <a:tab pos="8083916" algn="l"/>
                <a:tab pos="8533110" algn="l"/>
                <a:tab pos="8982306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08" algn="l"/>
                <a:tab pos="896802" algn="l"/>
                <a:tab pos="1345996" algn="l"/>
                <a:tab pos="1795192" algn="l"/>
                <a:tab pos="2244386" algn="l"/>
                <a:tab pos="2693581" algn="l"/>
                <a:tab pos="3142775" algn="l"/>
                <a:tab pos="3591970" algn="l"/>
                <a:tab pos="4041164" algn="l"/>
                <a:tab pos="4490360" algn="l"/>
                <a:tab pos="4939554" algn="l"/>
                <a:tab pos="5388748" algn="l"/>
                <a:tab pos="5837942" algn="l"/>
                <a:tab pos="6287138" algn="l"/>
                <a:tab pos="6736332" algn="l"/>
                <a:tab pos="7185527" algn="l"/>
                <a:tab pos="7634721" algn="l"/>
                <a:tab pos="8083916" algn="l"/>
                <a:tab pos="8533110" algn="l"/>
                <a:tab pos="8982306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2633" indent="-226979" defTabSz="44760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08" algn="l"/>
                <a:tab pos="896802" algn="l"/>
                <a:tab pos="1345996" algn="l"/>
                <a:tab pos="1795192" algn="l"/>
                <a:tab pos="2244386" algn="l"/>
                <a:tab pos="2693581" algn="l"/>
                <a:tab pos="3142775" algn="l"/>
                <a:tab pos="3591970" algn="l"/>
                <a:tab pos="4041164" algn="l"/>
                <a:tab pos="4490360" algn="l"/>
                <a:tab pos="4939554" algn="l"/>
                <a:tab pos="5388748" algn="l"/>
                <a:tab pos="5837942" algn="l"/>
                <a:tab pos="6287138" algn="l"/>
                <a:tab pos="6736332" algn="l"/>
                <a:tab pos="7185527" algn="l"/>
                <a:tab pos="7634721" algn="l"/>
                <a:tab pos="8083916" algn="l"/>
                <a:tab pos="8533110" algn="l"/>
                <a:tab pos="8982306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69764" indent="-226979" defTabSz="44760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08" algn="l"/>
                <a:tab pos="896802" algn="l"/>
                <a:tab pos="1345996" algn="l"/>
                <a:tab pos="1795192" algn="l"/>
                <a:tab pos="2244386" algn="l"/>
                <a:tab pos="2693581" algn="l"/>
                <a:tab pos="3142775" algn="l"/>
                <a:tab pos="3591970" algn="l"/>
                <a:tab pos="4041164" algn="l"/>
                <a:tab pos="4490360" algn="l"/>
                <a:tab pos="4939554" algn="l"/>
                <a:tab pos="5388748" algn="l"/>
                <a:tab pos="5837942" algn="l"/>
                <a:tab pos="6287138" algn="l"/>
                <a:tab pos="6736332" algn="l"/>
                <a:tab pos="7185527" algn="l"/>
                <a:tab pos="7634721" algn="l"/>
                <a:tab pos="8083916" algn="l"/>
                <a:tab pos="8533110" algn="l"/>
                <a:tab pos="8982306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6895" indent="-226979" defTabSz="44760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08" algn="l"/>
                <a:tab pos="896802" algn="l"/>
                <a:tab pos="1345996" algn="l"/>
                <a:tab pos="1795192" algn="l"/>
                <a:tab pos="2244386" algn="l"/>
                <a:tab pos="2693581" algn="l"/>
                <a:tab pos="3142775" algn="l"/>
                <a:tab pos="3591970" algn="l"/>
                <a:tab pos="4041164" algn="l"/>
                <a:tab pos="4490360" algn="l"/>
                <a:tab pos="4939554" algn="l"/>
                <a:tab pos="5388748" algn="l"/>
                <a:tab pos="5837942" algn="l"/>
                <a:tab pos="6287138" algn="l"/>
                <a:tab pos="6736332" algn="l"/>
                <a:tab pos="7185527" algn="l"/>
                <a:tab pos="7634721" algn="l"/>
                <a:tab pos="8083916" algn="l"/>
                <a:tab pos="8533110" algn="l"/>
                <a:tab pos="8982306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4026" indent="-226979" defTabSz="44760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08" algn="l"/>
                <a:tab pos="896802" algn="l"/>
                <a:tab pos="1345996" algn="l"/>
                <a:tab pos="1795192" algn="l"/>
                <a:tab pos="2244386" algn="l"/>
                <a:tab pos="2693581" algn="l"/>
                <a:tab pos="3142775" algn="l"/>
                <a:tab pos="3591970" algn="l"/>
                <a:tab pos="4041164" algn="l"/>
                <a:tab pos="4490360" algn="l"/>
                <a:tab pos="4939554" algn="l"/>
                <a:tab pos="5388748" algn="l"/>
                <a:tab pos="5837942" algn="l"/>
                <a:tab pos="6287138" algn="l"/>
                <a:tab pos="6736332" algn="l"/>
                <a:tab pos="7185527" algn="l"/>
                <a:tab pos="7634721" algn="l"/>
                <a:tab pos="8083916" algn="l"/>
                <a:tab pos="8533110" algn="l"/>
                <a:tab pos="8982306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21C136EB-F7C2-4D84-8DE0-20D303EDCB07}" type="slidenum">
              <a:rPr lang="it-IT" altLang="it-IT" sz="1400"/>
              <a:pPr>
                <a:spcBef>
                  <a:spcPct val="0"/>
                </a:spcBef>
                <a:buClrTx/>
                <a:buFontTx/>
                <a:buNone/>
              </a:pPr>
              <a:t>12</a:t>
            </a:fld>
            <a:endParaRPr lang="it-IT" altLang="it-IT" sz="1400"/>
          </a:p>
        </p:txBody>
      </p:sp>
      <p:sp>
        <p:nvSpPr>
          <p:cNvPr id="26627" name="Text Box 1"/>
          <p:cNvSpPr txBox="1">
            <a:spLocks noChangeArrowheads="1"/>
          </p:cNvSpPr>
          <p:nvPr/>
        </p:nvSpPr>
        <p:spPr bwMode="auto">
          <a:xfrm>
            <a:off x="3849689" y="9431338"/>
            <a:ext cx="2941637" cy="487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3013" indent="-227013" defTabSz="44767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0213" indent="-227013" defTabSz="44767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7413" indent="-227013" defTabSz="44767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4613" indent="-227013" defTabSz="44767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lnSpc>
                <a:spcPct val="93000"/>
              </a:lnSpc>
              <a:spcBef>
                <a:spcPct val="0"/>
              </a:spcBef>
              <a:buClrTx/>
              <a:buFontTx/>
              <a:buNone/>
            </a:pPr>
            <a:fld id="{0963142C-69E9-4465-AE93-38907A914F0C}" type="slidenum">
              <a:rPr lang="it-IT" altLang="it-IT" sz="1400"/>
              <a:pPr algn="r" eaLnBrk="1" hangingPunct="1">
                <a:lnSpc>
                  <a:spcPct val="93000"/>
                </a:lnSpc>
                <a:spcBef>
                  <a:spcPct val="0"/>
                </a:spcBef>
                <a:buClrTx/>
                <a:buFontTx/>
                <a:buNone/>
              </a:pPr>
              <a:t>12</a:t>
            </a:fld>
            <a:endParaRPr lang="it-IT" altLang="it-IT" sz="1400"/>
          </a:p>
        </p:txBody>
      </p:sp>
      <p:sp>
        <p:nvSpPr>
          <p:cNvPr id="2662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08013" y="744538"/>
            <a:ext cx="5583237" cy="3722687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662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1" y="4714875"/>
            <a:ext cx="5429250" cy="44577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altLang="it-IT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599720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14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08" algn="l"/>
                <a:tab pos="896802" algn="l"/>
                <a:tab pos="1345996" algn="l"/>
                <a:tab pos="1795192" algn="l"/>
                <a:tab pos="2244386" algn="l"/>
                <a:tab pos="2693581" algn="l"/>
                <a:tab pos="3142775" algn="l"/>
                <a:tab pos="3591970" algn="l"/>
                <a:tab pos="4041164" algn="l"/>
                <a:tab pos="4490360" algn="l"/>
                <a:tab pos="4939554" algn="l"/>
                <a:tab pos="5388748" algn="l"/>
                <a:tab pos="5837942" algn="l"/>
                <a:tab pos="6287138" algn="l"/>
                <a:tab pos="6736332" algn="l"/>
                <a:tab pos="7185527" algn="l"/>
                <a:tab pos="7634721" algn="l"/>
                <a:tab pos="8083916" algn="l"/>
                <a:tab pos="8533110" algn="l"/>
                <a:tab pos="8982306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08" algn="l"/>
                <a:tab pos="896802" algn="l"/>
                <a:tab pos="1345996" algn="l"/>
                <a:tab pos="1795192" algn="l"/>
                <a:tab pos="2244386" algn="l"/>
                <a:tab pos="2693581" algn="l"/>
                <a:tab pos="3142775" algn="l"/>
                <a:tab pos="3591970" algn="l"/>
                <a:tab pos="4041164" algn="l"/>
                <a:tab pos="4490360" algn="l"/>
                <a:tab pos="4939554" algn="l"/>
                <a:tab pos="5388748" algn="l"/>
                <a:tab pos="5837942" algn="l"/>
                <a:tab pos="6287138" algn="l"/>
                <a:tab pos="6736332" algn="l"/>
                <a:tab pos="7185527" algn="l"/>
                <a:tab pos="7634721" algn="l"/>
                <a:tab pos="8083916" algn="l"/>
                <a:tab pos="8533110" algn="l"/>
                <a:tab pos="8982306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08" algn="l"/>
                <a:tab pos="896802" algn="l"/>
                <a:tab pos="1345996" algn="l"/>
                <a:tab pos="1795192" algn="l"/>
                <a:tab pos="2244386" algn="l"/>
                <a:tab pos="2693581" algn="l"/>
                <a:tab pos="3142775" algn="l"/>
                <a:tab pos="3591970" algn="l"/>
                <a:tab pos="4041164" algn="l"/>
                <a:tab pos="4490360" algn="l"/>
                <a:tab pos="4939554" algn="l"/>
                <a:tab pos="5388748" algn="l"/>
                <a:tab pos="5837942" algn="l"/>
                <a:tab pos="6287138" algn="l"/>
                <a:tab pos="6736332" algn="l"/>
                <a:tab pos="7185527" algn="l"/>
                <a:tab pos="7634721" algn="l"/>
                <a:tab pos="8083916" algn="l"/>
                <a:tab pos="8533110" algn="l"/>
                <a:tab pos="8982306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08" algn="l"/>
                <a:tab pos="896802" algn="l"/>
                <a:tab pos="1345996" algn="l"/>
                <a:tab pos="1795192" algn="l"/>
                <a:tab pos="2244386" algn="l"/>
                <a:tab pos="2693581" algn="l"/>
                <a:tab pos="3142775" algn="l"/>
                <a:tab pos="3591970" algn="l"/>
                <a:tab pos="4041164" algn="l"/>
                <a:tab pos="4490360" algn="l"/>
                <a:tab pos="4939554" algn="l"/>
                <a:tab pos="5388748" algn="l"/>
                <a:tab pos="5837942" algn="l"/>
                <a:tab pos="6287138" algn="l"/>
                <a:tab pos="6736332" algn="l"/>
                <a:tab pos="7185527" algn="l"/>
                <a:tab pos="7634721" algn="l"/>
                <a:tab pos="8083916" algn="l"/>
                <a:tab pos="8533110" algn="l"/>
                <a:tab pos="8982306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08" algn="l"/>
                <a:tab pos="896802" algn="l"/>
                <a:tab pos="1345996" algn="l"/>
                <a:tab pos="1795192" algn="l"/>
                <a:tab pos="2244386" algn="l"/>
                <a:tab pos="2693581" algn="l"/>
                <a:tab pos="3142775" algn="l"/>
                <a:tab pos="3591970" algn="l"/>
                <a:tab pos="4041164" algn="l"/>
                <a:tab pos="4490360" algn="l"/>
                <a:tab pos="4939554" algn="l"/>
                <a:tab pos="5388748" algn="l"/>
                <a:tab pos="5837942" algn="l"/>
                <a:tab pos="6287138" algn="l"/>
                <a:tab pos="6736332" algn="l"/>
                <a:tab pos="7185527" algn="l"/>
                <a:tab pos="7634721" algn="l"/>
                <a:tab pos="8083916" algn="l"/>
                <a:tab pos="8533110" algn="l"/>
                <a:tab pos="8982306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2633" indent="-226979" defTabSz="44760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08" algn="l"/>
                <a:tab pos="896802" algn="l"/>
                <a:tab pos="1345996" algn="l"/>
                <a:tab pos="1795192" algn="l"/>
                <a:tab pos="2244386" algn="l"/>
                <a:tab pos="2693581" algn="l"/>
                <a:tab pos="3142775" algn="l"/>
                <a:tab pos="3591970" algn="l"/>
                <a:tab pos="4041164" algn="l"/>
                <a:tab pos="4490360" algn="l"/>
                <a:tab pos="4939554" algn="l"/>
                <a:tab pos="5388748" algn="l"/>
                <a:tab pos="5837942" algn="l"/>
                <a:tab pos="6287138" algn="l"/>
                <a:tab pos="6736332" algn="l"/>
                <a:tab pos="7185527" algn="l"/>
                <a:tab pos="7634721" algn="l"/>
                <a:tab pos="8083916" algn="l"/>
                <a:tab pos="8533110" algn="l"/>
                <a:tab pos="8982306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69764" indent="-226979" defTabSz="44760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08" algn="l"/>
                <a:tab pos="896802" algn="l"/>
                <a:tab pos="1345996" algn="l"/>
                <a:tab pos="1795192" algn="l"/>
                <a:tab pos="2244386" algn="l"/>
                <a:tab pos="2693581" algn="l"/>
                <a:tab pos="3142775" algn="l"/>
                <a:tab pos="3591970" algn="l"/>
                <a:tab pos="4041164" algn="l"/>
                <a:tab pos="4490360" algn="l"/>
                <a:tab pos="4939554" algn="l"/>
                <a:tab pos="5388748" algn="l"/>
                <a:tab pos="5837942" algn="l"/>
                <a:tab pos="6287138" algn="l"/>
                <a:tab pos="6736332" algn="l"/>
                <a:tab pos="7185527" algn="l"/>
                <a:tab pos="7634721" algn="l"/>
                <a:tab pos="8083916" algn="l"/>
                <a:tab pos="8533110" algn="l"/>
                <a:tab pos="8982306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6895" indent="-226979" defTabSz="44760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08" algn="l"/>
                <a:tab pos="896802" algn="l"/>
                <a:tab pos="1345996" algn="l"/>
                <a:tab pos="1795192" algn="l"/>
                <a:tab pos="2244386" algn="l"/>
                <a:tab pos="2693581" algn="l"/>
                <a:tab pos="3142775" algn="l"/>
                <a:tab pos="3591970" algn="l"/>
                <a:tab pos="4041164" algn="l"/>
                <a:tab pos="4490360" algn="l"/>
                <a:tab pos="4939554" algn="l"/>
                <a:tab pos="5388748" algn="l"/>
                <a:tab pos="5837942" algn="l"/>
                <a:tab pos="6287138" algn="l"/>
                <a:tab pos="6736332" algn="l"/>
                <a:tab pos="7185527" algn="l"/>
                <a:tab pos="7634721" algn="l"/>
                <a:tab pos="8083916" algn="l"/>
                <a:tab pos="8533110" algn="l"/>
                <a:tab pos="8982306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4026" indent="-226979" defTabSz="44760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08" algn="l"/>
                <a:tab pos="896802" algn="l"/>
                <a:tab pos="1345996" algn="l"/>
                <a:tab pos="1795192" algn="l"/>
                <a:tab pos="2244386" algn="l"/>
                <a:tab pos="2693581" algn="l"/>
                <a:tab pos="3142775" algn="l"/>
                <a:tab pos="3591970" algn="l"/>
                <a:tab pos="4041164" algn="l"/>
                <a:tab pos="4490360" algn="l"/>
                <a:tab pos="4939554" algn="l"/>
                <a:tab pos="5388748" algn="l"/>
                <a:tab pos="5837942" algn="l"/>
                <a:tab pos="6287138" algn="l"/>
                <a:tab pos="6736332" algn="l"/>
                <a:tab pos="7185527" algn="l"/>
                <a:tab pos="7634721" algn="l"/>
                <a:tab pos="8083916" algn="l"/>
                <a:tab pos="8533110" algn="l"/>
                <a:tab pos="8982306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8104091C-E943-4092-9D11-91CFAF863249}" type="slidenum">
              <a:rPr lang="it-IT" altLang="it-IT" sz="1400"/>
              <a:pPr>
                <a:spcBef>
                  <a:spcPct val="0"/>
                </a:spcBef>
                <a:buClrTx/>
                <a:buFontTx/>
                <a:buNone/>
              </a:pPr>
              <a:t>13</a:t>
            </a:fld>
            <a:endParaRPr lang="it-IT" altLang="it-IT" sz="1400"/>
          </a:p>
        </p:txBody>
      </p:sp>
      <p:sp>
        <p:nvSpPr>
          <p:cNvPr id="28675" name="Text Box 1"/>
          <p:cNvSpPr txBox="1">
            <a:spLocks noChangeArrowheads="1"/>
          </p:cNvSpPr>
          <p:nvPr/>
        </p:nvSpPr>
        <p:spPr bwMode="auto">
          <a:xfrm>
            <a:off x="3849689" y="9431338"/>
            <a:ext cx="2941637" cy="487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3013" indent="-227013" defTabSz="44767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0213" indent="-227013" defTabSz="44767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7413" indent="-227013" defTabSz="44767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4613" indent="-227013" defTabSz="44767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lnSpc>
                <a:spcPct val="93000"/>
              </a:lnSpc>
              <a:spcBef>
                <a:spcPct val="0"/>
              </a:spcBef>
              <a:buClrTx/>
              <a:buFontTx/>
              <a:buNone/>
            </a:pPr>
            <a:fld id="{873C783A-73C6-41F2-91A4-B7F761340305}" type="slidenum">
              <a:rPr lang="it-IT" altLang="it-IT" sz="1400"/>
              <a:pPr algn="r" eaLnBrk="1" hangingPunct="1">
                <a:lnSpc>
                  <a:spcPct val="93000"/>
                </a:lnSpc>
                <a:spcBef>
                  <a:spcPct val="0"/>
                </a:spcBef>
                <a:buClrTx/>
                <a:buFontTx/>
                <a:buNone/>
              </a:pPr>
              <a:t>13</a:t>
            </a:fld>
            <a:endParaRPr lang="it-IT" altLang="it-IT" sz="1400"/>
          </a:p>
        </p:txBody>
      </p:sp>
      <p:sp>
        <p:nvSpPr>
          <p:cNvPr id="2867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08013" y="744538"/>
            <a:ext cx="5583237" cy="3722687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867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1" y="4714875"/>
            <a:ext cx="5429250" cy="44577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altLang="it-IT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831348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4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08" algn="l"/>
                <a:tab pos="896802" algn="l"/>
                <a:tab pos="1345996" algn="l"/>
                <a:tab pos="1795192" algn="l"/>
                <a:tab pos="2244386" algn="l"/>
                <a:tab pos="2693581" algn="l"/>
                <a:tab pos="3142775" algn="l"/>
                <a:tab pos="3591970" algn="l"/>
                <a:tab pos="4041164" algn="l"/>
                <a:tab pos="4490360" algn="l"/>
                <a:tab pos="4939554" algn="l"/>
                <a:tab pos="5388748" algn="l"/>
                <a:tab pos="5837942" algn="l"/>
                <a:tab pos="6287138" algn="l"/>
                <a:tab pos="6736332" algn="l"/>
                <a:tab pos="7185527" algn="l"/>
                <a:tab pos="7634721" algn="l"/>
                <a:tab pos="8083916" algn="l"/>
                <a:tab pos="8533110" algn="l"/>
                <a:tab pos="8982306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08" algn="l"/>
                <a:tab pos="896802" algn="l"/>
                <a:tab pos="1345996" algn="l"/>
                <a:tab pos="1795192" algn="l"/>
                <a:tab pos="2244386" algn="l"/>
                <a:tab pos="2693581" algn="l"/>
                <a:tab pos="3142775" algn="l"/>
                <a:tab pos="3591970" algn="l"/>
                <a:tab pos="4041164" algn="l"/>
                <a:tab pos="4490360" algn="l"/>
                <a:tab pos="4939554" algn="l"/>
                <a:tab pos="5388748" algn="l"/>
                <a:tab pos="5837942" algn="l"/>
                <a:tab pos="6287138" algn="l"/>
                <a:tab pos="6736332" algn="l"/>
                <a:tab pos="7185527" algn="l"/>
                <a:tab pos="7634721" algn="l"/>
                <a:tab pos="8083916" algn="l"/>
                <a:tab pos="8533110" algn="l"/>
                <a:tab pos="8982306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08" algn="l"/>
                <a:tab pos="896802" algn="l"/>
                <a:tab pos="1345996" algn="l"/>
                <a:tab pos="1795192" algn="l"/>
                <a:tab pos="2244386" algn="l"/>
                <a:tab pos="2693581" algn="l"/>
                <a:tab pos="3142775" algn="l"/>
                <a:tab pos="3591970" algn="l"/>
                <a:tab pos="4041164" algn="l"/>
                <a:tab pos="4490360" algn="l"/>
                <a:tab pos="4939554" algn="l"/>
                <a:tab pos="5388748" algn="l"/>
                <a:tab pos="5837942" algn="l"/>
                <a:tab pos="6287138" algn="l"/>
                <a:tab pos="6736332" algn="l"/>
                <a:tab pos="7185527" algn="l"/>
                <a:tab pos="7634721" algn="l"/>
                <a:tab pos="8083916" algn="l"/>
                <a:tab pos="8533110" algn="l"/>
                <a:tab pos="8982306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08" algn="l"/>
                <a:tab pos="896802" algn="l"/>
                <a:tab pos="1345996" algn="l"/>
                <a:tab pos="1795192" algn="l"/>
                <a:tab pos="2244386" algn="l"/>
                <a:tab pos="2693581" algn="l"/>
                <a:tab pos="3142775" algn="l"/>
                <a:tab pos="3591970" algn="l"/>
                <a:tab pos="4041164" algn="l"/>
                <a:tab pos="4490360" algn="l"/>
                <a:tab pos="4939554" algn="l"/>
                <a:tab pos="5388748" algn="l"/>
                <a:tab pos="5837942" algn="l"/>
                <a:tab pos="6287138" algn="l"/>
                <a:tab pos="6736332" algn="l"/>
                <a:tab pos="7185527" algn="l"/>
                <a:tab pos="7634721" algn="l"/>
                <a:tab pos="8083916" algn="l"/>
                <a:tab pos="8533110" algn="l"/>
                <a:tab pos="8982306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08" algn="l"/>
                <a:tab pos="896802" algn="l"/>
                <a:tab pos="1345996" algn="l"/>
                <a:tab pos="1795192" algn="l"/>
                <a:tab pos="2244386" algn="l"/>
                <a:tab pos="2693581" algn="l"/>
                <a:tab pos="3142775" algn="l"/>
                <a:tab pos="3591970" algn="l"/>
                <a:tab pos="4041164" algn="l"/>
                <a:tab pos="4490360" algn="l"/>
                <a:tab pos="4939554" algn="l"/>
                <a:tab pos="5388748" algn="l"/>
                <a:tab pos="5837942" algn="l"/>
                <a:tab pos="6287138" algn="l"/>
                <a:tab pos="6736332" algn="l"/>
                <a:tab pos="7185527" algn="l"/>
                <a:tab pos="7634721" algn="l"/>
                <a:tab pos="8083916" algn="l"/>
                <a:tab pos="8533110" algn="l"/>
                <a:tab pos="8982306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2633" indent="-226979" defTabSz="44760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08" algn="l"/>
                <a:tab pos="896802" algn="l"/>
                <a:tab pos="1345996" algn="l"/>
                <a:tab pos="1795192" algn="l"/>
                <a:tab pos="2244386" algn="l"/>
                <a:tab pos="2693581" algn="l"/>
                <a:tab pos="3142775" algn="l"/>
                <a:tab pos="3591970" algn="l"/>
                <a:tab pos="4041164" algn="l"/>
                <a:tab pos="4490360" algn="l"/>
                <a:tab pos="4939554" algn="l"/>
                <a:tab pos="5388748" algn="l"/>
                <a:tab pos="5837942" algn="l"/>
                <a:tab pos="6287138" algn="l"/>
                <a:tab pos="6736332" algn="l"/>
                <a:tab pos="7185527" algn="l"/>
                <a:tab pos="7634721" algn="l"/>
                <a:tab pos="8083916" algn="l"/>
                <a:tab pos="8533110" algn="l"/>
                <a:tab pos="8982306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69764" indent="-226979" defTabSz="44760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08" algn="l"/>
                <a:tab pos="896802" algn="l"/>
                <a:tab pos="1345996" algn="l"/>
                <a:tab pos="1795192" algn="l"/>
                <a:tab pos="2244386" algn="l"/>
                <a:tab pos="2693581" algn="l"/>
                <a:tab pos="3142775" algn="l"/>
                <a:tab pos="3591970" algn="l"/>
                <a:tab pos="4041164" algn="l"/>
                <a:tab pos="4490360" algn="l"/>
                <a:tab pos="4939554" algn="l"/>
                <a:tab pos="5388748" algn="l"/>
                <a:tab pos="5837942" algn="l"/>
                <a:tab pos="6287138" algn="l"/>
                <a:tab pos="6736332" algn="l"/>
                <a:tab pos="7185527" algn="l"/>
                <a:tab pos="7634721" algn="l"/>
                <a:tab pos="8083916" algn="l"/>
                <a:tab pos="8533110" algn="l"/>
                <a:tab pos="8982306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6895" indent="-226979" defTabSz="44760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08" algn="l"/>
                <a:tab pos="896802" algn="l"/>
                <a:tab pos="1345996" algn="l"/>
                <a:tab pos="1795192" algn="l"/>
                <a:tab pos="2244386" algn="l"/>
                <a:tab pos="2693581" algn="l"/>
                <a:tab pos="3142775" algn="l"/>
                <a:tab pos="3591970" algn="l"/>
                <a:tab pos="4041164" algn="l"/>
                <a:tab pos="4490360" algn="l"/>
                <a:tab pos="4939554" algn="l"/>
                <a:tab pos="5388748" algn="l"/>
                <a:tab pos="5837942" algn="l"/>
                <a:tab pos="6287138" algn="l"/>
                <a:tab pos="6736332" algn="l"/>
                <a:tab pos="7185527" algn="l"/>
                <a:tab pos="7634721" algn="l"/>
                <a:tab pos="8083916" algn="l"/>
                <a:tab pos="8533110" algn="l"/>
                <a:tab pos="8982306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4026" indent="-226979" defTabSz="44760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08" algn="l"/>
                <a:tab pos="896802" algn="l"/>
                <a:tab pos="1345996" algn="l"/>
                <a:tab pos="1795192" algn="l"/>
                <a:tab pos="2244386" algn="l"/>
                <a:tab pos="2693581" algn="l"/>
                <a:tab pos="3142775" algn="l"/>
                <a:tab pos="3591970" algn="l"/>
                <a:tab pos="4041164" algn="l"/>
                <a:tab pos="4490360" algn="l"/>
                <a:tab pos="4939554" algn="l"/>
                <a:tab pos="5388748" algn="l"/>
                <a:tab pos="5837942" algn="l"/>
                <a:tab pos="6287138" algn="l"/>
                <a:tab pos="6736332" algn="l"/>
                <a:tab pos="7185527" algn="l"/>
                <a:tab pos="7634721" algn="l"/>
                <a:tab pos="8083916" algn="l"/>
                <a:tab pos="8533110" algn="l"/>
                <a:tab pos="8982306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8AC7FF65-3DE0-4836-9585-FA3992D55B69}" type="slidenum">
              <a:rPr lang="it-IT" altLang="it-IT" sz="1400"/>
              <a:pPr>
                <a:spcBef>
                  <a:spcPct val="0"/>
                </a:spcBef>
                <a:buClrTx/>
                <a:buFontTx/>
                <a:buNone/>
              </a:pPr>
              <a:t>14</a:t>
            </a:fld>
            <a:endParaRPr lang="it-IT" altLang="it-IT" sz="1400"/>
          </a:p>
        </p:txBody>
      </p:sp>
      <p:sp>
        <p:nvSpPr>
          <p:cNvPr id="20483" name="Text Box 1"/>
          <p:cNvSpPr txBox="1">
            <a:spLocks noChangeArrowheads="1"/>
          </p:cNvSpPr>
          <p:nvPr/>
        </p:nvSpPr>
        <p:spPr bwMode="auto">
          <a:xfrm>
            <a:off x="3849689" y="9431338"/>
            <a:ext cx="2941637" cy="487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3013" indent="-227013" defTabSz="44767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0213" indent="-227013" defTabSz="44767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7413" indent="-227013" defTabSz="44767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4613" indent="-227013" defTabSz="44767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lnSpc>
                <a:spcPct val="93000"/>
              </a:lnSpc>
              <a:spcBef>
                <a:spcPct val="0"/>
              </a:spcBef>
              <a:buClrTx/>
              <a:buFontTx/>
              <a:buNone/>
            </a:pPr>
            <a:fld id="{696B1E9B-922D-4F80-82CA-BE9EDFC36030}" type="slidenum">
              <a:rPr lang="it-IT" altLang="it-IT" sz="1400"/>
              <a:pPr algn="r" eaLnBrk="1" hangingPunct="1">
                <a:lnSpc>
                  <a:spcPct val="93000"/>
                </a:lnSpc>
                <a:spcBef>
                  <a:spcPct val="0"/>
                </a:spcBef>
                <a:buClrTx/>
                <a:buFontTx/>
                <a:buNone/>
              </a:pPr>
              <a:t>14</a:t>
            </a:fld>
            <a:endParaRPr lang="it-IT" altLang="it-IT" sz="1400"/>
          </a:p>
        </p:txBody>
      </p:sp>
      <p:sp>
        <p:nvSpPr>
          <p:cNvPr id="2048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08013" y="744538"/>
            <a:ext cx="5583237" cy="3722687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048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1" y="4714875"/>
            <a:ext cx="5429250" cy="44577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altLang="it-IT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05996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4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08" algn="l"/>
                <a:tab pos="896802" algn="l"/>
                <a:tab pos="1345996" algn="l"/>
                <a:tab pos="1795192" algn="l"/>
                <a:tab pos="2244386" algn="l"/>
                <a:tab pos="2693581" algn="l"/>
                <a:tab pos="3142775" algn="l"/>
                <a:tab pos="3591970" algn="l"/>
                <a:tab pos="4041164" algn="l"/>
                <a:tab pos="4490360" algn="l"/>
                <a:tab pos="4939554" algn="l"/>
                <a:tab pos="5388748" algn="l"/>
                <a:tab pos="5837942" algn="l"/>
                <a:tab pos="6287138" algn="l"/>
                <a:tab pos="6736332" algn="l"/>
                <a:tab pos="7185527" algn="l"/>
                <a:tab pos="7634721" algn="l"/>
                <a:tab pos="8083916" algn="l"/>
                <a:tab pos="8533110" algn="l"/>
                <a:tab pos="8982306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08" algn="l"/>
                <a:tab pos="896802" algn="l"/>
                <a:tab pos="1345996" algn="l"/>
                <a:tab pos="1795192" algn="l"/>
                <a:tab pos="2244386" algn="l"/>
                <a:tab pos="2693581" algn="l"/>
                <a:tab pos="3142775" algn="l"/>
                <a:tab pos="3591970" algn="l"/>
                <a:tab pos="4041164" algn="l"/>
                <a:tab pos="4490360" algn="l"/>
                <a:tab pos="4939554" algn="l"/>
                <a:tab pos="5388748" algn="l"/>
                <a:tab pos="5837942" algn="l"/>
                <a:tab pos="6287138" algn="l"/>
                <a:tab pos="6736332" algn="l"/>
                <a:tab pos="7185527" algn="l"/>
                <a:tab pos="7634721" algn="l"/>
                <a:tab pos="8083916" algn="l"/>
                <a:tab pos="8533110" algn="l"/>
                <a:tab pos="8982306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08" algn="l"/>
                <a:tab pos="896802" algn="l"/>
                <a:tab pos="1345996" algn="l"/>
                <a:tab pos="1795192" algn="l"/>
                <a:tab pos="2244386" algn="l"/>
                <a:tab pos="2693581" algn="l"/>
                <a:tab pos="3142775" algn="l"/>
                <a:tab pos="3591970" algn="l"/>
                <a:tab pos="4041164" algn="l"/>
                <a:tab pos="4490360" algn="l"/>
                <a:tab pos="4939554" algn="l"/>
                <a:tab pos="5388748" algn="l"/>
                <a:tab pos="5837942" algn="l"/>
                <a:tab pos="6287138" algn="l"/>
                <a:tab pos="6736332" algn="l"/>
                <a:tab pos="7185527" algn="l"/>
                <a:tab pos="7634721" algn="l"/>
                <a:tab pos="8083916" algn="l"/>
                <a:tab pos="8533110" algn="l"/>
                <a:tab pos="8982306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08" algn="l"/>
                <a:tab pos="896802" algn="l"/>
                <a:tab pos="1345996" algn="l"/>
                <a:tab pos="1795192" algn="l"/>
                <a:tab pos="2244386" algn="l"/>
                <a:tab pos="2693581" algn="l"/>
                <a:tab pos="3142775" algn="l"/>
                <a:tab pos="3591970" algn="l"/>
                <a:tab pos="4041164" algn="l"/>
                <a:tab pos="4490360" algn="l"/>
                <a:tab pos="4939554" algn="l"/>
                <a:tab pos="5388748" algn="l"/>
                <a:tab pos="5837942" algn="l"/>
                <a:tab pos="6287138" algn="l"/>
                <a:tab pos="6736332" algn="l"/>
                <a:tab pos="7185527" algn="l"/>
                <a:tab pos="7634721" algn="l"/>
                <a:tab pos="8083916" algn="l"/>
                <a:tab pos="8533110" algn="l"/>
                <a:tab pos="8982306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08" algn="l"/>
                <a:tab pos="896802" algn="l"/>
                <a:tab pos="1345996" algn="l"/>
                <a:tab pos="1795192" algn="l"/>
                <a:tab pos="2244386" algn="l"/>
                <a:tab pos="2693581" algn="l"/>
                <a:tab pos="3142775" algn="l"/>
                <a:tab pos="3591970" algn="l"/>
                <a:tab pos="4041164" algn="l"/>
                <a:tab pos="4490360" algn="l"/>
                <a:tab pos="4939554" algn="l"/>
                <a:tab pos="5388748" algn="l"/>
                <a:tab pos="5837942" algn="l"/>
                <a:tab pos="6287138" algn="l"/>
                <a:tab pos="6736332" algn="l"/>
                <a:tab pos="7185527" algn="l"/>
                <a:tab pos="7634721" algn="l"/>
                <a:tab pos="8083916" algn="l"/>
                <a:tab pos="8533110" algn="l"/>
                <a:tab pos="8982306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2633" indent="-226979" defTabSz="44760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08" algn="l"/>
                <a:tab pos="896802" algn="l"/>
                <a:tab pos="1345996" algn="l"/>
                <a:tab pos="1795192" algn="l"/>
                <a:tab pos="2244386" algn="l"/>
                <a:tab pos="2693581" algn="l"/>
                <a:tab pos="3142775" algn="l"/>
                <a:tab pos="3591970" algn="l"/>
                <a:tab pos="4041164" algn="l"/>
                <a:tab pos="4490360" algn="l"/>
                <a:tab pos="4939554" algn="l"/>
                <a:tab pos="5388748" algn="l"/>
                <a:tab pos="5837942" algn="l"/>
                <a:tab pos="6287138" algn="l"/>
                <a:tab pos="6736332" algn="l"/>
                <a:tab pos="7185527" algn="l"/>
                <a:tab pos="7634721" algn="l"/>
                <a:tab pos="8083916" algn="l"/>
                <a:tab pos="8533110" algn="l"/>
                <a:tab pos="8982306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69764" indent="-226979" defTabSz="44760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08" algn="l"/>
                <a:tab pos="896802" algn="l"/>
                <a:tab pos="1345996" algn="l"/>
                <a:tab pos="1795192" algn="l"/>
                <a:tab pos="2244386" algn="l"/>
                <a:tab pos="2693581" algn="l"/>
                <a:tab pos="3142775" algn="l"/>
                <a:tab pos="3591970" algn="l"/>
                <a:tab pos="4041164" algn="l"/>
                <a:tab pos="4490360" algn="l"/>
                <a:tab pos="4939554" algn="l"/>
                <a:tab pos="5388748" algn="l"/>
                <a:tab pos="5837942" algn="l"/>
                <a:tab pos="6287138" algn="l"/>
                <a:tab pos="6736332" algn="l"/>
                <a:tab pos="7185527" algn="l"/>
                <a:tab pos="7634721" algn="l"/>
                <a:tab pos="8083916" algn="l"/>
                <a:tab pos="8533110" algn="l"/>
                <a:tab pos="8982306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6895" indent="-226979" defTabSz="44760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08" algn="l"/>
                <a:tab pos="896802" algn="l"/>
                <a:tab pos="1345996" algn="l"/>
                <a:tab pos="1795192" algn="l"/>
                <a:tab pos="2244386" algn="l"/>
                <a:tab pos="2693581" algn="l"/>
                <a:tab pos="3142775" algn="l"/>
                <a:tab pos="3591970" algn="l"/>
                <a:tab pos="4041164" algn="l"/>
                <a:tab pos="4490360" algn="l"/>
                <a:tab pos="4939554" algn="l"/>
                <a:tab pos="5388748" algn="l"/>
                <a:tab pos="5837942" algn="l"/>
                <a:tab pos="6287138" algn="l"/>
                <a:tab pos="6736332" algn="l"/>
                <a:tab pos="7185527" algn="l"/>
                <a:tab pos="7634721" algn="l"/>
                <a:tab pos="8083916" algn="l"/>
                <a:tab pos="8533110" algn="l"/>
                <a:tab pos="8982306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4026" indent="-226979" defTabSz="44760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08" algn="l"/>
                <a:tab pos="896802" algn="l"/>
                <a:tab pos="1345996" algn="l"/>
                <a:tab pos="1795192" algn="l"/>
                <a:tab pos="2244386" algn="l"/>
                <a:tab pos="2693581" algn="l"/>
                <a:tab pos="3142775" algn="l"/>
                <a:tab pos="3591970" algn="l"/>
                <a:tab pos="4041164" algn="l"/>
                <a:tab pos="4490360" algn="l"/>
                <a:tab pos="4939554" algn="l"/>
                <a:tab pos="5388748" algn="l"/>
                <a:tab pos="5837942" algn="l"/>
                <a:tab pos="6287138" algn="l"/>
                <a:tab pos="6736332" algn="l"/>
                <a:tab pos="7185527" algn="l"/>
                <a:tab pos="7634721" algn="l"/>
                <a:tab pos="8083916" algn="l"/>
                <a:tab pos="8533110" algn="l"/>
                <a:tab pos="8982306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F3EF6FDF-750A-461F-B7F4-4008E79D4199}" type="slidenum">
              <a:rPr lang="it-IT" altLang="it-IT" sz="1400"/>
              <a:pPr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it-IT" altLang="it-IT" sz="1400"/>
          </a:p>
        </p:txBody>
      </p:sp>
      <p:sp>
        <p:nvSpPr>
          <p:cNvPr id="8195" name="Text Box 1"/>
          <p:cNvSpPr txBox="1">
            <a:spLocks noChangeArrowheads="1"/>
          </p:cNvSpPr>
          <p:nvPr/>
        </p:nvSpPr>
        <p:spPr bwMode="auto">
          <a:xfrm>
            <a:off x="3849689" y="9431338"/>
            <a:ext cx="2941637" cy="487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3013" indent="-227013" defTabSz="44767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0213" indent="-227013" defTabSz="44767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7413" indent="-227013" defTabSz="44767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4613" indent="-227013" defTabSz="44767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lnSpc>
                <a:spcPct val="93000"/>
              </a:lnSpc>
              <a:spcBef>
                <a:spcPct val="0"/>
              </a:spcBef>
              <a:buClrTx/>
              <a:buFontTx/>
              <a:buNone/>
            </a:pPr>
            <a:fld id="{6D91B8AD-CD55-4442-879E-F1618904A451}" type="slidenum">
              <a:rPr lang="it-IT" altLang="it-IT" sz="1400"/>
              <a:pPr algn="r" eaLnBrk="1" hangingPunct="1">
                <a:lnSpc>
                  <a:spcPct val="93000"/>
                </a:lnSpc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it-IT" altLang="it-IT" sz="1400"/>
          </a:p>
        </p:txBody>
      </p:sp>
      <p:sp>
        <p:nvSpPr>
          <p:cNvPr id="819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08013" y="744538"/>
            <a:ext cx="5583237" cy="3722687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19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1" y="4714875"/>
            <a:ext cx="5429250" cy="44577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altLang="it-IT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33370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4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08" algn="l"/>
                <a:tab pos="896802" algn="l"/>
                <a:tab pos="1345996" algn="l"/>
                <a:tab pos="1795192" algn="l"/>
                <a:tab pos="2244386" algn="l"/>
                <a:tab pos="2693581" algn="l"/>
                <a:tab pos="3142775" algn="l"/>
                <a:tab pos="3591970" algn="l"/>
                <a:tab pos="4041164" algn="l"/>
                <a:tab pos="4490360" algn="l"/>
                <a:tab pos="4939554" algn="l"/>
                <a:tab pos="5388748" algn="l"/>
                <a:tab pos="5837942" algn="l"/>
                <a:tab pos="6287138" algn="l"/>
                <a:tab pos="6736332" algn="l"/>
                <a:tab pos="7185527" algn="l"/>
                <a:tab pos="7634721" algn="l"/>
                <a:tab pos="8083916" algn="l"/>
                <a:tab pos="8533110" algn="l"/>
                <a:tab pos="8982306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08" algn="l"/>
                <a:tab pos="896802" algn="l"/>
                <a:tab pos="1345996" algn="l"/>
                <a:tab pos="1795192" algn="l"/>
                <a:tab pos="2244386" algn="l"/>
                <a:tab pos="2693581" algn="l"/>
                <a:tab pos="3142775" algn="l"/>
                <a:tab pos="3591970" algn="l"/>
                <a:tab pos="4041164" algn="l"/>
                <a:tab pos="4490360" algn="l"/>
                <a:tab pos="4939554" algn="l"/>
                <a:tab pos="5388748" algn="l"/>
                <a:tab pos="5837942" algn="l"/>
                <a:tab pos="6287138" algn="l"/>
                <a:tab pos="6736332" algn="l"/>
                <a:tab pos="7185527" algn="l"/>
                <a:tab pos="7634721" algn="l"/>
                <a:tab pos="8083916" algn="l"/>
                <a:tab pos="8533110" algn="l"/>
                <a:tab pos="8982306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08" algn="l"/>
                <a:tab pos="896802" algn="l"/>
                <a:tab pos="1345996" algn="l"/>
                <a:tab pos="1795192" algn="l"/>
                <a:tab pos="2244386" algn="l"/>
                <a:tab pos="2693581" algn="l"/>
                <a:tab pos="3142775" algn="l"/>
                <a:tab pos="3591970" algn="l"/>
                <a:tab pos="4041164" algn="l"/>
                <a:tab pos="4490360" algn="l"/>
                <a:tab pos="4939554" algn="l"/>
                <a:tab pos="5388748" algn="l"/>
                <a:tab pos="5837942" algn="l"/>
                <a:tab pos="6287138" algn="l"/>
                <a:tab pos="6736332" algn="l"/>
                <a:tab pos="7185527" algn="l"/>
                <a:tab pos="7634721" algn="l"/>
                <a:tab pos="8083916" algn="l"/>
                <a:tab pos="8533110" algn="l"/>
                <a:tab pos="8982306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08" algn="l"/>
                <a:tab pos="896802" algn="l"/>
                <a:tab pos="1345996" algn="l"/>
                <a:tab pos="1795192" algn="l"/>
                <a:tab pos="2244386" algn="l"/>
                <a:tab pos="2693581" algn="l"/>
                <a:tab pos="3142775" algn="l"/>
                <a:tab pos="3591970" algn="l"/>
                <a:tab pos="4041164" algn="l"/>
                <a:tab pos="4490360" algn="l"/>
                <a:tab pos="4939554" algn="l"/>
                <a:tab pos="5388748" algn="l"/>
                <a:tab pos="5837942" algn="l"/>
                <a:tab pos="6287138" algn="l"/>
                <a:tab pos="6736332" algn="l"/>
                <a:tab pos="7185527" algn="l"/>
                <a:tab pos="7634721" algn="l"/>
                <a:tab pos="8083916" algn="l"/>
                <a:tab pos="8533110" algn="l"/>
                <a:tab pos="8982306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08" algn="l"/>
                <a:tab pos="896802" algn="l"/>
                <a:tab pos="1345996" algn="l"/>
                <a:tab pos="1795192" algn="l"/>
                <a:tab pos="2244386" algn="l"/>
                <a:tab pos="2693581" algn="l"/>
                <a:tab pos="3142775" algn="l"/>
                <a:tab pos="3591970" algn="l"/>
                <a:tab pos="4041164" algn="l"/>
                <a:tab pos="4490360" algn="l"/>
                <a:tab pos="4939554" algn="l"/>
                <a:tab pos="5388748" algn="l"/>
                <a:tab pos="5837942" algn="l"/>
                <a:tab pos="6287138" algn="l"/>
                <a:tab pos="6736332" algn="l"/>
                <a:tab pos="7185527" algn="l"/>
                <a:tab pos="7634721" algn="l"/>
                <a:tab pos="8083916" algn="l"/>
                <a:tab pos="8533110" algn="l"/>
                <a:tab pos="8982306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2633" indent="-226979" defTabSz="44760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08" algn="l"/>
                <a:tab pos="896802" algn="l"/>
                <a:tab pos="1345996" algn="l"/>
                <a:tab pos="1795192" algn="l"/>
                <a:tab pos="2244386" algn="l"/>
                <a:tab pos="2693581" algn="l"/>
                <a:tab pos="3142775" algn="l"/>
                <a:tab pos="3591970" algn="l"/>
                <a:tab pos="4041164" algn="l"/>
                <a:tab pos="4490360" algn="l"/>
                <a:tab pos="4939554" algn="l"/>
                <a:tab pos="5388748" algn="l"/>
                <a:tab pos="5837942" algn="l"/>
                <a:tab pos="6287138" algn="l"/>
                <a:tab pos="6736332" algn="l"/>
                <a:tab pos="7185527" algn="l"/>
                <a:tab pos="7634721" algn="l"/>
                <a:tab pos="8083916" algn="l"/>
                <a:tab pos="8533110" algn="l"/>
                <a:tab pos="8982306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69764" indent="-226979" defTabSz="44760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08" algn="l"/>
                <a:tab pos="896802" algn="l"/>
                <a:tab pos="1345996" algn="l"/>
                <a:tab pos="1795192" algn="l"/>
                <a:tab pos="2244386" algn="l"/>
                <a:tab pos="2693581" algn="l"/>
                <a:tab pos="3142775" algn="l"/>
                <a:tab pos="3591970" algn="l"/>
                <a:tab pos="4041164" algn="l"/>
                <a:tab pos="4490360" algn="l"/>
                <a:tab pos="4939554" algn="l"/>
                <a:tab pos="5388748" algn="l"/>
                <a:tab pos="5837942" algn="l"/>
                <a:tab pos="6287138" algn="l"/>
                <a:tab pos="6736332" algn="l"/>
                <a:tab pos="7185527" algn="l"/>
                <a:tab pos="7634721" algn="l"/>
                <a:tab pos="8083916" algn="l"/>
                <a:tab pos="8533110" algn="l"/>
                <a:tab pos="8982306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6895" indent="-226979" defTabSz="44760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08" algn="l"/>
                <a:tab pos="896802" algn="l"/>
                <a:tab pos="1345996" algn="l"/>
                <a:tab pos="1795192" algn="l"/>
                <a:tab pos="2244386" algn="l"/>
                <a:tab pos="2693581" algn="l"/>
                <a:tab pos="3142775" algn="l"/>
                <a:tab pos="3591970" algn="l"/>
                <a:tab pos="4041164" algn="l"/>
                <a:tab pos="4490360" algn="l"/>
                <a:tab pos="4939554" algn="l"/>
                <a:tab pos="5388748" algn="l"/>
                <a:tab pos="5837942" algn="l"/>
                <a:tab pos="6287138" algn="l"/>
                <a:tab pos="6736332" algn="l"/>
                <a:tab pos="7185527" algn="l"/>
                <a:tab pos="7634721" algn="l"/>
                <a:tab pos="8083916" algn="l"/>
                <a:tab pos="8533110" algn="l"/>
                <a:tab pos="8982306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4026" indent="-226979" defTabSz="44760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08" algn="l"/>
                <a:tab pos="896802" algn="l"/>
                <a:tab pos="1345996" algn="l"/>
                <a:tab pos="1795192" algn="l"/>
                <a:tab pos="2244386" algn="l"/>
                <a:tab pos="2693581" algn="l"/>
                <a:tab pos="3142775" algn="l"/>
                <a:tab pos="3591970" algn="l"/>
                <a:tab pos="4041164" algn="l"/>
                <a:tab pos="4490360" algn="l"/>
                <a:tab pos="4939554" algn="l"/>
                <a:tab pos="5388748" algn="l"/>
                <a:tab pos="5837942" algn="l"/>
                <a:tab pos="6287138" algn="l"/>
                <a:tab pos="6736332" algn="l"/>
                <a:tab pos="7185527" algn="l"/>
                <a:tab pos="7634721" algn="l"/>
                <a:tab pos="8083916" algn="l"/>
                <a:tab pos="8533110" algn="l"/>
                <a:tab pos="8982306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64C20BFF-3E14-44F4-A896-B5A8E9C75230}" type="slidenum">
              <a:rPr lang="it-IT" altLang="it-IT" sz="1400"/>
              <a:pPr>
                <a:spcBef>
                  <a:spcPct val="0"/>
                </a:spcBef>
                <a:buClrTx/>
                <a:buFontTx/>
                <a:buNone/>
              </a:pPr>
              <a:t>3</a:t>
            </a:fld>
            <a:endParaRPr lang="it-IT" altLang="it-IT" sz="1400"/>
          </a:p>
        </p:txBody>
      </p:sp>
      <p:sp>
        <p:nvSpPr>
          <p:cNvPr id="12291" name="Text Box 1"/>
          <p:cNvSpPr txBox="1">
            <a:spLocks noChangeArrowheads="1"/>
          </p:cNvSpPr>
          <p:nvPr/>
        </p:nvSpPr>
        <p:spPr bwMode="auto">
          <a:xfrm>
            <a:off x="3849689" y="9431338"/>
            <a:ext cx="2941637" cy="487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3013" indent="-227013" defTabSz="44767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0213" indent="-227013" defTabSz="44767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7413" indent="-227013" defTabSz="44767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4613" indent="-227013" defTabSz="44767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lnSpc>
                <a:spcPct val="93000"/>
              </a:lnSpc>
              <a:spcBef>
                <a:spcPct val="0"/>
              </a:spcBef>
              <a:buClrTx/>
              <a:buFontTx/>
              <a:buNone/>
            </a:pPr>
            <a:fld id="{5F295AF6-EB65-4DDB-A3AF-6189E53C88DA}" type="slidenum">
              <a:rPr lang="it-IT" altLang="it-IT" sz="1400"/>
              <a:pPr algn="r" eaLnBrk="1" hangingPunct="1">
                <a:lnSpc>
                  <a:spcPct val="93000"/>
                </a:lnSpc>
                <a:spcBef>
                  <a:spcPct val="0"/>
                </a:spcBef>
                <a:buClrTx/>
                <a:buFontTx/>
                <a:buNone/>
              </a:pPr>
              <a:t>3</a:t>
            </a:fld>
            <a:endParaRPr lang="it-IT" altLang="it-IT" sz="1400"/>
          </a:p>
        </p:txBody>
      </p:sp>
      <p:sp>
        <p:nvSpPr>
          <p:cNvPr id="1229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08013" y="744538"/>
            <a:ext cx="5583237" cy="3722687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229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1" y="4714875"/>
            <a:ext cx="5429250" cy="44577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altLang="it-IT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00633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4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08" algn="l"/>
                <a:tab pos="896802" algn="l"/>
                <a:tab pos="1345996" algn="l"/>
                <a:tab pos="1795192" algn="l"/>
                <a:tab pos="2244386" algn="l"/>
                <a:tab pos="2693581" algn="l"/>
                <a:tab pos="3142775" algn="l"/>
                <a:tab pos="3591970" algn="l"/>
                <a:tab pos="4041164" algn="l"/>
                <a:tab pos="4490360" algn="l"/>
                <a:tab pos="4939554" algn="l"/>
                <a:tab pos="5388748" algn="l"/>
                <a:tab pos="5837942" algn="l"/>
                <a:tab pos="6287138" algn="l"/>
                <a:tab pos="6736332" algn="l"/>
                <a:tab pos="7185527" algn="l"/>
                <a:tab pos="7634721" algn="l"/>
                <a:tab pos="8083916" algn="l"/>
                <a:tab pos="8533110" algn="l"/>
                <a:tab pos="8982306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08" algn="l"/>
                <a:tab pos="896802" algn="l"/>
                <a:tab pos="1345996" algn="l"/>
                <a:tab pos="1795192" algn="l"/>
                <a:tab pos="2244386" algn="l"/>
                <a:tab pos="2693581" algn="l"/>
                <a:tab pos="3142775" algn="l"/>
                <a:tab pos="3591970" algn="l"/>
                <a:tab pos="4041164" algn="l"/>
                <a:tab pos="4490360" algn="l"/>
                <a:tab pos="4939554" algn="l"/>
                <a:tab pos="5388748" algn="l"/>
                <a:tab pos="5837942" algn="l"/>
                <a:tab pos="6287138" algn="l"/>
                <a:tab pos="6736332" algn="l"/>
                <a:tab pos="7185527" algn="l"/>
                <a:tab pos="7634721" algn="l"/>
                <a:tab pos="8083916" algn="l"/>
                <a:tab pos="8533110" algn="l"/>
                <a:tab pos="8982306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08" algn="l"/>
                <a:tab pos="896802" algn="l"/>
                <a:tab pos="1345996" algn="l"/>
                <a:tab pos="1795192" algn="l"/>
                <a:tab pos="2244386" algn="l"/>
                <a:tab pos="2693581" algn="l"/>
                <a:tab pos="3142775" algn="l"/>
                <a:tab pos="3591970" algn="l"/>
                <a:tab pos="4041164" algn="l"/>
                <a:tab pos="4490360" algn="l"/>
                <a:tab pos="4939554" algn="l"/>
                <a:tab pos="5388748" algn="l"/>
                <a:tab pos="5837942" algn="l"/>
                <a:tab pos="6287138" algn="l"/>
                <a:tab pos="6736332" algn="l"/>
                <a:tab pos="7185527" algn="l"/>
                <a:tab pos="7634721" algn="l"/>
                <a:tab pos="8083916" algn="l"/>
                <a:tab pos="8533110" algn="l"/>
                <a:tab pos="8982306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08" algn="l"/>
                <a:tab pos="896802" algn="l"/>
                <a:tab pos="1345996" algn="l"/>
                <a:tab pos="1795192" algn="l"/>
                <a:tab pos="2244386" algn="l"/>
                <a:tab pos="2693581" algn="l"/>
                <a:tab pos="3142775" algn="l"/>
                <a:tab pos="3591970" algn="l"/>
                <a:tab pos="4041164" algn="l"/>
                <a:tab pos="4490360" algn="l"/>
                <a:tab pos="4939554" algn="l"/>
                <a:tab pos="5388748" algn="l"/>
                <a:tab pos="5837942" algn="l"/>
                <a:tab pos="6287138" algn="l"/>
                <a:tab pos="6736332" algn="l"/>
                <a:tab pos="7185527" algn="l"/>
                <a:tab pos="7634721" algn="l"/>
                <a:tab pos="8083916" algn="l"/>
                <a:tab pos="8533110" algn="l"/>
                <a:tab pos="8982306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08" algn="l"/>
                <a:tab pos="896802" algn="l"/>
                <a:tab pos="1345996" algn="l"/>
                <a:tab pos="1795192" algn="l"/>
                <a:tab pos="2244386" algn="l"/>
                <a:tab pos="2693581" algn="l"/>
                <a:tab pos="3142775" algn="l"/>
                <a:tab pos="3591970" algn="l"/>
                <a:tab pos="4041164" algn="l"/>
                <a:tab pos="4490360" algn="l"/>
                <a:tab pos="4939554" algn="l"/>
                <a:tab pos="5388748" algn="l"/>
                <a:tab pos="5837942" algn="l"/>
                <a:tab pos="6287138" algn="l"/>
                <a:tab pos="6736332" algn="l"/>
                <a:tab pos="7185527" algn="l"/>
                <a:tab pos="7634721" algn="l"/>
                <a:tab pos="8083916" algn="l"/>
                <a:tab pos="8533110" algn="l"/>
                <a:tab pos="8982306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2633" indent="-226979" defTabSz="44760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08" algn="l"/>
                <a:tab pos="896802" algn="l"/>
                <a:tab pos="1345996" algn="l"/>
                <a:tab pos="1795192" algn="l"/>
                <a:tab pos="2244386" algn="l"/>
                <a:tab pos="2693581" algn="l"/>
                <a:tab pos="3142775" algn="l"/>
                <a:tab pos="3591970" algn="l"/>
                <a:tab pos="4041164" algn="l"/>
                <a:tab pos="4490360" algn="l"/>
                <a:tab pos="4939554" algn="l"/>
                <a:tab pos="5388748" algn="l"/>
                <a:tab pos="5837942" algn="l"/>
                <a:tab pos="6287138" algn="l"/>
                <a:tab pos="6736332" algn="l"/>
                <a:tab pos="7185527" algn="l"/>
                <a:tab pos="7634721" algn="l"/>
                <a:tab pos="8083916" algn="l"/>
                <a:tab pos="8533110" algn="l"/>
                <a:tab pos="8982306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69764" indent="-226979" defTabSz="44760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08" algn="l"/>
                <a:tab pos="896802" algn="l"/>
                <a:tab pos="1345996" algn="l"/>
                <a:tab pos="1795192" algn="l"/>
                <a:tab pos="2244386" algn="l"/>
                <a:tab pos="2693581" algn="l"/>
                <a:tab pos="3142775" algn="l"/>
                <a:tab pos="3591970" algn="l"/>
                <a:tab pos="4041164" algn="l"/>
                <a:tab pos="4490360" algn="l"/>
                <a:tab pos="4939554" algn="l"/>
                <a:tab pos="5388748" algn="l"/>
                <a:tab pos="5837942" algn="l"/>
                <a:tab pos="6287138" algn="l"/>
                <a:tab pos="6736332" algn="l"/>
                <a:tab pos="7185527" algn="l"/>
                <a:tab pos="7634721" algn="l"/>
                <a:tab pos="8083916" algn="l"/>
                <a:tab pos="8533110" algn="l"/>
                <a:tab pos="8982306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6895" indent="-226979" defTabSz="44760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08" algn="l"/>
                <a:tab pos="896802" algn="l"/>
                <a:tab pos="1345996" algn="l"/>
                <a:tab pos="1795192" algn="l"/>
                <a:tab pos="2244386" algn="l"/>
                <a:tab pos="2693581" algn="l"/>
                <a:tab pos="3142775" algn="l"/>
                <a:tab pos="3591970" algn="l"/>
                <a:tab pos="4041164" algn="l"/>
                <a:tab pos="4490360" algn="l"/>
                <a:tab pos="4939554" algn="l"/>
                <a:tab pos="5388748" algn="l"/>
                <a:tab pos="5837942" algn="l"/>
                <a:tab pos="6287138" algn="l"/>
                <a:tab pos="6736332" algn="l"/>
                <a:tab pos="7185527" algn="l"/>
                <a:tab pos="7634721" algn="l"/>
                <a:tab pos="8083916" algn="l"/>
                <a:tab pos="8533110" algn="l"/>
                <a:tab pos="8982306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4026" indent="-226979" defTabSz="44760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08" algn="l"/>
                <a:tab pos="896802" algn="l"/>
                <a:tab pos="1345996" algn="l"/>
                <a:tab pos="1795192" algn="l"/>
                <a:tab pos="2244386" algn="l"/>
                <a:tab pos="2693581" algn="l"/>
                <a:tab pos="3142775" algn="l"/>
                <a:tab pos="3591970" algn="l"/>
                <a:tab pos="4041164" algn="l"/>
                <a:tab pos="4490360" algn="l"/>
                <a:tab pos="4939554" algn="l"/>
                <a:tab pos="5388748" algn="l"/>
                <a:tab pos="5837942" algn="l"/>
                <a:tab pos="6287138" algn="l"/>
                <a:tab pos="6736332" algn="l"/>
                <a:tab pos="7185527" algn="l"/>
                <a:tab pos="7634721" algn="l"/>
                <a:tab pos="8083916" algn="l"/>
                <a:tab pos="8533110" algn="l"/>
                <a:tab pos="8982306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49F01E58-C644-4AA1-8220-BDE04A86BB89}" type="slidenum">
              <a:rPr lang="it-IT" altLang="it-IT" sz="1400"/>
              <a:pPr>
                <a:spcBef>
                  <a:spcPct val="0"/>
                </a:spcBef>
                <a:buClrTx/>
                <a:buFontTx/>
                <a:buNone/>
              </a:pPr>
              <a:t>4</a:t>
            </a:fld>
            <a:endParaRPr lang="it-IT" altLang="it-IT" sz="1400"/>
          </a:p>
        </p:txBody>
      </p:sp>
      <p:sp>
        <p:nvSpPr>
          <p:cNvPr id="14339" name="Text Box 1"/>
          <p:cNvSpPr txBox="1">
            <a:spLocks noChangeArrowheads="1"/>
          </p:cNvSpPr>
          <p:nvPr/>
        </p:nvSpPr>
        <p:spPr bwMode="auto">
          <a:xfrm>
            <a:off x="3849689" y="9431338"/>
            <a:ext cx="2941637" cy="487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3013" indent="-227013" defTabSz="44767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0213" indent="-227013" defTabSz="44767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7413" indent="-227013" defTabSz="44767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4613" indent="-227013" defTabSz="44767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lnSpc>
                <a:spcPct val="93000"/>
              </a:lnSpc>
              <a:spcBef>
                <a:spcPct val="0"/>
              </a:spcBef>
              <a:buClrTx/>
              <a:buFontTx/>
              <a:buNone/>
            </a:pPr>
            <a:fld id="{393C681E-2458-49B9-A957-EBD971AC6B53}" type="slidenum">
              <a:rPr lang="it-IT" altLang="it-IT" sz="1400"/>
              <a:pPr algn="r" eaLnBrk="1" hangingPunct="1">
                <a:lnSpc>
                  <a:spcPct val="93000"/>
                </a:lnSpc>
                <a:spcBef>
                  <a:spcPct val="0"/>
                </a:spcBef>
                <a:buClrTx/>
                <a:buFontTx/>
                <a:buNone/>
              </a:pPr>
              <a:t>4</a:t>
            </a:fld>
            <a:endParaRPr lang="it-IT" altLang="it-IT" sz="1400"/>
          </a:p>
        </p:txBody>
      </p:sp>
      <p:sp>
        <p:nvSpPr>
          <p:cNvPr id="1434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08013" y="744538"/>
            <a:ext cx="5583237" cy="3722687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434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1" y="4714875"/>
            <a:ext cx="5429250" cy="44577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altLang="it-IT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11058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83DFA8F4-90A2-42C4-9F2E-6B27C297E160}" type="slidenum">
              <a:rPr lang="it-IT" altLang="it-IT" smtClean="0"/>
              <a:pPr>
                <a:defRPr/>
              </a:pPr>
              <a:t>5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2048284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14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08" algn="l"/>
                <a:tab pos="896802" algn="l"/>
                <a:tab pos="1345996" algn="l"/>
                <a:tab pos="1795192" algn="l"/>
                <a:tab pos="2244386" algn="l"/>
                <a:tab pos="2693581" algn="l"/>
                <a:tab pos="3142775" algn="l"/>
                <a:tab pos="3591970" algn="l"/>
                <a:tab pos="4041164" algn="l"/>
                <a:tab pos="4490360" algn="l"/>
                <a:tab pos="4939554" algn="l"/>
                <a:tab pos="5388748" algn="l"/>
                <a:tab pos="5837942" algn="l"/>
                <a:tab pos="6287138" algn="l"/>
                <a:tab pos="6736332" algn="l"/>
                <a:tab pos="7185527" algn="l"/>
                <a:tab pos="7634721" algn="l"/>
                <a:tab pos="8083916" algn="l"/>
                <a:tab pos="8533110" algn="l"/>
                <a:tab pos="8982306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08" algn="l"/>
                <a:tab pos="896802" algn="l"/>
                <a:tab pos="1345996" algn="l"/>
                <a:tab pos="1795192" algn="l"/>
                <a:tab pos="2244386" algn="l"/>
                <a:tab pos="2693581" algn="l"/>
                <a:tab pos="3142775" algn="l"/>
                <a:tab pos="3591970" algn="l"/>
                <a:tab pos="4041164" algn="l"/>
                <a:tab pos="4490360" algn="l"/>
                <a:tab pos="4939554" algn="l"/>
                <a:tab pos="5388748" algn="l"/>
                <a:tab pos="5837942" algn="l"/>
                <a:tab pos="6287138" algn="l"/>
                <a:tab pos="6736332" algn="l"/>
                <a:tab pos="7185527" algn="l"/>
                <a:tab pos="7634721" algn="l"/>
                <a:tab pos="8083916" algn="l"/>
                <a:tab pos="8533110" algn="l"/>
                <a:tab pos="8982306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08" algn="l"/>
                <a:tab pos="896802" algn="l"/>
                <a:tab pos="1345996" algn="l"/>
                <a:tab pos="1795192" algn="l"/>
                <a:tab pos="2244386" algn="l"/>
                <a:tab pos="2693581" algn="l"/>
                <a:tab pos="3142775" algn="l"/>
                <a:tab pos="3591970" algn="l"/>
                <a:tab pos="4041164" algn="l"/>
                <a:tab pos="4490360" algn="l"/>
                <a:tab pos="4939554" algn="l"/>
                <a:tab pos="5388748" algn="l"/>
                <a:tab pos="5837942" algn="l"/>
                <a:tab pos="6287138" algn="l"/>
                <a:tab pos="6736332" algn="l"/>
                <a:tab pos="7185527" algn="l"/>
                <a:tab pos="7634721" algn="l"/>
                <a:tab pos="8083916" algn="l"/>
                <a:tab pos="8533110" algn="l"/>
                <a:tab pos="8982306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08" algn="l"/>
                <a:tab pos="896802" algn="l"/>
                <a:tab pos="1345996" algn="l"/>
                <a:tab pos="1795192" algn="l"/>
                <a:tab pos="2244386" algn="l"/>
                <a:tab pos="2693581" algn="l"/>
                <a:tab pos="3142775" algn="l"/>
                <a:tab pos="3591970" algn="l"/>
                <a:tab pos="4041164" algn="l"/>
                <a:tab pos="4490360" algn="l"/>
                <a:tab pos="4939554" algn="l"/>
                <a:tab pos="5388748" algn="l"/>
                <a:tab pos="5837942" algn="l"/>
                <a:tab pos="6287138" algn="l"/>
                <a:tab pos="6736332" algn="l"/>
                <a:tab pos="7185527" algn="l"/>
                <a:tab pos="7634721" algn="l"/>
                <a:tab pos="8083916" algn="l"/>
                <a:tab pos="8533110" algn="l"/>
                <a:tab pos="8982306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08" algn="l"/>
                <a:tab pos="896802" algn="l"/>
                <a:tab pos="1345996" algn="l"/>
                <a:tab pos="1795192" algn="l"/>
                <a:tab pos="2244386" algn="l"/>
                <a:tab pos="2693581" algn="l"/>
                <a:tab pos="3142775" algn="l"/>
                <a:tab pos="3591970" algn="l"/>
                <a:tab pos="4041164" algn="l"/>
                <a:tab pos="4490360" algn="l"/>
                <a:tab pos="4939554" algn="l"/>
                <a:tab pos="5388748" algn="l"/>
                <a:tab pos="5837942" algn="l"/>
                <a:tab pos="6287138" algn="l"/>
                <a:tab pos="6736332" algn="l"/>
                <a:tab pos="7185527" algn="l"/>
                <a:tab pos="7634721" algn="l"/>
                <a:tab pos="8083916" algn="l"/>
                <a:tab pos="8533110" algn="l"/>
                <a:tab pos="8982306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2633" indent="-226979" defTabSz="44760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08" algn="l"/>
                <a:tab pos="896802" algn="l"/>
                <a:tab pos="1345996" algn="l"/>
                <a:tab pos="1795192" algn="l"/>
                <a:tab pos="2244386" algn="l"/>
                <a:tab pos="2693581" algn="l"/>
                <a:tab pos="3142775" algn="l"/>
                <a:tab pos="3591970" algn="l"/>
                <a:tab pos="4041164" algn="l"/>
                <a:tab pos="4490360" algn="l"/>
                <a:tab pos="4939554" algn="l"/>
                <a:tab pos="5388748" algn="l"/>
                <a:tab pos="5837942" algn="l"/>
                <a:tab pos="6287138" algn="l"/>
                <a:tab pos="6736332" algn="l"/>
                <a:tab pos="7185527" algn="l"/>
                <a:tab pos="7634721" algn="l"/>
                <a:tab pos="8083916" algn="l"/>
                <a:tab pos="8533110" algn="l"/>
                <a:tab pos="8982306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69764" indent="-226979" defTabSz="44760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08" algn="l"/>
                <a:tab pos="896802" algn="l"/>
                <a:tab pos="1345996" algn="l"/>
                <a:tab pos="1795192" algn="l"/>
                <a:tab pos="2244386" algn="l"/>
                <a:tab pos="2693581" algn="l"/>
                <a:tab pos="3142775" algn="l"/>
                <a:tab pos="3591970" algn="l"/>
                <a:tab pos="4041164" algn="l"/>
                <a:tab pos="4490360" algn="l"/>
                <a:tab pos="4939554" algn="l"/>
                <a:tab pos="5388748" algn="l"/>
                <a:tab pos="5837942" algn="l"/>
                <a:tab pos="6287138" algn="l"/>
                <a:tab pos="6736332" algn="l"/>
                <a:tab pos="7185527" algn="l"/>
                <a:tab pos="7634721" algn="l"/>
                <a:tab pos="8083916" algn="l"/>
                <a:tab pos="8533110" algn="l"/>
                <a:tab pos="8982306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6895" indent="-226979" defTabSz="44760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08" algn="l"/>
                <a:tab pos="896802" algn="l"/>
                <a:tab pos="1345996" algn="l"/>
                <a:tab pos="1795192" algn="l"/>
                <a:tab pos="2244386" algn="l"/>
                <a:tab pos="2693581" algn="l"/>
                <a:tab pos="3142775" algn="l"/>
                <a:tab pos="3591970" algn="l"/>
                <a:tab pos="4041164" algn="l"/>
                <a:tab pos="4490360" algn="l"/>
                <a:tab pos="4939554" algn="l"/>
                <a:tab pos="5388748" algn="l"/>
                <a:tab pos="5837942" algn="l"/>
                <a:tab pos="6287138" algn="l"/>
                <a:tab pos="6736332" algn="l"/>
                <a:tab pos="7185527" algn="l"/>
                <a:tab pos="7634721" algn="l"/>
                <a:tab pos="8083916" algn="l"/>
                <a:tab pos="8533110" algn="l"/>
                <a:tab pos="8982306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4026" indent="-226979" defTabSz="44760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08" algn="l"/>
                <a:tab pos="896802" algn="l"/>
                <a:tab pos="1345996" algn="l"/>
                <a:tab pos="1795192" algn="l"/>
                <a:tab pos="2244386" algn="l"/>
                <a:tab pos="2693581" algn="l"/>
                <a:tab pos="3142775" algn="l"/>
                <a:tab pos="3591970" algn="l"/>
                <a:tab pos="4041164" algn="l"/>
                <a:tab pos="4490360" algn="l"/>
                <a:tab pos="4939554" algn="l"/>
                <a:tab pos="5388748" algn="l"/>
                <a:tab pos="5837942" algn="l"/>
                <a:tab pos="6287138" algn="l"/>
                <a:tab pos="6736332" algn="l"/>
                <a:tab pos="7185527" algn="l"/>
                <a:tab pos="7634721" algn="l"/>
                <a:tab pos="8083916" algn="l"/>
                <a:tab pos="8533110" algn="l"/>
                <a:tab pos="8982306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21C136EB-F7C2-4D84-8DE0-20D303EDCB07}" type="slidenum">
              <a:rPr lang="it-IT" altLang="it-IT" sz="1400"/>
              <a:pPr>
                <a:spcBef>
                  <a:spcPct val="0"/>
                </a:spcBef>
                <a:buClrTx/>
                <a:buFontTx/>
                <a:buNone/>
              </a:pPr>
              <a:t>6</a:t>
            </a:fld>
            <a:endParaRPr lang="it-IT" altLang="it-IT" sz="1400"/>
          </a:p>
        </p:txBody>
      </p:sp>
      <p:sp>
        <p:nvSpPr>
          <p:cNvPr id="26627" name="Text Box 1"/>
          <p:cNvSpPr txBox="1">
            <a:spLocks noChangeArrowheads="1"/>
          </p:cNvSpPr>
          <p:nvPr/>
        </p:nvSpPr>
        <p:spPr bwMode="auto">
          <a:xfrm>
            <a:off x="3849689" y="9431338"/>
            <a:ext cx="2941637" cy="487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3013" indent="-227013" defTabSz="44767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0213" indent="-227013" defTabSz="44767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7413" indent="-227013" defTabSz="44767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4613" indent="-227013" defTabSz="44767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lnSpc>
                <a:spcPct val="93000"/>
              </a:lnSpc>
              <a:spcBef>
                <a:spcPct val="0"/>
              </a:spcBef>
              <a:buClrTx/>
              <a:buFontTx/>
              <a:buNone/>
            </a:pPr>
            <a:fld id="{0963142C-69E9-4465-AE93-38907A914F0C}" type="slidenum">
              <a:rPr lang="it-IT" altLang="it-IT" sz="1400"/>
              <a:pPr algn="r" eaLnBrk="1" hangingPunct="1">
                <a:lnSpc>
                  <a:spcPct val="93000"/>
                </a:lnSpc>
                <a:spcBef>
                  <a:spcPct val="0"/>
                </a:spcBef>
                <a:buClrTx/>
                <a:buFontTx/>
                <a:buNone/>
              </a:pPr>
              <a:t>6</a:t>
            </a:fld>
            <a:endParaRPr lang="it-IT" altLang="it-IT" sz="1400"/>
          </a:p>
        </p:txBody>
      </p:sp>
      <p:sp>
        <p:nvSpPr>
          <p:cNvPr id="2662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08013" y="744538"/>
            <a:ext cx="5583237" cy="3722687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662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1" y="4714875"/>
            <a:ext cx="5429250" cy="44577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altLang="it-IT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73766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14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08" algn="l"/>
                <a:tab pos="896802" algn="l"/>
                <a:tab pos="1345996" algn="l"/>
                <a:tab pos="1795192" algn="l"/>
                <a:tab pos="2244386" algn="l"/>
                <a:tab pos="2693581" algn="l"/>
                <a:tab pos="3142775" algn="l"/>
                <a:tab pos="3591970" algn="l"/>
                <a:tab pos="4041164" algn="l"/>
                <a:tab pos="4490360" algn="l"/>
                <a:tab pos="4939554" algn="l"/>
                <a:tab pos="5388748" algn="l"/>
                <a:tab pos="5837942" algn="l"/>
                <a:tab pos="6287138" algn="l"/>
                <a:tab pos="6736332" algn="l"/>
                <a:tab pos="7185527" algn="l"/>
                <a:tab pos="7634721" algn="l"/>
                <a:tab pos="8083916" algn="l"/>
                <a:tab pos="8533110" algn="l"/>
                <a:tab pos="8982306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08" algn="l"/>
                <a:tab pos="896802" algn="l"/>
                <a:tab pos="1345996" algn="l"/>
                <a:tab pos="1795192" algn="l"/>
                <a:tab pos="2244386" algn="l"/>
                <a:tab pos="2693581" algn="l"/>
                <a:tab pos="3142775" algn="l"/>
                <a:tab pos="3591970" algn="l"/>
                <a:tab pos="4041164" algn="l"/>
                <a:tab pos="4490360" algn="l"/>
                <a:tab pos="4939554" algn="l"/>
                <a:tab pos="5388748" algn="l"/>
                <a:tab pos="5837942" algn="l"/>
                <a:tab pos="6287138" algn="l"/>
                <a:tab pos="6736332" algn="l"/>
                <a:tab pos="7185527" algn="l"/>
                <a:tab pos="7634721" algn="l"/>
                <a:tab pos="8083916" algn="l"/>
                <a:tab pos="8533110" algn="l"/>
                <a:tab pos="8982306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08" algn="l"/>
                <a:tab pos="896802" algn="l"/>
                <a:tab pos="1345996" algn="l"/>
                <a:tab pos="1795192" algn="l"/>
                <a:tab pos="2244386" algn="l"/>
                <a:tab pos="2693581" algn="l"/>
                <a:tab pos="3142775" algn="l"/>
                <a:tab pos="3591970" algn="l"/>
                <a:tab pos="4041164" algn="l"/>
                <a:tab pos="4490360" algn="l"/>
                <a:tab pos="4939554" algn="l"/>
                <a:tab pos="5388748" algn="l"/>
                <a:tab pos="5837942" algn="l"/>
                <a:tab pos="6287138" algn="l"/>
                <a:tab pos="6736332" algn="l"/>
                <a:tab pos="7185527" algn="l"/>
                <a:tab pos="7634721" algn="l"/>
                <a:tab pos="8083916" algn="l"/>
                <a:tab pos="8533110" algn="l"/>
                <a:tab pos="8982306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08" algn="l"/>
                <a:tab pos="896802" algn="l"/>
                <a:tab pos="1345996" algn="l"/>
                <a:tab pos="1795192" algn="l"/>
                <a:tab pos="2244386" algn="l"/>
                <a:tab pos="2693581" algn="l"/>
                <a:tab pos="3142775" algn="l"/>
                <a:tab pos="3591970" algn="l"/>
                <a:tab pos="4041164" algn="l"/>
                <a:tab pos="4490360" algn="l"/>
                <a:tab pos="4939554" algn="l"/>
                <a:tab pos="5388748" algn="l"/>
                <a:tab pos="5837942" algn="l"/>
                <a:tab pos="6287138" algn="l"/>
                <a:tab pos="6736332" algn="l"/>
                <a:tab pos="7185527" algn="l"/>
                <a:tab pos="7634721" algn="l"/>
                <a:tab pos="8083916" algn="l"/>
                <a:tab pos="8533110" algn="l"/>
                <a:tab pos="8982306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08" algn="l"/>
                <a:tab pos="896802" algn="l"/>
                <a:tab pos="1345996" algn="l"/>
                <a:tab pos="1795192" algn="l"/>
                <a:tab pos="2244386" algn="l"/>
                <a:tab pos="2693581" algn="l"/>
                <a:tab pos="3142775" algn="l"/>
                <a:tab pos="3591970" algn="l"/>
                <a:tab pos="4041164" algn="l"/>
                <a:tab pos="4490360" algn="l"/>
                <a:tab pos="4939554" algn="l"/>
                <a:tab pos="5388748" algn="l"/>
                <a:tab pos="5837942" algn="l"/>
                <a:tab pos="6287138" algn="l"/>
                <a:tab pos="6736332" algn="l"/>
                <a:tab pos="7185527" algn="l"/>
                <a:tab pos="7634721" algn="l"/>
                <a:tab pos="8083916" algn="l"/>
                <a:tab pos="8533110" algn="l"/>
                <a:tab pos="8982306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2633" indent="-226979" defTabSz="44760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08" algn="l"/>
                <a:tab pos="896802" algn="l"/>
                <a:tab pos="1345996" algn="l"/>
                <a:tab pos="1795192" algn="l"/>
                <a:tab pos="2244386" algn="l"/>
                <a:tab pos="2693581" algn="l"/>
                <a:tab pos="3142775" algn="l"/>
                <a:tab pos="3591970" algn="l"/>
                <a:tab pos="4041164" algn="l"/>
                <a:tab pos="4490360" algn="l"/>
                <a:tab pos="4939554" algn="l"/>
                <a:tab pos="5388748" algn="l"/>
                <a:tab pos="5837942" algn="l"/>
                <a:tab pos="6287138" algn="l"/>
                <a:tab pos="6736332" algn="l"/>
                <a:tab pos="7185527" algn="l"/>
                <a:tab pos="7634721" algn="l"/>
                <a:tab pos="8083916" algn="l"/>
                <a:tab pos="8533110" algn="l"/>
                <a:tab pos="8982306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69764" indent="-226979" defTabSz="44760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08" algn="l"/>
                <a:tab pos="896802" algn="l"/>
                <a:tab pos="1345996" algn="l"/>
                <a:tab pos="1795192" algn="l"/>
                <a:tab pos="2244386" algn="l"/>
                <a:tab pos="2693581" algn="l"/>
                <a:tab pos="3142775" algn="l"/>
                <a:tab pos="3591970" algn="l"/>
                <a:tab pos="4041164" algn="l"/>
                <a:tab pos="4490360" algn="l"/>
                <a:tab pos="4939554" algn="l"/>
                <a:tab pos="5388748" algn="l"/>
                <a:tab pos="5837942" algn="l"/>
                <a:tab pos="6287138" algn="l"/>
                <a:tab pos="6736332" algn="l"/>
                <a:tab pos="7185527" algn="l"/>
                <a:tab pos="7634721" algn="l"/>
                <a:tab pos="8083916" algn="l"/>
                <a:tab pos="8533110" algn="l"/>
                <a:tab pos="8982306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6895" indent="-226979" defTabSz="44760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08" algn="l"/>
                <a:tab pos="896802" algn="l"/>
                <a:tab pos="1345996" algn="l"/>
                <a:tab pos="1795192" algn="l"/>
                <a:tab pos="2244386" algn="l"/>
                <a:tab pos="2693581" algn="l"/>
                <a:tab pos="3142775" algn="l"/>
                <a:tab pos="3591970" algn="l"/>
                <a:tab pos="4041164" algn="l"/>
                <a:tab pos="4490360" algn="l"/>
                <a:tab pos="4939554" algn="l"/>
                <a:tab pos="5388748" algn="l"/>
                <a:tab pos="5837942" algn="l"/>
                <a:tab pos="6287138" algn="l"/>
                <a:tab pos="6736332" algn="l"/>
                <a:tab pos="7185527" algn="l"/>
                <a:tab pos="7634721" algn="l"/>
                <a:tab pos="8083916" algn="l"/>
                <a:tab pos="8533110" algn="l"/>
                <a:tab pos="8982306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4026" indent="-226979" defTabSz="44760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08" algn="l"/>
                <a:tab pos="896802" algn="l"/>
                <a:tab pos="1345996" algn="l"/>
                <a:tab pos="1795192" algn="l"/>
                <a:tab pos="2244386" algn="l"/>
                <a:tab pos="2693581" algn="l"/>
                <a:tab pos="3142775" algn="l"/>
                <a:tab pos="3591970" algn="l"/>
                <a:tab pos="4041164" algn="l"/>
                <a:tab pos="4490360" algn="l"/>
                <a:tab pos="4939554" algn="l"/>
                <a:tab pos="5388748" algn="l"/>
                <a:tab pos="5837942" algn="l"/>
                <a:tab pos="6287138" algn="l"/>
                <a:tab pos="6736332" algn="l"/>
                <a:tab pos="7185527" algn="l"/>
                <a:tab pos="7634721" algn="l"/>
                <a:tab pos="8083916" algn="l"/>
                <a:tab pos="8533110" algn="l"/>
                <a:tab pos="8982306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8104091C-E943-4092-9D11-91CFAF863249}" type="slidenum">
              <a:rPr lang="it-IT" altLang="it-IT" sz="1400"/>
              <a:pPr>
                <a:spcBef>
                  <a:spcPct val="0"/>
                </a:spcBef>
                <a:buClrTx/>
                <a:buFontTx/>
                <a:buNone/>
              </a:pPr>
              <a:t>7</a:t>
            </a:fld>
            <a:endParaRPr lang="it-IT" altLang="it-IT" sz="1400"/>
          </a:p>
        </p:txBody>
      </p:sp>
      <p:sp>
        <p:nvSpPr>
          <p:cNvPr id="28675" name="Text Box 1"/>
          <p:cNvSpPr txBox="1">
            <a:spLocks noChangeArrowheads="1"/>
          </p:cNvSpPr>
          <p:nvPr/>
        </p:nvSpPr>
        <p:spPr bwMode="auto">
          <a:xfrm>
            <a:off x="3849689" y="9431338"/>
            <a:ext cx="2941637" cy="487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3013" indent="-227013" defTabSz="44767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0213" indent="-227013" defTabSz="44767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7413" indent="-227013" defTabSz="44767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4613" indent="-227013" defTabSz="44767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lnSpc>
                <a:spcPct val="93000"/>
              </a:lnSpc>
              <a:spcBef>
                <a:spcPct val="0"/>
              </a:spcBef>
              <a:buClrTx/>
              <a:buFontTx/>
              <a:buNone/>
            </a:pPr>
            <a:fld id="{873C783A-73C6-41F2-91A4-B7F761340305}" type="slidenum">
              <a:rPr lang="it-IT" altLang="it-IT" sz="1400"/>
              <a:pPr algn="r" eaLnBrk="1" hangingPunct="1">
                <a:lnSpc>
                  <a:spcPct val="93000"/>
                </a:lnSpc>
                <a:spcBef>
                  <a:spcPct val="0"/>
                </a:spcBef>
                <a:buClrTx/>
                <a:buFontTx/>
                <a:buNone/>
              </a:pPr>
              <a:t>7</a:t>
            </a:fld>
            <a:endParaRPr lang="it-IT" altLang="it-IT" sz="1400"/>
          </a:p>
        </p:txBody>
      </p:sp>
      <p:sp>
        <p:nvSpPr>
          <p:cNvPr id="2867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08013" y="744538"/>
            <a:ext cx="5583237" cy="3722687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867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1" y="4714875"/>
            <a:ext cx="5429250" cy="44577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altLang="it-IT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766765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14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08" algn="l"/>
                <a:tab pos="896802" algn="l"/>
                <a:tab pos="1345996" algn="l"/>
                <a:tab pos="1795192" algn="l"/>
                <a:tab pos="2244386" algn="l"/>
                <a:tab pos="2693581" algn="l"/>
                <a:tab pos="3142775" algn="l"/>
                <a:tab pos="3591970" algn="l"/>
                <a:tab pos="4041164" algn="l"/>
                <a:tab pos="4490360" algn="l"/>
                <a:tab pos="4939554" algn="l"/>
                <a:tab pos="5388748" algn="l"/>
                <a:tab pos="5837942" algn="l"/>
                <a:tab pos="6287138" algn="l"/>
                <a:tab pos="6736332" algn="l"/>
                <a:tab pos="7185527" algn="l"/>
                <a:tab pos="7634721" algn="l"/>
                <a:tab pos="8083916" algn="l"/>
                <a:tab pos="8533110" algn="l"/>
                <a:tab pos="8982306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08" algn="l"/>
                <a:tab pos="896802" algn="l"/>
                <a:tab pos="1345996" algn="l"/>
                <a:tab pos="1795192" algn="l"/>
                <a:tab pos="2244386" algn="l"/>
                <a:tab pos="2693581" algn="l"/>
                <a:tab pos="3142775" algn="l"/>
                <a:tab pos="3591970" algn="l"/>
                <a:tab pos="4041164" algn="l"/>
                <a:tab pos="4490360" algn="l"/>
                <a:tab pos="4939554" algn="l"/>
                <a:tab pos="5388748" algn="l"/>
                <a:tab pos="5837942" algn="l"/>
                <a:tab pos="6287138" algn="l"/>
                <a:tab pos="6736332" algn="l"/>
                <a:tab pos="7185527" algn="l"/>
                <a:tab pos="7634721" algn="l"/>
                <a:tab pos="8083916" algn="l"/>
                <a:tab pos="8533110" algn="l"/>
                <a:tab pos="8982306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08" algn="l"/>
                <a:tab pos="896802" algn="l"/>
                <a:tab pos="1345996" algn="l"/>
                <a:tab pos="1795192" algn="l"/>
                <a:tab pos="2244386" algn="l"/>
                <a:tab pos="2693581" algn="l"/>
                <a:tab pos="3142775" algn="l"/>
                <a:tab pos="3591970" algn="l"/>
                <a:tab pos="4041164" algn="l"/>
                <a:tab pos="4490360" algn="l"/>
                <a:tab pos="4939554" algn="l"/>
                <a:tab pos="5388748" algn="l"/>
                <a:tab pos="5837942" algn="l"/>
                <a:tab pos="6287138" algn="l"/>
                <a:tab pos="6736332" algn="l"/>
                <a:tab pos="7185527" algn="l"/>
                <a:tab pos="7634721" algn="l"/>
                <a:tab pos="8083916" algn="l"/>
                <a:tab pos="8533110" algn="l"/>
                <a:tab pos="8982306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08" algn="l"/>
                <a:tab pos="896802" algn="l"/>
                <a:tab pos="1345996" algn="l"/>
                <a:tab pos="1795192" algn="l"/>
                <a:tab pos="2244386" algn="l"/>
                <a:tab pos="2693581" algn="l"/>
                <a:tab pos="3142775" algn="l"/>
                <a:tab pos="3591970" algn="l"/>
                <a:tab pos="4041164" algn="l"/>
                <a:tab pos="4490360" algn="l"/>
                <a:tab pos="4939554" algn="l"/>
                <a:tab pos="5388748" algn="l"/>
                <a:tab pos="5837942" algn="l"/>
                <a:tab pos="6287138" algn="l"/>
                <a:tab pos="6736332" algn="l"/>
                <a:tab pos="7185527" algn="l"/>
                <a:tab pos="7634721" algn="l"/>
                <a:tab pos="8083916" algn="l"/>
                <a:tab pos="8533110" algn="l"/>
                <a:tab pos="8982306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08" algn="l"/>
                <a:tab pos="896802" algn="l"/>
                <a:tab pos="1345996" algn="l"/>
                <a:tab pos="1795192" algn="l"/>
                <a:tab pos="2244386" algn="l"/>
                <a:tab pos="2693581" algn="l"/>
                <a:tab pos="3142775" algn="l"/>
                <a:tab pos="3591970" algn="l"/>
                <a:tab pos="4041164" algn="l"/>
                <a:tab pos="4490360" algn="l"/>
                <a:tab pos="4939554" algn="l"/>
                <a:tab pos="5388748" algn="l"/>
                <a:tab pos="5837942" algn="l"/>
                <a:tab pos="6287138" algn="l"/>
                <a:tab pos="6736332" algn="l"/>
                <a:tab pos="7185527" algn="l"/>
                <a:tab pos="7634721" algn="l"/>
                <a:tab pos="8083916" algn="l"/>
                <a:tab pos="8533110" algn="l"/>
                <a:tab pos="8982306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2633" indent="-226979" defTabSz="44760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08" algn="l"/>
                <a:tab pos="896802" algn="l"/>
                <a:tab pos="1345996" algn="l"/>
                <a:tab pos="1795192" algn="l"/>
                <a:tab pos="2244386" algn="l"/>
                <a:tab pos="2693581" algn="l"/>
                <a:tab pos="3142775" algn="l"/>
                <a:tab pos="3591970" algn="l"/>
                <a:tab pos="4041164" algn="l"/>
                <a:tab pos="4490360" algn="l"/>
                <a:tab pos="4939554" algn="l"/>
                <a:tab pos="5388748" algn="l"/>
                <a:tab pos="5837942" algn="l"/>
                <a:tab pos="6287138" algn="l"/>
                <a:tab pos="6736332" algn="l"/>
                <a:tab pos="7185527" algn="l"/>
                <a:tab pos="7634721" algn="l"/>
                <a:tab pos="8083916" algn="l"/>
                <a:tab pos="8533110" algn="l"/>
                <a:tab pos="8982306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69764" indent="-226979" defTabSz="44760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08" algn="l"/>
                <a:tab pos="896802" algn="l"/>
                <a:tab pos="1345996" algn="l"/>
                <a:tab pos="1795192" algn="l"/>
                <a:tab pos="2244386" algn="l"/>
                <a:tab pos="2693581" algn="l"/>
                <a:tab pos="3142775" algn="l"/>
                <a:tab pos="3591970" algn="l"/>
                <a:tab pos="4041164" algn="l"/>
                <a:tab pos="4490360" algn="l"/>
                <a:tab pos="4939554" algn="l"/>
                <a:tab pos="5388748" algn="l"/>
                <a:tab pos="5837942" algn="l"/>
                <a:tab pos="6287138" algn="l"/>
                <a:tab pos="6736332" algn="l"/>
                <a:tab pos="7185527" algn="l"/>
                <a:tab pos="7634721" algn="l"/>
                <a:tab pos="8083916" algn="l"/>
                <a:tab pos="8533110" algn="l"/>
                <a:tab pos="8982306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6895" indent="-226979" defTabSz="44760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08" algn="l"/>
                <a:tab pos="896802" algn="l"/>
                <a:tab pos="1345996" algn="l"/>
                <a:tab pos="1795192" algn="l"/>
                <a:tab pos="2244386" algn="l"/>
                <a:tab pos="2693581" algn="l"/>
                <a:tab pos="3142775" algn="l"/>
                <a:tab pos="3591970" algn="l"/>
                <a:tab pos="4041164" algn="l"/>
                <a:tab pos="4490360" algn="l"/>
                <a:tab pos="4939554" algn="l"/>
                <a:tab pos="5388748" algn="l"/>
                <a:tab pos="5837942" algn="l"/>
                <a:tab pos="6287138" algn="l"/>
                <a:tab pos="6736332" algn="l"/>
                <a:tab pos="7185527" algn="l"/>
                <a:tab pos="7634721" algn="l"/>
                <a:tab pos="8083916" algn="l"/>
                <a:tab pos="8533110" algn="l"/>
                <a:tab pos="8982306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4026" indent="-226979" defTabSz="44760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08" algn="l"/>
                <a:tab pos="896802" algn="l"/>
                <a:tab pos="1345996" algn="l"/>
                <a:tab pos="1795192" algn="l"/>
                <a:tab pos="2244386" algn="l"/>
                <a:tab pos="2693581" algn="l"/>
                <a:tab pos="3142775" algn="l"/>
                <a:tab pos="3591970" algn="l"/>
                <a:tab pos="4041164" algn="l"/>
                <a:tab pos="4490360" algn="l"/>
                <a:tab pos="4939554" algn="l"/>
                <a:tab pos="5388748" algn="l"/>
                <a:tab pos="5837942" algn="l"/>
                <a:tab pos="6287138" algn="l"/>
                <a:tab pos="6736332" algn="l"/>
                <a:tab pos="7185527" algn="l"/>
                <a:tab pos="7634721" algn="l"/>
                <a:tab pos="8083916" algn="l"/>
                <a:tab pos="8533110" algn="l"/>
                <a:tab pos="8982306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605DC4B5-14E4-447C-A953-C2398F5E05DB}" type="slidenum">
              <a:rPr lang="it-IT" altLang="it-IT" sz="1400"/>
              <a:pPr>
                <a:spcBef>
                  <a:spcPct val="0"/>
                </a:spcBef>
                <a:buClrTx/>
                <a:buFontTx/>
                <a:buNone/>
              </a:pPr>
              <a:t>8</a:t>
            </a:fld>
            <a:endParaRPr lang="it-IT" altLang="it-IT" sz="1400"/>
          </a:p>
        </p:txBody>
      </p:sp>
      <p:sp>
        <p:nvSpPr>
          <p:cNvPr id="30723" name="Text Box 1"/>
          <p:cNvSpPr txBox="1">
            <a:spLocks noChangeArrowheads="1"/>
          </p:cNvSpPr>
          <p:nvPr/>
        </p:nvSpPr>
        <p:spPr bwMode="auto">
          <a:xfrm>
            <a:off x="3849689" y="9431338"/>
            <a:ext cx="2941637" cy="487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3013" indent="-227013" defTabSz="44767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0213" indent="-227013" defTabSz="44767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7413" indent="-227013" defTabSz="44767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4613" indent="-227013" defTabSz="44767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lnSpc>
                <a:spcPct val="93000"/>
              </a:lnSpc>
              <a:spcBef>
                <a:spcPct val="0"/>
              </a:spcBef>
              <a:buClrTx/>
              <a:buFontTx/>
              <a:buNone/>
            </a:pPr>
            <a:fld id="{2667771A-2F0A-41D7-9659-B3C637F60D37}" type="slidenum">
              <a:rPr lang="it-IT" altLang="it-IT" sz="1400"/>
              <a:pPr algn="r" eaLnBrk="1" hangingPunct="1">
                <a:lnSpc>
                  <a:spcPct val="93000"/>
                </a:lnSpc>
                <a:spcBef>
                  <a:spcPct val="0"/>
                </a:spcBef>
                <a:buClrTx/>
                <a:buFontTx/>
                <a:buNone/>
              </a:pPr>
              <a:t>8</a:t>
            </a:fld>
            <a:endParaRPr lang="it-IT" altLang="it-IT" sz="1400"/>
          </a:p>
        </p:txBody>
      </p:sp>
      <p:sp>
        <p:nvSpPr>
          <p:cNvPr id="3072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08013" y="744538"/>
            <a:ext cx="5583237" cy="3722687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072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1" y="4714875"/>
            <a:ext cx="5429250" cy="44577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altLang="it-IT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360861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4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08" algn="l"/>
                <a:tab pos="896802" algn="l"/>
                <a:tab pos="1345996" algn="l"/>
                <a:tab pos="1795192" algn="l"/>
                <a:tab pos="2244386" algn="l"/>
                <a:tab pos="2693581" algn="l"/>
                <a:tab pos="3142775" algn="l"/>
                <a:tab pos="3591970" algn="l"/>
                <a:tab pos="4041164" algn="l"/>
                <a:tab pos="4490360" algn="l"/>
                <a:tab pos="4939554" algn="l"/>
                <a:tab pos="5388748" algn="l"/>
                <a:tab pos="5837942" algn="l"/>
                <a:tab pos="6287138" algn="l"/>
                <a:tab pos="6736332" algn="l"/>
                <a:tab pos="7185527" algn="l"/>
                <a:tab pos="7634721" algn="l"/>
                <a:tab pos="8083916" algn="l"/>
                <a:tab pos="8533110" algn="l"/>
                <a:tab pos="8982306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08" algn="l"/>
                <a:tab pos="896802" algn="l"/>
                <a:tab pos="1345996" algn="l"/>
                <a:tab pos="1795192" algn="l"/>
                <a:tab pos="2244386" algn="l"/>
                <a:tab pos="2693581" algn="l"/>
                <a:tab pos="3142775" algn="l"/>
                <a:tab pos="3591970" algn="l"/>
                <a:tab pos="4041164" algn="l"/>
                <a:tab pos="4490360" algn="l"/>
                <a:tab pos="4939554" algn="l"/>
                <a:tab pos="5388748" algn="l"/>
                <a:tab pos="5837942" algn="l"/>
                <a:tab pos="6287138" algn="l"/>
                <a:tab pos="6736332" algn="l"/>
                <a:tab pos="7185527" algn="l"/>
                <a:tab pos="7634721" algn="l"/>
                <a:tab pos="8083916" algn="l"/>
                <a:tab pos="8533110" algn="l"/>
                <a:tab pos="8982306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08" algn="l"/>
                <a:tab pos="896802" algn="l"/>
                <a:tab pos="1345996" algn="l"/>
                <a:tab pos="1795192" algn="l"/>
                <a:tab pos="2244386" algn="l"/>
                <a:tab pos="2693581" algn="l"/>
                <a:tab pos="3142775" algn="l"/>
                <a:tab pos="3591970" algn="l"/>
                <a:tab pos="4041164" algn="l"/>
                <a:tab pos="4490360" algn="l"/>
                <a:tab pos="4939554" algn="l"/>
                <a:tab pos="5388748" algn="l"/>
                <a:tab pos="5837942" algn="l"/>
                <a:tab pos="6287138" algn="l"/>
                <a:tab pos="6736332" algn="l"/>
                <a:tab pos="7185527" algn="l"/>
                <a:tab pos="7634721" algn="l"/>
                <a:tab pos="8083916" algn="l"/>
                <a:tab pos="8533110" algn="l"/>
                <a:tab pos="8982306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08" algn="l"/>
                <a:tab pos="896802" algn="l"/>
                <a:tab pos="1345996" algn="l"/>
                <a:tab pos="1795192" algn="l"/>
                <a:tab pos="2244386" algn="l"/>
                <a:tab pos="2693581" algn="l"/>
                <a:tab pos="3142775" algn="l"/>
                <a:tab pos="3591970" algn="l"/>
                <a:tab pos="4041164" algn="l"/>
                <a:tab pos="4490360" algn="l"/>
                <a:tab pos="4939554" algn="l"/>
                <a:tab pos="5388748" algn="l"/>
                <a:tab pos="5837942" algn="l"/>
                <a:tab pos="6287138" algn="l"/>
                <a:tab pos="6736332" algn="l"/>
                <a:tab pos="7185527" algn="l"/>
                <a:tab pos="7634721" algn="l"/>
                <a:tab pos="8083916" algn="l"/>
                <a:tab pos="8533110" algn="l"/>
                <a:tab pos="8982306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08" algn="l"/>
                <a:tab pos="896802" algn="l"/>
                <a:tab pos="1345996" algn="l"/>
                <a:tab pos="1795192" algn="l"/>
                <a:tab pos="2244386" algn="l"/>
                <a:tab pos="2693581" algn="l"/>
                <a:tab pos="3142775" algn="l"/>
                <a:tab pos="3591970" algn="l"/>
                <a:tab pos="4041164" algn="l"/>
                <a:tab pos="4490360" algn="l"/>
                <a:tab pos="4939554" algn="l"/>
                <a:tab pos="5388748" algn="l"/>
                <a:tab pos="5837942" algn="l"/>
                <a:tab pos="6287138" algn="l"/>
                <a:tab pos="6736332" algn="l"/>
                <a:tab pos="7185527" algn="l"/>
                <a:tab pos="7634721" algn="l"/>
                <a:tab pos="8083916" algn="l"/>
                <a:tab pos="8533110" algn="l"/>
                <a:tab pos="8982306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2633" indent="-226979" defTabSz="44760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08" algn="l"/>
                <a:tab pos="896802" algn="l"/>
                <a:tab pos="1345996" algn="l"/>
                <a:tab pos="1795192" algn="l"/>
                <a:tab pos="2244386" algn="l"/>
                <a:tab pos="2693581" algn="l"/>
                <a:tab pos="3142775" algn="l"/>
                <a:tab pos="3591970" algn="l"/>
                <a:tab pos="4041164" algn="l"/>
                <a:tab pos="4490360" algn="l"/>
                <a:tab pos="4939554" algn="l"/>
                <a:tab pos="5388748" algn="l"/>
                <a:tab pos="5837942" algn="l"/>
                <a:tab pos="6287138" algn="l"/>
                <a:tab pos="6736332" algn="l"/>
                <a:tab pos="7185527" algn="l"/>
                <a:tab pos="7634721" algn="l"/>
                <a:tab pos="8083916" algn="l"/>
                <a:tab pos="8533110" algn="l"/>
                <a:tab pos="8982306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69764" indent="-226979" defTabSz="44760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08" algn="l"/>
                <a:tab pos="896802" algn="l"/>
                <a:tab pos="1345996" algn="l"/>
                <a:tab pos="1795192" algn="l"/>
                <a:tab pos="2244386" algn="l"/>
                <a:tab pos="2693581" algn="l"/>
                <a:tab pos="3142775" algn="l"/>
                <a:tab pos="3591970" algn="l"/>
                <a:tab pos="4041164" algn="l"/>
                <a:tab pos="4490360" algn="l"/>
                <a:tab pos="4939554" algn="l"/>
                <a:tab pos="5388748" algn="l"/>
                <a:tab pos="5837942" algn="l"/>
                <a:tab pos="6287138" algn="l"/>
                <a:tab pos="6736332" algn="l"/>
                <a:tab pos="7185527" algn="l"/>
                <a:tab pos="7634721" algn="l"/>
                <a:tab pos="8083916" algn="l"/>
                <a:tab pos="8533110" algn="l"/>
                <a:tab pos="8982306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6895" indent="-226979" defTabSz="44760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08" algn="l"/>
                <a:tab pos="896802" algn="l"/>
                <a:tab pos="1345996" algn="l"/>
                <a:tab pos="1795192" algn="l"/>
                <a:tab pos="2244386" algn="l"/>
                <a:tab pos="2693581" algn="l"/>
                <a:tab pos="3142775" algn="l"/>
                <a:tab pos="3591970" algn="l"/>
                <a:tab pos="4041164" algn="l"/>
                <a:tab pos="4490360" algn="l"/>
                <a:tab pos="4939554" algn="l"/>
                <a:tab pos="5388748" algn="l"/>
                <a:tab pos="5837942" algn="l"/>
                <a:tab pos="6287138" algn="l"/>
                <a:tab pos="6736332" algn="l"/>
                <a:tab pos="7185527" algn="l"/>
                <a:tab pos="7634721" algn="l"/>
                <a:tab pos="8083916" algn="l"/>
                <a:tab pos="8533110" algn="l"/>
                <a:tab pos="8982306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4026" indent="-226979" defTabSz="44760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08" algn="l"/>
                <a:tab pos="896802" algn="l"/>
                <a:tab pos="1345996" algn="l"/>
                <a:tab pos="1795192" algn="l"/>
                <a:tab pos="2244386" algn="l"/>
                <a:tab pos="2693581" algn="l"/>
                <a:tab pos="3142775" algn="l"/>
                <a:tab pos="3591970" algn="l"/>
                <a:tab pos="4041164" algn="l"/>
                <a:tab pos="4490360" algn="l"/>
                <a:tab pos="4939554" algn="l"/>
                <a:tab pos="5388748" algn="l"/>
                <a:tab pos="5837942" algn="l"/>
                <a:tab pos="6287138" algn="l"/>
                <a:tab pos="6736332" algn="l"/>
                <a:tab pos="7185527" algn="l"/>
                <a:tab pos="7634721" algn="l"/>
                <a:tab pos="8083916" algn="l"/>
                <a:tab pos="8533110" algn="l"/>
                <a:tab pos="8982306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8AC7FF65-3DE0-4836-9585-FA3992D55B69}" type="slidenum">
              <a:rPr lang="it-IT" altLang="it-IT" sz="1400"/>
              <a:pPr>
                <a:spcBef>
                  <a:spcPct val="0"/>
                </a:spcBef>
                <a:buClrTx/>
                <a:buFontTx/>
                <a:buNone/>
              </a:pPr>
              <a:t>9</a:t>
            </a:fld>
            <a:endParaRPr lang="it-IT" altLang="it-IT" sz="1400"/>
          </a:p>
        </p:txBody>
      </p:sp>
      <p:sp>
        <p:nvSpPr>
          <p:cNvPr id="20483" name="Text Box 1"/>
          <p:cNvSpPr txBox="1">
            <a:spLocks noChangeArrowheads="1"/>
          </p:cNvSpPr>
          <p:nvPr/>
        </p:nvSpPr>
        <p:spPr bwMode="auto">
          <a:xfrm>
            <a:off x="3849689" y="9431338"/>
            <a:ext cx="2941637" cy="487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3013" indent="-227013" defTabSz="44767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0213" indent="-227013" defTabSz="44767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7413" indent="-227013" defTabSz="44767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4613" indent="-227013" defTabSz="44767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lnSpc>
                <a:spcPct val="93000"/>
              </a:lnSpc>
              <a:spcBef>
                <a:spcPct val="0"/>
              </a:spcBef>
              <a:buClrTx/>
              <a:buFontTx/>
              <a:buNone/>
            </a:pPr>
            <a:fld id="{696B1E9B-922D-4F80-82CA-BE9EDFC36030}" type="slidenum">
              <a:rPr lang="it-IT" altLang="it-IT" sz="1400"/>
              <a:pPr algn="r" eaLnBrk="1" hangingPunct="1">
                <a:lnSpc>
                  <a:spcPct val="93000"/>
                </a:lnSpc>
                <a:spcBef>
                  <a:spcPct val="0"/>
                </a:spcBef>
                <a:buClrTx/>
                <a:buFontTx/>
                <a:buNone/>
              </a:pPr>
              <a:t>9</a:t>
            </a:fld>
            <a:endParaRPr lang="it-IT" altLang="it-IT" sz="1400"/>
          </a:p>
        </p:txBody>
      </p:sp>
      <p:sp>
        <p:nvSpPr>
          <p:cNvPr id="2048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08013" y="744538"/>
            <a:ext cx="5583237" cy="3722687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048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1" y="4714875"/>
            <a:ext cx="5429250" cy="44577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altLang="it-IT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1268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161772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86014" y="259509"/>
            <a:ext cx="8748237" cy="1080029"/>
          </a:xfrm>
          <a:prstGeom prst="rect">
            <a:avLst/>
          </a:prstGeom>
        </p:spPr>
        <p:txBody>
          <a:bodyPr lIns="91431" tIns="45716" rIns="91431" bIns="45716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86014" y="1512041"/>
            <a:ext cx="8748237" cy="4276616"/>
          </a:xfrm>
          <a:prstGeom prst="rect">
            <a:avLst/>
          </a:prstGeom>
        </p:spPr>
        <p:txBody>
          <a:bodyPr lIns="91431" tIns="45716" rIns="91431" bIns="45716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485775" y="6005513"/>
            <a:ext cx="2268538" cy="346075"/>
          </a:xfrm>
          <a:prstGeom prst="rect">
            <a:avLst/>
          </a:prstGeom>
        </p:spPr>
        <p:txBody>
          <a:bodyPr lIns="91431" tIns="45716" rIns="91431" bIns="45716"/>
          <a:lstStyle>
            <a:lvl1pPr defTabSz="449218">
              <a:defRPr>
                <a:cs typeface="+mn-cs"/>
              </a:defRPr>
            </a:lvl1pPr>
          </a:lstStyle>
          <a:p>
            <a:pPr>
              <a:defRPr/>
            </a:pPr>
            <a:fld id="{A5BC7288-ED29-4133-9153-15D522F952B7}" type="datetime1">
              <a:rPr lang="it-IT"/>
              <a:pPr>
                <a:defRPr/>
              </a:pPr>
              <a:t>13/09/2023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321050" y="6005513"/>
            <a:ext cx="3078163" cy="346075"/>
          </a:xfrm>
          <a:prstGeom prst="rect">
            <a:avLst/>
          </a:prstGeom>
        </p:spPr>
        <p:txBody>
          <a:bodyPr lIns="91431" tIns="45716" rIns="91431" bIns="45716"/>
          <a:lstStyle>
            <a:lvl1pPr defTabSz="449218">
              <a:defRPr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965950" y="6005513"/>
            <a:ext cx="2268538" cy="346075"/>
          </a:xfrm>
          <a:prstGeom prst="rect">
            <a:avLst/>
          </a:prstGeom>
        </p:spPr>
        <p:txBody>
          <a:bodyPr vert="horz" wrap="square" lIns="91431" tIns="45716" rIns="91431" bIns="45716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pPr>
              <a:defRPr/>
            </a:pPr>
            <a:fld id="{2283E954-9713-4C38-9665-E6EA1D4D6E22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920764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Box 3"/>
          <p:cNvSpPr txBox="1">
            <a:spLocks noChangeArrowheads="1"/>
          </p:cNvSpPr>
          <p:nvPr/>
        </p:nvSpPr>
        <p:spPr bwMode="auto">
          <a:xfrm>
            <a:off x="484188" y="5900738"/>
            <a:ext cx="2255837" cy="439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1431" tIns="45716" rIns="91431" bIns="45716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it-IT" altLang="it-IT"/>
          </a:p>
        </p:txBody>
      </p:sp>
      <p:sp>
        <p:nvSpPr>
          <p:cNvPr id="1027" name="Text Box 4"/>
          <p:cNvSpPr txBox="1">
            <a:spLocks noChangeArrowheads="1"/>
          </p:cNvSpPr>
          <p:nvPr/>
        </p:nvSpPr>
        <p:spPr bwMode="auto">
          <a:xfrm>
            <a:off x="3324225" y="5900738"/>
            <a:ext cx="3073400" cy="439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1431" tIns="45716" rIns="91431" bIns="45716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it-IT" altLang="it-IT"/>
          </a:p>
        </p:txBody>
      </p:sp>
      <p:pic>
        <p:nvPicPr>
          <p:cNvPr id="1028" name="Immagine 6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389" t="31454" r="27226" b="17673"/>
          <a:stretch>
            <a:fillRect/>
          </a:stretch>
        </p:blipFill>
        <p:spPr bwMode="auto">
          <a:xfrm>
            <a:off x="247650" y="5497513"/>
            <a:ext cx="53975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9" name="CasellaDiTesto 1"/>
          <p:cNvSpPr txBox="1">
            <a:spLocks noChangeArrowheads="1"/>
          </p:cNvSpPr>
          <p:nvPr userDrawn="1"/>
        </p:nvSpPr>
        <p:spPr bwMode="auto">
          <a:xfrm>
            <a:off x="9190038" y="6094413"/>
            <a:ext cx="517525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1" tIns="45716" rIns="91431" bIns="45716">
            <a:spAutoFit/>
          </a:bodyPr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lang="it-IT" altLang="it-IT" sz="1000">
                <a:solidFill>
                  <a:srgbClr val="FF0000"/>
                </a:solidFill>
                <a:latin typeface="Frutiger" pitchFamily="2" charset="0"/>
              </a:rPr>
              <a:t>   </a:t>
            </a:r>
            <a:fld id="{2FB298C7-DF4C-4E9B-804B-BD314B02CF24}" type="slidenum">
              <a:rPr lang="it-IT" altLang="it-IT" sz="1000">
                <a:solidFill>
                  <a:srgbClr val="FF0000"/>
                </a:solidFill>
                <a:latin typeface="Frutiger" pitchFamily="2" charset="0"/>
              </a:rPr>
              <a:pPr eaLnBrk="1" hangingPunct="1"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t>‹N›</a:t>
            </a:fld>
            <a:endParaRPr lang="it-IT" altLang="it-IT">
              <a:solidFill>
                <a:srgbClr val="FF0000"/>
              </a:solidFill>
              <a:latin typeface="Frutiger" pitchFamily="2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7" r:id="rId1"/>
    <p:sldLayoutId id="2147483798" r:id="rId2"/>
  </p:sldLayoutIdLst>
  <p:hf hdr="0" dt="0"/>
  <p:txStyles>
    <p:titleStyle>
      <a:lvl1pPr algn="ctr" defTabSz="447675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200">
          <a:solidFill>
            <a:srgbClr val="000000"/>
          </a:solidFill>
          <a:latin typeface="+mj-lt"/>
          <a:ea typeface="Arial Unicode MS" panose="020B0604020202020204" pitchFamily="34" charset="-128"/>
          <a:cs typeface="+mj-cs"/>
        </a:defRPr>
      </a:lvl1pPr>
      <a:lvl2pPr algn="ctr" defTabSz="447675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200">
          <a:solidFill>
            <a:srgbClr val="000000"/>
          </a:solidFill>
          <a:latin typeface="Arial" charset="0"/>
          <a:ea typeface="Arial Unicode MS" panose="020B0604020202020204" pitchFamily="34" charset="-128"/>
          <a:cs typeface="Arial Unicode MS" charset="0"/>
        </a:defRPr>
      </a:lvl2pPr>
      <a:lvl3pPr algn="ctr" defTabSz="447675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200">
          <a:solidFill>
            <a:srgbClr val="000000"/>
          </a:solidFill>
          <a:latin typeface="Arial" charset="0"/>
          <a:ea typeface="Arial Unicode MS" panose="020B0604020202020204" pitchFamily="34" charset="-128"/>
          <a:cs typeface="Arial Unicode MS" charset="0"/>
        </a:defRPr>
      </a:lvl3pPr>
      <a:lvl4pPr algn="ctr" defTabSz="447675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200">
          <a:solidFill>
            <a:srgbClr val="000000"/>
          </a:solidFill>
          <a:latin typeface="Arial" charset="0"/>
          <a:ea typeface="Arial Unicode MS" panose="020B0604020202020204" pitchFamily="34" charset="-128"/>
          <a:cs typeface="Arial Unicode MS" charset="0"/>
        </a:defRPr>
      </a:lvl4pPr>
      <a:lvl5pPr algn="ctr" defTabSz="447675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200">
          <a:solidFill>
            <a:srgbClr val="000000"/>
          </a:solidFill>
          <a:latin typeface="Arial" charset="0"/>
          <a:ea typeface="Arial Unicode MS" panose="020B0604020202020204" pitchFamily="34" charset="-128"/>
          <a:cs typeface="Arial Unicode MS" charset="0"/>
        </a:defRPr>
      </a:lvl5pPr>
      <a:lvl6pPr marL="2514350" indent="-228577" algn="ctr" defTabSz="449218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200">
          <a:solidFill>
            <a:srgbClr val="000000"/>
          </a:solidFill>
          <a:latin typeface="Arial" charset="0"/>
          <a:cs typeface="Arial Unicode MS" charset="0"/>
        </a:defRPr>
      </a:lvl6pPr>
      <a:lvl7pPr marL="2971503" indent="-228577" algn="ctr" defTabSz="449218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200">
          <a:solidFill>
            <a:srgbClr val="000000"/>
          </a:solidFill>
          <a:latin typeface="Arial" charset="0"/>
          <a:cs typeface="Arial Unicode MS" charset="0"/>
        </a:defRPr>
      </a:lvl7pPr>
      <a:lvl8pPr marL="3428658" indent="-228577" algn="ctr" defTabSz="449218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200">
          <a:solidFill>
            <a:srgbClr val="000000"/>
          </a:solidFill>
          <a:latin typeface="Arial" charset="0"/>
          <a:cs typeface="Arial Unicode MS" charset="0"/>
        </a:defRPr>
      </a:lvl8pPr>
      <a:lvl9pPr marL="3885813" indent="-228577" algn="ctr" defTabSz="449218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200">
          <a:solidFill>
            <a:srgbClr val="000000"/>
          </a:solidFill>
          <a:latin typeface="Arial" charset="0"/>
          <a:cs typeface="Arial Unicode MS" charset="0"/>
        </a:defRPr>
      </a:lvl9pPr>
    </p:titleStyle>
    <p:bodyStyle>
      <a:lvl1pPr marL="341313" indent="-341313" algn="l" defTabSz="447675" rtl="0" eaLnBrk="0" fontAlgn="base" hangingPunct="0">
        <a:lnSpc>
          <a:spcPct val="93000"/>
        </a:lnSpc>
        <a:spcBef>
          <a:spcPct val="0"/>
        </a:spcBef>
        <a:spcAft>
          <a:spcPts val="1325"/>
        </a:spcAft>
        <a:buClr>
          <a:srgbClr val="000000"/>
        </a:buClr>
        <a:buSzPct val="100000"/>
        <a:buFont typeface="Times New Roman" panose="02020603050405020304" pitchFamily="18" charset="0"/>
        <a:defRPr sz="3000">
          <a:solidFill>
            <a:srgbClr val="000000"/>
          </a:solidFill>
          <a:latin typeface="+mn-lt"/>
          <a:ea typeface="Arial Unicode MS" panose="020B0604020202020204" pitchFamily="34" charset="-128"/>
          <a:cs typeface="+mn-cs"/>
        </a:defRPr>
      </a:lvl1pPr>
      <a:lvl2pPr marL="741363" indent="-284163" algn="l" defTabSz="447675" rtl="0" eaLnBrk="0" fontAlgn="base" hangingPunct="0">
        <a:lnSpc>
          <a:spcPct val="93000"/>
        </a:lnSpc>
        <a:spcBef>
          <a:spcPct val="0"/>
        </a:spcBef>
        <a:spcAft>
          <a:spcPts val="1075"/>
        </a:spcAft>
        <a:buClr>
          <a:srgbClr val="000000"/>
        </a:buClr>
        <a:buSzPct val="100000"/>
        <a:buFont typeface="Times New Roman" panose="02020603050405020304" pitchFamily="18" charset="0"/>
        <a:defRPr sz="2600">
          <a:solidFill>
            <a:srgbClr val="000000"/>
          </a:solidFill>
          <a:latin typeface="+mn-lt"/>
          <a:ea typeface="Arial Unicode MS" panose="020B0604020202020204" pitchFamily="34" charset="-128"/>
          <a:cs typeface="+mn-cs"/>
        </a:defRPr>
      </a:lvl2pPr>
      <a:lvl3pPr marL="1141413" indent="-227013" algn="l" defTabSz="447675" rtl="0" eaLnBrk="0" fontAlgn="base" hangingPunct="0">
        <a:lnSpc>
          <a:spcPct val="93000"/>
        </a:lnSpc>
        <a:spcBef>
          <a:spcPct val="0"/>
        </a:spcBef>
        <a:spcAft>
          <a:spcPts val="788"/>
        </a:spcAft>
        <a:buClr>
          <a:srgbClr val="000000"/>
        </a:buClr>
        <a:buSzPct val="100000"/>
        <a:buFont typeface="Times New Roman" panose="02020603050405020304" pitchFamily="18" charset="0"/>
        <a:defRPr sz="2300">
          <a:solidFill>
            <a:srgbClr val="000000"/>
          </a:solidFill>
          <a:latin typeface="+mn-lt"/>
          <a:ea typeface="Arial Unicode MS" panose="020B0604020202020204" pitchFamily="34" charset="-128"/>
          <a:cs typeface="+mn-cs"/>
        </a:defRPr>
      </a:lvl3pPr>
      <a:lvl4pPr marL="1598613" indent="-227013" algn="l" defTabSz="447675" rtl="0" eaLnBrk="0" fontAlgn="base" hangingPunct="0">
        <a:lnSpc>
          <a:spcPct val="93000"/>
        </a:lnSpc>
        <a:spcBef>
          <a:spcPct val="0"/>
        </a:spcBef>
        <a:spcAft>
          <a:spcPts val="538"/>
        </a:spcAft>
        <a:buClr>
          <a:srgbClr val="000000"/>
        </a:buClr>
        <a:buSzPct val="100000"/>
        <a:buFont typeface="Times New Roman" panose="02020603050405020304" pitchFamily="18" charset="0"/>
        <a:defRPr sz="1900">
          <a:solidFill>
            <a:srgbClr val="000000"/>
          </a:solidFill>
          <a:latin typeface="+mn-lt"/>
          <a:ea typeface="Arial Unicode MS" panose="020B0604020202020204" pitchFamily="34" charset="-128"/>
          <a:cs typeface="+mn-cs"/>
        </a:defRPr>
      </a:lvl4pPr>
      <a:lvl5pPr marL="2055813" indent="-227013" algn="l" defTabSz="447675" rtl="0" eaLnBrk="0" fontAlgn="base" hangingPunct="0">
        <a:lnSpc>
          <a:spcPct val="93000"/>
        </a:lnSpc>
        <a:spcBef>
          <a:spcPct val="0"/>
        </a:spcBef>
        <a:spcAft>
          <a:spcPts val="275"/>
        </a:spcAft>
        <a:buClr>
          <a:srgbClr val="000000"/>
        </a:buClr>
        <a:buSzPct val="100000"/>
        <a:buFont typeface="Times New Roman" panose="02020603050405020304" pitchFamily="18" charset="0"/>
        <a:defRPr sz="1900">
          <a:solidFill>
            <a:srgbClr val="000000"/>
          </a:solidFill>
          <a:latin typeface="+mn-lt"/>
          <a:ea typeface="Arial Unicode MS" panose="020B0604020202020204" pitchFamily="34" charset="-128"/>
          <a:cs typeface="+mn-cs"/>
        </a:defRPr>
      </a:lvl5pPr>
      <a:lvl6pPr marL="2514350" indent="-228577" algn="l" defTabSz="449218" rtl="0" eaLnBrk="0" fontAlgn="base" hangingPunct="0">
        <a:lnSpc>
          <a:spcPct val="93000"/>
        </a:lnSpc>
        <a:spcBef>
          <a:spcPct val="0"/>
        </a:spcBef>
        <a:spcAft>
          <a:spcPts val="275"/>
        </a:spcAft>
        <a:buClr>
          <a:srgbClr val="000000"/>
        </a:buClr>
        <a:buSzPct val="100000"/>
        <a:buFont typeface="Times New Roman" pitchFamily="16" charset="0"/>
        <a:defRPr sz="1900">
          <a:solidFill>
            <a:srgbClr val="000000"/>
          </a:solidFill>
          <a:latin typeface="+mn-lt"/>
          <a:cs typeface="+mn-cs"/>
        </a:defRPr>
      </a:lvl6pPr>
      <a:lvl7pPr marL="2971503" indent="-228577" algn="l" defTabSz="449218" rtl="0" eaLnBrk="0" fontAlgn="base" hangingPunct="0">
        <a:lnSpc>
          <a:spcPct val="93000"/>
        </a:lnSpc>
        <a:spcBef>
          <a:spcPct val="0"/>
        </a:spcBef>
        <a:spcAft>
          <a:spcPts val="275"/>
        </a:spcAft>
        <a:buClr>
          <a:srgbClr val="000000"/>
        </a:buClr>
        <a:buSzPct val="100000"/>
        <a:buFont typeface="Times New Roman" pitchFamily="16" charset="0"/>
        <a:defRPr sz="1900">
          <a:solidFill>
            <a:srgbClr val="000000"/>
          </a:solidFill>
          <a:latin typeface="+mn-lt"/>
          <a:cs typeface="+mn-cs"/>
        </a:defRPr>
      </a:lvl7pPr>
      <a:lvl8pPr marL="3428658" indent="-228577" algn="l" defTabSz="449218" rtl="0" eaLnBrk="0" fontAlgn="base" hangingPunct="0">
        <a:lnSpc>
          <a:spcPct val="93000"/>
        </a:lnSpc>
        <a:spcBef>
          <a:spcPct val="0"/>
        </a:spcBef>
        <a:spcAft>
          <a:spcPts val="275"/>
        </a:spcAft>
        <a:buClr>
          <a:srgbClr val="000000"/>
        </a:buClr>
        <a:buSzPct val="100000"/>
        <a:buFont typeface="Times New Roman" pitchFamily="16" charset="0"/>
        <a:defRPr sz="1900">
          <a:solidFill>
            <a:srgbClr val="000000"/>
          </a:solidFill>
          <a:latin typeface="+mn-lt"/>
          <a:cs typeface="+mn-cs"/>
        </a:defRPr>
      </a:lvl8pPr>
      <a:lvl9pPr marL="3885813" indent="-228577" algn="l" defTabSz="449218" rtl="0" eaLnBrk="0" fontAlgn="base" hangingPunct="0">
        <a:lnSpc>
          <a:spcPct val="93000"/>
        </a:lnSpc>
        <a:spcBef>
          <a:spcPct val="0"/>
        </a:spcBef>
        <a:spcAft>
          <a:spcPts val="275"/>
        </a:spcAft>
        <a:buClr>
          <a:srgbClr val="000000"/>
        </a:buClr>
        <a:buSzPct val="100000"/>
        <a:buFont typeface="Times New Roman" pitchFamily="16" charset="0"/>
        <a:defRPr sz="1900">
          <a:solidFill>
            <a:srgbClr val="000000"/>
          </a:solidFill>
          <a:latin typeface="+mn-lt"/>
          <a:cs typeface="+mn-cs"/>
        </a:defRPr>
      </a:lvl9pPr>
    </p:bodyStyle>
    <p:otherStyle>
      <a:defPPr>
        <a:defRPr lang="it-IT"/>
      </a:defPPr>
      <a:lvl1pPr marL="0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55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09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63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18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72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27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81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35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unicode.org/emoji/charts-5.0/full-emoji-list.html#1f600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unicode.org/emoji/charts-5.0/full-emoji-list.html#1f600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unicode.org/emoji/charts-5.0/full-emoji-list.html#1f600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unicode.org/emoji/charts-5.0/full-emoji-list.html#1f600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unicode.org/emoji/charts-5.0/full-emoji-list.html#1f600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unicode.org/emoji/charts-5.0/full-emoji-list.html#1f600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unicode.org/emoji/charts-5.0/full-emoji-list.html#1f600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unicode.org/emoji/charts-5.0/full-emoji-list.html#1f600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unicode.org/emoji/charts-5.0/full-emoji-list.html#1f600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unicode.org/emoji/charts-5.0/full-emoji-list.html#1f600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unicode.org/emoji/charts-5.0/full-emoji-list.html#1f600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unicode.org/emoji/charts-5.0/full-emoji-list.html#1f600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uppo 1"/>
          <p:cNvGrpSpPr>
            <a:grpSpLocks/>
          </p:cNvGrpSpPr>
          <p:nvPr/>
        </p:nvGrpSpPr>
        <p:grpSpPr bwMode="auto">
          <a:xfrm>
            <a:off x="-11113" y="0"/>
            <a:ext cx="9750426" cy="6488113"/>
            <a:chOff x="-10912" y="0"/>
            <a:chExt cx="9749759" cy="6487795"/>
          </a:xfrm>
        </p:grpSpPr>
        <p:sp>
          <p:nvSpPr>
            <p:cNvPr id="5125" name="Rettangolo 1"/>
            <p:cNvSpPr>
              <a:spLocks noChangeArrowheads="1"/>
            </p:cNvSpPr>
            <p:nvPr/>
          </p:nvSpPr>
          <p:spPr bwMode="auto">
            <a:xfrm>
              <a:off x="-10912" y="3277869"/>
              <a:ext cx="9749759" cy="3209926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it-IT" altLang="it-IT"/>
            </a:p>
          </p:txBody>
        </p:sp>
        <p:sp>
          <p:nvSpPr>
            <p:cNvPr id="2" name="Rettangolo 1"/>
            <p:cNvSpPr>
              <a:spLocks noChangeArrowheads="1"/>
            </p:cNvSpPr>
            <p:nvPr/>
          </p:nvSpPr>
          <p:spPr bwMode="auto">
            <a:xfrm>
              <a:off x="200" y="0"/>
              <a:ext cx="9719598" cy="327009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txBody>
            <a:bodyPr/>
            <a:lstStyle/>
            <a:p>
              <a:pPr defTabSz="449218" eaLnBrk="1" hangingPunct="1">
                <a:buClr>
                  <a:srgbClr val="000000"/>
                </a:buClr>
                <a:buSzPct val="100000"/>
                <a:buFont typeface="Times New Roman" pitchFamily="16" charset="0"/>
                <a:buNone/>
                <a:defRPr/>
              </a:pPr>
              <a:endParaRPr lang="it-IT" altLang="it-IT">
                <a:latin typeface="Calibri" pitchFamily="32" charset="0"/>
                <a:ea typeface="+mn-ea"/>
              </a:endParaRPr>
            </a:p>
          </p:txBody>
        </p:sp>
        <p:grpSp>
          <p:nvGrpSpPr>
            <p:cNvPr id="5127" name="Gruppo 4"/>
            <p:cNvGrpSpPr>
              <a:grpSpLocks/>
            </p:cNvGrpSpPr>
            <p:nvPr/>
          </p:nvGrpSpPr>
          <p:grpSpPr bwMode="auto">
            <a:xfrm>
              <a:off x="4068043" y="750888"/>
              <a:ext cx="1447800" cy="2519362"/>
              <a:chOff x="3323687" y="791815"/>
              <a:chExt cx="1447544" cy="2520280"/>
            </a:xfrm>
          </p:grpSpPr>
          <p:pic>
            <p:nvPicPr>
              <p:cNvPr id="5128" name="Immagine 2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52428"/>
              <a:stretch>
                <a:fillRect/>
              </a:stretch>
            </p:blipFill>
            <p:spPr bwMode="auto">
              <a:xfrm>
                <a:off x="3383731" y="791815"/>
                <a:ext cx="1387500" cy="14286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5129" name="Immagine 7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50621"/>
              <a:stretch>
                <a:fillRect/>
              </a:stretch>
            </p:blipFill>
            <p:spPr bwMode="auto">
              <a:xfrm>
                <a:off x="3323687" y="1883489"/>
                <a:ext cx="1440160" cy="14286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sp>
        <p:nvSpPr>
          <p:cNvPr id="5123" name="Text Box 2"/>
          <p:cNvSpPr txBox="1">
            <a:spLocks noChangeArrowheads="1"/>
          </p:cNvSpPr>
          <p:nvPr/>
        </p:nvSpPr>
        <p:spPr bwMode="auto">
          <a:xfrm>
            <a:off x="1693863" y="3735388"/>
            <a:ext cx="6240462" cy="1387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9991" tIns="46795" rIns="89991" bIns="46795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itchFamily="34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itchFamily="34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itchFamily="34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itchFamily="34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itchFamily="34" charset="-128"/>
              </a:defRPr>
            </a:lvl5pPr>
            <a:lvl6pPr marL="2513013" indent="-227013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itchFamily="34" charset="-128"/>
              </a:defRPr>
            </a:lvl6pPr>
            <a:lvl7pPr marL="2970213" indent="-227013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itchFamily="34" charset="-128"/>
              </a:defRPr>
            </a:lvl7pPr>
            <a:lvl8pPr marL="3427413" indent="-227013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itchFamily="34" charset="-128"/>
              </a:defRPr>
            </a:lvl8pPr>
            <a:lvl9pPr marL="3884613" indent="-227013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buSzPct val="100000"/>
            </a:pPr>
            <a:r>
              <a:rPr lang="it-IT" altLang="it-IT" sz="2800" b="1" dirty="0">
                <a:latin typeface="Book Antiqua" panose="02040602050305030304" pitchFamily="18" charset="0"/>
              </a:rPr>
              <a:t>Bilancio Consolidato</a:t>
            </a:r>
          </a:p>
          <a:p>
            <a:pPr algn="ctr" eaLnBrk="1" hangingPunct="1">
              <a:buSzPct val="100000"/>
            </a:pPr>
            <a:r>
              <a:rPr lang="it-IT" altLang="it-IT" sz="2800" b="1" dirty="0">
                <a:latin typeface="Book Antiqua" panose="02040602050305030304" pitchFamily="18" charset="0"/>
              </a:rPr>
              <a:t>Esercizio 2022	</a:t>
            </a:r>
          </a:p>
          <a:p>
            <a:pPr algn="ctr" eaLnBrk="1" hangingPunct="1">
              <a:buSzPct val="100000"/>
            </a:pPr>
            <a:endParaRPr lang="it-IT" altLang="it-IT" sz="2800" dirty="0">
              <a:latin typeface="Frutiger" pitchFamily="2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1"/>
          <p:cNvSpPr txBox="1">
            <a:spLocks noChangeArrowheads="1"/>
          </p:cNvSpPr>
          <p:nvPr/>
        </p:nvSpPr>
        <p:spPr bwMode="auto">
          <a:xfrm>
            <a:off x="1042988" y="376238"/>
            <a:ext cx="7439025" cy="790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9991" tIns="44996" rIns="89991" bIns="44996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itchFamily="34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itchFamily="34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itchFamily="34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itchFamily="34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itchFamily="34" charset="-128"/>
              </a:defRPr>
            </a:lvl5pPr>
            <a:lvl6pPr marL="2513013" indent="-227013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itchFamily="34" charset="-128"/>
              </a:defRPr>
            </a:lvl6pPr>
            <a:lvl7pPr marL="2970213" indent="-227013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itchFamily="34" charset="-128"/>
              </a:defRPr>
            </a:lvl7pPr>
            <a:lvl8pPr marL="3427413" indent="-227013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itchFamily="34" charset="-128"/>
              </a:defRPr>
            </a:lvl8pPr>
            <a:lvl9pPr marL="3884613" indent="-227013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itchFamily="34" charset="-128"/>
              </a:defRPr>
            </a:lvl9pPr>
          </a:lstStyle>
          <a:p>
            <a:pPr eaLnBrk="1" hangingPunct="1">
              <a:buSzPct val="100000"/>
            </a:pPr>
            <a:r>
              <a:rPr lang="it-IT" altLang="it-IT" sz="2400" b="1" dirty="0">
                <a:solidFill>
                  <a:srgbClr val="FF0000"/>
                </a:solidFill>
                <a:latin typeface="Book Antiqua" panose="02040602050305030304" pitchFamily="18" charset="0"/>
              </a:rPr>
              <a:t>I Risultati Economici del Gruppo Comune di Milano</a:t>
            </a:r>
          </a:p>
        </p:txBody>
      </p:sp>
      <p:sp>
        <p:nvSpPr>
          <p:cNvPr id="21507" name="AutoShape 5" descr="😀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252413" y="714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1" tIns="45716" rIns="91431" bIns="45716"/>
          <a:lstStyle/>
          <a:p>
            <a:endParaRPr lang="it-IT" altLang="it-IT"/>
          </a:p>
        </p:txBody>
      </p:sp>
      <p:sp>
        <p:nvSpPr>
          <p:cNvPr id="4" name="Segnaposto contenuto 2"/>
          <p:cNvSpPr txBox="1">
            <a:spLocks/>
          </p:cNvSpPr>
          <p:nvPr/>
        </p:nvSpPr>
        <p:spPr>
          <a:xfrm>
            <a:off x="568325" y="1367879"/>
            <a:ext cx="8388350" cy="4464967"/>
          </a:xfrm>
          <a:prstGeom prst="rect">
            <a:avLst/>
          </a:prstGeom>
        </p:spPr>
        <p:txBody>
          <a:bodyPr lIns="91431" tIns="45716" rIns="91431" bIns="45716"/>
          <a:lstStyle>
            <a:lvl1pPr marL="342900" indent="-342900" algn="l" defTabSz="449263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13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3000">
                <a:solidFill>
                  <a:srgbClr val="000000"/>
                </a:solidFill>
                <a:latin typeface="+mn-lt"/>
                <a:ea typeface="Arial Unicode MS" panose="020B0604020202020204" pitchFamily="34" charset="-128"/>
                <a:cs typeface="+mn-cs"/>
              </a:defRPr>
            </a:lvl1pPr>
            <a:lvl2pPr marL="742950" indent="-285750" algn="l" defTabSz="449263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10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600">
                <a:solidFill>
                  <a:srgbClr val="000000"/>
                </a:solidFill>
                <a:latin typeface="+mn-lt"/>
                <a:ea typeface="Arial Unicode MS" panose="020B0604020202020204" pitchFamily="34" charset="-128"/>
                <a:cs typeface="+mn-cs"/>
              </a:defRPr>
            </a:lvl2pPr>
            <a:lvl3pPr marL="1143000" indent="-228600" algn="l" defTabSz="449263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300">
                <a:solidFill>
                  <a:srgbClr val="000000"/>
                </a:solidFill>
                <a:latin typeface="+mn-lt"/>
                <a:ea typeface="Arial Unicode MS" panose="020B0604020202020204" pitchFamily="34" charset="-128"/>
                <a:cs typeface="+mn-cs"/>
              </a:defRPr>
            </a:lvl3pPr>
            <a:lvl4pPr marL="1600200" indent="-228600" algn="l" defTabSz="449263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5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900">
                <a:solidFill>
                  <a:srgbClr val="000000"/>
                </a:solidFill>
                <a:latin typeface="+mn-lt"/>
                <a:ea typeface="Arial Unicode MS" panose="020B0604020202020204" pitchFamily="34" charset="-128"/>
                <a:cs typeface="+mn-cs"/>
              </a:defRPr>
            </a:lvl4pPr>
            <a:lvl5pPr marL="2057400" indent="-228600" algn="l" defTabSz="449263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900">
                <a:solidFill>
                  <a:srgbClr val="000000"/>
                </a:solidFill>
                <a:latin typeface="+mn-lt"/>
                <a:ea typeface="Arial Unicode MS" panose="020B0604020202020204" pitchFamily="34" charset="-128"/>
                <a:cs typeface="+mn-cs"/>
              </a:defRPr>
            </a:lvl5pPr>
            <a:lvl6pPr marL="2514600" indent="-228600" algn="l" defTabSz="449263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75"/>
              </a:spcAft>
              <a:buClr>
                <a:srgbClr val="000000"/>
              </a:buClr>
              <a:buSzPct val="100000"/>
              <a:buFont typeface="Times New Roman" pitchFamily="16" charset="0"/>
              <a:defRPr sz="1900">
                <a:solidFill>
                  <a:srgbClr val="000000"/>
                </a:solidFill>
                <a:latin typeface="+mn-lt"/>
                <a:cs typeface="+mn-cs"/>
              </a:defRPr>
            </a:lvl6pPr>
            <a:lvl7pPr marL="2971800" indent="-228600" algn="l" defTabSz="449263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75"/>
              </a:spcAft>
              <a:buClr>
                <a:srgbClr val="000000"/>
              </a:buClr>
              <a:buSzPct val="100000"/>
              <a:buFont typeface="Times New Roman" pitchFamily="16" charset="0"/>
              <a:defRPr sz="1900">
                <a:solidFill>
                  <a:srgbClr val="000000"/>
                </a:solidFill>
                <a:latin typeface="+mn-lt"/>
                <a:cs typeface="+mn-cs"/>
              </a:defRPr>
            </a:lvl7pPr>
            <a:lvl8pPr marL="3429000" indent="-228600" algn="l" defTabSz="449263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75"/>
              </a:spcAft>
              <a:buClr>
                <a:srgbClr val="000000"/>
              </a:buClr>
              <a:buSzPct val="100000"/>
              <a:buFont typeface="Times New Roman" pitchFamily="16" charset="0"/>
              <a:defRPr sz="1900">
                <a:solidFill>
                  <a:srgbClr val="000000"/>
                </a:solidFill>
                <a:latin typeface="+mn-lt"/>
                <a:cs typeface="+mn-cs"/>
              </a:defRPr>
            </a:lvl8pPr>
            <a:lvl9pPr marL="3886200" indent="-228600" algn="l" defTabSz="449263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75"/>
              </a:spcAft>
              <a:buClr>
                <a:srgbClr val="000000"/>
              </a:buClr>
              <a:buSzPct val="100000"/>
              <a:buFont typeface="Times New Roman" pitchFamily="16" charset="0"/>
              <a:defRPr sz="1900">
                <a:solidFill>
                  <a:srgbClr val="000000"/>
                </a:solidFill>
                <a:latin typeface="+mn-lt"/>
                <a:cs typeface="+mn-cs"/>
              </a:defRPr>
            </a:lvl9pPr>
          </a:lstStyle>
          <a:p>
            <a:pPr marL="285722" indent="-285722" algn="just">
              <a:buFont typeface="Arial" panose="020B0604020202020204" pitchFamily="34" charset="0"/>
              <a:buChar char="•"/>
              <a:defRPr/>
            </a:pPr>
            <a:r>
              <a:rPr lang="it-IT" sz="2000" kern="0" dirty="0">
                <a:solidFill>
                  <a:srgbClr val="002060"/>
                </a:solidFill>
                <a:latin typeface="Book Antiqua" panose="02040602050305030304" pitchFamily="18" charset="0"/>
              </a:rPr>
              <a:t>Il Risultato operativo della gestione caratteristica è positivo per 210,02 milioni di euro</a:t>
            </a:r>
          </a:p>
          <a:p>
            <a:pPr marL="285722" indent="-285722" algn="just">
              <a:buFont typeface="Arial" panose="020B0604020202020204" pitchFamily="34" charset="0"/>
              <a:buChar char="•"/>
              <a:defRPr/>
            </a:pPr>
            <a:r>
              <a:rPr lang="it-IT" altLang="it-IT" sz="2000" kern="0" dirty="0">
                <a:solidFill>
                  <a:srgbClr val="002060"/>
                </a:solidFill>
                <a:latin typeface="Book Antiqua" panose="02040602050305030304" pitchFamily="18" charset="0"/>
              </a:rPr>
              <a:t>Il Risultato ante imposte è positivo per 292,3 milioni di euro; Il carico fiscale  complessivo  è pari a  140,14 milioni di euro segnando un incremento di oltre 113,6 milioni rispetto al 2021 per effetto delle imposte pagate in particolare da A2A e SEA)</a:t>
            </a:r>
          </a:p>
          <a:p>
            <a:pPr marL="285722" indent="-285722" algn="just">
              <a:buFont typeface="Arial" panose="020B0604020202020204" pitchFamily="34" charset="0"/>
              <a:buChar char="•"/>
              <a:defRPr/>
            </a:pPr>
            <a:r>
              <a:rPr lang="it-IT" altLang="it-IT" sz="2000" kern="0" dirty="0">
                <a:solidFill>
                  <a:srgbClr val="002060"/>
                </a:solidFill>
                <a:latin typeface="Book Antiqua" panose="02040602050305030304" pitchFamily="18" charset="0"/>
              </a:rPr>
              <a:t>L’incidenza dei ricavi </a:t>
            </a:r>
            <a:r>
              <a:rPr lang="it-IT" altLang="it-IT" sz="2000" kern="0" dirty="0" err="1">
                <a:solidFill>
                  <a:srgbClr val="002060"/>
                </a:solidFill>
                <a:latin typeface="Book Antiqua" panose="02040602050305030304" pitchFamily="18" charset="0"/>
              </a:rPr>
              <a:t>intercompany</a:t>
            </a:r>
            <a:r>
              <a:rPr lang="it-IT" altLang="it-IT" sz="2000" kern="0" dirty="0">
                <a:solidFill>
                  <a:srgbClr val="002060"/>
                </a:solidFill>
                <a:latin typeface="Book Antiqua" panose="02040602050305030304" pitchFamily="18" charset="0"/>
              </a:rPr>
              <a:t> è pari al 13,3%</a:t>
            </a:r>
          </a:p>
          <a:p>
            <a:pPr marL="0" indent="0" algn="just">
              <a:defRPr/>
            </a:pPr>
            <a:endParaRPr lang="it-IT" altLang="it-IT" sz="2000" b="1" kern="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96035" y="3951176"/>
            <a:ext cx="1061750" cy="617866"/>
          </a:xfrm>
          <a:prstGeom prst="rect">
            <a:avLst/>
          </a:prstGeom>
        </p:spPr>
      </p:pic>
      <p:sp>
        <p:nvSpPr>
          <p:cNvPr id="2" name="Rettangolo 1"/>
          <p:cNvSpPr/>
          <p:nvPr/>
        </p:nvSpPr>
        <p:spPr>
          <a:xfrm>
            <a:off x="755675" y="4787419"/>
            <a:ext cx="8352928" cy="120032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0" indent="0" algn="just">
              <a:defRPr/>
            </a:pPr>
            <a:r>
              <a:rPr lang="it-IT" altLang="it-IT" kern="0" dirty="0">
                <a:solidFill>
                  <a:srgbClr val="002060"/>
                </a:solidFill>
                <a:latin typeface="Book Antiqua" panose="02040602050305030304" pitchFamily="18" charset="0"/>
              </a:rPr>
              <a:t>Il Risultato  complessivo al netto delle imposte è pari a 152,2 milioni di euro. Nel 2022 si sono superati gli effetti negativi della pandemia da COVID con il conseguente incremento dell’utile del Gruppo A2A e il ritorno all’utile del Gruppo SEA e del Gruppo ATM rispetto al 2021.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1"/>
          <p:cNvSpPr txBox="1">
            <a:spLocks noChangeArrowheads="1"/>
          </p:cNvSpPr>
          <p:nvPr/>
        </p:nvSpPr>
        <p:spPr bwMode="auto">
          <a:xfrm>
            <a:off x="755675" y="647799"/>
            <a:ext cx="8208963" cy="703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9991" tIns="44996" rIns="89991" bIns="44996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itchFamily="34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itchFamily="34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itchFamily="34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itchFamily="34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itchFamily="34" charset="-128"/>
              </a:defRPr>
            </a:lvl5pPr>
            <a:lvl6pPr marL="2513013" indent="-227013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itchFamily="34" charset="-128"/>
              </a:defRPr>
            </a:lvl6pPr>
            <a:lvl7pPr marL="2970213" indent="-227013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itchFamily="34" charset="-128"/>
              </a:defRPr>
            </a:lvl7pPr>
            <a:lvl8pPr marL="3427413" indent="-227013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itchFamily="34" charset="-128"/>
              </a:defRPr>
            </a:lvl8pPr>
            <a:lvl9pPr marL="3884613" indent="-227013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itchFamily="34" charset="-128"/>
              </a:defRPr>
            </a:lvl9pPr>
          </a:lstStyle>
          <a:p>
            <a:pPr eaLnBrk="1" hangingPunct="1">
              <a:buSzPct val="100000"/>
            </a:pPr>
            <a:r>
              <a:rPr lang="it-IT" altLang="it-IT" sz="2400" b="1" dirty="0">
                <a:solidFill>
                  <a:srgbClr val="FF0000"/>
                </a:solidFill>
                <a:latin typeface="Book Antiqua" panose="02040602050305030304" pitchFamily="18" charset="0"/>
              </a:rPr>
              <a:t>Indicatori Bilancio Consolidato - ROE E ROI dati aggregati 2022 </a:t>
            </a:r>
          </a:p>
          <a:p>
            <a:pPr eaLnBrk="1" hangingPunct="1">
              <a:buSzPct val="100000"/>
            </a:pPr>
            <a:endParaRPr lang="it-IT" altLang="it-IT" sz="2400" b="1" dirty="0">
              <a:solidFill>
                <a:srgbClr val="FF0000"/>
              </a:solidFill>
              <a:latin typeface="Book Antiqua" panose="02040602050305030304" pitchFamily="18" charset="0"/>
            </a:endParaRPr>
          </a:p>
          <a:p>
            <a:pPr eaLnBrk="1" hangingPunct="1">
              <a:buSzPct val="100000"/>
            </a:pPr>
            <a:endParaRPr lang="it-IT" altLang="it-IT" sz="2400" b="1" dirty="0">
              <a:solidFill>
                <a:srgbClr val="FF0000"/>
              </a:solidFill>
              <a:latin typeface="Book Antiqua" panose="02040602050305030304" pitchFamily="18" charset="0"/>
            </a:endParaRPr>
          </a:p>
          <a:p>
            <a:pPr eaLnBrk="1" hangingPunct="1">
              <a:buSzPct val="100000"/>
            </a:pPr>
            <a:endParaRPr lang="it-IT" altLang="it-IT" sz="2400" b="1" dirty="0">
              <a:solidFill>
                <a:srgbClr val="FF0000"/>
              </a:solidFill>
              <a:latin typeface="Book Antiqua" panose="02040602050305030304" pitchFamily="18" charset="0"/>
            </a:endParaRPr>
          </a:p>
          <a:p>
            <a:pPr eaLnBrk="1" hangingPunct="1">
              <a:buSzPct val="100000"/>
            </a:pPr>
            <a:endParaRPr lang="it-IT" altLang="it-IT" sz="2400" b="1" dirty="0">
              <a:solidFill>
                <a:srgbClr val="FF0000"/>
              </a:solidFill>
              <a:latin typeface="Book Antiqua" panose="02040602050305030304" pitchFamily="18" charset="0"/>
            </a:endParaRPr>
          </a:p>
          <a:p>
            <a:pPr eaLnBrk="1" hangingPunct="1">
              <a:buSzPct val="100000"/>
            </a:pPr>
            <a:endParaRPr lang="it-IT" altLang="it-IT" sz="2400" b="1" dirty="0">
              <a:solidFill>
                <a:srgbClr val="FF0000"/>
              </a:solidFill>
              <a:latin typeface="Book Antiqua" panose="02040602050305030304" pitchFamily="18" charset="0"/>
            </a:endParaRPr>
          </a:p>
          <a:p>
            <a:pPr algn="r" eaLnBrk="1" hangingPunct="1">
              <a:buSzPct val="100000"/>
            </a:pPr>
            <a:endParaRPr lang="it-IT" altLang="it-IT" sz="1400" dirty="0">
              <a:solidFill>
                <a:schemeClr val="tx1"/>
              </a:solidFill>
            </a:endParaRPr>
          </a:p>
        </p:txBody>
      </p:sp>
      <p:sp>
        <p:nvSpPr>
          <p:cNvPr id="19459" name="AutoShape 5" descr="😀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252413" y="714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1" tIns="45716" rIns="91431" bIns="45716"/>
          <a:lstStyle/>
          <a:p>
            <a:endParaRPr lang="it-IT" altLang="it-IT"/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19771" y="2159967"/>
            <a:ext cx="6238875" cy="2200275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1"/>
          <p:cNvSpPr txBox="1">
            <a:spLocks noChangeArrowheads="1"/>
          </p:cNvSpPr>
          <p:nvPr/>
        </p:nvSpPr>
        <p:spPr bwMode="auto">
          <a:xfrm>
            <a:off x="557213" y="376238"/>
            <a:ext cx="8551862" cy="631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9991" tIns="44996" rIns="89991" bIns="44996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itchFamily="34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itchFamily="34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itchFamily="34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itchFamily="34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itchFamily="34" charset="-128"/>
              </a:defRPr>
            </a:lvl5pPr>
            <a:lvl6pPr marL="2513013" indent="-227013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itchFamily="34" charset="-128"/>
              </a:defRPr>
            </a:lvl6pPr>
            <a:lvl7pPr marL="2970213" indent="-227013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itchFamily="34" charset="-128"/>
              </a:defRPr>
            </a:lvl7pPr>
            <a:lvl8pPr marL="3427413" indent="-227013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itchFamily="34" charset="-128"/>
              </a:defRPr>
            </a:lvl8pPr>
            <a:lvl9pPr marL="3884613" indent="-227013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itchFamily="34" charset="-128"/>
              </a:defRPr>
            </a:lvl9pPr>
          </a:lstStyle>
          <a:p>
            <a:pPr eaLnBrk="1" hangingPunct="1">
              <a:buSzPct val="100000"/>
            </a:pPr>
            <a:r>
              <a:rPr lang="it-IT" altLang="it-IT" sz="2400" b="1" dirty="0">
                <a:solidFill>
                  <a:srgbClr val="FF0000"/>
                </a:solidFill>
                <a:latin typeface="Book Antiqua" panose="02040602050305030304" pitchFamily="18" charset="0"/>
              </a:rPr>
              <a:t>Stato Patrimoniale </a:t>
            </a:r>
            <a:r>
              <a:rPr lang="it-IT" altLang="it-IT" sz="2400" b="1" dirty="0" smtClean="0">
                <a:solidFill>
                  <a:srgbClr val="FF0000"/>
                </a:solidFill>
                <a:latin typeface="Book Antiqua" panose="02040602050305030304" pitchFamily="18" charset="0"/>
              </a:rPr>
              <a:t>Attivo</a:t>
            </a:r>
            <a:endParaRPr lang="it-IT" altLang="it-IT" sz="2400" b="1" dirty="0">
              <a:solidFill>
                <a:srgbClr val="FF0000"/>
              </a:solidFill>
              <a:latin typeface="Book Antiqua" panose="02040602050305030304" pitchFamily="18" charset="0"/>
            </a:endParaRPr>
          </a:p>
          <a:p>
            <a:pPr eaLnBrk="1" hangingPunct="1">
              <a:buSzPct val="100000"/>
            </a:pPr>
            <a:endParaRPr lang="it-IT" altLang="it-IT" sz="2400" b="1" dirty="0">
              <a:solidFill>
                <a:srgbClr val="FF0000"/>
              </a:solidFill>
              <a:latin typeface="Book Antiqua" panose="02040602050305030304" pitchFamily="18" charset="0"/>
            </a:endParaRPr>
          </a:p>
        </p:txBody>
      </p:sp>
      <p:sp>
        <p:nvSpPr>
          <p:cNvPr id="25603" name="AutoShape 5" descr="😀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252413" y="714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1" tIns="45716" rIns="91431" bIns="45716"/>
          <a:lstStyle/>
          <a:p>
            <a:endParaRPr lang="it-IT" altLang="it-IT"/>
          </a:p>
        </p:txBody>
      </p:sp>
      <p:sp>
        <p:nvSpPr>
          <p:cNvPr id="3" name="Rettangolo 2"/>
          <p:cNvSpPr/>
          <p:nvPr/>
        </p:nvSpPr>
        <p:spPr>
          <a:xfrm>
            <a:off x="1316794" y="5762604"/>
            <a:ext cx="204895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eaLnBrk="1" hangingPunct="1">
              <a:buSzPct val="100000"/>
            </a:pPr>
            <a:r>
              <a:rPr lang="it-IT" altLang="it-IT" sz="1400" dirty="0">
                <a:solidFill>
                  <a:schemeClr val="tx1"/>
                </a:solidFill>
                <a:latin typeface="Book Antiqua" panose="02040602050305030304" pitchFamily="18" charset="0"/>
              </a:rPr>
              <a:t>(dati in milioni di euro)</a:t>
            </a:r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40768" y="1497012"/>
            <a:ext cx="5038725" cy="3486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487293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1"/>
          <p:cNvSpPr txBox="1">
            <a:spLocks noChangeArrowheads="1"/>
          </p:cNvSpPr>
          <p:nvPr/>
        </p:nvSpPr>
        <p:spPr bwMode="auto">
          <a:xfrm>
            <a:off x="557213" y="376238"/>
            <a:ext cx="8623398" cy="776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9991" tIns="44996" rIns="89991" bIns="44996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itchFamily="34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itchFamily="34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itchFamily="34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itchFamily="34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itchFamily="34" charset="-128"/>
              </a:defRPr>
            </a:lvl5pPr>
            <a:lvl6pPr marL="2513013" indent="-227013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itchFamily="34" charset="-128"/>
              </a:defRPr>
            </a:lvl6pPr>
            <a:lvl7pPr marL="2970213" indent="-227013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itchFamily="34" charset="-128"/>
              </a:defRPr>
            </a:lvl7pPr>
            <a:lvl8pPr marL="3427413" indent="-227013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itchFamily="34" charset="-128"/>
              </a:defRPr>
            </a:lvl8pPr>
            <a:lvl9pPr marL="3884613" indent="-227013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itchFamily="34" charset="-128"/>
              </a:defRPr>
            </a:lvl9pPr>
          </a:lstStyle>
          <a:p>
            <a:pPr eaLnBrk="1" hangingPunct="1">
              <a:buSzPct val="100000"/>
            </a:pPr>
            <a:r>
              <a:rPr lang="it-IT" altLang="it-IT" sz="2400" b="1" dirty="0">
                <a:solidFill>
                  <a:srgbClr val="FF0000"/>
                </a:solidFill>
                <a:latin typeface="Book Antiqua" panose="02040602050305030304" pitchFamily="18" charset="0"/>
              </a:rPr>
              <a:t>Stato </a:t>
            </a:r>
            <a:r>
              <a:rPr lang="it-IT" altLang="it-IT" sz="2400" b="1" dirty="0" smtClean="0">
                <a:solidFill>
                  <a:srgbClr val="FF0000"/>
                </a:solidFill>
                <a:latin typeface="Book Antiqua" panose="02040602050305030304" pitchFamily="18" charset="0"/>
              </a:rPr>
              <a:t>Patrimoniale Passivo </a:t>
            </a:r>
            <a:r>
              <a:rPr lang="it-IT" altLang="it-IT" sz="2400" b="1" dirty="0">
                <a:solidFill>
                  <a:srgbClr val="FF0000"/>
                </a:solidFill>
                <a:latin typeface="Book Antiqua" panose="02040602050305030304" pitchFamily="18" charset="0"/>
              </a:rPr>
              <a:t>e Patrimonio </a:t>
            </a:r>
            <a:r>
              <a:rPr lang="it-IT" altLang="it-IT" sz="2400" b="1" dirty="0" smtClean="0">
                <a:solidFill>
                  <a:srgbClr val="FF0000"/>
                </a:solidFill>
                <a:latin typeface="Book Antiqua" panose="02040602050305030304" pitchFamily="18" charset="0"/>
              </a:rPr>
              <a:t>Netto</a:t>
            </a:r>
            <a:endParaRPr lang="it-IT" altLang="it-IT" sz="2400" b="1" dirty="0">
              <a:solidFill>
                <a:srgbClr val="FF0000"/>
              </a:solidFill>
              <a:latin typeface="Book Antiqua" panose="02040602050305030304" pitchFamily="18" charset="0"/>
            </a:endParaRPr>
          </a:p>
          <a:p>
            <a:pPr eaLnBrk="1" hangingPunct="1">
              <a:buSzPct val="100000"/>
            </a:pPr>
            <a:endParaRPr lang="it-IT" altLang="it-IT" sz="2400" dirty="0">
              <a:solidFill>
                <a:srgbClr val="FF0000"/>
              </a:solidFill>
              <a:latin typeface="Frutiger 75 Black" pitchFamily="2" charset="0"/>
            </a:endParaRPr>
          </a:p>
          <a:p>
            <a:pPr eaLnBrk="1" hangingPunct="1">
              <a:buSzPct val="100000"/>
            </a:pPr>
            <a:endParaRPr lang="it-IT" altLang="it-IT" sz="1200" dirty="0">
              <a:solidFill>
                <a:srgbClr val="FF0000"/>
              </a:solidFill>
              <a:latin typeface="Frutiger 75 Black" pitchFamily="2" charset="0"/>
            </a:endParaRPr>
          </a:p>
        </p:txBody>
      </p:sp>
      <p:sp>
        <p:nvSpPr>
          <p:cNvPr id="27651" name="AutoShape 5" descr="😀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252413" y="714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1" tIns="45716" rIns="91431" bIns="45716"/>
          <a:lstStyle/>
          <a:p>
            <a:endParaRPr lang="it-IT" altLang="it-IT"/>
          </a:p>
        </p:txBody>
      </p:sp>
      <p:sp>
        <p:nvSpPr>
          <p:cNvPr id="2" name="Rettangolo 1"/>
          <p:cNvSpPr/>
          <p:nvPr/>
        </p:nvSpPr>
        <p:spPr>
          <a:xfrm>
            <a:off x="1115715" y="5827671"/>
            <a:ext cx="204895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eaLnBrk="1" hangingPunct="1">
              <a:buSzPct val="100000"/>
            </a:pPr>
            <a:r>
              <a:rPr lang="it-IT" altLang="it-IT" sz="1400" dirty="0">
                <a:solidFill>
                  <a:schemeClr val="tx1"/>
                </a:solidFill>
                <a:latin typeface="Book Antiqua" panose="02040602050305030304" pitchFamily="18" charset="0"/>
              </a:rPr>
              <a:t>(dati in milioni di euro)</a:t>
            </a: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55131" y="1644649"/>
            <a:ext cx="3810000" cy="3190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518593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1"/>
          <p:cNvSpPr txBox="1">
            <a:spLocks noChangeArrowheads="1"/>
          </p:cNvSpPr>
          <p:nvPr/>
        </p:nvSpPr>
        <p:spPr bwMode="auto">
          <a:xfrm>
            <a:off x="755650" y="376238"/>
            <a:ext cx="8208963" cy="703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9991" tIns="44996" rIns="89991" bIns="44996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itchFamily="34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itchFamily="34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itchFamily="34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itchFamily="34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itchFamily="34" charset="-128"/>
              </a:defRPr>
            </a:lvl5pPr>
            <a:lvl6pPr marL="2513013" indent="-227013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itchFamily="34" charset="-128"/>
              </a:defRPr>
            </a:lvl6pPr>
            <a:lvl7pPr marL="2970213" indent="-227013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itchFamily="34" charset="-128"/>
              </a:defRPr>
            </a:lvl7pPr>
            <a:lvl8pPr marL="3427413" indent="-227013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itchFamily="34" charset="-128"/>
              </a:defRPr>
            </a:lvl8pPr>
            <a:lvl9pPr marL="3884613" indent="-227013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itchFamily="34" charset="-128"/>
              </a:defRPr>
            </a:lvl9pPr>
          </a:lstStyle>
          <a:p>
            <a:pPr eaLnBrk="1" hangingPunct="1">
              <a:buSzPct val="100000"/>
            </a:pPr>
            <a:r>
              <a:rPr lang="it-IT" altLang="it-IT" sz="2400" b="1" dirty="0" smtClean="0">
                <a:solidFill>
                  <a:srgbClr val="FF0000"/>
                </a:solidFill>
                <a:latin typeface="Book Antiqua" panose="02040602050305030304" pitchFamily="18" charset="0"/>
              </a:rPr>
              <a:t>Conto Economico</a:t>
            </a:r>
            <a:endParaRPr lang="it-IT" altLang="it-IT" sz="2400" b="1" dirty="0">
              <a:solidFill>
                <a:srgbClr val="FF0000"/>
              </a:solidFill>
              <a:latin typeface="Book Antiqua" panose="02040602050305030304" pitchFamily="18" charset="0"/>
            </a:endParaRPr>
          </a:p>
        </p:txBody>
      </p:sp>
      <p:sp>
        <p:nvSpPr>
          <p:cNvPr id="19459" name="AutoShape 5" descr="😀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252413" y="714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1" tIns="45716" rIns="91431" bIns="45716"/>
          <a:lstStyle/>
          <a:p>
            <a:endParaRPr lang="it-IT" altLang="it-IT"/>
          </a:p>
        </p:txBody>
      </p:sp>
      <p:sp>
        <p:nvSpPr>
          <p:cNvPr id="6" name="Rettangolo 5"/>
          <p:cNvSpPr/>
          <p:nvPr/>
        </p:nvSpPr>
        <p:spPr>
          <a:xfrm>
            <a:off x="1115715" y="5827671"/>
            <a:ext cx="204895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eaLnBrk="1" hangingPunct="1">
              <a:buSzPct val="100000"/>
            </a:pPr>
            <a:r>
              <a:rPr lang="it-IT" altLang="it-IT" sz="1400" dirty="0">
                <a:solidFill>
                  <a:schemeClr val="tx1"/>
                </a:solidFill>
                <a:latin typeface="Book Antiqua" panose="02040602050305030304" pitchFamily="18" charset="0"/>
              </a:rPr>
              <a:t>(dati in milioni di euro)</a:t>
            </a:r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59868" y="915987"/>
            <a:ext cx="4200525" cy="464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669747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1"/>
          <p:cNvSpPr txBox="1">
            <a:spLocks noChangeArrowheads="1"/>
          </p:cNvSpPr>
          <p:nvPr/>
        </p:nvSpPr>
        <p:spPr bwMode="auto">
          <a:xfrm>
            <a:off x="899691" y="315913"/>
            <a:ext cx="7439025" cy="547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9991" tIns="44996" rIns="89991" bIns="44996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itchFamily="34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itchFamily="34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itchFamily="34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itchFamily="34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itchFamily="34" charset="-128"/>
              </a:defRPr>
            </a:lvl5pPr>
            <a:lvl6pPr marL="2513013" indent="-227013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itchFamily="34" charset="-128"/>
              </a:defRPr>
            </a:lvl6pPr>
            <a:lvl7pPr marL="2970213" indent="-227013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itchFamily="34" charset="-128"/>
              </a:defRPr>
            </a:lvl7pPr>
            <a:lvl8pPr marL="3427413" indent="-227013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itchFamily="34" charset="-128"/>
              </a:defRPr>
            </a:lvl8pPr>
            <a:lvl9pPr marL="3884613" indent="-227013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itchFamily="34" charset="-128"/>
              </a:defRPr>
            </a:lvl9pPr>
          </a:lstStyle>
          <a:p>
            <a:pPr eaLnBrk="1" hangingPunct="1">
              <a:buSzPct val="100000"/>
            </a:pPr>
            <a:r>
              <a:rPr lang="it-IT" altLang="it-IT" sz="2400" b="1" dirty="0">
                <a:solidFill>
                  <a:srgbClr val="FF0000"/>
                </a:solidFill>
                <a:latin typeface="Book Antiqua" panose="02040602050305030304" pitchFamily="18" charset="0"/>
              </a:rPr>
              <a:t>Elementi e Contenuti</a:t>
            </a:r>
          </a:p>
        </p:txBody>
      </p:sp>
      <p:sp>
        <p:nvSpPr>
          <p:cNvPr id="7171" name="AutoShape 5" descr="😀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252413" y="714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1" tIns="45716" rIns="91431" bIns="45716"/>
          <a:lstStyle/>
          <a:p>
            <a:endParaRPr lang="it-IT" altLang="it-IT"/>
          </a:p>
        </p:txBody>
      </p:sp>
      <p:sp>
        <p:nvSpPr>
          <p:cNvPr id="5" name="Segnaposto contenuto 2"/>
          <p:cNvSpPr txBox="1">
            <a:spLocks/>
          </p:cNvSpPr>
          <p:nvPr/>
        </p:nvSpPr>
        <p:spPr>
          <a:xfrm>
            <a:off x="628650" y="863600"/>
            <a:ext cx="8479953" cy="3673225"/>
          </a:xfrm>
          <a:prstGeom prst="rect">
            <a:avLst/>
          </a:prstGeom>
        </p:spPr>
        <p:txBody>
          <a:bodyPr lIns="91431" tIns="45716" rIns="91431" bIns="45716"/>
          <a:lstStyle>
            <a:lvl1pPr marL="342900" indent="-342900" algn="l" defTabSz="449263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13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3000">
                <a:solidFill>
                  <a:srgbClr val="000000"/>
                </a:solidFill>
                <a:latin typeface="+mn-lt"/>
                <a:ea typeface="Arial Unicode MS" panose="020B0604020202020204" pitchFamily="34" charset="-128"/>
                <a:cs typeface="+mn-cs"/>
              </a:defRPr>
            </a:lvl1pPr>
            <a:lvl2pPr marL="742950" indent="-285750" algn="l" defTabSz="449263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10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600">
                <a:solidFill>
                  <a:srgbClr val="000000"/>
                </a:solidFill>
                <a:latin typeface="+mn-lt"/>
                <a:ea typeface="Arial Unicode MS" panose="020B0604020202020204" pitchFamily="34" charset="-128"/>
                <a:cs typeface="+mn-cs"/>
              </a:defRPr>
            </a:lvl2pPr>
            <a:lvl3pPr marL="1143000" indent="-228600" algn="l" defTabSz="449263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300">
                <a:solidFill>
                  <a:srgbClr val="000000"/>
                </a:solidFill>
                <a:latin typeface="+mn-lt"/>
                <a:ea typeface="Arial Unicode MS" panose="020B0604020202020204" pitchFamily="34" charset="-128"/>
                <a:cs typeface="+mn-cs"/>
              </a:defRPr>
            </a:lvl3pPr>
            <a:lvl4pPr marL="1600200" indent="-228600" algn="l" defTabSz="449263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5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900">
                <a:solidFill>
                  <a:srgbClr val="000000"/>
                </a:solidFill>
                <a:latin typeface="+mn-lt"/>
                <a:ea typeface="Arial Unicode MS" panose="020B0604020202020204" pitchFamily="34" charset="-128"/>
                <a:cs typeface="+mn-cs"/>
              </a:defRPr>
            </a:lvl4pPr>
            <a:lvl5pPr marL="2057400" indent="-228600" algn="l" defTabSz="449263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900">
                <a:solidFill>
                  <a:srgbClr val="000000"/>
                </a:solidFill>
                <a:latin typeface="+mn-lt"/>
                <a:ea typeface="Arial Unicode MS" panose="020B0604020202020204" pitchFamily="34" charset="-128"/>
                <a:cs typeface="+mn-cs"/>
              </a:defRPr>
            </a:lvl5pPr>
            <a:lvl6pPr marL="2514600" indent="-228600" algn="l" defTabSz="449263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75"/>
              </a:spcAft>
              <a:buClr>
                <a:srgbClr val="000000"/>
              </a:buClr>
              <a:buSzPct val="100000"/>
              <a:buFont typeface="Times New Roman" pitchFamily="16" charset="0"/>
              <a:defRPr sz="1900">
                <a:solidFill>
                  <a:srgbClr val="000000"/>
                </a:solidFill>
                <a:latin typeface="+mn-lt"/>
                <a:cs typeface="+mn-cs"/>
              </a:defRPr>
            </a:lvl6pPr>
            <a:lvl7pPr marL="2971800" indent="-228600" algn="l" defTabSz="449263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75"/>
              </a:spcAft>
              <a:buClr>
                <a:srgbClr val="000000"/>
              </a:buClr>
              <a:buSzPct val="100000"/>
              <a:buFont typeface="Times New Roman" pitchFamily="16" charset="0"/>
              <a:defRPr sz="1900">
                <a:solidFill>
                  <a:srgbClr val="000000"/>
                </a:solidFill>
                <a:latin typeface="+mn-lt"/>
                <a:cs typeface="+mn-cs"/>
              </a:defRPr>
            </a:lvl7pPr>
            <a:lvl8pPr marL="3429000" indent="-228600" algn="l" defTabSz="449263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75"/>
              </a:spcAft>
              <a:buClr>
                <a:srgbClr val="000000"/>
              </a:buClr>
              <a:buSzPct val="100000"/>
              <a:buFont typeface="Times New Roman" pitchFamily="16" charset="0"/>
              <a:defRPr sz="1900">
                <a:solidFill>
                  <a:srgbClr val="000000"/>
                </a:solidFill>
                <a:latin typeface="+mn-lt"/>
                <a:cs typeface="+mn-cs"/>
              </a:defRPr>
            </a:lvl8pPr>
            <a:lvl9pPr marL="3886200" indent="-228600" algn="l" defTabSz="449263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75"/>
              </a:spcAft>
              <a:buClr>
                <a:srgbClr val="000000"/>
              </a:buClr>
              <a:buSzPct val="100000"/>
              <a:buFont typeface="Times New Roman" pitchFamily="16" charset="0"/>
              <a:defRPr sz="1900">
                <a:solidFill>
                  <a:srgbClr val="000000"/>
                </a:solidFill>
                <a:latin typeface="+mn-lt"/>
                <a:cs typeface="+mn-cs"/>
              </a:defRPr>
            </a:lvl9pPr>
          </a:lstStyle>
          <a:p>
            <a:pPr marL="285722" indent="-285722" algn="just">
              <a:buFont typeface="Arial" panose="020B0604020202020204" pitchFamily="34" charset="0"/>
              <a:buChar char="•"/>
              <a:defRPr/>
            </a:pPr>
            <a:r>
              <a:rPr lang="it-IT" altLang="it-IT" sz="2200" kern="0" dirty="0">
                <a:solidFill>
                  <a:srgbClr val="002060"/>
                </a:solidFill>
                <a:latin typeface="Book Antiqua" panose="02040602050305030304" pitchFamily="18" charset="0"/>
              </a:rPr>
              <a:t>Bilancio Consolidato </a:t>
            </a:r>
            <a:r>
              <a:rPr lang="it-IT" altLang="it-IT" sz="2200" kern="0" dirty="0">
                <a:solidFill>
                  <a:srgbClr val="002060"/>
                </a:solidFill>
                <a:latin typeface="Book Antiqua" panose="02040602050305030304" pitchFamily="18" charset="0"/>
                <a:sym typeface="Wingdings" panose="05000000000000000000" pitchFamily="2" charset="2"/>
              </a:rPr>
              <a:t> </a:t>
            </a:r>
            <a:r>
              <a:rPr lang="it-IT" altLang="it-IT" sz="2200" kern="0" dirty="0">
                <a:solidFill>
                  <a:srgbClr val="002060"/>
                </a:solidFill>
                <a:latin typeface="Book Antiqua" panose="02040602050305030304" pitchFamily="18" charset="0"/>
              </a:rPr>
              <a:t>aggregazione Stato Patrimoniale e Conto Economico del Bilancio dell’Ente + bilanci dei soggetti inclusi nell’area di consolidamento </a:t>
            </a:r>
          </a:p>
          <a:p>
            <a:pPr marL="685772" lvl="1" indent="-285722" algn="just">
              <a:buFont typeface="Arial" panose="020B0604020202020204" pitchFamily="34" charset="0"/>
              <a:buChar char="•"/>
              <a:defRPr/>
            </a:pPr>
            <a:r>
              <a:rPr lang="it-IT" altLang="it-IT" sz="1800" kern="0" dirty="0">
                <a:solidFill>
                  <a:srgbClr val="002060"/>
                </a:solidFill>
                <a:latin typeface="Book Antiqua" panose="02040602050305030304" pitchFamily="18" charset="0"/>
              </a:rPr>
              <a:t> La chiusura dell’esercizio deve essere al 31/12</a:t>
            </a:r>
          </a:p>
          <a:p>
            <a:pPr marL="285722" indent="-285722" algn="just">
              <a:buFont typeface="Arial" panose="020B0604020202020204" pitchFamily="34" charset="0"/>
              <a:buChar char="•"/>
              <a:defRPr/>
            </a:pPr>
            <a:r>
              <a:rPr lang="it-IT" altLang="it-IT" sz="2200" b="1" kern="0" dirty="0">
                <a:solidFill>
                  <a:srgbClr val="002060"/>
                </a:solidFill>
                <a:latin typeface="Book Antiqua" panose="02040602050305030304" pitchFamily="18" charset="0"/>
              </a:rPr>
              <a:t>società/enti controllati</a:t>
            </a:r>
            <a:r>
              <a:rPr lang="it-IT" altLang="it-IT" sz="2200" kern="0" dirty="0">
                <a:solidFill>
                  <a:srgbClr val="002060"/>
                </a:solidFill>
                <a:latin typeface="Book Antiqua" panose="02040602050305030304" pitchFamily="18" charset="0"/>
                <a:sym typeface="Wingdings" panose="05000000000000000000" pitchFamily="2" charset="2"/>
              </a:rPr>
              <a:t></a:t>
            </a:r>
            <a:r>
              <a:rPr lang="it-IT" altLang="it-IT" sz="2200" kern="0" dirty="0">
                <a:solidFill>
                  <a:srgbClr val="002060"/>
                </a:solidFill>
                <a:latin typeface="Book Antiqua" panose="02040602050305030304" pitchFamily="18" charset="0"/>
              </a:rPr>
              <a:t> consolidamento con </a:t>
            </a:r>
            <a:r>
              <a:rPr lang="it-IT" altLang="it-IT" sz="2200" i="1" kern="0" dirty="0">
                <a:solidFill>
                  <a:srgbClr val="002060"/>
                </a:solidFill>
                <a:latin typeface="Book Antiqua" panose="02040602050305030304" pitchFamily="18" charset="0"/>
              </a:rPr>
              <a:t>metodo integrale: </a:t>
            </a:r>
            <a:r>
              <a:rPr lang="it-IT" altLang="it-IT" sz="2200" kern="0" dirty="0">
                <a:solidFill>
                  <a:srgbClr val="002060"/>
                </a:solidFill>
                <a:latin typeface="Book Antiqua" panose="02040602050305030304" pitchFamily="18" charset="0"/>
              </a:rPr>
              <a:t>attrazione di tutte le attività e passività, componenti positivi e negativi di reddito dei bilanci del gruppo con eliminazione dei valori </a:t>
            </a:r>
            <a:r>
              <a:rPr lang="it-IT" altLang="it-IT" sz="2200" i="1" kern="0" dirty="0" err="1">
                <a:solidFill>
                  <a:srgbClr val="002060"/>
                </a:solidFill>
                <a:latin typeface="Book Antiqua" panose="02040602050305030304" pitchFamily="18" charset="0"/>
              </a:rPr>
              <a:t>intercompany</a:t>
            </a:r>
            <a:endParaRPr lang="it-IT" altLang="it-IT" sz="2200" i="1" kern="0" dirty="0">
              <a:solidFill>
                <a:srgbClr val="002060"/>
              </a:solidFill>
              <a:latin typeface="Book Antiqua" panose="02040602050305030304" pitchFamily="18" charset="0"/>
            </a:endParaRPr>
          </a:p>
          <a:p>
            <a:pPr marL="285722" indent="-285722" algn="just">
              <a:buFont typeface="Arial" panose="020B0604020202020204" pitchFamily="34" charset="0"/>
              <a:buChar char="•"/>
              <a:defRPr/>
            </a:pPr>
            <a:r>
              <a:rPr lang="it-IT" altLang="it-IT" sz="2200" b="1" kern="0" dirty="0">
                <a:solidFill>
                  <a:srgbClr val="002060"/>
                </a:solidFill>
                <a:latin typeface="Book Antiqua" panose="02040602050305030304" pitchFamily="18" charset="0"/>
              </a:rPr>
              <a:t>società/enti partecipati non controllati</a:t>
            </a:r>
            <a:r>
              <a:rPr lang="it-IT" altLang="it-IT" sz="2200" b="1" kern="0" dirty="0">
                <a:solidFill>
                  <a:srgbClr val="002060"/>
                </a:solidFill>
                <a:latin typeface="Book Antiqua" panose="02040602050305030304" pitchFamily="18" charset="0"/>
                <a:sym typeface="Wingdings" panose="05000000000000000000" pitchFamily="2" charset="2"/>
              </a:rPr>
              <a:t></a:t>
            </a:r>
            <a:r>
              <a:rPr lang="it-IT" altLang="it-IT" sz="2200" b="1" kern="0" dirty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it-IT" altLang="it-IT" sz="2200" kern="0" dirty="0">
                <a:solidFill>
                  <a:srgbClr val="002060"/>
                </a:solidFill>
                <a:latin typeface="Book Antiqua" panose="02040602050305030304" pitchFamily="18" charset="0"/>
              </a:rPr>
              <a:t>consolidamento con </a:t>
            </a:r>
            <a:r>
              <a:rPr lang="it-IT" altLang="it-IT" sz="2200" i="1" kern="0" dirty="0">
                <a:solidFill>
                  <a:srgbClr val="002060"/>
                </a:solidFill>
                <a:latin typeface="Book Antiqua" panose="02040602050305030304" pitchFamily="18" charset="0"/>
              </a:rPr>
              <a:t>metodo proporzionale, </a:t>
            </a:r>
            <a:r>
              <a:rPr lang="it-IT" altLang="it-IT" sz="2200" kern="0" dirty="0">
                <a:solidFill>
                  <a:srgbClr val="002060"/>
                </a:solidFill>
                <a:latin typeface="Book Antiqua" panose="02040602050305030304" pitchFamily="18" charset="0"/>
              </a:rPr>
              <a:t>in </a:t>
            </a:r>
            <a:r>
              <a:rPr lang="it-IT" sz="2200" kern="0" dirty="0">
                <a:solidFill>
                  <a:srgbClr val="002060"/>
                </a:solidFill>
                <a:latin typeface="Book Antiqua" panose="02040602050305030304" pitchFamily="18" charset="0"/>
              </a:rPr>
              <a:t>proporzione alla partecipazione detenuta</a:t>
            </a:r>
            <a:endParaRPr lang="it-IT" altLang="it-IT" sz="2200" i="1" kern="0" dirty="0">
              <a:latin typeface="Book Antiqua" panose="02040602050305030304" pitchFamily="18" charset="0"/>
            </a:endParaRPr>
          </a:p>
        </p:txBody>
      </p:sp>
      <p:sp>
        <p:nvSpPr>
          <p:cNvPr id="2" name="Freccia in giù 1"/>
          <p:cNvSpPr/>
          <p:nvPr/>
        </p:nvSpPr>
        <p:spPr bwMode="auto">
          <a:xfrm>
            <a:off x="4140051" y="4536825"/>
            <a:ext cx="864096" cy="432048"/>
          </a:xfrm>
          <a:prstGeom prst="down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it-IT" sz="1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Calibri" pitchFamily="32" charset="0"/>
              <a:cs typeface="Arial Unicode MS" charset="0"/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764170" y="5472335"/>
            <a:ext cx="8479953" cy="76944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0" indent="0" algn="just">
              <a:defRPr/>
            </a:pPr>
            <a:r>
              <a:rPr lang="it-IT" altLang="it-IT" sz="2200" kern="0" dirty="0">
                <a:solidFill>
                  <a:srgbClr val="002060"/>
                </a:solidFill>
                <a:latin typeface="Book Antiqua" panose="02040602050305030304" pitchFamily="18" charset="0"/>
              </a:rPr>
              <a:t>L’esito del processo di consolidamento: </a:t>
            </a:r>
            <a:r>
              <a:rPr lang="it-IT" altLang="it-IT" sz="2200" b="1" kern="0" dirty="0">
                <a:solidFill>
                  <a:srgbClr val="002060"/>
                </a:solidFill>
                <a:latin typeface="Book Antiqua" panose="02040602050305030304" pitchFamily="18" charset="0"/>
              </a:rPr>
              <a:t>rappresentazione del capitale di funzionamento e del reddito del Gruppo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1"/>
          <p:cNvSpPr txBox="1">
            <a:spLocks noChangeArrowheads="1"/>
          </p:cNvSpPr>
          <p:nvPr/>
        </p:nvSpPr>
        <p:spPr bwMode="auto">
          <a:xfrm>
            <a:off x="1042988" y="376238"/>
            <a:ext cx="7439025" cy="790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9991" tIns="44996" rIns="89991" bIns="44996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itchFamily="34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itchFamily="34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itchFamily="34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itchFamily="34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itchFamily="34" charset="-128"/>
              </a:defRPr>
            </a:lvl5pPr>
            <a:lvl6pPr marL="2513013" indent="-227013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itchFamily="34" charset="-128"/>
              </a:defRPr>
            </a:lvl6pPr>
            <a:lvl7pPr marL="2970213" indent="-227013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itchFamily="34" charset="-128"/>
              </a:defRPr>
            </a:lvl7pPr>
            <a:lvl8pPr marL="3427413" indent="-227013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itchFamily="34" charset="-128"/>
              </a:defRPr>
            </a:lvl8pPr>
            <a:lvl9pPr marL="3884613" indent="-227013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itchFamily="34" charset="-128"/>
              </a:defRPr>
            </a:lvl9pPr>
          </a:lstStyle>
          <a:p>
            <a:pPr eaLnBrk="1" hangingPunct="1">
              <a:buSzPct val="100000"/>
            </a:pPr>
            <a:r>
              <a:rPr lang="it-IT" altLang="it-IT" sz="2400" b="1" dirty="0">
                <a:solidFill>
                  <a:srgbClr val="FF0000"/>
                </a:solidFill>
                <a:latin typeface="Book Antiqua" panose="02040602050305030304" pitchFamily="18" charset="0"/>
              </a:rPr>
              <a:t>La Formazione del Bilancio Consolidato 2022</a:t>
            </a:r>
          </a:p>
        </p:txBody>
      </p:sp>
      <p:sp>
        <p:nvSpPr>
          <p:cNvPr id="11267" name="AutoShape 5" descr="😀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252413" y="714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1" tIns="45716" rIns="91431" bIns="45716"/>
          <a:lstStyle/>
          <a:p>
            <a:endParaRPr lang="it-IT" altLang="it-IT"/>
          </a:p>
        </p:txBody>
      </p:sp>
      <p:sp>
        <p:nvSpPr>
          <p:cNvPr id="5" name="Segnaposto contenuto 2"/>
          <p:cNvSpPr txBox="1">
            <a:spLocks/>
          </p:cNvSpPr>
          <p:nvPr/>
        </p:nvSpPr>
        <p:spPr>
          <a:xfrm>
            <a:off x="900113" y="1079500"/>
            <a:ext cx="7920037" cy="4464050"/>
          </a:xfrm>
          <a:prstGeom prst="rect">
            <a:avLst/>
          </a:prstGeom>
        </p:spPr>
        <p:txBody>
          <a:bodyPr lIns="91431" tIns="45716" rIns="91431" bIns="45716"/>
          <a:lstStyle>
            <a:lvl1pPr marL="342900" indent="-342900" algn="l" defTabSz="449263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13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3000">
                <a:solidFill>
                  <a:srgbClr val="000000"/>
                </a:solidFill>
                <a:latin typeface="+mn-lt"/>
                <a:ea typeface="Arial Unicode MS" panose="020B0604020202020204" pitchFamily="34" charset="-128"/>
                <a:cs typeface="+mn-cs"/>
              </a:defRPr>
            </a:lvl1pPr>
            <a:lvl2pPr marL="742950" indent="-285750" algn="l" defTabSz="449263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10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600">
                <a:solidFill>
                  <a:srgbClr val="000000"/>
                </a:solidFill>
                <a:latin typeface="+mn-lt"/>
                <a:ea typeface="Arial Unicode MS" panose="020B0604020202020204" pitchFamily="34" charset="-128"/>
                <a:cs typeface="+mn-cs"/>
              </a:defRPr>
            </a:lvl2pPr>
            <a:lvl3pPr marL="1143000" indent="-228600" algn="l" defTabSz="449263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300">
                <a:solidFill>
                  <a:srgbClr val="000000"/>
                </a:solidFill>
                <a:latin typeface="+mn-lt"/>
                <a:ea typeface="Arial Unicode MS" panose="020B0604020202020204" pitchFamily="34" charset="-128"/>
                <a:cs typeface="+mn-cs"/>
              </a:defRPr>
            </a:lvl3pPr>
            <a:lvl4pPr marL="1600200" indent="-228600" algn="l" defTabSz="449263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5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900">
                <a:solidFill>
                  <a:srgbClr val="000000"/>
                </a:solidFill>
                <a:latin typeface="+mn-lt"/>
                <a:ea typeface="Arial Unicode MS" panose="020B0604020202020204" pitchFamily="34" charset="-128"/>
                <a:cs typeface="+mn-cs"/>
              </a:defRPr>
            </a:lvl4pPr>
            <a:lvl5pPr marL="2057400" indent="-228600" algn="l" defTabSz="449263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900">
                <a:solidFill>
                  <a:srgbClr val="000000"/>
                </a:solidFill>
                <a:latin typeface="+mn-lt"/>
                <a:ea typeface="Arial Unicode MS" panose="020B0604020202020204" pitchFamily="34" charset="-128"/>
                <a:cs typeface="+mn-cs"/>
              </a:defRPr>
            </a:lvl5pPr>
            <a:lvl6pPr marL="2514600" indent="-228600" algn="l" defTabSz="449263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75"/>
              </a:spcAft>
              <a:buClr>
                <a:srgbClr val="000000"/>
              </a:buClr>
              <a:buSzPct val="100000"/>
              <a:buFont typeface="Times New Roman" pitchFamily="16" charset="0"/>
              <a:defRPr sz="1900">
                <a:solidFill>
                  <a:srgbClr val="000000"/>
                </a:solidFill>
                <a:latin typeface="+mn-lt"/>
                <a:cs typeface="+mn-cs"/>
              </a:defRPr>
            </a:lvl6pPr>
            <a:lvl7pPr marL="2971800" indent="-228600" algn="l" defTabSz="449263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75"/>
              </a:spcAft>
              <a:buClr>
                <a:srgbClr val="000000"/>
              </a:buClr>
              <a:buSzPct val="100000"/>
              <a:buFont typeface="Times New Roman" pitchFamily="16" charset="0"/>
              <a:defRPr sz="1900">
                <a:solidFill>
                  <a:srgbClr val="000000"/>
                </a:solidFill>
                <a:latin typeface="+mn-lt"/>
                <a:cs typeface="+mn-cs"/>
              </a:defRPr>
            </a:lvl7pPr>
            <a:lvl8pPr marL="3429000" indent="-228600" algn="l" defTabSz="449263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75"/>
              </a:spcAft>
              <a:buClr>
                <a:srgbClr val="000000"/>
              </a:buClr>
              <a:buSzPct val="100000"/>
              <a:buFont typeface="Times New Roman" pitchFamily="16" charset="0"/>
              <a:defRPr sz="1900">
                <a:solidFill>
                  <a:srgbClr val="000000"/>
                </a:solidFill>
                <a:latin typeface="+mn-lt"/>
                <a:cs typeface="+mn-cs"/>
              </a:defRPr>
            </a:lvl8pPr>
            <a:lvl9pPr marL="3886200" indent="-228600" algn="l" defTabSz="449263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75"/>
              </a:spcAft>
              <a:buClr>
                <a:srgbClr val="000000"/>
              </a:buClr>
              <a:buSzPct val="100000"/>
              <a:buFont typeface="Times New Roman" pitchFamily="16" charset="0"/>
              <a:defRPr sz="1900">
                <a:solidFill>
                  <a:srgbClr val="000000"/>
                </a:solidFill>
                <a:latin typeface="+mn-lt"/>
                <a:cs typeface="+mn-cs"/>
              </a:defRPr>
            </a:lvl9pPr>
          </a:lstStyle>
          <a:p>
            <a:pPr marL="285722" indent="-285722" algn="just">
              <a:buFont typeface="Arial" panose="020B0604020202020204" pitchFamily="34" charset="0"/>
              <a:buChar char="•"/>
              <a:defRPr/>
            </a:pPr>
            <a:r>
              <a:rPr lang="it-IT" altLang="it-IT" sz="2200" kern="0" dirty="0">
                <a:solidFill>
                  <a:srgbClr val="002060"/>
                </a:solidFill>
                <a:latin typeface="Book Antiqua" panose="02040602050305030304" pitchFamily="18" charset="0"/>
              </a:rPr>
              <a:t>Il Gruppo Comune di Milano</a:t>
            </a:r>
            <a:r>
              <a:rPr lang="it-IT" altLang="it-IT" sz="2200" kern="0" dirty="0">
                <a:solidFill>
                  <a:srgbClr val="002060"/>
                </a:solidFill>
                <a:latin typeface="Book Antiqua" panose="02040602050305030304" pitchFamily="18" charset="0"/>
                <a:sym typeface="Wingdings" panose="05000000000000000000" pitchFamily="2" charset="2"/>
              </a:rPr>
              <a:t> </a:t>
            </a:r>
            <a:r>
              <a:rPr lang="it-IT" altLang="it-IT" sz="2200" kern="0" dirty="0">
                <a:solidFill>
                  <a:srgbClr val="002060"/>
                </a:solidFill>
                <a:latin typeface="Book Antiqua" panose="02040602050305030304" pitchFamily="18" charset="0"/>
              </a:rPr>
              <a:t>rappresentato come unica entità economico – patrimoniale; non deve contenere elementi relativi ai rapporti contrattuali, economici, finanziari e patrimoniali interni </a:t>
            </a:r>
            <a:r>
              <a:rPr lang="it-IT" altLang="it-IT" sz="1600" kern="0" dirty="0">
                <a:solidFill>
                  <a:srgbClr val="002060"/>
                </a:solidFill>
                <a:latin typeface="Book Antiqua" panose="02040602050305030304" pitchFamily="18" charset="0"/>
              </a:rPr>
              <a:t>(tra tutti i soggetti giuridici che rientrano nell’area di consolidamento: Comune di Milano, Società ed Enti strumentali)</a:t>
            </a:r>
          </a:p>
          <a:p>
            <a:pPr marL="285722" indent="-285722" algn="just">
              <a:buFont typeface="Arial" panose="020B0604020202020204" pitchFamily="34" charset="0"/>
              <a:buChar char="•"/>
              <a:defRPr/>
            </a:pPr>
            <a:r>
              <a:rPr lang="it-IT" altLang="it-IT" sz="2200" kern="0" dirty="0">
                <a:solidFill>
                  <a:srgbClr val="002060"/>
                </a:solidFill>
                <a:latin typeface="Book Antiqua" panose="02040602050305030304" pitchFamily="18" charset="0"/>
              </a:rPr>
              <a:t>E’ originato da Stato Patrimoniale e Conto Economico 2022 del </a:t>
            </a:r>
            <a:r>
              <a:rPr lang="it-IT" altLang="it-IT" sz="2200" kern="0" dirty="0" err="1">
                <a:solidFill>
                  <a:srgbClr val="002060"/>
                </a:solidFill>
                <a:latin typeface="Book Antiqua" panose="02040602050305030304" pitchFamily="18" charset="0"/>
              </a:rPr>
              <a:t>CdM</a:t>
            </a:r>
            <a:r>
              <a:rPr lang="it-IT" altLang="it-IT" sz="2200" kern="0" dirty="0">
                <a:solidFill>
                  <a:srgbClr val="002060"/>
                </a:solidFill>
                <a:latin typeface="Book Antiqua" panose="02040602050305030304" pitchFamily="18" charset="0"/>
              </a:rPr>
              <a:t>, approvati con Del. CC n. 25/2023 </a:t>
            </a:r>
          </a:p>
          <a:p>
            <a:pPr marL="285722" indent="-285722" algn="just">
              <a:buFont typeface="Arial" panose="020B0604020202020204" pitchFamily="34" charset="0"/>
              <a:buChar char="•"/>
              <a:defRPr/>
            </a:pPr>
            <a:r>
              <a:rPr lang="it-IT" altLang="it-IT" sz="2200" kern="0" dirty="0">
                <a:solidFill>
                  <a:srgbClr val="002060"/>
                </a:solidFill>
                <a:latin typeface="Book Antiqua" panose="02040602050305030304" pitchFamily="18" charset="0"/>
              </a:rPr>
              <a:t>aggrega le risultanze dei bilanci 2022 delle Società/Enti strumentali del perimetro di consolidamento (Del. GC n. 1851/2022)</a:t>
            </a:r>
          </a:p>
        </p:txBody>
      </p:sp>
      <p:sp>
        <p:nvSpPr>
          <p:cNvPr id="2" name="Rettangolo 1"/>
          <p:cNvSpPr/>
          <p:nvPr/>
        </p:nvSpPr>
        <p:spPr>
          <a:xfrm>
            <a:off x="900113" y="4896271"/>
            <a:ext cx="8280920" cy="1107996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it-IT" altLang="it-IT" sz="2200" kern="0" dirty="0">
                <a:solidFill>
                  <a:srgbClr val="002060"/>
                </a:solidFill>
                <a:latin typeface="Book Antiqua" panose="02040602050305030304" pitchFamily="18" charset="0"/>
              </a:rPr>
              <a:t>Nel 2022: mantenimento dello stesso perimetro di consolidamento del 2021, per cui sono state ricompresi gli stessi soggetti.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1"/>
          <p:cNvSpPr txBox="1">
            <a:spLocks noChangeArrowheads="1"/>
          </p:cNvSpPr>
          <p:nvPr/>
        </p:nvSpPr>
        <p:spPr bwMode="auto">
          <a:xfrm>
            <a:off x="755675" y="324519"/>
            <a:ext cx="7439025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9991" tIns="44996" rIns="89991" bIns="44996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itchFamily="34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itchFamily="34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itchFamily="34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itchFamily="34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itchFamily="34" charset="-128"/>
              </a:defRPr>
            </a:lvl5pPr>
            <a:lvl6pPr marL="2513013" indent="-227013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itchFamily="34" charset="-128"/>
              </a:defRPr>
            </a:lvl6pPr>
            <a:lvl7pPr marL="2970213" indent="-227013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itchFamily="34" charset="-128"/>
              </a:defRPr>
            </a:lvl7pPr>
            <a:lvl8pPr marL="3427413" indent="-227013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itchFamily="34" charset="-128"/>
              </a:defRPr>
            </a:lvl8pPr>
            <a:lvl9pPr marL="3884613" indent="-227013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itchFamily="34" charset="-128"/>
              </a:defRPr>
            </a:lvl9pPr>
          </a:lstStyle>
          <a:p>
            <a:pPr eaLnBrk="1" hangingPunct="1">
              <a:buSzPct val="100000"/>
            </a:pPr>
            <a:r>
              <a:rPr lang="it-IT" altLang="it-IT" sz="2400" b="1" dirty="0">
                <a:solidFill>
                  <a:srgbClr val="FF0000"/>
                </a:solidFill>
                <a:latin typeface="Book Antiqua" panose="02040602050305030304" pitchFamily="18" charset="0"/>
              </a:rPr>
              <a:t>Area di Consolidamento 2022</a:t>
            </a:r>
          </a:p>
        </p:txBody>
      </p:sp>
      <p:sp>
        <p:nvSpPr>
          <p:cNvPr id="13315" name="AutoShape 5" descr="😀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252413" y="714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1" tIns="45716" rIns="91431" bIns="45716"/>
          <a:lstStyle/>
          <a:p>
            <a:endParaRPr lang="it-IT" altLang="it-IT"/>
          </a:p>
        </p:txBody>
      </p:sp>
      <p:pic>
        <p:nvPicPr>
          <p:cNvPr id="39" name="Immagine 3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763" y="863823"/>
            <a:ext cx="5904656" cy="5409714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egnaposto numero diapositiva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D2B46857-D07C-4285-865C-9FC7B1C997C1}" type="slidenum">
              <a:rPr lang="it-IT" altLang="it-IT"/>
              <a:pPr/>
              <a:t>5</a:t>
            </a:fld>
            <a:endParaRPr lang="it-IT" altLang="it-IT"/>
          </a:p>
        </p:txBody>
      </p:sp>
      <p:sp>
        <p:nvSpPr>
          <p:cNvPr id="3" name="CasellaDiTesto 2"/>
          <p:cNvSpPr txBox="1"/>
          <p:nvPr/>
        </p:nvSpPr>
        <p:spPr>
          <a:xfrm>
            <a:off x="611659" y="887413"/>
            <a:ext cx="8892704" cy="5062916"/>
          </a:xfrm>
          <a:prstGeom prst="rect">
            <a:avLst/>
          </a:prstGeom>
          <a:noFill/>
        </p:spPr>
        <p:txBody>
          <a:bodyPr wrap="square" lIns="91431" tIns="45716" rIns="91431" bIns="45716">
            <a:spAutoFit/>
          </a:bodyPr>
          <a:lstStyle/>
          <a:p>
            <a:pPr algn="just" defTabSz="449218">
              <a:defRPr/>
            </a:pPr>
            <a:r>
              <a:rPr lang="it-IT" sz="1900" dirty="0">
                <a:solidFill>
                  <a:srgbClr val="002060"/>
                </a:solidFill>
                <a:latin typeface="Book Antiqua" panose="02040602050305030304" pitchFamily="18" charset="0"/>
              </a:rPr>
              <a:t>Nel GRUPPO DELL’AMMINISTRAZIONE PUBBLICA (GAP) vengono inserite:</a:t>
            </a:r>
          </a:p>
          <a:p>
            <a:pPr marL="342900" indent="-342900" algn="just" defTabSz="449218">
              <a:buFont typeface="Wingdings" panose="05000000000000000000" pitchFamily="2" charset="2"/>
              <a:buChar char="ü"/>
              <a:defRPr/>
            </a:pPr>
            <a:r>
              <a:rPr lang="it-IT" sz="1900" dirty="0">
                <a:solidFill>
                  <a:srgbClr val="002060"/>
                </a:solidFill>
                <a:latin typeface="Book Antiqua" panose="02040602050305030304" pitchFamily="18" charset="0"/>
              </a:rPr>
              <a:t>le Società e gli Enti strumentali controllati; </a:t>
            </a:r>
          </a:p>
          <a:p>
            <a:pPr marL="342900" indent="-342900" algn="just" defTabSz="449218">
              <a:buFont typeface="Wingdings" panose="05000000000000000000" pitchFamily="2" charset="2"/>
              <a:buChar char="ü"/>
              <a:defRPr/>
            </a:pPr>
            <a:r>
              <a:rPr lang="it-IT" sz="1900" dirty="0">
                <a:solidFill>
                  <a:srgbClr val="002060"/>
                </a:solidFill>
                <a:latin typeface="Book Antiqua" panose="02040602050305030304" pitchFamily="18" charset="0"/>
              </a:rPr>
              <a:t>le Società partecipate nelle quali l’Ente dispone di una quota di diritti di voto esercitabili in Assemblea pari o superiore al 20%; </a:t>
            </a:r>
          </a:p>
          <a:p>
            <a:pPr marL="342900" indent="-342900" algn="just" defTabSz="449218">
              <a:buFont typeface="Wingdings" panose="05000000000000000000" pitchFamily="2" charset="2"/>
              <a:buChar char="ü"/>
              <a:defRPr/>
            </a:pPr>
            <a:r>
              <a:rPr lang="it-IT" sz="1900" dirty="0">
                <a:solidFill>
                  <a:srgbClr val="002060"/>
                </a:solidFill>
                <a:latin typeface="Book Antiqua" panose="02040602050305030304" pitchFamily="18" charset="0"/>
              </a:rPr>
              <a:t>in caso di partecipazione &lt; 20%, le Società partecipate a totale partecipazione pubblica affidatarie dirette di servizi pubblici locali da parte del comune capogruppo;</a:t>
            </a:r>
          </a:p>
          <a:p>
            <a:pPr marL="342900" indent="-342900" algn="just" defTabSz="449218">
              <a:buFont typeface="Wingdings" panose="05000000000000000000" pitchFamily="2" charset="2"/>
              <a:buChar char="ü"/>
              <a:defRPr/>
            </a:pPr>
            <a:r>
              <a:rPr lang="it-IT" sz="1900" dirty="0">
                <a:solidFill>
                  <a:srgbClr val="002060"/>
                </a:solidFill>
                <a:latin typeface="Book Antiqua" panose="02040602050305030304" pitchFamily="18" charset="0"/>
              </a:rPr>
              <a:t>gli Enti strumentali partecipati, di diritto pubblico o privato, soggetti al controllo pubblico;</a:t>
            </a:r>
          </a:p>
          <a:p>
            <a:pPr marL="342900" indent="-342900" algn="just" defTabSz="449218">
              <a:buFont typeface="Arial" panose="020B0604020202020204" pitchFamily="34" charset="0"/>
              <a:buChar char="•"/>
              <a:defRPr/>
            </a:pPr>
            <a:endParaRPr lang="it-IT" sz="1900" dirty="0">
              <a:solidFill>
                <a:srgbClr val="002060"/>
              </a:solidFill>
              <a:latin typeface="Book Antiqua" panose="02040602050305030304" pitchFamily="18" charset="0"/>
            </a:endParaRPr>
          </a:p>
          <a:p>
            <a:pPr algn="just" defTabSz="449218">
              <a:defRPr/>
            </a:pPr>
            <a:r>
              <a:rPr lang="it-IT" sz="1900" dirty="0">
                <a:solidFill>
                  <a:srgbClr val="002060"/>
                </a:solidFill>
                <a:latin typeface="Book Antiqua" panose="02040602050305030304" pitchFamily="18" charset="0"/>
              </a:rPr>
              <a:t>Dal GAP all’AREA DI CONSOLIDAMENTO: vengono fatte transitare nell’Area di Consolidamento:</a:t>
            </a:r>
          </a:p>
          <a:p>
            <a:pPr marL="342900" lvl="1" indent="-342900" algn="just" defTabSz="449218">
              <a:buFont typeface="Wingdings" panose="05000000000000000000" pitchFamily="2" charset="2"/>
              <a:buChar char="ü"/>
              <a:defRPr/>
            </a:pPr>
            <a:r>
              <a:rPr lang="it-IT" sz="1900" dirty="0">
                <a:solidFill>
                  <a:srgbClr val="002060"/>
                </a:solidFill>
                <a:latin typeface="Book Antiqua" panose="02040602050305030304" pitchFamily="18" charset="0"/>
              </a:rPr>
              <a:t>gli Enti e le Società totalmente partecipati dall’Amministrazione capogruppo; </a:t>
            </a:r>
          </a:p>
          <a:p>
            <a:pPr marL="342900" lvl="1" indent="-342900" algn="just" defTabSz="449218">
              <a:buFont typeface="Wingdings" panose="05000000000000000000" pitchFamily="2" charset="2"/>
              <a:buChar char="ü"/>
              <a:defRPr/>
            </a:pPr>
            <a:r>
              <a:rPr lang="it-IT" sz="1900" dirty="0">
                <a:solidFill>
                  <a:srgbClr val="002060"/>
                </a:solidFill>
                <a:latin typeface="Book Antiqua" panose="02040602050305030304" pitchFamily="18" charset="0"/>
              </a:rPr>
              <a:t>le Società </a:t>
            </a:r>
            <a:r>
              <a:rPr lang="it-IT" sz="1900" i="1" dirty="0">
                <a:solidFill>
                  <a:srgbClr val="002060"/>
                </a:solidFill>
                <a:latin typeface="Book Antiqua" panose="02040602050305030304" pitchFamily="18" charset="0"/>
              </a:rPr>
              <a:t>in </a:t>
            </a:r>
            <a:r>
              <a:rPr lang="it-IT" sz="1900" i="1" dirty="0" err="1">
                <a:solidFill>
                  <a:srgbClr val="002060"/>
                </a:solidFill>
                <a:latin typeface="Book Antiqua" panose="02040602050305030304" pitchFamily="18" charset="0"/>
              </a:rPr>
              <a:t>house</a:t>
            </a:r>
            <a:r>
              <a:rPr lang="it-IT" sz="1900" dirty="0">
                <a:solidFill>
                  <a:srgbClr val="002060"/>
                </a:solidFill>
                <a:latin typeface="Book Antiqua" panose="02040602050305030304" pitchFamily="18" charset="0"/>
              </a:rPr>
              <a:t>; </a:t>
            </a:r>
          </a:p>
          <a:p>
            <a:pPr marL="342900" lvl="1" indent="-342900" algn="just" defTabSz="449218">
              <a:buFont typeface="Wingdings" panose="05000000000000000000" pitchFamily="2" charset="2"/>
              <a:buChar char="ü"/>
              <a:defRPr/>
            </a:pPr>
            <a:r>
              <a:rPr lang="it-IT" sz="1900" dirty="0">
                <a:solidFill>
                  <a:srgbClr val="002060"/>
                </a:solidFill>
                <a:latin typeface="Book Antiqua" panose="02040602050305030304" pitchFamily="18" charset="0"/>
              </a:rPr>
              <a:t>gli Enti partecipati titolari di affidamento </a:t>
            </a:r>
            <a:r>
              <a:rPr lang="it-IT" sz="1900" i="1" dirty="0">
                <a:solidFill>
                  <a:srgbClr val="002060"/>
                </a:solidFill>
                <a:latin typeface="Book Antiqua" panose="02040602050305030304" pitchFamily="18" charset="0"/>
              </a:rPr>
              <a:t>diretto</a:t>
            </a:r>
            <a:r>
              <a:rPr lang="it-IT" sz="1900" dirty="0">
                <a:solidFill>
                  <a:srgbClr val="002060"/>
                </a:solidFill>
                <a:latin typeface="Book Antiqua" panose="02040602050305030304" pitchFamily="18" charset="0"/>
              </a:rPr>
              <a:t> da parte dei componenti del Gruppo, a prescindere dalla quota di partecipazione;</a:t>
            </a:r>
          </a:p>
          <a:p>
            <a:pPr marL="342900" lvl="1" indent="-342900" algn="just" defTabSz="449218">
              <a:buFont typeface="Wingdings" panose="05000000000000000000" pitchFamily="2" charset="2"/>
              <a:buChar char="ü"/>
              <a:defRPr/>
            </a:pPr>
            <a:r>
              <a:rPr lang="it-IT" sz="1900" dirty="0">
                <a:solidFill>
                  <a:srgbClr val="002060"/>
                </a:solidFill>
                <a:latin typeface="Book Antiqua" panose="02040602050305030304" pitchFamily="18" charset="0"/>
              </a:rPr>
              <a:t>le società e gli enti rilevanti sotto il profilo economico – patrimoniale.</a:t>
            </a:r>
          </a:p>
        </p:txBody>
      </p:sp>
      <p:sp>
        <p:nvSpPr>
          <p:cNvPr id="15364" name="Titolo 1"/>
          <p:cNvSpPr txBox="1">
            <a:spLocks/>
          </p:cNvSpPr>
          <p:nvPr/>
        </p:nvSpPr>
        <p:spPr bwMode="auto">
          <a:xfrm>
            <a:off x="611659" y="359767"/>
            <a:ext cx="8748713" cy="75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1" tIns="45716" rIns="91431" bIns="45716"/>
          <a:lstStyle/>
          <a:p>
            <a: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altLang="it-IT" sz="2400" b="1" dirty="0">
                <a:solidFill>
                  <a:srgbClr val="FF0000"/>
                </a:solidFill>
                <a:latin typeface="Book Antiqua" panose="02040602050305030304" pitchFamily="18" charset="0"/>
              </a:rPr>
              <a:t>Area di Consolidamento: criteri di inclusione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1"/>
          <p:cNvSpPr txBox="1">
            <a:spLocks noChangeArrowheads="1"/>
          </p:cNvSpPr>
          <p:nvPr/>
        </p:nvSpPr>
        <p:spPr bwMode="auto">
          <a:xfrm>
            <a:off x="557213" y="376238"/>
            <a:ext cx="8551862" cy="631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9991" tIns="44996" rIns="89991" bIns="44996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itchFamily="34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itchFamily="34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itchFamily="34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itchFamily="34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itchFamily="34" charset="-128"/>
              </a:defRPr>
            </a:lvl5pPr>
            <a:lvl6pPr marL="2513013" indent="-227013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itchFamily="34" charset="-128"/>
              </a:defRPr>
            </a:lvl6pPr>
            <a:lvl7pPr marL="2970213" indent="-227013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itchFamily="34" charset="-128"/>
              </a:defRPr>
            </a:lvl7pPr>
            <a:lvl8pPr marL="3427413" indent="-227013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itchFamily="34" charset="-128"/>
              </a:defRPr>
            </a:lvl8pPr>
            <a:lvl9pPr marL="3884613" indent="-227013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itchFamily="34" charset="-128"/>
              </a:defRPr>
            </a:lvl9pPr>
          </a:lstStyle>
          <a:p>
            <a:pPr eaLnBrk="1" hangingPunct="1">
              <a:buSzPct val="100000"/>
            </a:pPr>
            <a:r>
              <a:rPr lang="it-IT" altLang="it-IT" sz="2400" b="1" dirty="0">
                <a:solidFill>
                  <a:srgbClr val="FF0000"/>
                </a:solidFill>
                <a:latin typeface="Book Antiqua" panose="02040602050305030304" pitchFamily="18" charset="0"/>
              </a:rPr>
              <a:t>Stato Patrimoniale Attivo di Gruppo in confronto a quello del Comune di Milano stand alone</a:t>
            </a:r>
          </a:p>
          <a:p>
            <a:pPr eaLnBrk="1" hangingPunct="1">
              <a:buSzPct val="100000"/>
            </a:pPr>
            <a:endParaRPr lang="it-IT" altLang="it-IT" sz="2400" b="1" dirty="0">
              <a:solidFill>
                <a:srgbClr val="FF0000"/>
              </a:solidFill>
              <a:latin typeface="Book Antiqua" panose="02040602050305030304" pitchFamily="18" charset="0"/>
            </a:endParaRPr>
          </a:p>
        </p:txBody>
      </p:sp>
      <p:sp>
        <p:nvSpPr>
          <p:cNvPr id="25603" name="AutoShape 5" descr="😀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252413" y="714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1" tIns="45716" rIns="91431" bIns="45716"/>
          <a:lstStyle/>
          <a:p>
            <a:endParaRPr lang="it-IT" altLang="it-IT"/>
          </a:p>
        </p:txBody>
      </p:sp>
      <p:sp>
        <p:nvSpPr>
          <p:cNvPr id="3" name="Rettangolo 2"/>
          <p:cNvSpPr/>
          <p:nvPr/>
        </p:nvSpPr>
        <p:spPr>
          <a:xfrm>
            <a:off x="1316794" y="5762604"/>
            <a:ext cx="204895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eaLnBrk="1" hangingPunct="1">
              <a:buSzPct val="100000"/>
            </a:pPr>
            <a:r>
              <a:rPr lang="it-IT" altLang="it-IT" sz="1400" dirty="0">
                <a:solidFill>
                  <a:schemeClr val="tx1"/>
                </a:solidFill>
                <a:latin typeface="Book Antiqua" panose="02040602050305030304" pitchFamily="18" charset="0"/>
              </a:rPr>
              <a:t>(dati in milioni di euro)</a:t>
            </a: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61319" y="1663433"/>
            <a:ext cx="6343650" cy="4067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001770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1"/>
          <p:cNvSpPr txBox="1">
            <a:spLocks noChangeArrowheads="1"/>
          </p:cNvSpPr>
          <p:nvPr/>
        </p:nvSpPr>
        <p:spPr bwMode="auto">
          <a:xfrm>
            <a:off x="557213" y="376238"/>
            <a:ext cx="8623398" cy="776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9991" tIns="44996" rIns="89991" bIns="44996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itchFamily="34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itchFamily="34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itchFamily="34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itchFamily="34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itchFamily="34" charset="-128"/>
              </a:defRPr>
            </a:lvl5pPr>
            <a:lvl6pPr marL="2513013" indent="-227013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itchFamily="34" charset="-128"/>
              </a:defRPr>
            </a:lvl6pPr>
            <a:lvl7pPr marL="2970213" indent="-227013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itchFamily="34" charset="-128"/>
              </a:defRPr>
            </a:lvl7pPr>
            <a:lvl8pPr marL="3427413" indent="-227013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itchFamily="34" charset="-128"/>
              </a:defRPr>
            </a:lvl8pPr>
            <a:lvl9pPr marL="3884613" indent="-227013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itchFamily="34" charset="-128"/>
              </a:defRPr>
            </a:lvl9pPr>
          </a:lstStyle>
          <a:p>
            <a:pPr eaLnBrk="1" hangingPunct="1">
              <a:buSzPct val="100000"/>
            </a:pPr>
            <a:r>
              <a:rPr lang="it-IT" altLang="it-IT" sz="2400" b="1" dirty="0">
                <a:solidFill>
                  <a:srgbClr val="FF0000"/>
                </a:solidFill>
                <a:latin typeface="Book Antiqua" panose="02040602050305030304" pitchFamily="18" charset="0"/>
              </a:rPr>
              <a:t>Stato Patrimoniale – Passivo e Patrimonio Netto di Gruppo in confronto a  quello del Comune di Milano stand alone</a:t>
            </a:r>
          </a:p>
          <a:p>
            <a:pPr eaLnBrk="1" hangingPunct="1">
              <a:buSzPct val="100000"/>
            </a:pPr>
            <a:endParaRPr lang="it-IT" altLang="it-IT" sz="2400" dirty="0">
              <a:solidFill>
                <a:srgbClr val="FF0000"/>
              </a:solidFill>
              <a:latin typeface="Frutiger 75 Black" pitchFamily="2" charset="0"/>
            </a:endParaRPr>
          </a:p>
          <a:p>
            <a:pPr eaLnBrk="1" hangingPunct="1">
              <a:buSzPct val="100000"/>
            </a:pPr>
            <a:endParaRPr lang="it-IT" altLang="it-IT" sz="1200" dirty="0">
              <a:solidFill>
                <a:srgbClr val="FF0000"/>
              </a:solidFill>
              <a:latin typeface="Frutiger 75 Black" pitchFamily="2" charset="0"/>
            </a:endParaRPr>
          </a:p>
        </p:txBody>
      </p:sp>
      <p:sp>
        <p:nvSpPr>
          <p:cNvPr id="27651" name="AutoShape 5" descr="😀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252413" y="714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1" tIns="45716" rIns="91431" bIns="45716"/>
          <a:lstStyle/>
          <a:p>
            <a:endParaRPr lang="it-IT" altLang="it-IT"/>
          </a:p>
        </p:txBody>
      </p:sp>
      <p:sp>
        <p:nvSpPr>
          <p:cNvPr id="2" name="Rettangolo 1"/>
          <p:cNvSpPr/>
          <p:nvPr/>
        </p:nvSpPr>
        <p:spPr>
          <a:xfrm>
            <a:off x="1115715" y="5827671"/>
            <a:ext cx="204895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eaLnBrk="1" hangingPunct="1">
              <a:buSzPct val="100000"/>
            </a:pPr>
            <a:r>
              <a:rPr lang="it-IT" altLang="it-IT" sz="1400" dirty="0">
                <a:solidFill>
                  <a:schemeClr val="tx1"/>
                </a:solidFill>
                <a:latin typeface="Book Antiqua" panose="02040602050305030304" pitchFamily="18" charset="0"/>
              </a:rPr>
              <a:t>(dati in milioni di euro)</a:t>
            </a:r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45368" y="1982787"/>
            <a:ext cx="7629525" cy="2514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388318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1"/>
          <p:cNvSpPr txBox="1">
            <a:spLocks noChangeArrowheads="1"/>
          </p:cNvSpPr>
          <p:nvPr/>
        </p:nvSpPr>
        <p:spPr bwMode="auto">
          <a:xfrm>
            <a:off x="1043707" y="178594"/>
            <a:ext cx="7439025" cy="395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9991" tIns="44996" rIns="89991" bIns="44996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itchFamily="34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itchFamily="34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itchFamily="34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itchFamily="34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itchFamily="34" charset="-128"/>
              </a:defRPr>
            </a:lvl5pPr>
            <a:lvl6pPr marL="2513013" indent="-227013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itchFamily="34" charset="-128"/>
              </a:defRPr>
            </a:lvl6pPr>
            <a:lvl7pPr marL="2970213" indent="-227013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itchFamily="34" charset="-128"/>
              </a:defRPr>
            </a:lvl7pPr>
            <a:lvl8pPr marL="3427413" indent="-227013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itchFamily="34" charset="-128"/>
              </a:defRPr>
            </a:lvl8pPr>
            <a:lvl9pPr marL="3884613" indent="-227013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itchFamily="34" charset="-128"/>
              </a:defRPr>
            </a:lvl9pPr>
          </a:lstStyle>
          <a:p>
            <a:pPr eaLnBrk="1" hangingPunct="1">
              <a:buSzPct val="100000"/>
            </a:pPr>
            <a:r>
              <a:rPr lang="it-IT" altLang="it-IT" sz="2400" b="1" dirty="0">
                <a:solidFill>
                  <a:srgbClr val="FF0000"/>
                </a:solidFill>
                <a:latin typeface="Book Antiqua" panose="02040602050305030304" pitchFamily="18" charset="0"/>
              </a:rPr>
              <a:t>I Principali Valori dello Stato Patrimoniale</a:t>
            </a:r>
          </a:p>
        </p:txBody>
      </p:sp>
      <p:sp>
        <p:nvSpPr>
          <p:cNvPr id="29699" name="AutoShape 5" descr="😀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252413" y="714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1" tIns="45716" rIns="91431" bIns="45716"/>
          <a:lstStyle/>
          <a:p>
            <a:endParaRPr lang="it-IT" altLang="it-IT"/>
          </a:p>
        </p:txBody>
      </p:sp>
      <p:sp>
        <p:nvSpPr>
          <p:cNvPr id="4" name="Segnaposto contenuto 2"/>
          <p:cNvSpPr txBox="1">
            <a:spLocks/>
          </p:cNvSpPr>
          <p:nvPr/>
        </p:nvSpPr>
        <p:spPr>
          <a:xfrm>
            <a:off x="557213" y="1223864"/>
            <a:ext cx="8479382" cy="3888432"/>
          </a:xfrm>
          <a:prstGeom prst="rect">
            <a:avLst/>
          </a:prstGeom>
        </p:spPr>
        <p:txBody>
          <a:bodyPr lIns="91431" tIns="45716" rIns="91431" bIns="45716"/>
          <a:lstStyle>
            <a:lvl1pPr marL="342900" indent="-342900" algn="l" defTabSz="449263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13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3000">
                <a:solidFill>
                  <a:srgbClr val="000000"/>
                </a:solidFill>
                <a:latin typeface="+mn-lt"/>
                <a:ea typeface="Arial Unicode MS" panose="020B0604020202020204" pitchFamily="34" charset="-128"/>
                <a:cs typeface="+mn-cs"/>
              </a:defRPr>
            </a:lvl1pPr>
            <a:lvl2pPr marL="742950" indent="-285750" algn="l" defTabSz="449263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10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600">
                <a:solidFill>
                  <a:srgbClr val="000000"/>
                </a:solidFill>
                <a:latin typeface="+mn-lt"/>
                <a:ea typeface="Arial Unicode MS" panose="020B0604020202020204" pitchFamily="34" charset="-128"/>
                <a:cs typeface="+mn-cs"/>
              </a:defRPr>
            </a:lvl2pPr>
            <a:lvl3pPr marL="1143000" indent="-228600" algn="l" defTabSz="449263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300">
                <a:solidFill>
                  <a:srgbClr val="000000"/>
                </a:solidFill>
                <a:latin typeface="+mn-lt"/>
                <a:ea typeface="Arial Unicode MS" panose="020B0604020202020204" pitchFamily="34" charset="-128"/>
                <a:cs typeface="+mn-cs"/>
              </a:defRPr>
            </a:lvl3pPr>
            <a:lvl4pPr marL="1600200" indent="-228600" algn="l" defTabSz="449263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5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900">
                <a:solidFill>
                  <a:srgbClr val="000000"/>
                </a:solidFill>
                <a:latin typeface="+mn-lt"/>
                <a:ea typeface="Arial Unicode MS" panose="020B0604020202020204" pitchFamily="34" charset="-128"/>
                <a:cs typeface="+mn-cs"/>
              </a:defRPr>
            </a:lvl4pPr>
            <a:lvl5pPr marL="2057400" indent="-228600" algn="l" defTabSz="449263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900">
                <a:solidFill>
                  <a:srgbClr val="000000"/>
                </a:solidFill>
                <a:latin typeface="+mn-lt"/>
                <a:ea typeface="Arial Unicode MS" panose="020B0604020202020204" pitchFamily="34" charset="-128"/>
                <a:cs typeface="+mn-cs"/>
              </a:defRPr>
            </a:lvl5pPr>
            <a:lvl6pPr marL="2514600" indent="-228600" algn="l" defTabSz="449263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75"/>
              </a:spcAft>
              <a:buClr>
                <a:srgbClr val="000000"/>
              </a:buClr>
              <a:buSzPct val="100000"/>
              <a:buFont typeface="Times New Roman" pitchFamily="16" charset="0"/>
              <a:defRPr sz="1900">
                <a:solidFill>
                  <a:srgbClr val="000000"/>
                </a:solidFill>
                <a:latin typeface="+mn-lt"/>
                <a:cs typeface="+mn-cs"/>
              </a:defRPr>
            </a:lvl6pPr>
            <a:lvl7pPr marL="2971800" indent="-228600" algn="l" defTabSz="449263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75"/>
              </a:spcAft>
              <a:buClr>
                <a:srgbClr val="000000"/>
              </a:buClr>
              <a:buSzPct val="100000"/>
              <a:buFont typeface="Times New Roman" pitchFamily="16" charset="0"/>
              <a:defRPr sz="1900">
                <a:solidFill>
                  <a:srgbClr val="000000"/>
                </a:solidFill>
                <a:latin typeface="+mn-lt"/>
                <a:cs typeface="+mn-cs"/>
              </a:defRPr>
            </a:lvl7pPr>
            <a:lvl8pPr marL="3429000" indent="-228600" algn="l" defTabSz="449263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75"/>
              </a:spcAft>
              <a:buClr>
                <a:srgbClr val="000000"/>
              </a:buClr>
              <a:buSzPct val="100000"/>
              <a:buFont typeface="Times New Roman" pitchFamily="16" charset="0"/>
              <a:defRPr sz="1900">
                <a:solidFill>
                  <a:srgbClr val="000000"/>
                </a:solidFill>
                <a:latin typeface="+mn-lt"/>
                <a:cs typeface="+mn-cs"/>
              </a:defRPr>
            </a:lvl8pPr>
            <a:lvl9pPr marL="3886200" indent="-228600" algn="l" defTabSz="449263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75"/>
              </a:spcAft>
              <a:buClr>
                <a:srgbClr val="000000"/>
              </a:buClr>
              <a:buSzPct val="100000"/>
              <a:buFont typeface="Times New Roman" pitchFamily="16" charset="0"/>
              <a:defRPr sz="1900">
                <a:solidFill>
                  <a:srgbClr val="000000"/>
                </a:solidFill>
                <a:latin typeface="+mn-lt"/>
                <a:cs typeface="+mn-cs"/>
              </a:defRPr>
            </a:lvl9pPr>
          </a:lstStyle>
          <a:p>
            <a:pPr marL="285722" indent="-285722" algn="just">
              <a:buFont typeface="Arial" panose="020B0604020202020204" pitchFamily="34" charset="0"/>
              <a:buChar char="•"/>
              <a:defRPr/>
            </a:pPr>
            <a:r>
              <a:rPr lang="it-IT" altLang="it-IT" sz="2000" kern="0" dirty="0">
                <a:solidFill>
                  <a:srgbClr val="002060"/>
                </a:solidFill>
                <a:latin typeface="Book Antiqua" panose="02040602050305030304" pitchFamily="18" charset="0"/>
              </a:rPr>
              <a:t>Il capitale investito in Immobilizzazioni è pari a 16.990,25 milioni di euro, con un incremento di  4.780 milioni di euro rispetto al Bilancio del Comune</a:t>
            </a:r>
          </a:p>
          <a:p>
            <a:pPr marL="285722" indent="-285722" algn="just">
              <a:buFont typeface="Arial" panose="020B0604020202020204" pitchFamily="34" charset="0"/>
              <a:buChar char="•"/>
              <a:defRPr/>
            </a:pPr>
            <a:r>
              <a:rPr lang="it-IT" altLang="it-IT" sz="2000" kern="0" dirty="0">
                <a:solidFill>
                  <a:srgbClr val="002060"/>
                </a:solidFill>
                <a:latin typeface="Book Antiqua" panose="02040602050305030304" pitchFamily="18" charset="0"/>
              </a:rPr>
              <a:t>Il</a:t>
            </a:r>
            <a:r>
              <a:rPr lang="it-IT" altLang="it-IT" sz="2000" b="1" kern="0" dirty="0">
                <a:solidFill>
                  <a:srgbClr val="002060"/>
                </a:solidFill>
                <a:latin typeface="Book Antiqua" panose="02040602050305030304" pitchFamily="18" charset="0"/>
              </a:rPr>
              <a:t> Patrimonio Netto </a:t>
            </a:r>
          </a:p>
          <a:p>
            <a:pPr marL="685772" lvl="1" indent="-285722" algn="just">
              <a:buFont typeface="Arial" panose="020B0604020202020204" pitchFamily="34" charset="0"/>
              <a:buChar char="•"/>
              <a:defRPr/>
            </a:pPr>
            <a:r>
              <a:rPr lang="it-IT" altLang="it-IT" sz="1600" kern="0" dirty="0">
                <a:solidFill>
                  <a:srgbClr val="002060"/>
                </a:solidFill>
                <a:latin typeface="Book Antiqua" panose="02040602050305030304" pitchFamily="18" charset="0"/>
              </a:rPr>
              <a:t>è di 9</a:t>
            </a:r>
            <a:r>
              <a:rPr lang="it-IT" sz="1600" kern="0" dirty="0">
                <a:solidFill>
                  <a:srgbClr val="002060"/>
                </a:solidFill>
                <a:latin typeface="Book Antiqua" panose="02040602050305030304" pitchFamily="18" charset="0"/>
              </a:rPr>
              <a:t>.909,65</a:t>
            </a:r>
            <a:r>
              <a:rPr lang="it-IT" sz="1600" b="1" dirty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it-IT" altLang="it-IT" sz="1600" kern="0" dirty="0">
                <a:solidFill>
                  <a:srgbClr val="002060"/>
                </a:solidFill>
                <a:latin typeface="Book Antiqua" panose="02040602050305030304" pitchFamily="18" charset="0"/>
              </a:rPr>
              <a:t>milioni di euro, di cui 300,2 milioni di competenza di terzi (soggetti che detengono quote di partecipazione in SEA S.p.A. e SPV M4 S.p.A. e nelle società controllate dai Gruppi ATM, A2A e SEA).</a:t>
            </a:r>
          </a:p>
          <a:p>
            <a:pPr marL="685772" lvl="1" indent="-285722" algn="just">
              <a:buFont typeface="Arial" panose="020B0604020202020204" pitchFamily="34" charset="0"/>
              <a:buChar char="•"/>
              <a:defRPr/>
            </a:pPr>
            <a:r>
              <a:rPr lang="it-IT" altLang="it-IT" sz="1600" kern="0" dirty="0">
                <a:solidFill>
                  <a:srgbClr val="002060"/>
                </a:solidFill>
                <a:latin typeface="Book Antiqua" panose="02040602050305030304" pitchFamily="18" charset="0"/>
              </a:rPr>
              <a:t>Il </a:t>
            </a:r>
            <a:r>
              <a:rPr lang="it-IT" altLang="it-IT" sz="1600" b="1" kern="0" dirty="0">
                <a:solidFill>
                  <a:srgbClr val="002060"/>
                </a:solidFill>
                <a:latin typeface="Book Antiqua" panose="02040602050305030304" pitchFamily="18" charset="0"/>
              </a:rPr>
              <a:t>Patrimonio Netto </a:t>
            </a:r>
            <a:r>
              <a:rPr lang="it-IT" altLang="it-IT" sz="1600" kern="0" dirty="0">
                <a:solidFill>
                  <a:srgbClr val="002060"/>
                </a:solidFill>
                <a:latin typeface="Book Antiqua" panose="02040602050305030304" pitchFamily="18" charset="0"/>
              </a:rPr>
              <a:t>finanzia il 58,3% dell’attivo immobilizzato (tale rapporto nel 2021 era pari a 58,4%).</a:t>
            </a:r>
          </a:p>
          <a:p>
            <a:pPr marL="285722" indent="-285722" algn="just">
              <a:buFont typeface="Arial" panose="020B0604020202020204" pitchFamily="34" charset="0"/>
              <a:buChar char="•"/>
              <a:defRPr/>
            </a:pPr>
            <a:r>
              <a:rPr lang="it-IT" altLang="it-IT" sz="2000" kern="0" dirty="0">
                <a:solidFill>
                  <a:srgbClr val="002060"/>
                </a:solidFill>
                <a:latin typeface="Book Antiqua" panose="02040602050305030304" pitchFamily="18" charset="0"/>
              </a:rPr>
              <a:t>I </a:t>
            </a:r>
            <a:r>
              <a:rPr lang="it-IT" altLang="it-IT" sz="2000" b="1" kern="0" dirty="0">
                <a:solidFill>
                  <a:srgbClr val="002060"/>
                </a:solidFill>
                <a:latin typeface="Book Antiqua" panose="02040602050305030304" pitchFamily="18" charset="0"/>
              </a:rPr>
              <a:t>debiti complessivi </a:t>
            </a:r>
            <a:r>
              <a:rPr lang="it-IT" altLang="it-IT" sz="2000" kern="0" dirty="0">
                <a:solidFill>
                  <a:srgbClr val="002060"/>
                </a:solidFill>
                <a:latin typeface="Book Antiqua" panose="02040602050305030304" pitchFamily="18" charset="0"/>
              </a:rPr>
              <a:t>passano da 5.323,9</a:t>
            </a:r>
            <a:r>
              <a:rPr lang="it-IT" sz="2000" b="1" dirty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it-IT" altLang="it-IT" sz="2000" kern="0" dirty="0">
                <a:solidFill>
                  <a:srgbClr val="002060"/>
                </a:solidFill>
                <a:latin typeface="Book Antiqua" panose="02040602050305030304" pitchFamily="18" charset="0"/>
              </a:rPr>
              <a:t>milioni di euro del Comune di Milano a 11.768,5 milioni di euro del Bilancio Consolidato. </a:t>
            </a:r>
          </a:p>
          <a:p>
            <a:pPr marL="285722" indent="-285722" algn="just">
              <a:buFont typeface="Arial" panose="020B0604020202020204" pitchFamily="34" charset="0"/>
              <a:buChar char="•"/>
              <a:defRPr/>
            </a:pPr>
            <a:r>
              <a:rPr lang="it-IT" altLang="it-IT" sz="2000" kern="0" dirty="0">
                <a:solidFill>
                  <a:srgbClr val="002060"/>
                </a:solidFill>
                <a:latin typeface="Book Antiqua" panose="02040602050305030304" pitchFamily="18" charset="0"/>
              </a:rPr>
              <a:t>Le </a:t>
            </a:r>
            <a:r>
              <a:rPr lang="it-IT" altLang="it-IT" sz="2000" b="1" kern="0" dirty="0">
                <a:solidFill>
                  <a:srgbClr val="002060"/>
                </a:solidFill>
                <a:latin typeface="Book Antiqua" panose="02040602050305030304" pitchFamily="18" charset="0"/>
              </a:rPr>
              <a:t>disponibilità liquide</a:t>
            </a:r>
            <a:r>
              <a:rPr lang="it-IT" altLang="it-IT" sz="2000" kern="0" dirty="0">
                <a:solidFill>
                  <a:srgbClr val="002060"/>
                </a:solidFill>
                <a:latin typeface="Book Antiqua" panose="02040602050305030304" pitchFamily="18" charset="0"/>
              </a:rPr>
              <a:t>, per un totale di 3.961,6 milioni di euro, sono pari al 33,7% dei debiti complessivi, mentre superano l’importo dei debiti non derivanti da finanziamento attestandosi al 113,4%</a:t>
            </a:r>
          </a:p>
          <a:p>
            <a:pPr marL="0" indent="0">
              <a:defRPr/>
            </a:pPr>
            <a:endParaRPr lang="it-IT" sz="1800" kern="0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857176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1"/>
          <p:cNvSpPr txBox="1">
            <a:spLocks noChangeArrowheads="1"/>
          </p:cNvSpPr>
          <p:nvPr/>
        </p:nvSpPr>
        <p:spPr bwMode="auto">
          <a:xfrm>
            <a:off x="755650" y="376238"/>
            <a:ext cx="8208963" cy="703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9991" tIns="44996" rIns="89991" bIns="44996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itchFamily="34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itchFamily="34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itchFamily="34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itchFamily="34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itchFamily="34" charset="-128"/>
              </a:defRPr>
            </a:lvl5pPr>
            <a:lvl6pPr marL="2513013" indent="-227013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itchFamily="34" charset="-128"/>
              </a:defRPr>
            </a:lvl6pPr>
            <a:lvl7pPr marL="2970213" indent="-227013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itchFamily="34" charset="-128"/>
              </a:defRPr>
            </a:lvl7pPr>
            <a:lvl8pPr marL="3427413" indent="-227013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itchFamily="34" charset="-128"/>
              </a:defRPr>
            </a:lvl8pPr>
            <a:lvl9pPr marL="3884613" indent="-227013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itchFamily="34" charset="-128"/>
              </a:defRPr>
            </a:lvl9pPr>
          </a:lstStyle>
          <a:p>
            <a:pPr eaLnBrk="1" hangingPunct="1">
              <a:buSzPct val="100000"/>
            </a:pPr>
            <a:r>
              <a:rPr lang="it-IT" altLang="it-IT" sz="2400" b="1" dirty="0">
                <a:solidFill>
                  <a:srgbClr val="FF0000"/>
                </a:solidFill>
                <a:latin typeface="Book Antiqua" panose="02040602050305030304" pitchFamily="18" charset="0"/>
              </a:rPr>
              <a:t>Il Conto Economico di Gruppo in confronto a quello del Comune di Milano stand alone</a:t>
            </a:r>
          </a:p>
        </p:txBody>
      </p:sp>
      <p:sp>
        <p:nvSpPr>
          <p:cNvPr id="19459" name="AutoShape 5" descr="😀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252413" y="714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1" tIns="45716" rIns="91431" bIns="45716"/>
          <a:lstStyle/>
          <a:p>
            <a:endParaRPr lang="it-IT" altLang="it-IT"/>
          </a:p>
        </p:txBody>
      </p:sp>
      <p:sp>
        <p:nvSpPr>
          <p:cNvPr id="6" name="Rettangolo 5"/>
          <p:cNvSpPr/>
          <p:nvPr/>
        </p:nvSpPr>
        <p:spPr>
          <a:xfrm>
            <a:off x="1115715" y="5827671"/>
            <a:ext cx="204895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eaLnBrk="1" hangingPunct="1">
              <a:buSzPct val="100000"/>
            </a:pPr>
            <a:r>
              <a:rPr lang="it-IT" altLang="it-IT" sz="1400" dirty="0">
                <a:solidFill>
                  <a:schemeClr val="tx1"/>
                </a:solidFill>
                <a:latin typeface="Book Antiqua" panose="02040602050305030304" pitchFamily="18" charset="0"/>
              </a:rPr>
              <a:t>(dati in milioni di euro)</a:t>
            </a:r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31739" y="1548585"/>
            <a:ext cx="6572250" cy="381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663007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i Office">
  <a:themeElements>
    <a:clrScheme name="Tema di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ema di Office">
      <a:majorFont>
        <a:latin typeface="Arial"/>
        <a:ea typeface=""/>
        <a:cs typeface="Arial Unicode MS"/>
      </a:majorFont>
      <a:minorFont>
        <a:latin typeface="Arial"/>
        <a:ea typeface=""/>
        <a:cs typeface="Arial Unicode M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altLang="it-IT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Calibri" pitchFamily="32" charset="0"/>
            <a:cs typeface="Arial Unicode M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altLang="it-IT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Calibri" pitchFamily="32" charset="0"/>
            <a:cs typeface="Arial Unicode MS" charset="0"/>
          </a:defRPr>
        </a:defPPr>
      </a:lstStyle>
    </a:lnDef>
  </a:objectDefaults>
  <a:extraClrSchemeLst>
    <a:extraClrScheme>
      <a:clrScheme name="Tema di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i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5194</TotalTime>
  <Words>792</Words>
  <Application>Microsoft Office PowerPoint</Application>
  <PresentationFormat>Personalizzato</PresentationFormat>
  <Paragraphs>83</Paragraphs>
  <Slides>14</Slides>
  <Notes>14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8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14</vt:i4>
      </vt:variant>
    </vt:vector>
  </HeadingPairs>
  <TitlesOfParts>
    <vt:vector size="23" baseType="lpstr">
      <vt:lpstr>Arial</vt:lpstr>
      <vt:lpstr>Arial Unicode MS</vt:lpstr>
      <vt:lpstr>Book Antiqua</vt:lpstr>
      <vt:lpstr>Calibri</vt:lpstr>
      <vt:lpstr>Frutiger</vt:lpstr>
      <vt:lpstr>Frutiger 75 Black</vt:lpstr>
      <vt:lpstr>Times New Roman</vt:lpstr>
      <vt:lpstr>Wingdings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Fabio Famoso</dc:creator>
  <cp:lastModifiedBy>Giovanni Paese</cp:lastModifiedBy>
  <cp:revision>348</cp:revision>
  <cp:lastPrinted>2023-09-12T09:23:40Z</cp:lastPrinted>
  <dcterms:created xsi:type="dcterms:W3CDTF">2015-12-16T11:13:48Z</dcterms:created>
  <dcterms:modified xsi:type="dcterms:W3CDTF">2023-09-13T13:38:13Z</dcterms:modified>
</cp:coreProperties>
</file>