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59" r:id="rId8"/>
    <p:sldId id="260" r:id="rId9"/>
    <p:sldId id="261" r:id="rId10"/>
    <p:sldId id="297" r:id="rId11"/>
    <p:sldId id="262" r:id="rId12"/>
    <p:sldId id="263" r:id="rId13"/>
    <p:sldId id="268" r:id="rId14"/>
    <p:sldId id="269" r:id="rId15"/>
    <p:sldId id="270" r:id="rId16"/>
    <p:sldId id="278" r:id="rId17"/>
    <p:sldId id="281" r:id="rId18"/>
    <p:sldId id="280" r:id="rId19"/>
    <p:sldId id="282" r:id="rId20"/>
    <p:sldId id="283" r:id="rId21"/>
    <p:sldId id="284" r:id="rId22"/>
    <p:sldId id="285" r:id="rId23"/>
    <p:sldId id="295" r:id="rId24"/>
    <p:sldId id="298" r:id="rId25"/>
    <p:sldId id="296" r:id="rId26"/>
  </p:sldIdLst>
  <p:sldSz cx="18288000" cy="10287000"/>
  <p:notesSz cx="18288000" cy="10287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80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3E4DF"/>
          </a:solidFill>
        </p:spPr>
        <p:txBody>
          <a:bodyPr wrap="square" lIns="0" tIns="0" rIns="0" bIns="0" rtlCol="0"/>
          <a:lstStyle/>
          <a:p>
            <a:endParaRPr/>
          </a:p>
        </p:txBody>
      </p:sp>
      <p:sp>
        <p:nvSpPr>
          <p:cNvPr id="2" name="Holder 2"/>
          <p:cNvSpPr>
            <a:spLocks noGrp="1"/>
          </p:cNvSpPr>
          <p:nvPr>
            <p:ph type="title"/>
          </p:nvPr>
        </p:nvSpPr>
        <p:spPr>
          <a:xfrm>
            <a:off x="6775002" y="1283368"/>
            <a:ext cx="4737994" cy="787400"/>
          </a:xfrm>
          <a:prstGeom prst="rect">
            <a:avLst/>
          </a:prstGeom>
        </p:spPr>
        <p:txBody>
          <a:bodyPr wrap="square" lIns="0" tIns="0" rIns="0" bIns="0">
            <a:spAutoFit/>
          </a:bodyPr>
          <a:lstStyle>
            <a:lvl1pPr>
              <a:defRPr sz="5000" b="1" i="0">
                <a:solidFill>
                  <a:schemeClr val="tx1"/>
                </a:solidFill>
                <a:latin typeface="Arial"/>
                <a:cs typeface="Arial"/>
              </a:defRPr>
            </a:lvl1pPr>
          </a:lstStyle>
          <a:p>
            <a:endParaRPr/>
          </a:p>
        </p:txBody>
      </p:sp>
      <p:sp>
        <p:nvSpPr>
          <p:cNvPr id="3" name="Holder 3"/>
          <p:cNvSpPr>
            <a:spLocks noGrp="1"/>
          </p:cNvSpPr>
          <p:nvPr>
            <p:ph type="body" idx="1"/>
          </p:nvPr>
        </p:nvSpPr>
        <p:spPr>
          <a:xfrm>
            <a:off x="4206079" y="3971473"/>
            <a:ext cx="9875840" cy="2966720"/>
          </a:xfrm>
          <a:prstGeom prst="rect">
            <a:avLst/>
          </a:prstGeom>
        </p:spPr>
        <p:txBody>
          <a:bodyPr wrap="square" lIns="0" tIns="0" rIns="0" bIns="0">
            <a:spAutoFit/>
          </a:bodyPr>
          <a:lstStyle>
            <a:lvl1pPr>
              <a:defRPr sz="2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2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9.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9.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8.png"/><Relationship Id="rId2"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7.png"/><Relationship Id="rId5" Type="http://schemas.openxmlformats.org/officeDocument/2006/relationships/image" Target="../media/image58.png"/><Relationship Id="rId15" Type="http://schemas.openxmlformats.org/officeDocument/2006/relationships/image" Target="../media/image11.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5.png"/><Relationship Id="rId1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2.png"/><Relationship Id="rId4" Type="http://schemas.openxmlformats.org/officeDocument/2006/relationships/image" Target="../media/image9.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3E4DF"/>
          </a:solidFill>
        </p:spPr>
        <p:txBody>
          <a:bodyPr wrap="square" lIns="0" tIns="0" rIns="0" bIns="0" rtlCol="0"/>
          <a:lstStyle/>
          <a:p>
            <a:endParaRPr/>
          </a:p>
        </p:txBody>
      </p:sp>
      <p:grpSp>
        <p:nvGrpSpPr>
          <p:cNvPr id="3" name="object 3"/>
          <p:cNvGrpSpPr/>
          <p:nvPr/>
        </p:nvGrpSpPr>
        <p:grpSpPr>
          <a:xfrm>
            <a:off x="5331561" y="0"/>
            <a:ext cx="12956540" cy="10287000"/>
            <a:chOff x="5331561" y="0"/>
            <a:chExt cx="12956540" cy="10287000"/>
          </a:xfrm>
        </p:grpSpPr>
        <p:sp>
          <p:nvSpPr>
            <p:cNvPr id="4" name="object 4"/>
            <p:cNvSpPr/>
            <p:nvPr/>
          </p:nvSpPr>
          <p:spPr>
            <a:xfrm>
              <a:off x="10882803" y="0"/>
              <a:ext cx="4647565" cy="1402080"/>
            </a:xfrm>
            <a:custGeom>
              <a:avLst/>
              <a:gdLst/>
              <a:ahLst/>
              <a:cxnLst/>
              <a:rect l="l" t="t" r="r" b="b"/>
              <a:pathLst>
                <a:path w="4647565" h="1402080">
                  <a:moveTo>
                    <a:pt x="3838248" y="1401467"/>
                  </a:moveTo>
                  <a:lnTo>
                    <a:pt x="809166" y="1401467"/>
                  </a:lnTo>
                  <a:lnTo>
                    <a:pt x="0" y="0"/>
                  </a:lnTo>
                  <a:lnTo>
                    <a:pt x="4647415" y="0"/>
                  </a:lnTo>
                  <a:lnTo>
                    <a:pt x="3838248" y="1401467"/>
                  </a:lnTo>
                  <a:close/>
                </a:path>
              </a:pathLst>
            </a:custGeom>
            <a:solidFill>
              <a:srgbClr val="D8A21D"/>
            </a:solidFill>
          </p:spPr>
          <p:txBody>
            <a:bodyPr wrap="square" lIns="0" tIns="0" rIns="0" bIns="0" rtlCol="0"/>
            <a:lstStyle/>
            <a:p>
              <a:endParaRPr/>
            </a:p>
          </p:txBody>
        </p:sp>
        <p:sp>
          <p:nvSpPr>
            <p:cNvPr id="5" name="object 5"/>
            <p:cNvSpPr/>
            <p:nvPr/>
          </p:nvSpPr>
          <p:spPr>
            <a:xfrm>
              <a:off x="14983967" y="0"/>
              <a:ext cx="3304540" cy="4053840"/>
            </a:xfrm>
            <a:custGeom>
              <a:avLst/>
              <a:gdLst/>
              <a:ahLst/>
              <a:cxnLst/>
              <a:rect l="l" t="t" r="r" b="b"/>
              <a:pathLst>
                <a:path w="3304540" h="4053840">
                  <a:moveTo>
                    <a:pt x="3304031" y="4053342"/>
                  </a:moveTo>
                  <a:lnTo>
                    <a:pt x="1416308" y="4053342"/>
                  </a:lnTo>
                  <a:lnTo>
                    <a:pt x="0" y="1619064"/>
                  </a:lnTo>
                  <a:lnTo>
                    <a:pt x="941999" y="0"/>
                  </a:lnTo>
                  <a:lnTo>
                    <a:pt x="3304031" y="0"/>
                  </a:lnTo>
                  <a:lnTo>
                    <a:pt x="3304031" y="4053342"/>
                  </a:lnTo>
                  <a:close/>
                </a:path>
              </a:pathLst>
            </a:custGeom>
            <a:solidFill>
              <a:srgbClr val="668395"/>
            </a:solidFill>
          </p:spPr>
          <p:txBody>
            <a:bodyPr wrap="square" lIns="0" tIns="0" rIns="0" bIns="0" rtlCol="0"/>
            <a:lstStyle/>
            <a:p>
              <a:endParaRPr/>
            </a:p>
          </p:txBody>
        </p:sp>
        <p:pic>
          <p:nvPicPr>
            <p:cNvPr id="6" name="object 6"/>
            <p:cNvPicPr/>
            <p:nvPr/>
          </p:nvPicPr>
          <p:blipFill>
            <a:blip r:embed="rId2" cstate="print"/>
            <a:stretch>
              <a:fillRect/>
            </a:stretch>
          </p:blipFill>
          <p:spPr>
            <a:xfrm>
              <a:off x="10137556" y="1653119"/>
              <a:ext cx="6058143" cy="5246363"/>
            </a:xfrm>
            <a:prstGeom prst="rect">
              <a:avLst/>
            </a:prstGeom>
          </p:spPr>
        </p:pic>
        <p:pic>
          <p:nvPicPr>
            <p:cNvPr id="7" name="object 7"/>
            <p:cNvPicPr/>
            <p:nvPr/>
          </p:nvPicPr>
          <p:blipFill>
            <a:blip r:embed="rId3" cstate="print"/>
            <a:stretch>
              <a:fillRect/>
            </a:stretch>
          </p:blipFill>
          <p:spPr>
            <a:xfrm>
              <a:off x="14907767" y="4375556"/>
              <a:ext cx="3380231" cy="5246369"/>
            </a:xfrm>
            <a:prstGeom prst="rect">
              <a:avLst/>
            </a:prstGeom>
          </p:spPr>
        </p:pic>
        <p:sp>
          <p:nvSpPr>
            <p:cNvPr id="8" name="object 8"/>
            <p:cNvSpPr/>
            <p:nvPr/>
          </p:nvSpPr>
          <p:spPr>
            <a:xfrm>
              <a:off x="10202422" y="7151125"/>
              <a:ext cx="5928995" cy="3136265"/>
            </a:xfrm>
            <a:custGeom>
              <a:avLst/>
              <a:gdLst/>
              <a:ahLst/>
              <a:cxnLst/>
              <a:rect l="l" t="t" r="r" b="b"/>
              <a:pathLst>
                <a:path w="5928994" h="3136265">
                  <a:moveTo>
                    <a:pt x="5585980" y="3135873"/>
                  </a:moveTo>
                  <a:lnTo>
                    <a:pt x="342408" y="3135873"/>
                  </a:lnTo>
                  <a:lnTo>
                    <a:pt x="0" y="2547373"/>
                  </a:lnTo>
                  <a:lnTo>
                    <a:pt x="1482116" y="0"/>
                  </a:lnTo>
                  <a:lnTo>
                    <a:pt x="4446296" y="0"/>
                  </a:lnTo>
                  <a:lnTo>
                    <a:pt x="5928381" y="2547358"/>
                  </a:lnTo>
                  <a:lnTo>
                    <a:pt x="5585980" y="3135873"/>
                  </a:lnTo>
                  <a:close/>
                </a:path>
              </a:pathLst>
            </a:custGeom>
            <a:solidFill>
              <a:srgbClr val="982075"/>
            </a:solidFill>
          </p:spPr>
          <p:txBody>
            <a:bodyPr wrap="square" lIns="0" tIns="0" rIns="0" bIns="0" rtlCol="0"/>
            <a:lstStyle/>
            <a:p>
              <a:endParaRPr/>
            </a:p>
          </p:txBody>
        </p:sp>
        <p:sp>
          <p:nvSpPr>
            <p:cNvPr id="9" name="object 9"/>
            <p:cNvSpPr/>
            <p:nvPr/>
          </p:nvSpPr>
          <p:spPr>
            <a:xfrm>
              <a:off x="16152554" y="9879085"/>
              <a:ext cx="2135505" cy="408305"/>
            </a:xfrm>
            <a:custGeom>
              <a:avLst/>
              <a:gdLst/>
              <a:ahLst/>
              <a:cxnLst/>
              <a:rect l="l" t="t" r="r" b="b"/>
              <a:pathLst>
                <a:path w="2135505" h="408304">
                  <a:moveTo>
                    <a:pt x="2135445" y="407913"/>
                  </a:moveTo>
                  <a:lnTo>
                    <a:pt x="0" y="407913"/>
                  </a:lnTo>
                  <a:lnTo>
                    <a:pt x="237334" y="0"/>
                  </a:lnTo>
                  <a:lnTo>
                    <a:pt x="2135445" y="0"/>
                  </a:lnTo>
                  <a:lnTo>
                    <a:pt x="2135445" y="407913"/>
                  </a:lnTo>
                  <a:close/>
                </a:path>
              </a:pathLst>
            </a:custGeom>
            <a:solidFill>
              <a:srgbClr val="97B04D"/>
            </a:solidFill>
          </p:spPr>
          <p:txBody>
            <a:bodyPr wrap="square" lIns="0" tIns="0" rIns="0" bIns="0" rtlCol="0"/>
            <a:lstStyle/>
            <a:p>
              <a:endParaRPr/>
            </a:p>
          </p:txBody>
        </p:sp>
        <p:pic>
          <p:nvPicPr>
            <p:cNvPr id="10" name="object 10"/>
            <p:cNvPicPr/>
            <p:nvPr/>
          </p:nvPicPr>
          <p:blipFill>
            <a:blip r:embed="rId4" cstate="print"/>
            <a:stretch>
              <a:fillRect/>
            </a:stretch>
          </p:blipFill>
          <p:spPr>
            <a:xfrm>
              <a:off x="5331561" y="0"/>
              <a:ext cx="6058174" cy="4024661"/>
            </a:xfrm>
            <a:prstGeom prst="rect">
              <a:avLst/>
            </a:prstGeom>
          </p:spPr>
        </p:pic>
      </p:grpSp>
      <p:sp>
        <p:nvSpPr>
          <p:cNvPr id="11" name="object 11"/>
          <p:cNvSpPr/>
          <p:nvPr/>
        </p:nvSpPr>
        <p:spPr>
          <a:xfrm>
            <a:off x="379564" y="398626"/>
            <a:ext cx="4210685" cy="6419850"/>
          </a:xfrm>
          <a:custGeom>
            <a:avLst/>
            <a:gdLst/>
            <a:ahLst/>
            <a:cxnLst/>
            <a:rect l="l" t="t" r="r" b="b"/>
            <a:pathLst>
              <a:path w="4210685" h="6419850">
                <a:moveTo>
                  <a:pt x="4210316" y="0"/>
                </a:moveTo>
                <a:lnTo>
                  <a:pt x="0" y="0"/>
                </a:lnTo>
                <a:lnTo>
                  <a:pt x="0" y="88950"/>
                </a:lnTo>
                <a:lnTo>
                  <a:pt x="0" y="6419520"/>
                </a:lnTo>
                <a:lnTo>
                  <a:pt x="89484" y="6419520"/>
                </a:lnTo>
                <a:lnTo>
                  <a:pt x="89484" y="88950"/>
                </a:lnTo>
                <a:lnTo>
                  <a:pt x="4210316" y="88950"/>
                </a:lnTo>
                <a:lnTo>
                  <a:pt x="4210316" y="0"/>
                </a:lnTo>
                <a:close/>
              </a:path>
            </a:pathLst>
          </a:custGeom>
          <a:solidFill>
            <a:srgbClr val="D8A21D"/>
          </a:solidFill>
        </p:spPr>
        <p:txBody>
          <a:bodyPr wrap="square" lIns="0" tIns="0" rIns="0" bIns="0" rtlCol="0"/>
          <a:lstStyle/>
          <a:p>
            <a:endParaRPr/>
          </a:p>
        </p:txBody>
      </p:sp>
      <p:sp>
        <p:nvSpPr>
          <p:cNvPr id="12" name="object 12"/>
          <p:cNvSpPr/>
          <p:nvPr/>
        </p:nvSpPr>
        <p:spPr>
          <a:xfrm>
            <a:off x="283529" y="938093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3" name="object 13"/>
          <p:cNvSpPr/>
          <p:nvPr/>
        </p:nvSpPr>
        <p:spPr>
          <a:xfrm>
            <a:off x="283529" y="990234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4" name="object 14"/>
          <p:cNvSpPr/>
          <p:nvPr/>
        </p:nvSpPr>
        <p:spPr>
          <a:xfrm>
            <a:off x="807896" y="938093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5" name="object 15"/>
          <p:cNvSpPr/>
          <p:nvPr/>
        </p:nvSpPr>
        <p:spPr>
          <a:xfrm>
            <a:off x="807896" y="990234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6" name="object 16"/>
          <p:cNvSpPr/>
          <p:nvPr/>
        </p:nvSpPr>
        <p:spPr>
          <a:xfrm>
            <a:off x="1332281" y="938093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7" name="object 17"/>
          <p:cNvSpPr/>
          <p:nvPr/>
        </p:nvSpPr>
        <p:spPr>
          <a:xfrm>
            <a:off x="1332281" y="990234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8" name="object 18"/>
          <p:cNvSpPr/>
          <p:nvPr/>
        </p:nvSpPr>
        <p:spPr>
          <a:xfrm>
            <a:off x="1856665" y="938093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9" name="object 19"/>
          <p:cNvSpPr/>
          <p:nvPr/>
        </p:nvSpPr>
        <p:spPr>
          <a:xfrm>
            <a:off x="1856665" y="990234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pic>
        <p:nvPicPr>
          <p:cNvPr id="20" name="object 20"/>
          <p:cNvPicPr/>
          <p:nvPr/>
        </p:nvPicPr>
        <p:blipFill>
          <a:blip r:embed="rId5" cstate="print"/>
          <a:stretch>
            <a:fillRect/>
          </a:stretch>
        </p:blipFill>
        <p:spPr>
          <a:xfrm>
            <a:off x="2562241" y="5028133"/>
            <a:ext cx="8181959" cy="3124199"/>
          </a:xfrm>
          <a:prstGeom prst="rect">
            <a:avLst/>
          </a:prstGeom>
        </p:spPr>
      </p:pic>
      <p:grpSp>
        <p:nvGrpSpPr>
          <p:cNvPr id="21" name="object 21"/>
          <p:cNvGrpSpPr/>
          <p:nvPr/>
        </p:nvGrpSpPr>
        <p:grpSpPr>
          <a:xfrm>
            <a:off x="0" y="513791"/>
            <a:ext cx="3051810" cy="3860800"/>
            <a:chOff x="0" y="513791"/>
            <a:chExt cx="3051810" cy="3860800"/>
          </a:xfrm>
        </p:grpSpPr>
        <p:pic>
          <p:nvPicPr>
            <p:cNvPr id="22" name="object 22"/>
            <p:cNvPicPr/>
            <p:nvPr/>
          </p:nvPicPr>
          <p:blipFill>
            <a:blip r:embed="rId6" cstate="print"/>
            <a:stretch>
              <a:fillRect/>
            </a:stretch>
          </p:blipFill>
          <p:spPr>
            <a:xfrm>
              <a:off x="622505" y="513791"/>
              <a:ext cx="2428874" cy="971549"/>
            </a:xfrm>
            <a:prstGeom prst="rect">
              <a:avLst/>
            </a:prstGeom>
          </p:spPr>
        </p:pic>
        <p:pic>
          <p:nvPicPr>
            <p:cNvPr id="23" name="object 23"/>
            <p:cNvPicPr/>
            <p:nvPr/>
          </p:nvPicPr>
          <p:blipFill>
            <a:blip r:embed="rId7" cstate="print"/>
            <a:stretch>
              <a:fillRect/>
            </a:stretch>
          </p:blipFill>
          <p:spPr>
            <a:xfrm>
              <a:off x="0" y="1401476"/>
              <a:ext cx="2734560" cy="1200149"/>
            </a:xfrm>
            <a:prstGeom prst="rect">
              <a:avLst/>
            </a:prstGeom>
          </p:spPr>
        </p:pic>
        <p:pic>
          <p:nvPicPr>
            <p:cNvPr id="24" name="object 24"/>
            <p:cNvPicPr/>
            <p:nvPr/>
          </p:nvPicPr>
          <p:blipFill>
            <a:blip r:embed="rId8" cstate="print"/>
            <a:stretch>
              <a:fillRect/>
            </a:stretch>
          </p:blipFill>
          <p:spPr>
            <a:xfrm>
              <a:off x="622505" y="2571923"/>
              <a:ext cx="2266949" cy="904868"/>
            </a:xfrm>
            <a:prstGeom prst="rect">
              <a:avLst/>
            </a:prstGeom>
          </p:spPr>
        </p:pic>
        <p:pic>
          <p:nvPicPr>
            <p:cNvPr id="25" name="object 25"/>
            <p:cNvPicPr/>
            <p:nvPr/>
          </p:nvPicPr>
          <p:blipFill>
            <a:blip r:embed="rId9" cstate="print"/>
            <a:stretch>
              <a:fillRect/>
            </a:stretch>
          </p:blipFill>
          <p:spPr>
            <a:xfrm>
              <a:off x="322472" y="3478773"/>
              <a:ext cx="2238374" cy="895349"/>
            </a:xfrm>
            <a:prstGeom prst="rect">
              <a:avLst/>
            </a:prstGeom>
          </p:spPr>
        </p:pic>
      </p:grpSp>
      <p:grpSp>
        <p:nvGrpSpPr>
          <p:cNvPr id="26" name="object 26"/>
          <p:cNvGrpSpPr/>
          <p:nvPr/>
        </p:nvGrpSpPr>
        <p:grpSpPr>
          <a:xfrm>
            <a:off x="2484732" y="9137446"/>
            <a:ext cx="2362200" cy="990600"/>
            <a:chOff x="2484732" y="9137446"/>
            <a:chExt cx="2362200" cy="990600"/>
          </a:xfrm>
        </p:grpSpPr>
        <p:sp>
          <p:nvSpPr>
            <p:cNvPr id="27" name="object 27"/>
            <p:cNvSpPr/>
            <p:nvPr/>
          </p:nvSpPr>
          <p:spPr>
            <a:xfrm>
              <a:off x="2823004" y="9491461"/>
              <a:ext cx="422275" cy="437515"/>
            </a:xfrm>
            <a:custGeom>
              <a:avLst/>
              <a:gdLst/>
              <a:ahLst/>
              <a:cxnLst/>
              <a:rect l="l" t="t" r="r" b="b"/>
              <a:pathLst>
                <a:path w="422275" h="437515">
                  <a:moveTo>
                    <a:pt x="242852" y="436942"/>
                  </a:moveTo>
                  <a:lnTo>
                    <a:pt x="148576" y="426581"/>
                  </a:lnTo>
                  <a:lnTo>
                    <a:pt x="89488" y="329125"/>
                  </a:lnTo>
                  <a:lnTo>
                    <a:pt x="43940" y="224455"/>
                  </a:lnTo>
                  <a:lnTo>
                    <a:pt x="0" y="129393"/>
                  </a:lnTo>
                  <a:lnTo>
                    <a:pt x="27150" y="73484"/>
                  </a:lnTo>
                  <a:lnTo>
                    <a:pt x="149397" y="0"/>
                  </a:lnTo>
                  <a:lnTo>
                    <a:pt x="319551" y="31151"/>
                  </a:lnTo>
                  <a:lnTo>
                    <a:pt x="421794" y="126213"/>
                  </a:lnTo>
                  <a:lnTo>
                    <a:pt x="421794" y="172547"/>
                  </a:lnTo>
                  <a:lnTo>
                    <a:pt x="417006" y="228456"/>
                  </a:lnTo>
                  <a:lnTo>
                    <a:pt x="397823" y="289186"/>
                  </a:lnTo>
                  <a:lnTo>
                    <a:pt x="369852" y="340307"/>
                  </a:lnTo>
                  <a:lnTo>
                    <a:pt x="326732" y="390608"/>
                  </a:lnTo>
                  <a:lnTo>
                    <a:pt x="281184" y="427367"/>
                  </a:lnTo>
                  <a:lnTo>
                    <a:pt x="242852" y="436942"/>
                  </a:lnTo>
                  <a:close/>
                </a:path>
              </a:pathLst>
            </a:custGeom>
            <a:solidFill>
              <a:srgbClr val="F9D3E2"/>
            </a:solidFill>
          </p:spPr>
          <p:txBody>
            <a:bodyPr wrap="square" lIns="0" tIns="0" rIns="0" bIns="0" rtlCol="0"/>
            <a:lstStyle/>
            <a:p>
              <a:endParaRPr/>
            </a:p>
          </p:txBody>
        </p:sp>
        <p:pic>
          <p:nvPicPr>
            <p:cNvPr id="28" name="object 28"/>
            <p:cNvPicPr/>
            <p:nvPr/>
          </p:nvPicPr>
          <p:blipFill>
            <a:blip r:embed="rId10" cstate="print"/>
            <a:stretch>
              <a:fillRect/>
            </a:stretch>
          </p:blipFill>
          <p:spPr>
            <a:xfrm>
              <a:off x="2484732" y="9137446"/>
              <a:ext cx="2362199" cy="990599"/>
            </a:xfrm>
            <a:prstGeom prst="rect">
              <a:avLst/>
            </a:prstGeom>
          </p:spPr>
        </p:pic>
      </p:grpSp>
      <p:pic>
        <p:nvPicPr>
          <p:cNvPr id="29" name="object 29"/>
          <p:cNvPicPr/>
          <p:nvPr/>
        </p:nvPicPr>
        <p:blipFill>
          <a:blip r:embed="rId11" cstate="print"/>
          <a:stretch>
            <a:fillRect/>
          </a:stretch>
        </p:blipFill>
        <p:spPr>
          <a:xfrm>
            <a:off x="5023256" y="9183592"/>
            <a:ext cx="2076449" cy="695309"/>
          </a:xfrm>
          <a:prstGeom prst="rect">
            <a:avLst/>
          </a:prstGeom>
        </p:spPr>
      </p:pic>
      <p:pic>
        <p:nvPicPr>
          <p:cNvPr id="30" name="object 30"/>
          <p:cNvPicPr/>
          <p:nvPr/>
        </p:nvPicPr>
        <p:blipFill>
          <a:blip r:embed="rId12" cstate="print"/>
          <a:stretch>
            <a:fillRect/>
          </a:stretch>
        </p:blipFill>
        <p:spPr>
          <a:xfrm>
            <a:off x="7514356" y="8960022"/>
            <a:ext cx="1847849" cy="12001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16130"/>
            <a:ext cx="10951845" cy="1601470"/>
          </a:xfrm>
          <a:custGeom>
            <a:avLst/>
            <a:gdLst/>
            <a:ahLst/>
            <a:cxnLst/>
            <a:rect l="l" t="t" r="r" b="b"/>
            <a:pathLst>
              <a:path w="10951845" h="1601470">
                <a:moveTo>
                  <a:pt x="10799381" y="1600877"/>
                </a:moveTo>
                <a:lnTo>
                  <a:pt x="0" y="1600877"/>
                </a:lnTo>
                <a:lnTo>
                  <a:pt x="0" y="0"/>
                </a:lnTo>
                <a:lnTo>
                  <a:pt x="10799368" y="0"/>
                </a:lnTo>
                <a:lnTo>
                  <a:pt x="10847545" y="7769"/>
                </a:lnTo>
                <a:lnTo>
                  <a:pt x="10889381" y="29404"/>
                </a:lnTo>
                <a:lnTo>
                  <a:pt x="10922369" y="62394"/>
                </a:lnTo>
                <a:lnTo>
                  <a:pt x="10944000" y="104230"/>
                </a:lnTo>
                <a:lnTo>
                  <a:pt x="10951759" y="152343"/>
                </a:lnTo>
                <a:lnTo>
                  <a:pt x="10951759" y="1448536"/>
                </a:lnTo>
                <a:lnTo>
                  <a:pt x="10944000" y="1496649"/>
                </a:lnTo>
                <a:lnTo>
                  <a:pt x="10922369" y="1538484"/>
                </a:lnTo>
                <a:lnTo>
                  <a:pt x="10889381" y="1571475"/>
                </a:lnTo>
                <a:lnTo>
                  <a:pt x="10847545" y="1593110"/>
                </a:lnTo>
                <a:lnTo>
                  <a:pt x="10799381" y="1600877"/>
                </a:lnTo>
                <a:close/>
              </a:path>
            </a:pathLst>
          </a:custGeom>
          <a:solidFill>
            <a:srgbClr val="D8A21D"/>
          </a:solidFill>
        </p:spPr>
        <p:txBody>
          <a:bodyPr wrap="square" lIns="0" tIns="0" rIns="0" bIns="0" rtlCol="0"/>
          <a:lstStyle/>
          <a:p>
            <a:endParaRPr/>
          </a:p>
        </p:txBody>
      </p:sp>
      <p:pic>
        <p:nvPicPr>
          <p:cNvPr id="3" name="object 3"/>
          <p:cNvPicPr/>
          <p:nvPr/>
        </p:nvPicPr>
        <p:blipFill>
          <a:blip r:embed="rId2" cstate="print"/>
          <a:stretch>
            <a:fillRect/>
          </a:stretch>
        </p:blipFill>
        <p:spPr>
          <a:xfrm>
            <a:off x="14920416" y="3120084"/>
            <a:ext cx="3367582" cy="4050944"/>
          </a:xfrm>
          <a:prstGeom prst="rect">
            <a:avLst/>
          </a:prstGeom>
        </p:spPr>
      </p:pic>
      <p:sp>
        <p:nvSpPr>
          <p:cNvPr id="4" name="object 4"/>
          <p:cNvSpPr/>
          <p:nvPr/>
        </p:nvSpPr>
        <p:spPr>
          <a:xfrm>
            <a:off x="14920417" y="1"/>
            <a:ext cx="3368040" cy="2943225"/>
          </a:xfrm>
          <a:custGeom>
            <a:avLst/>
            <a:gdLst/>
            <a:ahLst/>
            <a:cxnLst/>
            <a:rect l="l" t="t" r="r" b="b"/>
            <a:pathLst>
              <a:path w="3368040" h="2943225">
                <a:moveTo>
                  <a:pt x="3362742" y="2942671"/>
                </a:moveTo>
                <a:lnTo>
                  <a:pt x="1120893" y="2942671"/>
                </a:lnTo>
                <a:lnTo>
                  <a:pt x="0" y="1016130"/>
                </a:lnTo>
                <a:lnTo>
                  <a:pt x="591199" y="0"/>
                </a:lnTo>
                <a:lnTo>
                  <a:pt x="3367581" y="0"/>
                </a:lnTo>
                <a:lnTo>
                  <a:pt x="3367581" y="2934354"/>
                </a:lnTo>
                <a:lnTo>
                  <a:pt x="3362742" y="2942671"/>
                </a:lnTo>
                <a:close/>
              </a:path>
            </a:pathLst>
          </a:custGeom>
          <a:solidFill>
            <a:srgbClr val="982075"/>
          </a:solidFill>
        </p:spPr>
        <p:txBody>
          <a:bodyPr wrap="square" lIns="0" tIns="0" rIns="0" bIns="0" rtlCol="0"/>
          <a:lstStyle/>
          <a:p>
            <a:endParaRPr/>
          </a:p>
        </p:txBody>
      </p:sp>
      <p:sp>
        <p:nvSpPr>
          <p:cNvPr id="5" name="object 5"/>
          <p:cNvSpPr/>
          <p:nvPr/>
        </p:nvSpPr>
        <p:spPr>
          <a:xfrm>
            <a:off x="14966624" y="7344308"/>
            <a:ext cx="3321685" cy="2943225"/>
          </a:xfrm>
          <a:custGeom>
            <a:avLst/>
            <a:gdLst/>
            <a:ahLst/>
            <a:cxnLst/>
            <a:rect l="l" t="t" r="r" b="b"/>
            <a:pathLst>
              <a:path w="3321684" h="2943225">
                <a:moveTo>
                  <a:pt x="3321374" y="2942691"/>
                </a:moveTo>
                <a:lnTo>
                  <a:pt x="591216" y="2942691"/>
                </a:lnTo>
                <a:lnTo>
                  <a:pt x="0" y="1926549"/>
                </a:lnTo>
                <a:lnTo>
                  <a:pt x="1120932" y="0"/>
                </a:lnTo>
                <a:lnTo>
                  <a:pt x="3321374" y="0"/>
                </a:lnTo>
                <a:lnTo>
                  <a:pt x="3321374" y="2942691"/>
                </a:lnTo>
                <a:close/>
              </a:path>
            </a:pathLst>
          </a:custGeom>
          <a:solidFill>
            <a:srgbClr val="534A40"/>
          </a:solidFill>
        </p:spPr>
        <p:txBody>
          <a:bodyPr wrap="square" lIns="0" tIns="0" rIns="0" bIns="0" rtlCol="0"/>
          <a:lstStyle/>
          <a:p>
            <a:endParaRPr/>
          </a:p>
        </p:txBody>
      </p:sp>
      <p:sp>
        <p:nvSpPr>
          <p:cNvPr id="6" name="object 6"/>
          <p:cNvSpPr/>
          <p:nvPr/>
        </p:nvSpPr>
        <p:spPr>
          <a:xfrm>
            <a:off x="0" y="9823322"/>
            <a:ext cx="7411084" cy="0"/>
          </a:xfrm>
          <a:custGeom>
            <a:avLst/>
            <a:gdLst/>
            <a:ahLst/>
            <a:cxnLst/>
            <a:rect l="l" t="t" r="r" b="b"/>
            <a:pathLst>
              <a:path w="7411084">
                <a:moveTo>
                  <a:pt x="0" y="0"/>
                </a:moveTo>
                <a:lnTo>
                  <a:pt x="7410573" y="0"/>
                </a:lnTo>
              </a:path>
            </a:pathLst>
          </a:custGeom>
          <a:ln w="95250">
            <a:solidFill>
              <a:srgbClr val="D8A21D"/>
            </a:solidFill>
          </a:ln>
        </p:spPr>
        <p:txBody>
          <a:bodyPr wrap="square" lIns="0" tIns="0" rIns="0" bIns="0" rtlCol="0"/>
          <a:lstStyle/>
          <a:p>
            <a:endParaRPr/>
          </a:p>
        </p:txBody>
      </p:sp>
      <p:sp>
        <p:nvSpPr>
          <p:cNvPr id="7" name="object 7"/>
          <p:cNvSpPr/>
          <p:nvPr/>
        </p:nvSpPr>
        <p:spPr>
          <a:xfrm>
            <a:off x="12213619" y="212267"/>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8" name="object 8"/>
          <p:cNvSpPr/>
          <p:nvPr/>
        </p:nvSpPr>
        <p:spPr>
          <a:xfrm>
            <a:off x="12213619" y="526351"/>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9" name="object 9"/>
          <p:cNvSpPr/>
          <p:nvPr/>
        </p:nvSpPr>
        <p:spPr>
          <a:xfrm>
            <a:off x="12213619" y="840446"/>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0" name="object 10"/>
          <p:cNvSpPr/>
          <p:nvPr/>
        </p:nvSpPr>
        <p:spPr>
          <a:xfrm>
            <a:off x="12529163" y="212267"/>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1" name="object 11"/>
          <p:cNvSpPr/>
          <p:nvPr/>
        </p:nvSpPr>
        <p:spPr>
          <a:xfrm>
            <a:off x="12529163" y="526351"/>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2" name="object 12"/>
          <p:cNvSpPr/>
          <p:nvPr/>
        </p:nvSpPr>
        <p:spPr>
          <a:xfrm>
            <a:off x="12529163" y="840446"/>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3" name="object 13"/>
          <p:cNvSpPr/>
          <p:nvPr/>
        </p:nvSpPr>
        <p:spPr>
          <a:xfrm>
            <a:off x="12844716" y="212267"/>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4" name="object 14"/>
          <p:cNvSpPr/>
          <p:nvPr/>
        </p:nvSpPr>
        <p:spPr>
          <a:xfrm>
            <a:off x="12844716" y="526351"/>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5" name="object 15"/>
          <p:cNvSpPr/>
          <p:nvPr/>
        </p:nvSpPr>
        <p:spPr>
          <a:xfrm>
            <a:off x="12844716" y="840446"/>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6" name="object 16"/>
          <p:cNvSpPr/>
          <p:nvPr/>
        </p:nvSpPr>
        <p:spPr>
          <a:xfrm>
            <a:off x="13160271" y="21226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7" name="object 17"/>
          <p:cNvSpPr/>
          <p:nvPr/>
        </p:nvSpPr>
        <p:spPr>
          <a:xfrm>
            <a:off x="13160271" y="52635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8" name="object 18"/>
          <p:cNvSpPr/>
          <p:nvPr/>
        </p:nvSpPr>
        <p:spPr>
          <a:xfrm>
            <a:off x="13160271" y="840446"/>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9" name="object 19"/>
          <p:cNvSpPr/>
          <p:nvPr/>
        </p:nvSpPr>
        <p:spPr>
          <a:xfrm>
            <a:off x="13475814" y="21226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0" name="object 20"/>
          <p:cNvSpPr/>
          <p:nvPr/>
        </p:nvSpPr>
        <p:spPr>
          <a:xfrm>
            <a:off x="13475814" y="52635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1" name="object 21"/>
          <p:cNvSpPr/>
          <p:nvPr/>
        </p:nvSpPr>
        <p:spPr>
          <a:xfrm>
            <a:off x="13475814" y="840446"/>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2" name="object 22"/>
          <p:cNvSpPr/>
          <p:nvPr/>
        </p:nvSpPr>
        <p:spPr>
          <a:xfrm>
            <a:off x="13791367" y="21226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3" name="object 23"/>
          <p:cNvSpPr/>
          <p:nvPr/>
        </p:nvSpPr>
        <p:spPr>
          <a:xfrm>
            <a:off x="13791367" y="52635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4" name="object 24"/>
          <p:cNvSpPr/>
          <p:nvPr/>
        </p:nvSpPr>
        <p:spPr>
          <a:xfrm>
            <a:off x="13791367" y="840446"/>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5" name="object 25"/>
          <p:cNvSpPr/>
          <p:nvPr/>
        </p:nvSpPr>
        <p:spPr>
          <a:xfrm>
            <a:off x="14106921" y="21226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6" name="object 26"/>
          <p:cNvSpPr/>
          <p:nvPr/>
        </p:nvSpPr>
        <p:spPr>
          <a:xfrm>
            <a:off x="14106921" y="52635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7" name="object 27"/>
          <p:cNvSpPr/>
          <p:nvPr/>
        </p:nvSpPr>
        <p:spPr>
          <a:xfrm>
            <a:off x="14106921" y="840446"/>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8" name="object 28"/>
          <p:cNvSpPr txBox="1">
            <a:spLocks noGrp="1"/>
          </p:cNvSpPr>
          <p:nvPr>
            <p:ph type="title"/>
          </p:nvPr>
        </p:nvSpPr>
        <p:spPr>
          <a:xfrm>
            <a:off x="363782" y="1399057"/>
            <a:ext cx="7623175" cy="756920"/>
          </a:xfrm>
          <a:prstGeom prst="rect">
            <a:avLst/>
          </a:prstGeom>
        </p:spPr>
        <p:txBody>
          <a:bodyPr vert="horz" wrap="square" lIns="0" tIns="12700" rIns="0" bIns="0" rtlCol="0">
            <a:spAutoFit/>
          </a:bodyPr>
          <a:lstStyle/>
          <a:p>
            <a:pPr marL="12700">
              <a:lnSpc>
                <a:spcPct val="100000"/>
              </a:lnSpc>
              <a:spcBef>
                <a:spcPts val="100"/>
              </a:spcBef>
            </a:pPr>
            <a:r>
              <a:rPr sz="4800" spc="-100" dirty="0">
                <a:latin typeface="Trebuchet MS"/>
                <a:cs typeface="Trebuchet MS"/>
              </a:rPr>
              <a:t>T</a:t>
            </a:r>
            <a:r>
              <a:rPr sz="4800" spc="-135" dirty="0">
                <a:latin typeface="Trebuchet MS"/>
                <a:cs typeface="Trebuchet MS"/>
              </a:rPr>
              <a:t>E</a:t>
            </a:r>
            <a:r>
              <a:rPr sz="4800" spc="-365" dirty="0">
                <a:latin typeface="Trebuchet MS"/>
                <a:cs typeface="Trebuchet MS"/>
              </a:rPr>
              <a:t>L</a:t>
            </a:r>
            <a:r>
              <a:rPr sz="4800" spc="-135" dirty="0">
                <a:latin typeface="Trebuchet MS"/>
                <a:cs typeface="Trebuchet MS"/>
              </a:rPr>
              <a:t>E</a:t>
            </a:r>
            <a:r>
              <a:rPr sz="4800" spc="825" dirty="0">
                <a:latin typeface="Trebuchet MS"/>
                <a:cs typeface="Trebuchet MS"/>
              </a:rPr>
              <a:t>M</a:t>
            </a:r>
            <a:r>
              <a:rPr sz="4800" spc="395" dirty="0">
                <a:latin typeface="Trebuchet MS"/>
                <a:cs typeface="Trebuchet MS"/>
              </a:rPr>
              <a:t>O</a:t>
            </a:r>
            <a:r>
              <a:rPr sz="4800" spc="405" dirty="0">
                <a:latin typeface="Trebuchet MS"/>
                <a:cs typeface="Trebuchet MS"/>
              </a:rPr>
              <a:t>N</a:t>
            </a:r>
            <a:r>
              <a:rPr sz="4800" spc="80" dirty="0">
                <a:latin typeface="Trebuchet MS"/>
                <a:cs typeface="Trebuchet MS"/>
              </a:rPr>
              <a:t>I</a:t>
            </a:r>
            <a:r>
              <a:rPr sz="4800" spc="-100" dirty="0">
                <a:latin typeface="Trebuchet MS"/>
                <a:cs typeface="Trebuchet MS"/>
              </a:rPr>
              <a:t>T</a:t>
            </a:r>
            <a:r>
              <a:rPr sz="4800" spc="395" dirty="0">
                <a:latin typeface="Trebuchet MS"/>
                <a:cs typeface="Trebuchet MS"/>
              </a:rPr>
              <a:t>O</a:t>
            </a:r>
            <a:r>
              <a:rPr sz="4800" spc="195" dirty="0">
                <a:latin typeface="Trebuchet MS"/>
                <a:cs typeface="Trebuchet MS"/>
              </a:rPr>
              <a:t>R</a:t>
            </a:r>
            <a:r>
              <a:rPr sz="4800" spc="495" dirty="0">
                <a:latin typeface="Trebuchet MS"/>
                <a:cs typeface="Trebuchet MS"/>
              </a:rPr>
              <a:t>A</a:t>
            </a:r>
            <a:r>
              <a:rPr sz="4800" spc="430" dirty="0">
                <a:latin typeface="Trebuchet MS"/>
                <a:cs typeface="Trebuchet MS"/>
              </a:rPr>
              <a:t>GG</a:t>
            </a:r>
            <a:r>
              <a:rPr sz="4800" spc="80" dirty="0">
                <a:latin typeface="Trebuchet MS"/>
                <a:cs typeface="Trebuchet MS"/>
              </a:rPr>
              <a:t>I</a:t>
            </a:r>
            <a:r>
              <a:rPr sz="4800" spc="395" dirty="0">
                <a:latin typeface="Trebuchet MS"/>
                <a:cs typeface="Trebuchet MS"/>
              </a:rPr>
              <a:t>O</a:t>
            </a:r>
            <a:r>
              <a:rPr sz="4800" spc="-430" dirty="0">
                <a:latin typeface="Trebuchet MS"/>
                <a:cs typeface="Trebuchet MS"/>
              </a:rPr>
              <a:t> </a:t>
            </a:r>
            <a:r>
              <a:rPr sz="4800" spc="225" dirty="0">
                <a:latin typeface="Trebuchet MS"/>
                <a:cs typeface="Trebuchet MS"/>
              </a:rPr>
              <a:t>H</a:t>
            </a:r>
            <a:r>
              <a:rPr sz="4800" spc="-75" dirty="0">
                <a:latin typeface="Trebuchet MS"/>
                <a:cs typeface="Trebuchet MS"/>
              </a:rPr>
              <a:t>2</a:t>
            </a:r>
            <a:r>
              <a:rPr sz="4800" spc="434" dirty="0">
                <a:latin typeface="Trebuchet MS"/>
                <a:cs typeface="Trebuchet MS"/>
              </a:rPr>
              <a:t>4</a:t>
            </a:r>
            <a:endParaRPr sz="4800">
              <a:latin typeface="Trebuchet MS"/>
              <a:cs typeface="Trebuchet MS"/>
            </a:endParaRPr>
          </a:p>
        </p:txBody>
      </p:sp>
      <p:sp>
        <p:nvSpPr>
          <p:cNvPr id="29" name="object 29"/>
          <p:cNvSpPr txBox="1"/>
          <p:nvPr/>
        </p:nvSpPr>
        <p:spPr>
          <a:xfrm>
            <a:off x="468557" y="3030533"/>
            <a:ext cx="14290040" cy="5492750"/>
          </a:xfrm>
          <a:prstGeom prst="rect">
            <a:avLst/>
          </a:prstGeom>
        </p:spPr>
        <p:txBody>
          <a:bodyPr vert="horz" wrap="square" lIns="0" tIns="12700" rIns="0" bIns="0" rtlCol="0">
            <a:spAutoFit/>
          </a:bodyPr>
          <a:lstStyle/>
          <a:p>
            <a:pPr marL="12700" marR="91440">
              <a:lnSpc>
                <a:spcPct val="116500"/>
              </a:lnSpc>
              <a:spcBef>
                <a:spcPts val="100"/>
              </a:spcBef>
            </a:pPr>
            <a:r>
              <a:rPr sz="2200" spc="-95" dirty="0">
                <a:latin typeface="Lucida Sans Unicode"/>
                <a:cs typeface="Lucida Sans Unicode"/>
              </a:rPr>
              <a:t>Il </a:t>
            </a:r>
            <a:r>
              <a:rPr sz="2200" spc="35" dirty="0">
                <a:latin typeface="Lucida Sans Unicode"/>
                <a:cs typeface="Lucida Sans Unicode"/>
              </a:rPr>
              <a:t>progetto </a:t>
            </a:r>
            <a:r>
              <a:rPr sz="2200" spc="-40" dirty="0">
                <a:latin typeface="Lucida Sans Unicode"/>
                <a:cs typeface="Lucida Sans Unicode"/>
              </a:rPr>
              <a:t>si </a:t>
            </a:r>
            <a:r>
              <a:rPr sz="2200" spc="125" dirty="0">
                <a:latin typeface="Lucida Sans Unicode"/>
                <a:cs typeface="Lucida Sans Unicode"/>
              </a:rPr>
              <a:t>avvale </a:t>
            </a:r>
            <a:r>
              <a:rPr sz="2200" dirty="0">
                <a:latin typeface="Lucida Sans Unicode"/>
                <a:cs typeface="Lucida Sans Unicode"/>
              </a:rPr>
              <a:t>di </a:t>
            </a:r>
            <a:r>
              <a:rPr sz="2200" spc="114" dirty="0">
                <a:latin typeface="Lucida Sans Unicode"/>
                <a:cs typeface="Lucida Sans Unicode"/>
              </a:rPr>
              <a:t>una </a:t>
            </a:r>
            <a:r>
              <a:rPr sz="2200" spc="65" dirty="0">
                <a:latin typeface="Lucida Sans Unicode"/>
                <a:cs typeface="Lucida Sans Unicode"/>
              </a:rPr>
              <a:t>Centrale </a:t>
            </a:r>
            <a:r>
              <a:rPr sz="2200" spc="75" dirty="0">
                <a:latin typeface="Lucida Sans Unicode"/>
                <a:cs typeface="Lucida Sans Unicode"/>
              </a:rPr>
              <a:t>operativa </a:t>
            </a:r>
            <a:r>
              <a:rPr sz="2200" spc="90" dirty="0">
                <a:latin typeface="Lucida Sans Unicode"/>
                <a:cs typeface="Lucida Sans Unicode"/>
              </a:rPr>
              <a:t>unica </a:t>
            </a:r>
            <a:r>
              <a:rPr sz="2200" spc="75" dirty="0">
                <a:latin typeface="Lucida Sans Unicode"/>
                <a:cs typeface="Lucida Sans Unicode"/>
              </a:rPr>
              <a:t>raccoglie </a:t>
            </a:r>
            <a:r>
              <a:rPr sz="2200" spc="-95" dirty="0">
                <a:latin typeface="Lucida Sans Unicode"/>
                <a:cs typeface="Lucida Sans Unicode"/>
              </a:rPr>
              <a:t>i </a:t>
            </a:r>
            <a:r>
              <a:rPr sz="2200" spc="60" dirty="0">
                <a:latin typeface="Lucida Sans Unicode"/>
                <a:cs typeface="Lucida Sans Unicode"/>
              </a:rPr>
              <a:t>dati </a:t>
            </a:r>
            <a:r>
              <a:rPr sz="2200" spc="50" dirty="0">
                <a:latin typeface="Lucida Sans Unicode"/>
                <a:cs typeface="Lucida Sans Unicode"/>
              </a:rPr>
              <a:t>trasmessi </a:t>
            </a:r>
            <a:r>
              <a:rPr sz="2200" spc="85" dirty="0">
                <a:latin typeface="Lucida Sans Unicode"/>
                <a:cs typeface="Lucida Sans Unicode"/>
              </a:rPr>
              <a:t>dalla </a:t>
            </a:r>
            <a:r>
              <a:rPr sz="2200" spc="30" dirty="0">
                <a:latin typeface="Lucida Sans Unicode"/>
                <a:cs typeface="Lucida Sans Unicode"/>
              </a:rPr>
              <a:t>strumentazione </a:t>
            </a:r>
            <a:r>
              <a:rPr sz="2200" spc="35" dirty="0">
                <a:latin typeface="Lucida Sans Unicode"/>
                <a:cs typeface="Lucida Sans Unicode"/>
              </a:rPr>
              <a:t> </a:t>
            </a:r>
            <a:r>
              <a:rPr sz="2200" spc="95" dirty="0">
                <a:latin typeface="Lucida Sans Unicode"/>
                <a:cs typeface="Lucida Sans Unicode"/>
              </a:rPr>
              <a:t>domotica </a:t>
            </a:r>
            <a:r>
              <a:rPr sz="2200" spc="135" dirty="0">
                <a:latin typeface="Lucida Sans Unicode"/>
                <a:cs typeface="Lucida Sans Unicode"/>
              </a:rPr>
              <a:t>e </a:t>
            </a:r>
            <a:r>
              <a:rPr sz="2200" spc="125" dirty="0">
                <a:latin typeface="Lucida Sans Unicode"/>
                <a:cs typeface="Lucida Sans Unicode"/>
              </a:rPr>
              <a:t>che </a:t>
            </a:r>
            <a:r>
              <a:rPr sz="2200" spc="80" dirty="0">
                <a:latin typeface="Lucida Sans Unicode"/>
                <a:cs typeface="Lucida Sans Unicode"/>
              </a:rPr>
              <a:t>garantisce </a:t>
            </a:r>
            <a:r>
              <a:rPr sz="2200" spc="40" dirty="0">
                <a:latin typeface="Lucida Sans Unicode"/>
                <a:cs typeface="Lucida Sans Unicode"/>
              </a:rPr>
              <a:t>un </a:t>
            </a:r>
            <a:r>
              <a:rPr sz="2200" spc="45" dirty="0">
                <a:latin typeface="Lucida Sans Unicode"/>
                <a:cs typeface="Lucida Sans Unicode"/>
              </a:rPr>
              <a:t>monitoraggio </a:t>
            </a:r>
            <a:r>
              <a:rPr sz="2200" spc="80" dirty="0">
                <a:latin typeface="Lucida Sans Unicode"/>
                <a:cs typeface="Lucida Sans Unicode"/>
              </a:rPr>
              <a:t>costante </a:t>
            </a:r>
            <a:r>
              <a:rPr sz="2200" spc="-35" dirty="0">
                <a:latin typeface="Lucida Sans Unicode"/>
                <a:cs typeface="Lucida Sans Unicode"/>
              </a:rPr>
              <a:t>24h </a:t>
            </a:r>
            <a:r>
              <a:rPr sz="2200" spc="30" dirty="0">
                <a:latin typeface="Lucida Sans Unicode"/>
                <a:cs typeface="Lucida Sans Unicode"/>
              </a:rPr>
              <a:t>su </a:t>
            </a:r>
            <a:r>
              <a:rPr sz="2200" spc="-135" dirty="0">
                <a:latin typeface="Lucida Sans Unicode"/>
                <a:cs typeface="Lucida Sans Unicode"/>
              </a:rPr>
              <a:t>24, </a:t>
            </a:r>
            <a:r>
              <a:rPr sz="2200" spc="-190" dirty="0">
                <a:latin typeface="Lucida Sans Unicode"/>
                <a:cs typeface="Lucida Sans Unicode"/>
              </a:rPr>
              <a:t>7 </a:t>
            </a:r>
            <a:r>
              <a:rPr sz="2200" spc="-15" dirty="0">
                <a:latin typeface="Lucida Sans Unicode"/>
                <a:cs typeface="Lucida Sans Unicode"/>
              </a:rPr>
              <a:t>giorni </a:t>
            </a:r>
            <a:r>
              <a:rPr sz="2200" spc="30" dirty="0">
                <a:latin typeface="Lucida Sans Unicode"/>
                <a:cs typeface="Lucida Sans Unicode"/>
              </a:rPr>
              <a:t>su </a:t>
            </a:r>
            <a:r>
              <a:rPr sz="2200" spc="-215" dirty="0">
                <a:latin typeface="Lucida Sans Unicode"/>
                <a:cs typeface="Lucida Sans Unicode"/>
              </a:rPr>
              <a:t>7: </a:t>
            </a:r>
            <a:r>
              <a:rPr sz="2200" spc="20" dirty="0">
                <a:latin typeface="Lucida Sans Unicode"/>
                <a:cs typeface="Lucida Sans Unicode"/>
              </a:rPr>
              <a:t>l’operatore </a:t>
            </a:r>
            <a:r>
              <a:rPr sz="2200" spc="60" dirty="0">
                <a:latin typeface="Lucida Sans Unicode"/>
                <a:cs typeface="Lucida Sans Unicode"/>
              </a:rPr>
              <a:t>della </a:t>
            </a:r>
            <a:r>
              <a:rPr sz="2200" spc="65" dirty="0">
                <a:latin typeface="Lucida Sans Unicode"/>
                <a:cs typeface="Lucida Sans Unicode"/>
              </a:rPr>
              <a:t> Centrale </a:t>
            </a:r>
            <a:r>
              <a:rPr sz="2200" spc="75" dirty="0">
                <a:latin typeface="Lucida Sans Unicode"/>
                <a:cs typeface="Lucida Sans Unicode"/>
              </a:rPr>
              <a:t>operativa </a:t>
            </a:r>
            <a:r>
              <a:rPr sz="2200" spc="25" dirty="0">
                <a:latin typeface="Lucida Sans Unicode"/>
                <a:cs typeface="Lucida Sans Unicode"/>
              </a:rPr>
              <a:t>interviene </a:t>
            </a:r>
            <a:r>
              <a:rPr sz="2200" spc="270" dirty="0">
                <a:latin typeface="Lucida Sans Unicode"/>
                <a:cs typeface="Lucida Sans Unicode"/>
              </a:rPr>
              <a:t>a </a:t>
            </a:r>
            <a:r>
              <a:rPr sz="2200" spc="5" dirty="0">
                <a:latin typeface="Lucida Sans Unicode"/>
                <a:cs typeface="Lucida Sans Unicode"/>
              </a:rPr>
              <a:t>fronte </a:t>
            </a:r>
            <a:r>
              <a:rPr sz="2200" dirty="0">
                <a:latin typeface="Lucida Sans Unicode"/>
                <a:cs typeface="Lucida Sans Unicode"/>
              </a:rPr>
              <a:t>di </a:t>
            </a:r>
            <a:r>
              <a:rPr sz="2200" spc="25" dirty="0">
                <a:latin typeface="Lucida Sans Unicode"/>
                <a:cs typeface="Lucida Sans Unicode"/>
              </a:rPr>
              <a:t>ogni </a:t>
            </a:r>
            <a:r>
              <a:rPr sz="2200" spc="50" dirty="0">
                <a:latin typeface="Lucida Sans Unicode"/>
                <a:cs typeface="Lucida Sans Unicode"/>
              </a:rPr>
              <a:t>segnalazione </a:t>
            </a:r>
            <a:r>
              <a:rPr sz="2200" dirty="0">
                <a:latin typeface="Lucida Sans Unicode"/>
                <a:cs typeface="Lucida Sans Unicode"/>
              </a:rPr>
              <a:t>di </a:t>
            </a:r>
            <a:r>
              <a:rPr sz="2200" spc="10" dirty="0">
                <a:latin typeface="Lucida Sans Unicode"/>
                <a:cs typeface="Lucida Sans Unicode"/>
              </a:rPr>
              <a:t>difficoltà </a:t>
            </a:r>
            <a:r>
              <a:rPr sz="2200" spc="60" dirty="0">
                <a:latin typeface="Lucida Sans Unicode"/>
                <a:cs typeface="Lucida Sans Unicode"/>
              </a:rPr>
              <a:t>direttamente </a:t>
            </a:r>
            <a:r>
              <a:rPr sz="2200" spc="25" dirty="0">
                <a:latin typeface="Lucida Sans Unicode"/>
                <a:cs typeface="Lucida Sans Unicode"/>
              </a:rPr>
              <a:t>nei </a:t>
            </a:r>
            <a:r>
              <a:rPr sz="2200" spc="10" dirty="0">
                <a:latin typeface="Lucida Sans Unicode"/>
                <a:cs typeface="Lucida Sans Unicode"/>
              </a:rPr>
              <a:t>confronti </a:t>
            </a:r>
            <a:r>
              <a:rPr sz="2200" spc="15" dirty="0">
                <a:latin typeface="Lucida Sans Unicode"/>
                <a:cs typeface="Lucida Sans Unicode"/>
              </a:rPr>
              <a:t> </a:t>
            </a:r>
            <a:r>
              <a:rPr sz="2200" spc="10" dirty="0">
                <a:latin typeface="Lucida Sans Unicode"/>
                <a:cs typeface="Lucida Sans Unicode"/>
              </a:rPr>
              <a:t>dell’anziano </a:t>
            </a:r>
            <a:r>
              <a:rPr sz="2200" spc="135" dirty="0">
                <a:latin typeface="Lucida Sans Unicode"/>
                <a:cs typeface="Lucida Sans Unicode"/>
              </a:rPr>
              <a:t>e </a:t>
            </a:r>
            <a:r>
              <a:rPr sz="2200" spc="-30" dirty="0">
                <a:latin typeface="Lucida Sans Unicode"/>
                <a:cs typeface="Lucida Sans Unicode"/>
              </a:rPr>
              <a:t>in </a:t>
            </a:r>
            <a:r>
              <a:rPr sz="2200" spc="135" dirty="0">
                <a:latin typeface="Lucida Sans Unicode"/>
                <a:cs typeface="Lucida Sans Unicode"/>
              </a:rPr>
              <a:t>caso </a:t>
            </a:r>
            <a:r>
              <a:rPr sz="2200" dirty="0">
                <a:latin typeface="Lucida Sans Unicode"/>
                <a:cs typeface="Lucida Sans Unicode"/>
              </a:rPr>
              <a:t>di </a:t>
            </a:r>
            <a:r>
              <a:rPr sz="2200" spc="100" dirty="0">
                <a:latin typeface="Lucida Sans Unicode"/>
                <a:cs typeface="Lucida Sans Unicode"/>
              </a:rPr>
              <a:t>grave </a:t>
            </a:r>
            <a:r>
              <a:rPr sz="2200" spc="25" dirty="0">
                <a:latin typeface="Lucida Sans Unicode"/>
                <a:cs typeface="Lucida Sans Unicode"/>
              </a:rPr>
              <a:t>criticità </a:t>
            </a:r>
            <a:r>
              <a:rPr sz="2200" spc="80" dirty="0">
                <a:latin typeface="Lucida Sans Unicode"/>
                <a:cs typeface="Lucida Sans Unicode"/>
              </a:rPr>
              <a:t>attiva </a:t>
            </a:r>
            <a:r>
              <a:rPr sz="2200" spc="-95" dirty="0">
                <a:latin typeface="Lucida Sans Unicode"/>
                <a:cs typeface="Lucida Sans Unicode"/>
              </a:rPr>
              <a:t>il </a:t>
            </a:r>
            <a:r>
              <a:rPr sz="2200" spc="20" dirty="0">
                <a:latin typeface="Lucida Sans Unicode"/>
                <a:cs typeface="Lucida Sans Unicode"/>
              </a:rPr>
              <a:t>pronto </a:t>
            </a:r>
            <a:r>
              <a:rPr sz="2200" spc="25" dirty="0">
                <a:latin typeface="Lucida Sans Unicode"/>
                <a:cs typeface="Lucida Sans Unicode"/>
              </a:rPr>
              <a:t>intervento </a:t>
            </a:r>
            <a:r>
              <a:rPr sz="2200" spc="-200" dirty="0">
                <a:latin typeface="Lucida Sans Unicode"/>
                <a:cs typeface="Lucida Sans Unicode"/>
              </a:rPr>
              <a:t>(112). </a:t>
            </a:r>
            <a:r>
              <a:rPr sz="2200" spc="-25" dirty="0">
                <a:latin typeface="Lucida Sans Unicode"/>
                <a:cs typeface="Lucida Sans Unicode"/>
              </a:rPr>
              <a:t>In </a:t>
            </a:r>
            <a:r>
              <a:rPr sz="2200" spc="135" dirty="0">
                <a:latin typeface="Lucida Sans Unicode"/>
                <a:cs typeface="Lucida Sans Unicode"/>
              </a:rPr>
              <a:t>caso </a:t>
            </a:r>
            <a:r>
              <a:rPr sz="2200" dirty="0">
                <a:latin typeface="Lucida Sans Unicode"/>
                <a:cs typeface="Lucida Sans Unicode"/>
              </a:rPr>
              <a:t>di </a:t>
            </a:r>
            <a:r>
              <a:rPr sz="2200" spc="50" dirty="0">
                <a:latin typeface="Lucida Sans Unicode"/>
                <a:cs typeface="Lucida Sans Unicode"/>
              </a:rPr>
              <a:t>allarmi </a:t>
            </a:r>
            <a:r>
              <a:rPr sz="2200" spc="40" dirty="0">
                <a:latin typeface="Lucida Sans Unicode"/>
                <a:cs typeface="Lucida Sans Unicode"/>
              </a:rPr>
              <a:t>non </a:t>
            </a:r>
            <a:r>
              <a:rPr sz="2200" dirty="0">
                <a:latin typeface="Lucida Sans Unicode"/>
                <a:cs typeface="Lucida Sans Unicode"/>
              </a:rPr>
              <a:t>critici </a:t>
            </a:r>
            <a:r>
              <a:rPr sz="2200" spc="135" dirty="0">
                <a:latin typeface="Lucida Sans Unicode"/>
                <a:cs typeface="Lucida Sans Unicode"/>
              </a:rPr>
              <a:t>è </a:t>
            </a:r>
            <a:r>
              <a:rPr sz="2200" spc="140" dirty="0">
                <a:latin typeface="Lucida Sans Unicode"/>
                <a:cs typeface="Lucida Sans Unicode"/>
              </a:rPr>
              <a:t> </a:t>
            </a:r>
            <a:r>
              <a:rPr sz="2200" spc="50" dirty="0">
                <a:latin typeface="Lucida Sans Unicode"/>
                <a:cs typeface="Lucida Sans Unicode"/>
              </a:rPr>
              <a:t>prevista</a:t>
            </a:r>
            <a:r>
              <a:rPr sz="2200" spc="-100" dirty="0">
                <a:latin typeface="Lucida Sans Unicode"/>
                <a:cs typeface="Lucida Sans Unicode"/>
              </a:rPr>
              <a:t> </a:t>
            </a:r>
            <a:r>
              <a:rPr sz="2200" spc="10" dirty="0">
                <a:latin typeface="Lucida Sans Unicode"/>
                <a:cs typeface="Lucida Sans Unicode"/>
              </a:rPr>
              <a:t>l’uscita</a:t>
            </a:r>
            <a:r>
              <a:rPr sz="2200" spc="-100" dirty="0">
                <a:latin typeface="Lucida Sans Unicode"/>
                <a:cs typeface="Lucida Sans Unicode"/>
              </a:rPr>
              <a:t> </a:t>
            </a:r>
            <a:r>
              <a:rPr sz="2200" spc="25" dirty="0">
                <a:latin typeface="Lucida Sans Unicode"/>
                <a:cs typeface="Lucida Sans Unicode"/>
              </a:rPr>
              <a:t>dell’operatore</a:t>
            </a:r>
            <a:r>
              <a:rPr sz="2200" spc="-100" dirty="0">
                <a:latin typeface="Lucida Sans Unicode"/>
                <a:cs typeface="Lucida Sans Unicode"/>
              </a:rPr>
              <a:t> </a:t>
            </a:r>
            <a:r>
              <a:rPr sz="2200" spc="95" dirty="0">
                <a:latin typeface="Lucida Sans Unicode"/>
                <a:cs typeface="Lucida Sans Unicode"/>
              </a:rPr>
              <a:t>Cura</a:t>
            </a:r>
            <a:r>
              <a:rPr sz="2200" spc="-95" dirty="0">
                <a:latin typeface="Lucida Sans Unicode"/>
                <a:cs typeface="Lucida Sans Unicode"/>
              </a:rPr>
              <a:t> </a:t>
            </a:r>
            <a:r>
              <a:rPr sz="2200" spc="70" dirty="0">
                <a:latin typeface="Lucida Sans Unicode"/>
                <a:cs typeface="Lucida Sans Unicode"/>
              </a:rPr>
              <a:t>ingaggiato</a:t>
            </a:r>
            <a:r>
              <a:rPr sz="2200" spc="-100" dirty="0">
                <a:latin typeface="Lucida Sans Unicode"/>
                <a:cs typeface="Lucida Sans Unicode"/>
              </a:rPr>
              <a:t> </a:t>
            </a:r>
            <a:r>
              <a:rPr sz="2200" spc="-15" dirty="0">
                <a:latin typeface="Lucida Sans Unicode"/>
                <a:cs typeface="Lucida Sans Unicode"/>
              </a:rPr>
              <a:t>sul</a:t>
            </a:r>
            <a:r>
              <a:rPr sz="2200" spc="-100" dirty="0">
                <a:latin typeface="Lucida Sans Unicode"/>
                <a:cs typeface="Lucida Sans Unicode"/>
              </a:rPr>
              <a:t> </a:t>
            </a:r>
            <a:r>
              <a:rPr sz="2200" spc="55" dirty="0">
                <a:latin typeface="Lucida Sans Unicode"/>
                <a:cs typeface="Lucida Sans Unicode"/>
              </a:rPr>
              <a:t>caso,</a:t>
            </a:r>
            <a:r>
              <a:rPr sz="2200" spc="-95" dirty="0">
                <a:latin typeface="Lucida Sans Unicode"/>
                <a:cs typeface="Lucida Sans Unicode"/>
              </a:rPr>
              <a:t> </a:t>
            </a:r>
            <a:r>
              <a:rPr sz="2200" spc="20" dirty="0">
                <a:latin typeface="Lucida Sans Unicode"/>
                <a:cs typeface="Lucida Sans Unicode"/>
              </a:rPr>
              <a:t>nell’arco</a:t>
            </a:r>
            <a:r>
              <a:rPr sz="2200" spc="-100" dirty="0">
                <a:latin typeface="Lucida Sans Unicode"/>
                <a:cs typeface="Lucida Sans Unicode"/>
              </a:rPr>
              <a:t> </a:t>
            </a:r>
            <a:r>
              <a:rPr sz="2200" spc="60" dirty="0">
                <a:latin typeface="Lucida Sans Unicode"/>
                <a:cs typeface="Lucida Sans Unicode"/>
              </a:rPr>
              <a:t>della</a:t>
            </a:r>
            <a:r>
              <a:rPr sz="2200" spc="-100" dirty="0">
                <a:latin typeface="Lucida Sans Unicode"/>
                <a:cs typeface="Lucida Sans Unicode"/>
              </a:rPr>
              <a:t> </a:t>
            </a:r>
            <a:r>
              <a:rPr sz="2200" spc="25" dirty="0">
                <a:latin typeface="Lucida Sans Unicode"/>
                <a:cs typeface="Lucida Sans Unicode"/>
              </a:rPr>
              <a:t>giornata,</a:t>
            </a:r>
            <a:r>
              <a:rPr sz="2200" spc="-95" dirty="0">
                <a:latin typeface="Lucida Sans Unicode"/>
                <a:cs typeface="Lucida Sans Unicode"/>
              </a:rPr>
              <a:t> </a:t>
            </a:r>
            <a:r>
              <a:rPr sz="2200" spc="270" dirty="0">
                <a:latin typeface="Lucida Sans Unicode"/>
                <a:cs typeface="Lucida Sans Unicode"/>
              </a:rPr>
              <a:t>a</a:t>
            </a:r>
            <a:r>
              <a:rPr sz="2200" spc="-100" dirty="0">
                <a:latin typeface="Lucida Sans Unicode"/>
                <a:cs typeface="Lucida Sans Unicode"/>
              </a:rPr>
              <a:t> </a:t>
            </a:r>
            <a:r>
              <a:rPr sz="2200" spc="40" dirty="0">
                <a:latin typeface="Lucida Sans Unicode"/>
                <a:cs typeface="Lucida Sans Unicode"/>
              </a:rPr>
              <a:t>verifica</a:t>
            </a:r>
            <a:r>
              <a:rPr sz="2200" spc="-100" dirty="0">
                <a:latin typeface="Lucida Sans Unicode"/>
                <a:cs typeface="Lucida Sans Unicode"/>
              </a:rPr>
              <a:t> </a:t>
            </a:r>
            <a:r>
              <a:rPr sz="2200" spc="135" dirty="0">
                <a:latin typeface="Lucida Sans Unicode"/>
                <a:cs typeface="Lucida Sans Unicode"/>
              </a:rPr>
              <a:t>e</a:t>
            </a:r>
            <a:r>
              <a:rPr sz="2200" spc="-95" dirty="0">
                <a:latin typeface="Lucida Sans Unicode"/>
                <a:cs typeface="Lucida Sans Unicode"/>
              </a:rPr>
              <a:t> </a:t>
            </a:r>
            <a:r>
              <a:rPr sz="2200" spc="30" dirty="0">
                <a:latin typeface="Lucida Sans Unicode"/>
                <a:cs typeface="Lucida Sans Unicode"/>
              </a:rPr>
              <a:t>supporto </a:t>
            </a:r>
            <a:r>
              <a:rPr sz="2200" spc="-685" dirty="0">
                <a:latin typeface="Lucida Sans Unicode"/>
                <a:cs typeface="Lucida Sans Unicode"/>
              </a:rPr>
              <a:t> </a:t>
            </a:r>
            <a:r>
              <a:rPr sz="2200" spc="35" dirty="0">
                <a:latin typeface="Lucida Sans Unicode"/>
                <a:cs typeface="Lucida Sans Unicode"/>
              </a:rPr>
              <a:t>dell’eventuale </a:t>
            </a:r>
            <a:r>
              <a:rPr sz="2200" spc="5" dirty="0">
                <a:latin typeface="Lucida Sans Unicode"/>
                <a:cs typeface="Lucida Sans Unicode"/>
              </a:rPr>
              <a:t>situazione </a:t>
            </a:r>
            <a:r>
              <a:rPr sz="2200" spc="70" dirty="0">
                <a:latin typeface="Lucida Sans Unicode"/>
                <a:cs typeface="Lucida Sans Unicode"/>
              </a:rPr>
              <a:t>segnalata. </a:t>
            </a:r>
            <a:r>
              <a:rPr sz="2200" spc="60" dirty="0">
                <a:latin typeface="Lucida Sans Unicode"/>
                <a:cs typeface="Lucida Sans Unicode"/>
              </a:rPr>
              <a:t>Sono </a:t>
            </a:r>
            <a:r>
              <a:rPr sz="2200" spc="-15" dirty="0">
                <a:latin typeface="Lucida Sans Unicode"/>
                <a:cs typeface="Lucida Sans Unicode"/>
              </a:rPr>
              <a:t>inoltre </a:t>
            </a:r>
            <a:r>
              <a:rPr sz="2200" spc="15" dirty="0">
                <a:latin typeface="Lucida Sans Unicode"/>
                <a:cs typeface="Lucida Sans Unicode"/>
              </a:rPr>
              <a:t>attivi </a:t>
            </a:r>
            <a:r>
              <a:rPr sz="2200" spc="-95" dirty="0">
                <a:latin typeface="Lucida Sans Unicode"/>
                <a:cs typeface="Lucida Sans Unicode"/>
              </a:rPr>
              <a:t>i </a:t>
            </a:r>
            <a:r>
              <a:rPr sz="2200" spc="-45" dirty="0">
                <a:latin typeface="Lucida Sans Unicode"/>
                <a:cs typeface="Lucida Sans Unicode"/>
              </a:rPr>
              <a:t>servizi </a:t>
            </a:r>
            <a:r>
              <a:rPr sz="2200" spc="35" dirty="0">
                <a:latin typeface="Lucida Sans Unicode"/>
                <a:cs typeface="Lucida Sans Unicode"/>
              </a:rPr>
              <a:t>garantiti </a:t>
            </a:r>
            <a:r>
              <a:rPr sz="2200" spc="85" dirty="0">
                <a:latin typeface="Lucida Sans Unicode"/>
                <a:cs typeface="Lucida Sans Unicode"/>
              </a:rPr>
              <a:t>dalla </a:t>
            </a:r>
            <a:r>
              <a:rPr sz="2200" spc="65" dirty="0">
                <a:latin typeface="Lucida Sans Unicode"/>
                <a:cs typeface="Lucida Sans Unicode"/>
              </a:rPr>
              <a:t>Centrale </a:t>
            </a:r>
            <a:r>
              <a:rPr sz="2200" spc="75" dirty="0">
                <a:latin typeface="Lucida Sans Unicode"/>
                <a:cs typeface="Lucida Sans Unicode"/>
              </a:rPr>
              <a:t>operativa </a:t>
            </a:r>
            <a:r>
              <a:rPr sz="2200" dirty="0">
                <a:latin typeface="Lucida Sans Unicode"/>
                <a:cs typeface="Lucida Sans Unicode"/>
              </a:rPr>
              <a:t>di </a:t>
            </a:r>
            <a:r>
              <a:rPr sz="2200" spc="5" dirty="0">
                <a:latin typeface="Lucida Sans Unicode"/>
                <a:cs typeface="Lucida Sans Unicode"/>
              </a:rPr>
              <a:t> </a:t>
            </a:r>
            <a:r>
              <a:rPr sz="2200" spc="45" dirty="0">
                <a:latin typeface="Lucida Sans Unicode"/>
                <a:cs typeface="Lucida Sans Unicode"/>
              </a:rPr>
              <a:t>monitoraggio </a:t>
            </a:r>
            <a:r>
              <a:rPr sz="2200" spc="30" dirty="0">
                <a:latin typeface="Lucida Sans Unicode"/>
                <a:cs typeface="Lucida Sans Unicode"/>
              </a:rPr>
              <a:t>telefonico </a:t>
            </a:r>
            <a:r>
              <a:rPr sz="2200" spc="50" dirty="0">
                <a:latin typeface="Lucida Sans Unicode"/>
                <a:cs typeface="Lucida Sans Unicode"/>
              </a:rPr>
              <a:t>per </a:t>
            </a:r>
            <a:r>
              <a:rPr sz="2200" spc="-95" dirty="0">
                <a:latin typeface="Lucida Sans Unicode"/>
                <a:cs typeface="Lucida Sans Unicode"/>
              </a:rPr>
              <a:t>il </a:t>
            </a:r>
            <a:r>
              <a:rPr sz="2200" spc="10" dirty="0">
                <a:latin typeface="Lucida Sans Unicode"/>
                <a:cs typeface="Lucida Sans Unicode"/>
              </a:rPr>
              <a:t>controllo </a:t>
            </a:r>
            <a:r>
              <a:rPr sz="2200" spc="5" dirty="0">
                <a:latin typeface="Lucida Sans Unicode"/>
                <a:cs typeface="Lucida Sans Unicode"/>
              </a:rPr>
              <a:t>dell’assunzione </a:t>
            </a:r>
            <a:r>
              <a:rPr sz="2200" spc="45" dirty="0">
                <a:latin typeface="Lucida Sans Unicode"/>
                <a:cs typeface="Lucida Sans Unicode"/>
              </a:rPr>
              <a:t>dei </a:t>
            </a:r>
            <a:r>
              <a:rPr sz="2200" spc="95" dirty="0">
                <a:latin typeface="Lucida Sans Unicode"/>
                <a:cs typeface="Lucida Sans Unicode"/>
              </a:rPr>
              <a:t>farmaci </a:t>
            </a:r>
            <a:r>
              <a:rPr sz="2200" spc="70" dirty="0">
                <a:latin typeface="Lucida Sans Unicode"/>
                <a:cs typeface="Lucida Sans Unicode"/>
              </a:rPr>
              <a:t>(sulla </a:t>
            </a:r>
            <a:r>
              <a:rPr sz="2200" spc="130" dirty="0">
                <a:latin typeface="Lucida Sans Unicode"/>
                <a:cs typeface="Lucida Sans Unicode"/>
              </a:rPr>
              <a:t>base </a:t>
            </a:r>
            <a:r>
              <a:rPr sz="2200" spc="60" dirty="0">
                <a:latin typeface="Lucida Sans Unicode"/>
                <a:cs typeface="Lucida Sans Unicode"/>
              </a:rPr>
              <a:t>della </a:t>
            </a:r>
            <a:r>
              <a:rPr sz="2200" spc="5" dirty="0">
                <a:latin typeface="Lucida Sans Unicode"/>
                <a:cs typeface="Lucida Sans Unicode"/>
              </a:rPr>
              <a:t>prescrizione </a:t>
            </a:r>
            <a:r>
              <a:rPr sz="2200" spc="45" dirty="0">
                <a:latin typeface="Lucida Sans Unicode"/>
                <a:cs typeface="Lucida Sans Unicode"/>
              </a:rPr>
              <a:t>del </a:t>
            </a:r>
            <a:r>
              <a:rPr sz="2200" spc="-685" dirty="0">
                <a:latin typeface="Lucida Sans Unicode"/>
                <a:cs typeface="Lucida Sans Unicode"/>
              </a:rPr>
              <a:t> </a:t>
            </a:r>
            <a:r>
              <a:rPr sz="2200" spc="95" dirty="0">
                <a:latin typeface="Lucida Sans Unicode"/>
                <a:cs typeface="Lucida Sans Unicode"/>
              </a:rPr>
              <a:t>MMG) </a:t>
            </a:r>
            <a:r>
              <a:rPr sz="2200" spc="135" dirty="0">
                <a:latin typeface="Lucida Sans Unicode"/>
                <a:cs typeface="Lucida Sans Unicode"/>
              </a:rPr>
              <a:t>e </a:t>
            </a:r>
            <a:r>
              <a:rPr sz="2200" spc="50" dirty="0">
                <a:latin typeface="Lucida Sans Unicode"/>
                <a:cs typeface="Lucida Sans Unicode"/>
              </a:rPr>
              <a:t>per </a:t>
            </a:r>
            <a:r>
              <a:rPr sz="2200" spc="45" dirty="0">
                <a:latin typeface="Lucida Sans Unicode"/>
                <a:cs typeface="Lucida Sans Unicode"/>
              </a:rPr>
              <a:t>ricordare </a:t>
            </a:r>
            <a:r>
              <a:rPr sz="2200" spc="15" dirty="0">
                <a:latin typeface="Lucida Sans Unicode"/>
                <a:cs typeface="Lucida Sans Unicode"/>
              </a:rPr>
              <a:t>all’anziano </a:t>
            </a:r>
            <a:r>
              <a:rPr sz="2200" spc="50" dirty="0">
                <a:latin typeface="Lucida Sans Unicode"/>
                <a:cs typeface="Lucida Sans Unicode"/>
              </a:rPr>
              <a:t>eventuali </a:t>
            </a:r>
            <a:r>
              <a:rPr sz="2200" spc="85" dirty="0">
                <a:latin typeface="Lucida Sans Unicode"/>
                <a:cs typeface="Lucida Sans Unicode"/>
              </a:rPr>
              <a:t>appuntamenti </a:t>
            </a:r>
            <a:r>
              <a:rPr sz="2200" spc="50" dirty="0">
                <a:latin typeface="Lucida Sans Unicode"/>
                <a:cs typeface="Lucida Sans Unicode"/>
              </a:rPr>
              <a:t>per </a:t>
            </a:r>
            <a:r>
              <a:rPr sz="2200" spc="5" dirty="0">
                <a:latin typeface="Lucida Sans Unicode"/>
                <a:cs typeface="Lucida Sans Unicode"/>
              </a:rPr>
              <a:t>visite </a:t>
            </a:r>
            <a:r>
              <a:rPr sz="2200" spc="75" dirty="0">
                <a:latin typeface="Lucida Sans Unicode"/>
                <a:cs typeface="Lucida Sans Unicode"/>
              </a:rPr>
              <a:t>mediche; </a:t>
            </a:r>
            <a:r>
              <a:rPr sz="2200" spc="85" dirty="0">
                <a:latin typeface="Lucida Sans Unicode"/>
                <a:cs typeface="Lucida Sans Unicode"/>
              </a:rPr>
              <a:t>la </a:t>
            </a:r>
            <a:r>
              <a:rPr sz="2200" spc="65" dirty="0">
                <a:latin typeface="Lucida Sans Unicode"/>
                <a:cs typeface="Lucida Sans Unicode"/>
              </a:rPr>
              <a:t>Centrale </a:t>
            </a:r>
            <a:r>
              <a:rPr sz="2200" spc="135" dirty="0">
                <a:latin typeface="Lucida Sans Unicode"/>
                <a:cs typeface="Lucida Sans Unicode"/>
              </a:rPr>
              <a:t>è </a:t>
            </a:r>
            <a:r>
              <a:rPr sz="2200" spc="-15" dirty="0">
                <a:latin typeface="Lucida Sans Unicode"/>
                <a:cs typeface="Lucida Sans Unicode"/>
              </a:rPr>
              <a:t>inoltre </a:t>
            </a:r>
            <a:r>
              <a:rPr sz="2200" spc="-10" dirty="0">
                <a:latin typeface="Lucida Sans Unicode"/>
                <a:cs typeface="Lucida Sans Unicode"/>
              </a:rPr>
              <a:t> </a:t>
            </a:r>
            <a:r>
              <a:rPr sz="2200" spc="10" dirty="0">
                <a:latin typeface="Lucida Sans Unicode"/>
                <a:cs typeface="Lucida Sans Unicode"/>
              </a:rPr>
              <a:t>disponibile</a:t>
            </a:r>
            <a:r>
              <a:rPr sz="2200" spc="-105" dirty="0">
                <a:latin typeface="Lucida Sans Unicode"/>
                <a:cs typeface="Lucida Sans Unicode"/>
              </a:rPr>
              <a:t> </a:t>
            </a:r>
            <a:r>
              <a:rPr sz="2200" spc="85" dirty="0">
                <a:latin typeface="Lucida Sans Unicode"/>
                <a:cs typeface="Lucida Sans Unicode"/>
              </a:rPr>
              <a:t>alla</a:t>
            </a:r>
            <a:r>
              <a:rPr sz="2200" spc="-100" dirty="0">
                <a:latin typeface="Lucida Sans Unicode"/>
                <a:cs typeface="Lucida Sans Unicode"/>
              </a:rPr>
              <a:t> </a:t>
            </a:r>
            <a:r>
              <a:rPr sz="2200" dirty="0">
                <a:latin typeface="Lucida Sans Unicode"/>
                <a:cs typeface="Lucida Sans Unicode"/>
              </a:rPr>
              <a:t>ricezione</a:t>
            </a:r>
            <a:r>
              <a:rPr sz="2200" spc="-105" dirty="0">
                <a:latin typeface="Lucida Sans Unicode"/>
                <a:cs typeface="Lucida Sans Unicode"/>
              </a:rPr>
              <a:t> </a:t>
            </a:r>
            <a:r>
              <a:rPr sz="2200" dirty="0">
                <a:latin typeface="Lucida Sans Unicode"/>
                <a:cs typeface="Lucida Sans Unicode"/>
              </a:rPr>
              <a:t>di</a:t>
            </a:r>
            <a:r>
              <a:rPr sz="2200" spc="-100" dirty="0">
                <a:latin typeface="Lucida Sans Unicode"/>
                <a:cs typeface="Lucida Sans Unicode"/>
              </a:rPr>
              <a:t> </a:t>
            </a:r>
            <a:r>
              <a:rPr sz="2200" spc="120" dirty="0">
                <a:latin typeface="Lucida Sans Unicode"/>
                <a:cs typeface="Lucida Sans Unicode"/>
              </a:rPr>
              <a:t>chiamate</a:t>
            </a:r>
            <a:r>
              <a:rPr sz="2200" spc="-105" dirty="0">
                <a:latin typeface="Lucida Sans Unicode"/>
                <a:cs typeface="Lucida Sans Unicode"/>
              </a:rPr>
              <a:t> </a:t>
            </a:r>
            <a:r>
              <a:rPr sz="2200" spc="180" dirty="0">
                <a:latin typeface="Lucida Sans Unicode"/>
                <a:cs typeface="Lucida Sans Unicode"/>
              </a:rPr>
              <a:t>da</a:t>
            </a:r>
            <a:r>
              <a:rPr sz="2200" spc="-100" dirty="0">
                <a:latin typeface="Lucida Sans Unicode"/>
                <a:cs typeface="Lucida Sans Unicode"/>
              </a:rPr>
              <a:t> </a:t>
            </a:r>
            <a:r>
              <a:rPr sz="2200" spc="75" dirty="0">
                <a:latin typeface="Lucida Sans Unicode"/>
                <a:cs typeface="Lucida Sans Unicode"/>
              </a:rPr>
              <a:t>parte</a:t>
            </a:r>
            <a:r>
              <a:rPr sz="2200" spc="-105" dirty="0">
                <a:latin typeface="Lucida Sans Unicode"/>
                <a:cs typeface="Lucida Sans Unicode"/>
              </a:rPr>
              <a:t> </a:t>
            </a:r>
            <a:r>
              <a:rPr sz="2200" spc="-5" dirty="0">
                <a:latin typeface="Lucida Sans Unicode"/>
                <a:cs typeface="Lucida Sans Unicode"/>
              </a:rPr>
              <a:t>dell’assistito</a:t>
            </a:r>
            <a:r>
              <a:rPr sz="2200" spc="-100" dirty="0">
                <a:latin typeface="Lucida Sans Unicode"/>
                <a:cs typeface="Lucida Sans Unicode"/>
              </a:rPr>
              <a:t> </a:t>
            </a:r>
            <a:r>
              <a:rPr sz="2200" spc="-30" dirty="0">
                <a:latin typeface="Lucida Sans Unicode"/>
                <a:cs typeface="Lucida Sans Unicode"/>
              </a:rPr>
              <a:t>in</a:t>
            </a:r>
            <a:r>
              <a:rPr sz="2200" spc="-105" dirty="0">
                <a:latin typeface="Lucida Sans Unicode"/>
                <a:cs typeface="Lucida Sans Unicode"/>
              </a:rPr>
              <a:t> </a:t>
            </a:r>
            <a:r>
              <a:rPr sz="2200" spc="45" dirty="0">
                <a:latin typeface="Lucida Sans Unicode"/>
                <a:cs typeface="Lucida Sans Unicode"/>
              </a:rPr>
              <a:t>qualsiasi</a:t>
            </a:r>
            <a:r>
              <a:rPr sz="2200" spc="-100" dirty="0">
                <a:latin typeface="Lucida Sans Unicode"/>
                <a:cs typeface="Lucida Sans Unicode"/>
              </a:rPr>
              <a:t> </a:t>
            </a:r>
            <a:r>
              <a:rPr sz="2200" spc="95" dirty="0">
                <a:latin typeface="Lucida Sans Unicode"/>
                <a:cs typeface="Lucida Sans Unicode"/>
              </a:rPr>
              <a:t>momento</a:t>
            </a:r>
            <a:r>
              <a:rPr sz="2200" spc="-105" dirty="0">
                <a:latin typeface="Lucida Sans Unicode"/>
                <a:cs typeface="Lucida Sans Unicode"/>
              </a:rPr>
              <a:t> </a:t>
            </a:r>
            <a:r>
              <a:rPr sz="2200" spc="60" dirty="0">
                <a:latin typeface="Lucida Sans Unicode"/>
                <a:cs typeface="Lucida Sans Unicode"/>
              </a:rPr>
              <a:t>della</a:t>
            </a:r>
            <a:r>
              <a:rPr sz="2200" spc="-100" dirty="0">
                <a:latin typeface="Lucida Sans Unicode"/>
                <a:cs typeface="Lucida Sans Unicode"/>
              </a:rPr>
              <a:t> </a:t>
            </a:r>
            <a:r>
              <a:rPr sz="2200" spc="30" dirty="0">
                <a:latin typeface="Lucida Sans Unicode"/>
                <a:cs typeface="Lucida Sans Unicode"/>
              </a:rPr>
              <a:t>giornata.</a:t>
            </a:r>
            <a:endParaRPr sz="2200" dirty="0">
              <a:latin typeface="Lucida Sans Unicode"/>
              <a:cs typeface="Lucida Sans Unicode"/>
            </a:endParaRPr>
          </a:p>
          <a:p>
            <a:pPr marL="12700" marR="5080">
              <a:lnSpc>
                <a:spcPct val="116500"/>
              </a:lnSpc>
            </a:pPr>
            <a:r>
              <a:rPr sz="2200" spc="-95" dirty="0">
                <a:latin typeface="Lucida Sans Unicode"/>
                <a:cs typeface="Lucida Sans Unicode"/>
              </a:rPr>
              <a:t>Il</a:t>
            </a:r>
            <a:r>
              <a:rPr sz="2200" spc="-110" dirty="0">
                <a:latin typeface="Lucida Sans Unicode"/>
                <a:cs typeface="Lucida Sans Unicode"/>
              </a:rPr>
              <a:t> </a:t>
            </a:r>
            <a:r>
              <a:rPr sz="2200" spc="75" dirty="0">
                <a:latin typeface="Lucida Sans Unicode"/>
                <a:cs typeface="Lucida Sans Unicode"/>
              </a:rPr>
              <a:t>sistema</a:t>
            </a:r>
            <a:r>
              <a:rPr sz="2200" spc="-105" dirty="0">
                <a:latin typeface="Lucida Sans Unicode"/>
                <a:cs typeface="Lucida Sans Unicode"/>
              </a:rPr>
              <a:t> </a:t>
            </a:r>
            <a:r>
              <a:rPr sz="2200" spc="100" dirty="0">
                <a:latin typeface="Lucida Sans Unicode"/>
                <a:cs typeface="Lucida Sans Unicode"/>
              </a:rPr>
              <a:t>genera</a:t>
            </a:r>
            <a:r>
              <a:rPr sz="2200" spc="-105" dirty="0">
                <a:latin typeface="Lucida Sans Unicode"/>
                <a:cs typeface="Lucida Sans Unicode"/>
              </a:rPr>
              <a:t> </a:t>
            </a:r>
            <a:r>
              <a:rPr sz="2200" spc="114" dirty="0">
                <a:latin typeface="Lucida Sans Unicode"/>
                <a:cs typeface="Lucida Sans Unicode"/>
              </a:rPr>
              <a:t>una</a:t>
            </a:r>
            <a:r>
              <a:rPr sz="2200" spc="-105" dirty="0">
                <a:latin typeface="Lucida Sans Unicode"/>
                <a:cs typeface="Lucida Sans Unicode"/>
              </a:rPr>
              <a:t> </a:t>
            </a:r>
            <a:r>
              <a:rPr sz="2200" spc="70" dirty="0">
                <a:latin typeface="Lucida Sans Unicode"/>
                <a:cs typeface="Lucida Sans Unicode"/>
              </a:rPr>
              <a:t>cartella</a:t>
            </a:r>
            <a:r>
              <a:rPr sz="2200" spc="-105" dirty="0">
                <a:latin typeface="Lucida Sans Unicode"/>
                <a:cs typeface="Lucida Sans Unicode"/>
              </a:rPr>
              <a:t> </a:t>
            </a:r>
            <a:r>
              <a:rPr sz="2200" spc="45" dirty="0">
                <a:latin typeface="Lucida Sans Unicode"/>
                <a:cs typeface="Lucida Sans Unicode"/>
              </a:rPr>
              <a:t>utente</a:t>
            </a:r>
            <a:r>
              <a:rPr sz="2200" spc="-105" dirty="0">
                <a:latin typeface="Lucida Sans Unicode"/>
                <a:cs typeface="Lucida Sans Unicode"/>
              </a:rPr>
              <a:t> </a:t>
            </a:r>
            <a:r>
              <a:rPr sz="2200" spc="125" dirty="0">
                <a:latin typeface="Lucida Sans Unicode"/>
                <a:cs typeface="Lucida Sans Unicode"/>
              </a:rPr>
              <a:t>che</a:t>
            </a:r>
            <a:r>
              <a:rPr sz="2200" spc="-105" dirty="0">
                <a:latin typeface="Lucida Sans Unicode"/>
                <a:cs typeface="Lucida Sans Unicode"/>
              </a:rPr>
              <a:t> </a:t>
            </a:r>
            <a:r>
              <a:rPr sz="2200" spc="15" dirty="0">
                <a:latin typeface="Lucida Sans Unicode"/>
                <a:cs typeface="Lucida Sans Unicode"/>
              </a:rPr>
              <a:t>riporta</a:t>
            </a:r>
            <a:r>
              <a:rPr sz="2200" spc="-105" dirty="0">
                <a:latin typeface="Lucida Sans Unicode"/>
                <a:cs typeface="Lucida Sans Unicode"/>
              </a:rPr>
              <a:t> </a:t>
            </a:r>
            <a:r>
              <a:rPr sz="2200" spc="-95" dirty="0" err="1">
                <a:latin typeface="Lucida Sans Unicode"/>
                <a:cs typeface="Lucida Sans Unicode"/>
              </a:rPr>
              <a:t>i</a:t>
            </a:r>
            <a:r>
              <a:rPr sz="2200" spc="-105" dirty="0">
                <a:latin typeface="Lucida Sans Unicode"/>
                <a:cs typeface="Lucida Sans Unicode"/>
              </a:rPr>
              <a:t> </a:t>
            </a:r>
            <a:r>
              <a:rPr sz="2200" spc="60" dirty="0" err="1">
                <a:latin typeface="Lucida Sans Unicode"/>
                <a:cs typeface="Lucida Sans Unicode"/>
              </a:rPr>
              <a:t>dati</a:t>
            </a:r>
            <a:r>
              <a:rPr sz="2200" spc="-105" dirty="0">
                <a:latin typeface="Lucida Sans Unicode"/>
                <a:cs typeface="Lucida Sans Unicode"/>
              </a:rPr>
              <a:t> </a:t>
            </a:r>
            <a:r>
              <a:rPr sz="2200" dirty="0">
                <a:latin typeface="Lucida Sans Unicode"/>
                <a:cs typeface="Lucida Sans Unicode"/>
              </a:rPr>
              <a:t>di</a:t>
            </a:r>
            <a:r>
              <a:rPr sz="2200" spc="-105" dirty="0">
                <a:latin typeface="Lucida Sans Unicode"/>
                <a:cs typeface="Lucida Sans Unicode"/>
              </a:rPr>
              <a:t> </a:t>
            </a:r>
            <a:r>
              <a:rPr sz="2200" spc="45" dirty="0">
                <a:latin typeface="Lucida Sans Unicode"/>
                <a:cs typeface="Lucida Sans Unicode"/>
              </a:rPr>
              <a:t>monitoraggio</a:t>
            </a:r>
            <a:r>
              <a:rPr sz="2200" spc="-105" dirty="0">
                <a:latin typeface="Lucida Sans Unicode"/>
                <a:cs typeface="Lucida Sans Unicode"/>
              </a:rPr>
              <a:t> </a:t>
            </a:r>
            <a:r>
              <a:rPr sz="2200" spc="135" dirty="0">
                <a:latin typeface="Lucida Sans Unicode"/>
                <a:cs typeface="Lucida Sans Unicode"/>
              </a:rPr>
              <a:t>e</a:t>
            </a:r>
            <a:r>
              <a:rPr sz="2200" spc="-105" dirty="0">
                <a:latin typeface="Lucida Sans Unicode"/>
                <a:cs typeface="Lucida Sans Unicode"/>
              </a:rPr>
              <a:t> </a:t>
            </a:r>
            <a:r>
              <a:rPr sz="2200" spc="125" dirty="0">
                <a:latin typeface="Lucida Sans Unicode"/>
                <a:cs typeface="Lucida Sans Unicode"/>
              </a:rPr>
              <a:t>che</a:t>
            </a:r>
            <a:r>
              <a:rPr sz="2200" spc="-105" dirty="0">
                <a:latin typeface="Lucida Sans Unicode"/>
                <a:cs typeface="Lucida Sans Unicode"/>
              </a:rPr>
              <a:t> </a:t>
            </a:r>
            <a:r>
              <a:rPr sz="2200" spc="60" dirty="0">
                <a:latin typeface="Lucida Sans Unicode"/>
                <a:cs typeface="Lucida Sans Unicode"/>
              </a:rPr>
              <a:t>può</a:t>
            </a:r>
            <a:r>
              <a:rPr sz="2200" spc="-105" dirty="0">
                <a:latin typeface="Lucida Sans Unicode"/>
                <a:cs typeface="Lucida Sans Unicode"/>
              </a:rPr>
              <a:t> </a:t>
            </a:r>
            <a:r>
              <a:rPr sz="2200" spc="60" dirty="0">
                <a:latin typeface="Lucida Sans Unicode"/>
                <a:cs typeface="Lucida Sans Unicode"/>
              </a:rPr>
              <a:t>essere</a:t>
            </a:r>
            <a:r>
              <a:rPr sz="2200" spc="-105" dirty="0">
                <a:latin typeface="Lucida Sans Unicode"/>
                <a:cs typeface="Lucida Sans Unicode"/>
              </a:rPr>
              <a:t> </a:t>
            </a:r>
            <a:r>
              <a:rPr sz="2200" spc="65" dirty="0">
                <a:latin typeface="Lucida Sans Unicode"/>
                <a:cs typeface="Lucida Sans Unicode"/>
              </a:rPr>
              <a:t>integrata</a:t>
            </a:r>
            <a:r>
              <a:rPr sz="2200" spc="-110" dirty="0">
                <a:latin typeface="Lucida Sans Unicode"/>
                <a:cs typeface="Lucida Sans Unicode"/>
              </a:rPr>
              <a:t> </a:t>
            </a:r>
            <a:r>
              <a:rPr sz="2200" spc="95" dirty="0">
                <a:latin typeface="Lucida Sans Unicode"/>
                <a:cs typeface="Lucida Sans Unicode"/>
              </a:rPr>
              <a:t>con </a:t>
            </a:r>
            <a:r>
              <a:rPr sz="2200" spc="-680" dirty="0">
                <a:latin typeface="Lucida Sans Unicode"/>
                <a:cs typeface="Lucida Sans Unicode"/>
              </a:rPr>
              <a:t> </a:t>
            </a:r>
            <a:r>
              <a:rPr sz="2200" spc="-30" dirty="0">
                <a:latin typeface="Lucida Sans Unicode"/>
                <a:cs typeface="Lucida Sans Unicode"/>
              </a:rPr>
              <a:t>ulteriori</a:t>
            </a:r>
            <a:r>
              <a:rPr sz="2200" spc="-110" dirty="0">
                <a:latin typeface="Lucida Sans Unicode"/>
                <a:cs typeface="Lucida Sans Unicode"/>
              </a:rPr>
              <a:t> </a:t>
            </a:r>
            <a:r>
              <a:rPr sz="2200" spc="-10" dirty="0">
                <a:latin typeface="Lucida Sans Unicode"/>
                <a:cs typeface="Lucida Sans Unicode"/>
              </a:rPr>
              <a:t>informazioni</a:t>
            </a:r>
            <a:r>
              <a:rPr sz="2200" spc="-110" dirty="0">
                <a:latin typeface="Lucida Sans Unicode"/>
                <a:cs typeface="Lucida Sans Unicode"/>
              </a:rPr>
              <a:t> </a:t>
            </a:r>
            <a:r>
              <a:rPr sz="2200" spc="40" dirty="0">
                <a:latin typeface="Lucida Sans Unicode"/>
                <a:cs typeface="Lucida Sans Unicode"/>
              </a:rPr>
              <a:t>relative</a:t>
            </a:r>
            <a:r>
              <a:rPr sz="2200" spc="-110" dirty="0">
                <a:latin typeface="Lucida Sans Unicode"/>
                <a:cs typeface="Lucida Sans Unicode"/>
              </a:rPr>
              <a:t> </a:t>
            </a:r>
            <a:r>
              <a:rPr sz="2200" spc="85" dirty="0">
                <a:latin typeface="Lucida Sans Unicode"/>
                <a:cs typeface="Lucida Sans Unicode"/>
              </a:rPr>
              <a:t>al</a:t>
            </a:r>
            <a:r>
              <a:rPr sz="2200" spc="-110" dirty="0">
                <a:latin typeface="Lucida Sans Unicode"/>
                <a:cs typeface="Lucida Sans Unicode"/>
              </a:rPr>
              <a:t> </a:t>
            </a:r>
            <a:r>
              <a:rPr sz="2200" spc="35" dirty="0">
                <a:latin typeface="Lucida Sans Unicode"/>
                <a:cs typeface="Lucida Sans Unicode"/>
              </a:rPr>
              <a:t>progetto</a:t>
            </a:r>
            <a:r>
              <a:rPr sz="2200" spc="-110" dirty="0">
                <a:latin typeface="Lucida Sans Unicode"/>
                <a:cs typeface="Lucida Sans Unicode"/>
              </a:rPr>
              <a:t> </a:t>
            </a:r>
            <a:r>
              <a:rPr sz="2200" spc="-20" dirty="0">
                <a:latin typeface="Lucida Sans Unicode"/>
                <a:cs typeface="Lucida Sans Unicode"/>
              </a:rPr>
              <a:t>individualizzato.</a:t>
            </a:r>
            <a:endParaRPr sz="2200" dirty="0">
              <a:latin typeface="Lucida Sans Unicode"/>
              <a:cs typeface="Lucida Sans Unicode"/>
            </a:endParaRPr>
          </a:p>
          <a:p>
            <a:pPr marL="12700" marR="885825">
              <a:lnSpc>
                <a:spcPct val="116500"/>
              </a:lnSpc>
            </a:pPr>
            <a:r>
              <a:rPr sz="2200" spc="20" dirty="0">
                <a:latin typeface="Lucida Sans Unicode"/>
                <a:cs typeface="Lucida Sans Unicode"/>
              </a:rPr>
              <a:t>La</a:t>
            </a:r>
            <a:r>
              <a:rPr sz="2200" spc="-110" dirty="0">
                <a:latin typeface="Lucida Sans Unicode"/>
                <a:cs typeface="Lucida Sans Unicode"/>
              </a:rPr>
              <a:t> </a:t>
            </a:r>
            <a:r>
              <a:rPr sz="2200" spc="25" dirty="0">
                <a:latin typeface="Lucida Sans Unicode"/>
                <a:cs typeface="Lucida Sans Unicode"/>
              </a:rPr>
              <a:t>figura</a:t>
            </a:r>
            <a:r>
              <a:rPr sz="2200" spc="-105" dirty="0">
                <a:latin typeface="Lucida Sans Unicode"/>
                <a:cs typeface="Lucida Sans Unicode"/>
              </a:rPr>
              <a:t> </a:t>
            </a:r>
            <a:r>
              <a:rPr sz="2200" dirty="0">
                <a:latin typeface="Lucida Sans Unicode"/>
                <a:cs typeface="Lucida Sans Unicode"/>
              </a:rPr>
              <a:t>di</a:t>
            </a:r>
            <a:r>
              <a:rPr sz="2200" spc="-105" dirty="0">
                <a:latin typeface="Lucida Sans Unicode"/>
                <a:cs typeface="Lucida Sans Unicode"/>
              </a:rPr>
              <a:t> </a:t>
            </a:r>
            <a:r>
              <a:rPr sz="2200" spc="70" dirty="0">
                <a:latin typeface="Lucida Sans Unicode"/>
                <a:cs typeface="Lucida Sans Unicode"/>
              </a:rPr>
              <a:t>coordinamento</a:t>
            </a:r>
            <a:r>
              <a:rPr sz="2200" spc="-105" dirty="0">
                <a:latin typeface="Lucida Sans Unicode"/>
                <a:cs typeface="Lucida Sans Unicode"/>
              </a:rPr>
              <a:t> </a:t>
            </a:r>
            <a:r>
              <a:rPr sz="2200" spc="135" dirty="0">
                <a:latin typeface="Lucida Sans Unicode"/>
                <a:cs typeface="Lucida Sans Unicode"/>
              </a:rPr>
              <a:t>è</a:t>
            </a:r>
            <a:r>
              <a:rPr sz="2200" spc="-105" dirty="0">
                <a:latin typeface="Lucida Sans Unicode"/>
                <a:cs typeface="Lucida Sans Unicode"/>
              </a:rPr>
              <a:t> </a:t>
            </a:r>
            <a:r>
              <a:rPr sz="2200" spc="60" dirty="0">
                <a:latin typeface="Lucida Sans Unicode"/>
                <a:cs typeface="Lucida Sans Unicode"/>
              </a:rPr>
              <a:t>informata</a:t>
            </a:r>
            <a:r>
              <a:rPr sz="2200" spc="-105" dirty="0">
                <a:latin typeface="Lucida Sans Unicode"/>
                <a:cs typeface="Lucida Sans Unicode"/>
              </a:rPr>
              <a:t> </a:t>
            </a:r>
            <a:r>
              <a:rPr sz="2200" spc="85" dirty="0">
                <a:latin typeface="Lucida Sans Unicode"/>
                <a:cs typeface="Lucida Sans Unicode"/>
              </a:rPr>
              <a:t>costantemente</a:t>
            </a:r>
            <a:r>
              <a:rPr sz="2200" spc="-105" dirty="0">
                <a:latin typeface="Lucida Sans Unicode"/>
                <a:cs typeface="Lucida Sans Unicode"/>
              </a:rPr>
              <a:t> </a:t>
            </a:r>
            <a:r>
              <a:rPr sz="2200" spc="100" dirty="0">
                <a:latin typeface="Lucida Sans Unicode"/>
                <a:cs typeface="Lucida Sans Unicode"/>
              </a:rPr>
              <a:t>circa</a:t>
            </a:r>
            <a:r>
              <a:rPr sz="2200" spc="-105" dirty="0">
                <a:latin typeface="Lucida Sans Unicode"/>
                <a:cs typeface="Lucida Sans Unicode"/>
              </a:rPr>
              <a:t> </a:t>
            </a:r>
            <a:r>
              <a:rPr sz="2200" spc="5" dirty="0">
                <a:latin typeface="Lucida Sans Unicode"/>
                <a:cs typeface="Lucida Sans Unicode"/>
              </a:rPr>
              <a:t>l’attività</a:t>
            </a:r>
            <a:r>
              <a:rPr sz="2200" spc="-110" dirty="0">
                <a:latin typeface="Lucida Sans Unicode"/>
                <a:cs typeface="Lucida Sans Unicode"/>
              </a:rPr>
              <a:t> </a:t>
            </a:r>
            <a:r>
              <a:rPr sz="2200" spc="35" dirty="0">
                <a:latin typeface="Lucida Sans Unicode"/>
                <a:cs typeface="Lucida Sans Unicode"/>
              </a:rPr>
              <a:t>delle</a:t>
            </a:r>
            <a:r>
              <a:rPr sz="2200" spc="-105" dirty="0">
                <a:latin typeface="Lucida Sans Unicode"/>
                <a:cs typeface="Lucida Sans Unicode"/>
              </a:rPr>
              <a:t> </a:t>
            </a:r>
            <a:r>
              <a:rPr sz="2200" spc="65" dirty="0">
                <a:latin typeface="Lucida Sans Unicode"/>
                <a:cs typeface="Lucida Sans Unicode"/>
              </a:rPr>
              <a:t>Centrale</a:t>
            </a:r>
            <a:r>
              <a:rPr sz="2200" spc="-105" dirty="0">
                <a:latin typeface="Lucida Sans Unicode"/>
                <a:cs typeface="Lucida Sans Unicode"/>
              </a:rPr>
              <a:t> </a:t>
            </a:r>
            <a:r>
              <a:rPr sz="2200" spc="75" dirty="0">
                <a:latin typeface="Lucida Sans Unicode"/>
                <a:cs typeface="Lucida Sans Unicode"/>
              </a:rPr>
              <a:t>operativa</a:t>
            </a:r>
            <a:r>
              <a:rPr sz="2200" spc="-105" dirty="0">
                <a:latin typeface="Lucida Sans Unicode"/>
                <a:cs typeface="Lucida Sans Unicode"/>
              </a:rPr>
              <a:t> </a:t>
            </a:r>
            <a:r>
              <a:rPr sz="2200" spc="135" dirty="0">
                <a:latin typeface="Lucida Sans Unicode"/>
                <a:cs typeface="Lucida Sans Unicode"/>
              </a:rPr>
              <a:t>e </a:t>
            </a:r>
            <a:r>
              <a:rPr sz="2200" spc="-680" dirty="0">
                <a:latin typeface="Lucida Sans Unicode"/>
                <a:cs typeface="Lucida Sans Unicode"/>
              </a:rPr>
              <a:t> </a:t>
            </a:r>
            <a:r>
              <a:rPr sz="2200" spc="85" dirty="0">
                <a:latin typeface="Lucida Sans Unicode"/>
                <a:cs typeface="Lucida Sans Unicode"/>
              </a:rPr>
              <a:t>mantiene</a:t>
            </a:r>
            <a:r>
              <a:rPr sz="2200" spc="-105" dirty="0">
                <a:latin typeface="Lucida Sans Unicode"/>
                <a:cs typeface="Lucida Sans Unicode"/>
              </a:rPr>
              <a:t> </a:t>
            </a:r>
            <a:r>
              <a:rPr sz="2200" spc="40" dirty="0">
                <a:latin typeface="Lucida Sans Unicode"/>
                <a:cs typeface="Lucida Sans Unicode"/>
              </a:rPr>
              <a:t>un</a:t>
            </a:r>
            <a:r>
              <a:rPr sz="2200" spc="-105" dirty="0">
                <a:latin typeface="Lucida Sans Unicode"/>
                <a:cs typeface="Lucida Sans Unicode"/>
              </a:rPr>
              <a:t> </a:t>
            </a:r>
            <a:r>
              <a:rPr sz="2200" spc="65" dirty="0">
                <a:latin typeface="Lucida Sans Unicode"/>
                <a:cs typeface="Lucida Sans Unicode"/>
              </a:rPr>
              <a:t>contatto</a:t>
            </a:r>
            <a:r>
              <a:rPr sz="2200" spc="-100" dirty="0">
                <a:latin typeface="Lucida Sans Unicode"/>
                <a:cs typeface="Lucida Sans Unicode"/>
              </a:rPr>
              <a:t> </a:t>
            </a:r>
            <a:r>
              <a:rPr sz="2200" spc="80" dirty="0">
                <a:latin typeface="Lucida Sans Unicode"/>
                <a:cs typeface="Lucida Sans Unicode"/>
              </a:rPr>
              <a:t>costante</a:t>
            </a:r>
            <a:r>
              <a:rPr sz="2200" spc="-105" dirty="0">
                <a:latin typeface="Lucida Sans Unicode"/>
                <a:cs typeface="Lucida Sans Unicode"/>
              </a:rPr>
              <a:t> </a:t>
            </a:r>
            <a:r>
              <a:rPr sz="2200" spc="95" dirty="0">
                <a:latin typeface="Lucida Sans Unicode"/>
                <a:cs typeface="Lucida Sans Unicode"/>
              </a:rPr>
              <a:t>con</a:t>
            </a:r>
            <a:r>
              <a:rPr sz="2200" spc="-105" dirty="0">
                <a:latin typeface="Lucida Sans Unicode"/>
                <a:cs typeface="Lucida Sans Unicode"/>
              </a:rPr>
              <a:t> </a:t>
            </a:r>
            <a:r>
              <a:rPr sz="2200" spc="-5" dirty="0">
                <a:latin typeface="Lucida Sans Unicode"/>
                <a:cs typeface="Lucida Sans Unicode"/>
              </a:rPr>
              <a:t>l’utente</a:t>
            </a:r>
            <a:r>
              <a:rPr sz="2200" spc="-100" dirty="0">
                <a:latin typeface="Lucida Sans Unicode"/>
                <a:cs typeface="Lucida Sans Unicode"/>
              </a:rPr>
              <a:t> </a:t>
            </a:r>
            <a:r>
              <a:rPr sz="2200" spc="50" dirty="0">
                <a:latin typeface="Lucida Sans Unicode"/>
                <a:cs typeface="Lucida Sans Unicode"/>
              </a:rPr>
              <a:t>per</a:t>
            </a:r>
            <a:r>
              <a:rPr sz="2200" spc="-105" dirty="0">
                <a:latin typeface="Lucida Sans Unicode"/>
                <a:cs typeface="Lucida Sans Unicode"/>
              </a:rPr>
              <a:t> </a:t>
            </a:r>
            <a:r>
              <a:rPr sz="2200" spc="-95" dirty="0">
                <a:latin typeface="Lucida Sans Unicode"/>
                <a:cs typeface="Lucida Sans Unicode"/>
              </a:rPr>
              <a:t>il</a:t>
            </a:r>
            <a:r>
              <a:rPr sz="2200" spc="-105" dirty="0">
                <a:latin typeface="Lucida Sans Unicode"/>
                <a:cs typeface="Lucida Sans Unicode"/>
              </a:rPr>
              <a:t> </a:t>
            </a:r>
            <a:r>
              <a:rPr sz="2200" spc="45" dirty="0">
                <a:latin typeface="Lucida Sans Unicode"/>
                <a:cs typeface="Lucida Sans Unicode"/>
              </a:rPr>
              <a:t>monitoraggio</a:t>
            </a:r>
            <a:r>
              <a:rPr sz="2200" spc="-100" dirty="0">
                <a:latin typeface="Lucida Sans Unicode"/>
                <a:cs typeface="Lucida Sans Unicode"/>
              </a:rPr>
              <a:t> </a:t>
            </a:r>
            <a:r>
              <a:rPr sz="2200" spc="135" dirty="0">
                <a:latin typeface="Lucida Sans Unicode"/>
                <a:cs typeface="Lucida Sans Unicode"/>
              </a:rPr>
              <a:t>e</a:t>
            </a:r>
            <a:r>
              <a:rPr sz="2200" spc="-105" dirty="0">
                <a:latin typeface="Lucida Sans Unicode"/>
                <a:cs typeface="Lucida Sans Unicode"/>
              </a:rPr>
              <a:t> </a:t>
            </a:r>
            <a:r>
              <a:rPr sz="2200" spc="85" dirty="0">
                <a:latin typeface="Lucida Sans Unicode"/>
                <a:cs typeface="Lucida Sans Unicode"/>
              </a:rPr>
              <a:t>la</a:t>
            </a:r>
            <a:r>
              <a:rPr sz="2200" spc="-105" dirty="0">
                <a:latin typeface="Lucida Sans Unicode"/>
                <a:cs typeface="Lucida Sans Unicode"/>
              </a:rPr>
              <a:t> </a:t>
            </a:r>
            <a:r>
              <a:rPr sz="2200" spc="40" dirty="0">
                <a:latin typeface="Lucida Sans Unicode"/>
                <a:cs typeface="Lucida Sans Unicode"/>
              </a:rPr>
              <a:t>verifica</a:t>
            </a:r>
            <a:r>
              <a:rPr sz="2200" spc="-100" dirty="0">
                <a:latin typeface="Lucida Sans Unicode"/>
                <a:cs typeface="Lucida Sans Unicode"/>
              </a:rPr>
              <a:t> </a:t>
            </a:r>
            <a:r>
              <a:rPr sz="2200" spc="-30" dirty="0">
                <a:latin typeface="Lucida Sans Unicode"/>
                <a:cs typeface="Lucida Sans Unicode"/>
              </a:rPr>
              <a:t>in</a:t>
            </a:r>
            <a:r>
              <a:rPr sz="2200" spc="-105" dirty="0">
                <a:latin typeface="Lucida Sans Unicode"/>
                <a:cs typeface="Lucida Sans Unicode"/>
              </a:rPr>
              <a:t> </a:t>
            </a:r>
            <a:r>
              <a:rPr sz="2200" dirty="0">
                <a:latin typeface="Lucida Sans Unicode"/>
                <a:cs typeface="Lucida Sans Unicode"/>
              </a:rPr>
              <a:t>itinere</a:t>
            </a:r>
            <a:r>
              <a:rPr sz="2200" spc="-105" dirty="0">
                <a:latin typeface="Lucida Sans Unicode"/>
                <a:cs typeface="Lucida Sans Unicode"/>
              </a:rPr>
              <a:t> </a:t>
            </a:r>
            <a:r>
              <a:rPr sz="2200" dirty="0">
                <a:latin typeface="Lucida Sans Unicode"/>
                <a:cs typeface="Lucida Sans Unicode"/>
              </a:rPr>
              <a:t>di</a:t>
            </a:r>
            <a:r>
              <a:rPr sz="2200" spc="-100" dirty="0">
                <a:latin typeface="Lucida Sans Unicode"/>
                <a:cs typeface="Lucida Sans Unicode"/>
              </a:rPr>
              <a:t> </a:t>
            </a:r>
            <a:r>
              <a:rPr sz="2200" spc="75" dirty="0">
                <a:latin typeface="Lucida Sans Unicode"/>
                <a:cs typeface="Lucida Sans Unicode"/>
              </a:rPr>
              <a:t>quanto </a:t>
            </a:r>
            <a:r>
              <a:rPr sz="2200" spc="80" dirty="0">
                <a:latin typeface="Lucida Sans Unicode"/>
                <a:cs typeface="Lucida Sans Unicode"/>
              </a:rPr>
              <a:t> </a:t>
            </a:r>
            <a:r>
              <a:rPr sz="2200" spc="25" dirty="0">
                <a:latin typeface="Lucida Sans Unicode"/>
                <a:cs typeface="Lucida Sans Unicode"/>
              </a:rPr>
              <a:t>attivato.</a:t>
            </a:r>
            <a:endParaRPr sz="2200" dirty="0">
              <a:latin typeface="Lucida Sans Unicode"/>
              <a:cs typeface="Lucida Sans Unicode"/>
            </a:endParaRPr>
          </a:p>
        </p:txBody>
      </p:sp>
      <p:pic>
        <p:nvPicPr>
          <p:cNvPr id="30" name="object 30"/>
          <p:cNvPicPr/>
          <p:nvPr/>
        </p:nvPicPr>
        <p:blipFill>
          <a:blip r:embed="rId3" cstate="print"/>
          <a:stretch>
            <a:fillRect/>
          </a:stretch>
        </p:blipFill>
        <p:spPr>
          <a:xfrm>
            <a:off x="8329574" y="9330963"/>
            <a:ext cx="2209799" cy="8381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07241" y="263404"/>
            <a:ext cx="8474075" cy="1909445"/>
          </a:xfrm>
          <a:custGeom>
            <a:avLst/>
            <a:gdLst/>
            <a:ahLst/>
            <a:cxnLst/>
            <a:rect l="l" t="t" r="r" b="b"/>
            <a:pathLst>
              <a:path w="8474075" h="1909445">
                <a:moveTo>
                  <a:pt x="8321141" y="1909135"/>
                </a:moveTo>
                <a:lnTo>
                  <a:pt x="152373" y="1909135"/>
                </a:lnTo>
                <a:lnTo>
                  <a:pt x="122506" y="1906180"/>
                </a:lnTo>
                <a:lnTo>
                  <a:pt x="67817" y="1883530"/>
                </a:lnTo>
                <a:lnTo>
                  <a:pt x="25578" y="1841286"/>
                </a:lnTo>
                <a:lnTo>
                  <a:pt x="2932" y="1786606"/>
                </a:lnTo>
                <a:lnTo>
                  <a:pt x="0" y="1756969"/>
                </a:lnTo>
                <a:lnTo>
                  <a:pt x="0" y="152165"/>
                </a:lnTo>
                <a:lnTo>
                  <a:pt x="11578" y="94078"/>
                </a:lnTo>
                <a:lnTo>
                  <a:pt x="44599" y="44637"/>
                </a:lnTo>
                <a:lnTo>
                  <a:pt x="94053" y="11600"/>
                </a:lnTo>
                <a:lnTo>
                  <a:pt x="152370" y="0"/>
                </a:lnTo>
                <a:lnTo>
                  <a:pt x="8321145" y="0"/>
                </a:lnTo>
                <a:lnTo>
                  <a:pt x="8379458" y="11600"/>
                </a:lnTo>
                <a:lnTo>
                  <a:pt x="8428885" y="44637"/>
                </a:lnTo>
                <a:lnTo>
                  <a:pt x="8461933" y="94078"/>
                </a:lnTo>
                <a:lnTo>
                  <a:pt x="8473515" y="152165"/>
                </a:lnTo>
                <a:lnTo>
                  <a:pt x="8473515" y="1756969"/>
                </a:lnTo>
                <a:lnTo>
                  <a:pt x="8461933" y="1815056"/>
                </a:lnTo>
                <a:lnTo>
                  <a:pt x="8428885" y="1864497"/>
                </a:lnTo>
                <a:lnTo>
                  <a:pt x="8379458" y="1897534"/>
                </a:lnTo>
                <a:lnTo>
                  <a:pt x="8321141" y="1909135"/>
                </a:lnTo>
                <a:close/>
              </a:path>
            </a:pathLst>
          </a:custGeom>
          <a:solidFill>
            <a:srgbClr val="D8A21D"/>
          </a:solidFill>
        </p:spPr>
        <p:txBody>
          <a:bodyPr wrap="square" lIns="0" tIns="0" rIns="0" bIns="0" rtlCol="0"/>
          <a:lstStyle/>
          <a:p>
            <a:endParaRPr/>
          </a:p>
        </p:txBody>
      </p:sp>
      <p:grpSp>
        <p:nvGrpSpPr>
          <p:cNvPr id="3" name="object 3"/>
          <p:cNvGrpSpPr/>
          <p:nvPr/>
        </p:nvGrpSpPr>
        <p:grpSpPr>
          <a:xfrm>
            <a:off x="14715208" y="0"/>
            <a:ext cx="3573145" cy="3540125"/>
            <a:chOff x="14715208" y="0"/>
            <a:chExt cx="3573145" cy="3540125"/>
          </a:xfrm>
        </p:grpSpPr>
        <p:sp>
          <p:nvSpPr>
            <p:cNvPr id="4" name="object 4"/>
            <p:cNvSpPr/>
            <p:nvPr/>
          </p:nvSpPr>
          <p:spPr>
            <a:xfrm>
              <a:off x="14715208" y="0"/>
              <a:ext cx="2705735" cy="2077085"/>
            </a:xfrm>
            <a:custGeom>
              <a:avLst/>
              <a:gdLst/>
              <a:ahLst/>
              <a:cxnLst/>
              <a:rect l="l" t="t" r="r" b="b"/>
              <a:pathLst>
                <a:path w="2705734" h="2077085">
                  <a:moveTo>
                    <a:pt x="2029071" y="2076534"/>
                  </a:moveTo>
                  <a:lnTo>
                    <a:pt x="676338" y="2076534"/>
                  </a:lnTo>
                  <a:lnTo>
                    <a:pt x="0" y="914055"/>
                  </a:lnTo>
                  <a:lnTo>
                    <a:pt x="531779" y="0"/>
                  </a:lnTo>
                  <a:lnTo>
                    <a:pt x="2173637" y="0"/>
                  </a:lnTo>
                  <a:lnTo>
                    <a:pt x="2705440" y="914012"/>
                  </a:lnTo>
                  <a:lnTo>
                    <a:pt x="2029071" y="2076534"/>
                  </a:lnTo>
                  <a:close/>
                </a:path>
              </a:pathLst>
            </a:custGeom>
            <a:solidFill>
              <a:srgbClr val="151515"/>
            </a:solidFill>
          </p:spPr>
          <p:txBody>
            <a:bodyPr wrap="square" lIns="0" tIns="0" rIns="0" bIns="0" rtlCol="0"/>
            <a:lstStyle/>
            <a:p>
              <a:endParaRPr/>
            </a:p>
          </p:txBody>
        </p:sp>
        <p:pic>
          <p:nvPicPr>
            <p:cNvPr id="5" name="object 5"/>
            <p:cNvPicPr/>
            <p:nvPr/>
          </p:nvPicPr>
          <p:blipFill>
            <a:blip r:embed="rId2" cstate="print"/>
            <a:stretch>
              <a:fillRect/>
            </a:stretch>
          </p:blipFill>
          <p:spPr>
            <a:xfrm>
              <a:off x="16841877" y="984768"/>
              <a:ext cx="1446123" cy="2554985"/>
            </a:xfrm>
            <a:prstGeom prst="rect">
              <a:avLst/>
            </a:prstGeom>
          </p:spPr>
        </p:pic>
        <p:sp>
          <p:nvSpPr>
            <p:cNvPr id="6" name="object 6"/>
            <p:cNvSpPr/>
            <p:nvPr/>
          </p:nvSpPr>
          <p:spPr>
            <a:xfrm>
              <a:off x="17098072" y="0"/>
              <a:ext cx="1189990" cy="842644"/>
            </a:xfrm>
            <a:custGeom>
              <a:avLst/>
              <a:gdLst/>
              <a:ahLst/>
              <a:cxnLst/>
              <a:rect l="l" t="t" r="r" b="b"/>
              <a:pathLst>
                <a:path w="1189990" h="842644">
                  <a:moveTo>
                    <a:pt x="1189927" y="842648"/>
                  </a:moveTo>
                  <a:lnTo>
                    <a:pt x="490258" y="842648"/>
                  </a:lnTo>
                  <a:lnTo>
                    <a:pt x="0" y="0"/>
                  </a:lnTo>
                  <a:lnTo>
                    <a:pt x="1189927" y="0"/>
                  </a:lnTo>
                  <a:lnTo>
                    <a:pt x="1189927" y="842648"/>
                  </a:lnTo>
                  <a:close/>
                </a:path>
              </a:pathLst>
            </a:custGeom>
            <a:solidFill>
              <a:srgbClr val="668395"/>
            </a:solidFill>
          </p:spPr>
          <p:txBody>
            <a:bodyPr wrap="square" lIns="0" tIns="0" rIns="0" bIns="0" rtlCol="0"/>
            <a:lstStyle/>
            <a:p>
              <a:endParaRPr/>
            </a:p>
          </p:txBody>
        </p:sp>
      </p:grpSp>
      <p:sp>
        <p:nvSpPr>
          <p:cNvPr id="7" name="object 7"/>
          <p:cNvSpPr/>
          <p:nvPr/>
        </p:nvSpPr>
        <p:spPr>
          <a:xfrm>
            <a:off x="0" y="0"/>
            <a:ext cx="1135380" cy="805815"/>
          </a:xfrm>
          <a:custGeom>
            <a:avLst/>
            <a:gdLst/>
            <a:ahLst/>
            <a:cxnLst/>
            <a:rect l="l" t="t" r="r" b="b"/>
            <a:pathLst>
              <a:path w="1135380" h="805815">
                <a:moveTo>
                  <a:pt x="666164" y="805610"/>
                </a:moveTo>
                <a:lnTo>
                  <a:pt x="0" y="805610"/>
                </a:lnTo>
                <a:lnTo>
                  <a:pt x="0" y="0"/>
                </a:lnTo>
                <a:lnTo>
                  <a:pt x="1134883" y="0"/>
                </a:lnTo>
                <a:lnTo>
                  <a:pt x="666164" y="805610"/>
                </a:lnTo>
                <a:close/>
              </a:path>
            </a:pathLst>
          </a:custGeom>
          <a:solidFill>
            <a:srgbClr val="97B04D"/>
          </a:solidFill>
        </p:spPr>
        <p:txBody>
          <a:bodyPr wrap="square" lIns="0" tIns="0" rIns="0" bIns="0" rtlCol="0"/>
          <a:lstStyle/>
          <a:p>
            <a:endParaRPr/>
          </a:p>
        </p:txBody>
      </p:sp>
      <p:grpSp>
        <p:nvGrpSpPr>
          <p:cNvPr id="8" name="object 8"/>
          <p:cNvGrpSpPr/>
          <p:nvPr/>
        </p:nvGrpSpPr>
        <p:grpSpPr>
          <a:xfrm>
            <a:off x="0" y="0"/>
            <a:ext cx="3463290" cy="3402965"/>
            <a:chOff x="0" y="0"/>
            <a:chExt cx="3463290" cy="3402965"/>
          </a:xfrm>
        </p:grpSpPr>
        <p:pic>
          <p:nvPicPr>
            <p:cNvPr id="9" name="object 9"/>
            <p:cNvPicPr/>
            <p:nvPr/>
          </p:nvPicPr>
          <p:blipFill>
            <a:blip r:embed="rId3" cstate="print"/>
            <a:stretch>
              <a:fillRect/>
            </a:stretch>
          </p:blipFill>
          <p:spPr>
            <a:xfrm>
              <a:off x="0" y="942447"/>
              <a:ext cx="1435327" cy="2460187"/>
            </a:xfrm>
            <a:prstGeom prst="rect">
              <a:avLst/>
            </a:prstGeom>
          </p:spPr>
        </p:pic>
        <p:sp>
          <p:nvSpPr>
            <p:cNvPr id="10" name="object 10"/>
            <p:cNvSpPr/>
            <p:nvPr/>
          </p:nvSpPr>
          <p:spPr>
            <a:xfrm>
              <a:off x="857865" y="0"/>
              <a:ext cx="2605405" cy="1972945"/>
            </a:xfrm>
            <a:custGeom>
              <a:avLst/>
              <a:gdLst/>
              <a:ahLst/>
              <a:cxnLst/>
              <a:rect l="l" t="t" r="r" b="b"/>
              <a:pathLst>
                <a:path w="2605404" h="1972945">
                  <a:moveTo>
                    <a:pt x="1953801" y="1972662"/>
                  </a:moveTo>
                  <a:lnTo>
                    <a:pt x="651266" y="1972662"/>
                  </a:lnTo>
                  <a:lnTo>
                    <a:pt x="0" y="853299"/>
                  </a:lnTo>
                  <a:lnTo>
                    <a:pt x="496464" y="0"/>
                  </a:lnTo>
                  <a:lnTo>
                    <a:pt x="2108601" y="0"/>
                  </a:lnTo>
                  <a:lnTo>
                    <a:pt x="2605058" y="853299"/>
                  </a:lnTo>
                  <a:lnTo>
                    <a:pt x="1953801" y="1972662"/>
                  </a:lnTo>
                  <a:close/>
                </a:path>
              </a:pathLst>
            </a:custGeom>
            <a:solidFill>
              <a:srgbClr val="151515"/>
            </a:solidFill>
          </p:spPr>
          <p:txBody>
            <a:bodyPr wrap="square" lIns="0" tIns="0" rIns="0" bIns="0" rtlCol="0"/>
            <a:lstStyle/>
            <a:p>
              <a:endParaRPr/>
            </a:p>
          </p:txBody>
        </p:sp>
      </p:grpSp>
      <p:sp>
        <p:nvSpPr>
          <p:cNvPr id="11" name="object 11"/>
          <p:cNvSpPr/>
          <p:nvPr/>
        </p:nvSpPr>
        <p:spPr>
          <a:xfrm>
            <a:off x="13453597" y="9563100"/>
            <a:ext cx="4834890" cy="95250"/>
          </a:xfrm>
          <a:custGeom>
            <a:avLst/>
            <a:gdLst/>
            <a:ahLst/>
            <a:cxnLst/>
            <a:rect l="l" t="t" r="r" b="b"/>
            <a:pathLst>
              <a:path w="4834890" h="95250">
                <a:moveTo>
                  <a:pt x="0" y="0"/>
                </a:moveTo>
                <a:lnTo>
                  <a:pt x="4834401" y="0"/>
                </a:lnTo>
                <a:lnTo>
                  <a:pt x="4834401" y="95250"/>
                </a:lnTo>
                <a:lnTo>
                  <a:pt x="0" y="95250"/>
                </a:lnTo>
                <a:lnTo>
                  <a:pt x="0" y="0"/>
                </a:lnTo>
                <a:close/>
              </a:path>
            </a:pathLst>
          </a:custGeom>
          <a:solidFill>
            <a:srgbClr val="D8A21D"/>
          </a:solidFill>
        </p:spPr>
        <p:txBody>
          <a:bodyPr wrap="square" lIns="0" tIns="0" rIns="0" bIns="0" rtlCol="0"/>
          <a:lstStyle/>
          <a:p>
            <a:endParaRPr/>
          </a:p>
        </p:txBody>
      </p:sp>
      <p:sp>
        <p:nvSpPr>
          <p:cNvPr id="12" name="object 12"/>
          <p:cNvSpPr/>
          <p:nvPr/>
        </p:nvSpPr>
        <p:spPr>
          <a:xfrm>
            <a:off x="0" y="9610709"/>
            <a:ext cx="4666615" cy="95250"/>
          </a:xfrm>
          <a:custGeom>
            <a:avLst/>
            <a:gdLst/>
            <a:ahLst/>
            <a:cxnLst/>
            <a:rect l="l" t="t" r="r" b="b"/>
            <a:pathLst>
              <a:path w="4666615" h="95250">
                <a:moveTo>
                  <a:pt x="0" y="95250"/>
                </a:moveTo>
                <a:lnTo>
                  <a:pt x="0" y="0"/>
                </a:lnTo>
                <a:lnTo>
                  <a:pt x="4666508" y="0"/>
                </a:lnTo>
                <a:lnTo>
                  <a:pt x="4666508" y="95250"/>
                </a:lnTo>
                <a:lnTo>
                  <a:pt x="0" y="95250"/>
                </a:lnTo>
                <a:close/>
              </a:path>
            </a:pathLst>
          </a:custGeom>
          <a:solidFill>
            <a:srgbClr val="D8A21D"/>
          </a:solidFill>
        </p:spPr>
        <p:txBody>
          <a:bodyPr wrap="square" lIns="0" tIns="0" rIns="0" bIns="0" rtlCol="0"/>
          <a:lstStyle/>
          <a:p>
            <a:endParaRPr/>
          </a:p>
        </p:txBody>
      </p:sp>
      <p:sp>
        <p:nvSpPr>
          <p:cNvPr id="13" name="object 13"/>
          <p:cNvSpPr/>
          <p:nvPr/>
        </p:nvSpPr>
        <p:spPr>
          <a:xfrm>
            <a:off x="17102794" y="519417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4" name="object 14"/>
          <p:cNvSpPr/>
          <p:nvPr/>
        </p:nvSpPr>
        <p:spPr>
          <a:xfrm>
            <a:off x="17102794" y="550825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5" name="object 15"/>
          <p:cNvSpPr/>
          <p:nvPr/>
        </p:nvSpPr>
        <p:spPr>
          <a:xfrm>
            <a:off x="17102794" y="582234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6" name="object 16"/>
          <p:cNvSpPr/>
          <p:nvPr/>
        </p:nvSpPr>
        <p:spPr>
          <a:xfrm>
            <a:off x="17102794" y="6136436"/>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7" name="object 17"/>
          <p:cNvSpPr/>
          <p:nvPr/>
        </p:nvSpPr>
        <p:spPr>
          <a:xfrm>
            <a:off x="17102794" y="6450520"/>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8" name="object 18"/>
          <p:cNvSpPr/>
          <p:nvPr/>
        </p:nvSpPr>
        <p:spPr>
          <a:xfrm>
            <a:off x="17102794" y="676460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9" name="object 19"/>
          <p:cNvSpPr/>
          <p:nvPr/>
        </p:nvSpPr>
        <p:spPr>
          <a:xfrm>
            <a:off x="17102794" y="707869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0" name="object 20"/>
          <p:cNvSpPr/>
          <p:nvPr/>
        </p:nvSpPr>
        <p:spPr>
          <a:xfrm>
            <a:off x="17418338" y="519417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1" name="object 21"/>
          <p:cNvSpPr/>
          <p:nvPr/>
        </p:nvSpPr>
        <p:spPr>
          <a:xfrm>
            <a:off x="17418338" y="550825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2" name="object 22"/>
          <p:cNvSpPr/>
          <p:nvPr/>
        </p:nvSpPr>
        <p:spPr>
          <a:xfrm>
            <a:off x="17418338" y="582234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3" name="object 23"/>
          <p:cNvSpPr/>
          <p:nvPr/>
        </p:nvSpPr>
        <p:spPr>
          <a:xfrm>
            <a:off x="17418338" y="6136436"/>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4" name="object 24"/>
          <p:cNvSpPr/>
          <p:nvPr/>
        </p:nvSpPr>
        <p:spPr>
          <a:xfrm>
            <a:off x="17418338" y="6450520"/>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5" name="object 25"/>
          <p:cNvSpPr/>
          <p:nvPr/>
        </p:nvSpPr>
        <p:spPr>
          <a:xfrm>
            <a:off x="17418338" y="676460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6" name="object 26"/>
          <p:cNvSpPr/>
          <p:nvPr/>
        </p:nvSpPr>
        <p:spPr>
          <a:xfrm>
            <a:off x="17418338" y="707869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7" name="object 27"/>
          <p:cNvSpPr/>
          <p:nvPr/>
        </p:nvSpPr>
        <p:spPr>
          <a:xfrm>
            <a:off x="17733891" y="519417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8" name="object 28"/>
          <p:cNvSpPr/>
          <p:nvPr/>
        </p:nvSpPr>
        <p:spPr>
          <a:xfrm>
            <a:off x="17733891" y="550825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9" name="object 29"/>
          <p:cNvSpPr/>
          <p:nvPr/>
        </p:nvSpPr>
        <p:spPr>
          <a:xfrm>
            <a:off x="17733891" y="582234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0" name="object 30"/>
          <p:cNvSpPr/>
          <p:nvPr/>
        </p:nvSpPr>
        <p:spPr>
          <a:xfrm>
            <a:off x="17733891" y="6136436"/>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1" name="object 31"/>
          <p:cNvSpPr/>
          <p:nvPr/>
        </p:nvSpPr>
        <p:spPr>
          <a:xfrm>
            <a:off x="17733891" y="6450520"/>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2" name="object 32"/>
          <p:cNvSpPr/>
          <p:nvPr/>
        </p:nvSpPr>
        <p:spPr>
          <a:xfrm>
            <a:off x="17733891" y="676460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3" name="object 33"/>
          <p:cNvSpPr/>
          <p:nvPr/>
        </p:nvSpPr>
        <p:spPr>
          <a:xfrm>
            <a:off x="17733891" y="707869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4" name="object 34"/>
          <p:cNvSpPr/>
          <p:nvPr/>
        </p:nvSpPr>
        <p:spPr>
          <a:xfrm>
            <a:off x="18049445" y="519417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5" name="object 35"/>
          <p:cNvSpPr/>
          <p:nvPr/>
        </p:nvSpPr>
        <p:spPr>
          <a:xfrm>
            <a:off x="18049445" y="550825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6" name="object 36"/>
          <p:cNvSpPr/>
          <p:nvPr/>
        </p:nvSpPr>
        <p:spPr>
          <a:xfrm>
            <a:off x="18049445" y="582234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7" name="object 37"/>
          <p:cNvSpPr/>
          <p:nvPr/>
        </p:nvSpPr>
        <p:spPr>
          <a:xfrm>
            <a:off x="18049445" y="6136436"/>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8" name="object 38"/>
          <p:cNvSpPr/>
          <p:nvPr/>
        </p:nvSpPr>
        <p:spPr>
          <a:xfrm>
            <a:off x="18049445" y="6450520"/>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39" name="object 39"/>
          <p:cNvSpPr/>
          <p:nvPr/>
        </p:nvSpPr>
        <p:spPr>
          <a:xfrm>
            <a:off x="18049445" y="676460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0" name="object 40"/>
          <p:cNvSpPr/>
          <p:nvPr/>
        </p:nvSpPr>
        <p:spPr>
          <a:xfrm>
            <a:off x="18049445" y="707869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1" name="object 41"/>
          <p:cNvSpPr/>
          <p:nvPr/>
        </p:nvSpPr>
        <p:spPr>
          <a:xfrm>
            <a:off x="176818" y="519417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2" name="object 42"/>
          <p:cNvSpPr/>
          <p:nvPr/>
        </p:nvSpPr>
        <p:spPr>
          <a:xfrm>
            <a:off x="176818" y="5508257"/>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3" name="object 43"/>
          <p:cNvSpPr/>
          <p:nvPr/>
        </p:nvSpPr>
        <p:spPr>
          <a:xfrm>
            <a:off x="176818" y="5822341"/>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4" name="object 44"/>
          <p:cNvSpPr/>
          <p:nvPr/>
        </p:nvSpPr>
        <p:spPr>
          <a:xfrm>
            <a:off x="176818" y="6136436"/>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5" name="object 45"/>
          <p:cNvSpPr/>
          <p:nvPr/>
        </p:nvSpPr>
        <p:spPr>
          <a:xfrm>
            <a:off x="176818" y="6450520"/>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6" name="object 46"/>
          <p:cNvSpPr/>
          <p:nvPr/>
        </p:nvSpPr>
        <p:spPr>
          <a:xfrm>
            <a:off x="176818" y="676460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7" name="object 47"/>
          <p:cNvSpPr/>
          <p:nvPr/>
        </p:nvSpPr>
        <p:spPr>
          <a:xfrm>
            <a:off x="176818" y="707869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8" name="object 48"/>
          <p:cNvSpPr/>
          <p:nvPr/>
        </p:nvSpPr>
        <p:spPr>
          <a:xfrm>
            <a:off x="492361" y="519417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49" name="object 49"/>
          <p:cNvSpPr/>
          <p:nvPr/>
        </p:nvSpPr>
        <p:spPr>
          <a:xfrm>
            <a:off x="492361" y="5508257"/>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0" name="object 50"/>
          <p:cNvSpPr/>
          <p:nvPr/>
        </p:nvSpPr>
        <p:spPr>
          <a:xfrm>
            <a:off x="492361" y="5822341"/>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1" name="object 51"/>
          <p:cNvSpPr/>
          <p:nvPr/>
        </p:nvSpPr>
        <p:spPr>
          <a:xfrm>
            <a:off x="492361" y="6136436"/>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2" name="object 52"/>
          <p:cNvSpPr/>
          <p:nvPr/>
        </p:nvSpPr>
        <p:spPr>
          <a:xfrm>
            <a:off x="492361" y="6450520"/>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3" name="object 53"/>
          <p:cNvSpPr/>
          <p:nvPr/>
        </p:nvSpPr>
        <p:spPr>
          <a:xfrm>
            <a:off x="492361" y="676460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4" name="object 54"/>
          <p:cNvSpPr/>
          <p:nvPr/>
        </p:nvSpPr>
        <p:spPr>
          <a:xfrm>
            <a:off x="492361" y="707869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5" name="object 55"/>
          <p:cNvSpPr/>
          <p:nvPr/>
        </p:nvSpPr>
        <p:spPr>
          <a:xfrm>
            <a:off x="807915" y="519417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6" name="object 56"/>
          <p:cNvSpPr/>
          <p:nvPr/>
        </p:nvSpPr>
        <p:spPr>
          <a:xfrm>
            <a:off x="807915" y="550825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7" name="object 57"/>
          <p:cNvSpPr/>
          <p:nvPr/>
        </p:nvSpPr>
        <p:spPr>
          <a:xfrm>
            <a:off x="807915" y="582234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8" name="object 58"/>
          <p:cNvSpPr/>
          <p:nvPr/>
        </p:nvSpPr>
        <p:spPr>
          <a:xfrm>
            <a:off x="807915" y="6136436"/>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59" name="object 59"/>
          <p:cNvSpPr/>
          <p:nvPr/>
        </p:nvSpPr>
        <p:spPr>
          <a:xfrm>
            <a:off x="807915" y="6450520"/>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0" name="object 60"/>
          <p:cNvSpPr/>
          <p:nvPr/>
        </p:nvSpPr>
        <p:spPr>
          <a:xfrm>
            <a:off x="807915" y="676460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1" name="object 61"/>
          <p:cNvSpPr/>
          <p:nvPr/>
        </p:nvSpPr>
        <p:spPr>
          <a:xfrm>
            <a:off x="807915" y="707869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2" name="object 62"/>
          <p:cNvSpPr/>
          <p:nvPr/>
        </p:nvSpPr>
        <p:spPr>
          <a:xfrm>
            <a:off x="1123469" y="519417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3" name="object 63"/>
          <p:cNvSpPr/>
          <p:nvPr/>
        </p:nvSpPr>
        <p:spPr>
          <a:xfrm>
            <a:off x="1123469" y="5508257"/>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4" name="object 64"/>
          <p:cNvSpPr/>
          <p:nvPr/>
        </p:nvSpPr>
        <p:spPr>
          <a:xfrm>
            <a:off x="1123469" y="5822341"/>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5" name="object 65"/>
          <p:cNvSpPr/>
          <p:nvPr/>
        </p:nvSpPr>
        <p:spPr>
          <a:xfrm>
            <a:off x="1123469" y="6136436"/>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6" name="object 66"/>
          <p:cNvSpPr/>
          <p:nvPr/>
        </p:nvSpPr>
        <p:spPr>
          <a:xfrm>
            <a:off x="1123469" y="6450520"/>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7" name="object 67"/>
          <p:cNvSpPr/>
          <p:nvPr/>
        </p:nvSpPr>
        <p:spPr>
          <a:xfrm>
            <a:off x="1123469" y="676460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68" name="object 68"/>
          <p:cNvSpPr/>
          <p:nvPr/>
        </p:nvSpPr>
        <p:spPr>
          <a:xfrm>
            <a:off x="1123469" y="707869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pic>
        <p:nvPicPr>
          <p:cNvPr id="69" name="object 69"/>
          <p:cNvPicPr/>
          <p:nvPr/>
        </p:nvPicPr>
        <p:blipFill>
          <a:blip r:embed="rId4" cstate="print"/>
          <a:stretch>
            <a:fillRect/>
          </a:stretch>
        </p:blipFill>
        <p:spPr>
          <a:xfrm>
            <a:off x="3643701" y="2580610"/>
            <a:ext cx="4676790" cy="2276468"/>
          </a:xfrm>
          <a:prstGeom prst="rect">
            <a:avLst/>
          </a:prstGeom>
        </p:spPr>
      </p:pic>
      <p:pic>
        <p:nvPicPr>
          <p:cNvPr id="70" name="object 70"/>
          <p:cNvPicPr/>
          <p:nvPr/>
        </p:nvPicPr>
        <p:blipFill>
          <a:blip r:embed="rId5" cstate="print"/>
          <a:stretch>
            <a:fillRect/>
          </a:stretch>
        </p:blipFill>
        <p:spPr>
          <a:xfrm>
            <a:off x="8533729" y="2580619"/>
            <a:ext cx="6543689" cy="3047990"/>
          </a:xfrm>
          <a:prstGeom prst="rect">
            <a:avLst/>
          </a:prstGeom>
        </p:spPr>
      </p:pic>
      <p:pic>
        <p:nvPicPr>
          <p:cNvPr id="71" name="object 71"/>
          <p:cNvPicPr/>
          <p:nvPr/>
        </p:nvPicPr>
        <p:blipFill>
          <a:blip r:embed="rId6" cstate="print"/>
          <a:stretch>
            <a:fillRect/>
          </a:stretch>
        </p:blipFill>
        <p:spPr>
          <a:xfrm>
            <a:off x="3707800" y="5143499"/>
            <a:ext cx="4257659" cy="4114799"/>
          </a:xfrm>
          <a:prstGeom prst="rect">
            <a:avLst/>
          </a:prstGeom>
        </p:spPr>
      </p:pic>
      <p:pic>
        <p:nvPicPr>
          <p:cNvPr id="72" name="object 72"/>
          <p:cNvPicPr/>
          <p:nvPr/>
        </p:nvPicPr>
        <p:blipFill>
          <a:blip r:embed="rId7" cstate="print"/>
          <a:stretch>
            <a:fillRect/>
          </a:stretch>
        </p:blipFill>
        <p:spPr>
          <a:xfrm>
            <a:off x="8533729" y="5937381"/>
            <a:ext cx="6543689" cy="3219449"/>
          </a:xfrm>
          <a:prstGeom prst="rect">
            <a:avLst/>
          </a:prstGeom>
        </p:spPr>
      </p:pic>
      <p:sp>
        <p:nvSpPr>
          <p:cNvPr id="73" name="object 73"/>
          <p:cNvSpPr txBox="1">
            <a:spLocks noGrp="1"/>
          </p:cNvSpPr>
          <p:nvPr>
            <p:ph type="title"/>
          </p:nvPr>
        </p:nvSpPr>
        <p:spPr>
          <a:xfrm>
            <a:off x="5791232" y="591029"/>
            <a:ext cx="6705600" cy="1356995"/>
          </a:xfrm>
          <a:prstGeom prst="rect">
            <a:avLst/>
          </a:prstGeom>
        </p:spPr>
        <p:txBody>
          <a:bodyPr vert="horz" wrap="square" lIns="0" tIns="141605" rIns="0" bIns="0" rtlCol="0">
            <a:spAutoFit/>
          </a:bodyPr>
          <a:lstStyle/>
          <a:p>
            <a:pPr marL="2361565" marR="5080" indent="-2349500">
              <a:lnSpc>
                <a:spcPts val="4730"/>
              </a:lnSpc>
              <a:spcBef>
                <a:spcPts val="1115"/>
              </a:spcBef>
            </a:pPr>
            <a:r>
              <a:rPr sz="4800" spc="720" dirty="0">
                <a:latin typeface="Trebuchet MS"/>
                <a:cs typeface="Trebuchet MS"/>
              </a:rPr>
              <a:t>C</a:t>
            </a:r>
            <a:r>
              <a:rPr sz="4800" spc="-135" dirty="0">
                <a:latin typeface="Trebuchet MS"/>
                <a:cs typeface="Trebuchet MS"/>
              </a:rPr>
              <a:t>E</a:t>
            </a:r>
            <a:r>
              <a:rPr sz="4800" spc="405" dirty="0">
                <a:latin typeface="Trebuchet MS"/>
                <a:cs typeface="Trebuchet MS"/>
              </a:rPr>
              <a:t>N</a:t>
            </a:r>
            <a:r>
              <a:rPr sz="4800" spc="-100" dirty="0">
                <a:latin typeface="Trebuchet MS"/>
                <a:cs typeface="Trebuchet MS"/>
              </a:rPr>
              <a:t>T</a:t>
            </a:r>
            <a:r>
              <a:rPr sz="4800" spc="195" dirty="0">
                <a:latin typeface="Trebuchet MS"/>
                <a:cs typeface="Trebuchet MS"/>
              </a:rPr>
              <a:t>R</a:t>
            </a:r>
            <a:r>
              <a:rPr sz="4800" spc="495" dirty="0">
                <a:latin typeface="Trebuchet MS"/>
                <a:cs typeface="Trebuchet MS"/>
              </a:rPr>
              <a:t>A</a:t>
            </a:r>
            <a:r>
              <a:rPr sz="4800" spc="-365" dirty="0">
                <a:latin typeface="Trebuchet MS"/>
                <a:cs typeface="Trebuchet MS"/>
              </a:rPr>
              <a:t>L</a:t>
            </a:r>
            <a:r>
              <a:rPr sz="4800" spc="-135" dirty="0">
                <a:latin typeface="Trebuchet MS"/>
                <a:cs typeface="Trebuchet MS"/>
              </a:rPr>
              <a:t>E</a:t>
            </a:r>
            <a:r>
              <a:rPr sz="4800" spc="-430" dirty="0">
                <a:latin typeface="Trebuchet MS"/>
                <a:cs typeface="Trebuchet MS"/>
              </a:rPr>
              <a:t> </a:t>
            </a:r>
            <a:r>
              <a:rPr sz="4800" spc="395" dirty="0">
                <a:latin typeface="Trebuchet MS"/>
                <a:cs typeface="Trebuchet MS"/>
              </a:rPr>
              <a:t>O</a:t>
            </a:r>
            <a:r>
              <a:rPr sz="4800" spc="175" dirty="0">
                <a:latin typeface="Trebuchet MS"/>
                <a:cs typeface="Trebuchet MS"/>
              </a:rPr>
              <a:t>P</a:t>
            </a:r>
            <a:r>
              <a:rPr sz="4800" spc="-135" dirty="0">
                <a:latin typeface="Trebuchet MS"/>
                <a:cs typeface="Trebuchet MS"/>
              </a:rPr>
              <a:t>E</a:t>
            </a:r>
            <a:r>
              <a:rPr sz="4800" spc="195" dirty="0">
                <a:latin typeface="Trebuchet MS"/>
                <a:cs typeface="Trebuchet MS"/>
              </a:rPr>
              <a:t>R</a:t>
            </a:r>
            <a:r>
              <a:rPr sz="4800" spc="495" dirty="0">
                <a:latin typeface="Trebuchet MS"/>
                <a:cs typeface="Trebuchet MS"/>
              </a:rPr>
              <a:t>A</a:t>
            </a:r>
            <a:r>
              <a:rPr sz="4800" spc="-100" dirty="0">
                <a:latin typeface="Trebuchet MS"/>
                <a:cs typeface="Trebuchet MS"/>
              </a:rPr>
              <a:t>T</a:t>
            </a:r>
            <a:r>
              <a:rPr sz="4800" spc="80" dirty="0">
                <a:latin typeface="Trebuchet MS"/>
                <a:cs typeface="Trebuchet MS"/>
              </a:rPr>
              <a:t>I</a:t>
            </a:r>
            <a:r>
              <a:rPr sz="4800" spc="520" dirty="0">
                <a:latin typeface="Trebuchet MS"/>
                <a:cs typeface="Trebuchet MS"/>
              </a:rPr>
              <a:t>V</a:t>
            </a:r>
            <a:r>
              <a:rPr sz="4800" spc="320" dirty="0">
                <a:latin typeface="Trebuchet MS"/>
                <a:cs typeface="Trebuchet MS"/>
              </a:rPr>
              <a:t>A  </a:t>
            </a:r>
            <a:r>
              <a:rPr sz="4800" spc="365" dirty="0">
                <a:latin typeface="Trebuchet MS"/>
                <a:cs typeface="Trebuchet MS"/>
              </a:rPr>
              <a:t>UNICA</a:t>
            </a:r>
            <a:endParaRPr sz="4800" dirty="0">
              <a:latin typeface="Trebuchet MS"/>
              <a:cs typeface="Trebuchet MS"/>
            </a:endParaRPr>
          </a:p>
        </p:txBody>
      </p:sp>
      <p:pic>
        <p:nvPicPr>
          <p:cNvPr id="74" name="object 74"/>
          <p:cNvPicPr/>
          <p:nvPr/>
        </p:nvPicPr>
        <p:blipFill>
          <a:blip r:embed="rId8" cstate="print"/>
          <a:stretch>
            <a:fillRect/>
          </a:stretch>
        </p:blipFill>
        <p:spPr>
          <a:xfrm>
            <a:off x="8046232" y="9353245"/>
            <a:ext cx="1847849" cy="7048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975135" y="272695"/>
            <a:ext cx="83185" cy="83185"/>
          </a:xfrm>
          <a:custGeom>
            <a:avLst/>
            <a:gdLst/>
            <a:ahLst/>
            <a:cxnLst/>
            <a:rect l="l" t="t" r="r" b="b"/>
            <a:pathLst>
              <a:path w="83184" h="83185">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3" name="object 3"/>
          <p:cNvSpPr/>
          <p:nvPr/>
        </p:nvSpPr>
        <p:spPr>
          <a:xfrm>
            <a:off x="16975135" y="801841"/>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4" name="object 4"/>
          <p:cNvSpPr/>
          <p:nvPr/>
        </p:nvSpPr>
        <p:spPr>
          <a:xfrm>
            <a:off x="16975135" y="1331006"/>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5" name="object 5"/>
          <p:cNvSpPr/>
          <p:nvPr/>
        </p:nvSpPr>
        <p:spPr>
          <a:xfrm>
            <a:off x="17505669" y="272695"/>
            <a:ext cx="83185" cy="83185"/>
          </a:xfrm>
          <a:custGeom>
            <a:avLst/>
            <a:gdLst/>
            <a:ahLst/>
            <a:cxnLst/>
            <a:rect l="l" t="t" r="r" b="b"/>
            <a:pathLst>
              <a:path w="83184" h="83185">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6" name="object 6"/>
          <p:cNvSpPr/>
          <p:nvPr/>
        </p:nvSpPr>
        <p:spPr>
          <a:xfrm>
            <a:off x="17505669" y="801841"/>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7" name="object 7"/>
          <p:cNvSpPr/>
          <p:nvPr/>
        </p:nvSpPr>
        <p:spPr>
          <a:xfrm>
            <a:off x="17505669" y="1331006"/>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8" name="object 8"/>
          <p:cNvSpPr/>
          <p:nvPr/>
        </p:nvSpPr>
        <p:spPr>
          <a:xfrm>
            <a:off x="18036220" y="272695"/>
            <a:ext cx="83185" cy="83185"/>
          </a:xfrm>
          <a:custGeom>
            <a:avLst/>
            <a:gdLst/>
            <a:ahLst/>
            <a:cxnLst/>
            <a:rect l="l" t="t" r="r" b="b"/>
            <a:pathLst>
              <a:path w="83184" h="83185">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9" name="object 9"/>
          <p:cNvSpPr/>
          <p:nvPr/>
        </p:nvSpPr>
        <p:spPr>
          <a:xfrm>
            <a:off x="18036220" y="801841"/>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0" name="object 10"/>
          <p:cNvSpPr/>
          <p:nvPr/>
        </p:nvSpPr>
        <p:spPr>
          <a:xfrm>
            <a:off x="18036220" y="1331006"/>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1" name="object 11"/>
          <p:cNvSpPr/>
          <p:nvPr/>
        </p:nvSpPr>
        <p:spPr>
          <a:xfrm>
            <a:off x="213766" y="272695"/>
            <a:ext cx="83185" cy="83185"/>
          </a:xfrm>
          <a:custGeom>
            <a:avLst/>
            <a:gdLst/>
            <a:ahLst/>
            <a:cxnLst/>
            <a:rect l="l" t="t" r="r" b="b"/>
            <a:pathLst>
              <a:path w="83185" h="83185">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2" name="object 12"/>
          <p:cNvSpPr/>
          <p:nvPr/>
        </p:nvSpPr>
        <p:spPr>
          <a:xfrm>
            <a:off x="213766" y="801841"/>
            <a:ext cx="83185" cy="83185"/>
          </a:xfrm>
          <a:custGeom>
            <a:avLst/>
            <a:gdLst/>
            <a:ahLst/>
            <a:cxnLst/>
            <a:rect l="l" t="t" r="r" b="b"/>
            <a:pathLst>
              <a:path w="83185"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3" name="object 13"/>
          <p:cNvSpPr/>
          <p:nvPr/>
        </p:nvSpPr>
        <p:spPr>
          <a:xfrm>
            <a:off x="213766" y="1331006"/>
            <a:ext cx="83185" cy="83185"/>
          </a:xfrm>
          <a:custGeom>
            <a:avLst/>
            <a:gdLst/>
            <a:ahLst/>
            <a:cxnLst/>
            <a:rect l="l" t="t" r="r" b="b"/>
            <a:pathLst>
              <a:path w="83185"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4" name="object 14"/>
          <p:cNvSpPr/>
          <p:nvPr/>
        </p:nvSpPr>
        <p:spPr>
          <a:xfrm>
            <a:off x="744317" y="272695"/>
            <a:ext cx="83185" cy="83185"/>
          </a:xfrm>
          <a:custGeom>
            <a:avLst/>
            <a:gdLst/>
            <a:ahLst/>
            <a:cxnLst/>
            <a:rect l="l" t="t" r="r" b="b"/>
            <a:pathLst>
              <a:path w="83184" h="83185">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5" name="object 15"/>
          <p:cNvSpPr/>
          <p:nvPr/>
        </p:nvSpPr>
        <p:spPr>
          <a:xfrm>
            <a:off x="744317" y="801841"/>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6" name="object 16"/>
          <p:cNvSpPr/>
          <p:nvPr/>
        </p:nvSpPr>
        <p:spPr>
          <a:xfrm>
            <a:off x="744317" y="1331006"/>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7" name="object 17"/>
          <p:cNvSpPr/>
          <p:nvPr/>
        </p:nvSpPr>
        <p:spPr>
          <a:xfrm>
            <a:off x="1274868" y="272695"/>
            <a:ext cx="83185" cy="83185"/>
          </a:xfrm>
          <a:custGeom>
            <a:avLst/>
            <a:gdLst/>
            <a:ahLst/>
            <a:cxnLst/>
            <a:rect l="l" t="t" r="r" b="b"/>
            <a:pathLst>
              <a:path w="83184" h="83185">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8" name="object 18"/>
          <p:cNvSpPr/>
          <p:nvPr/>
        </p:nvSpPr>
        <p:spPr>
          <a:xfrm>
            <a:off x="1274868" y="801841"/>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19" name="object 19"/>
          <p:cNvSpPr/>
          <p:nvPr/>
        </p:nvSpPr>
        <p:spPr>
          <a:xfrm>
            <a:off x="1274868" y="1331006"/>
            <a:ext cx="83185" cy="83185"/>
          </a:xfrm>
          <a:custGeom>
            <a:avLst/>
            <a:gdLst/>
            <a:ahLst/>
            <a:cxnLst/>
            <a:rect l="l" t="t" r="r" b="b"/>
            <a:pathLst>
              <a:path w="83184" h="83184">
                <a:moveTo>
                  <a:pt x="82618" y="82690"/>
                </a:moveTo>
                <a:lnTo>
                  <a:pt x="0" y="82690"/>
                </a:lnTo>
                <a:lnTo>
                  <a:pt x="0" y="0"/>
                </a:lnTo>
                <a:lnTo>
                  <a:pt x="82618" y="0"/>
                </a:lnTo>
                <a:lnTo>
                  <a:pt x="82618" y="82690"/>
                </a:lnTo>
                <a:close/>
              </a:path>
            </a:pathLst>
          </a:custGeom>
          <a:solidFill>
            <a:srgbClr val="000000"/>
          </a:solidFill>
        </p:spPr>
        <p:txBody>
          <a:bodyPr wrap="square" lIns="0" tIns="0" rIns="0" bIns="0" rtlCol="0"/>
          <a:lstStyle/>
          <a:p>
            <a:endParaRPr/>
          </a:p>
        </p:txBody>
      </p:sp>
      <p:sp>
        <p:nvSpPr>
          <p:cNvPr id="20" name="object 20"/>
          <p:cNvSpPr/>
          <p:nvPr/>
        </p:nvSpPr>
        <p:spPr>
          <a:xfrm>
            <a:off x="0" y="2295146"/>
            <a:ext cx="2686685" cy="0"/>
          </a:xfrm>
          <a:custGeom>
            <a:avLst/>
            <a:gdLst/>
            <a:ahLst/>
            <a:cxnLst/>
            <a:rect l="l" t="t" r="r" b="b"/>
            <a:pathLst>
              <a:path w="2686685">
                <a:moveTo>
                  <a:pt x="0" y="0"/>
                </a:moveTo>
                <a:lnTo>
                  <a:pt x="2686156" y="0"/>
                </a:lnTo>
              </a:path>
            </a:pathLst>
          </a:custGeom>
          <a:ln w="95250">
            <a:solidFill>
              <a:srgbClr val="D8A21D"/>
            </a:solidFill>
          </a:ln>
        </p:spPr>
        <p:txBody>
          <a:bodyPr wrap="square" lIns="0" tIns="0" rIns="0" bIns="0" rtlCol="0"/>
          <a:lstStyle/>
          <a:p>
            <a:endParaRPr/>
          </a:p>
        </p:txBody>
      </p:sp>
      <p:sp>
        <p:nvSpPr>
          <p:cNvPr id="21" name="object 21"/>
          <p:cNvSpPr/>
          <p:nvPr/>
        </p:nvSpPr>
        <p:spPr>
          <a:xfrm>
            <a:off x="15600486" y="2295146"/>
            <a:ext cx="2686685" cy="0"/>
          </a:xfrm>
          <a:custGeom>
            <a:avLst/>
            <a:gdLst/>
            <a:ahLst/>
            <a:cxnLst/>
            <a:rect l="l" t="t" r="r" b="b"/>
            <a:pathLst>
              <a:path w="2686684">
                <a:moveTo>
                  <a:pt x="0" y="0"/>
                </a:moveTo>
                <a:lnTo>
                  <a:pt x="2686156" y="0"/>
                </a:lnTo>
              </a:path>
            </a:pathLst>
          </a:custGeom>
          <a:ln w="95250">
            <a:solidFill>
              <a:srgbClr val="D8A21D"/>
            </a:solidFill>
          </a:ln>
        </p:spPr>
        <p:txBody>
          <a:bodyPr wrap="square" lIns="0" tIns="0" rIns="0" bIns="0" rtlCol="0"/>
          <a:lstStyle/>
          <a:p>
            <a:endParaRPr/>
          </a:p>
        </p:txBody>
      </p:sp>
      <p:grpSp>
        <p:nvGrpSpPr>
          <p:cNvPr id="22" name="object 22"/>
          <p:cNvGrpSpPr/>
          <p:nvPr/>
        </p:nvGrpSpPr>
        <p:grpSpPr>
          <a:xfrm>
            <a:off x="9491814" y="4208983"/>
            <a:ext cx="7027545" cy="4930140"/>
            <a:chOff x="9491814" y="4208983"/>
            <a:chExt cx="7027545" cy="4930140"/>
          </a:xfrm>
        </p:grpSpPr>
        <p:sp>
          <p:nvSpPr>
            <p:cNvPr id="23" name="object 23"/>
            <p:cNvSpPr/>
            <p:nvPr/>
          </p:nvSpPr>
          <p:spPr>
            <a:xfrm>
              <a:off x="12290694" y="4208983"/>
              <a:ext cx="4228465" cy="1818005"/>
            </a:xfrm>
            <a:custGeom>
              <a:avLst/>
              <a:gdLst/>
              <a:ahLst/>
              <a:cxnLst/>
              <a:rect l="l" t="t" r="r" b="b"/>
              <a:pathLst>
                <a:path w="4228465" h="1818004">
                  <a:moveTo>
                    <a:pt x="4075998" y="1817613"/>
                  </a:moveTo>
                  <a:lnTo>
                    <a:pt x="152399" y="1817613"/>
                  </a:lnTo>
                  <a:lnTo>
                    <a:pt x="122516" y="1814661"/>
                  </a:lnTo>
                  <a:lnTo>
                    <a:pt x="67836" y="1792024"/>
                  </a:lnTo>
                  <a:lnTo>
                    <a:pt x="25588" y="1749772"/>
                  </a:lnTo>
                  <a:lnTo>
                    <a:pt x="2951" y="1695084"/>
                  </a:lnTo>
                  <a:lnTo>
                    <a:pt x="0" y="1665213"/>
                  </a:lnTo>
                  <a:lnTo>
                    <a:pt x="0" y="152399"/>
                  </a:lnTo>
                  <a:lnTo>
                    <a:pt x="11590" y="94076"/>
                  </a:lnTo>
                  <a:lnTo>
                    <a:pt x="44622" y="44622"/>
                  </a:lnTo>
                  <a:lnTo>
                    <a:pt x="94065" y="11601"/>
                  </a:lnTo>
                  <a:lnTo>
                    <a:pt x="152399" y="0"/>
                  </a:lnTo>
                  <a:lnTo>
                    <a:pt x="4075998" y="0"/>
                  </a:lnTo>
                  <a:lnTo>
                    <a:pt x="4134322" y="11601"/>
                  </a:lnTo>
                  <a:lnTo>
                    <a:pt x="4183776" y="44622"/>
                  </a:lnTo>
                  <a:lnTo>
                    <a:pt x="4216808" y="94076"/>
                  </a:lnTo>
                  <a:lnTo>
                    <a:pt x="4228398" y="152399"/>
                  </a:lnTo>
                  <a:lnTo>
                    <a:pt x="4228398" y="1665213"/>
                  </a:lnTo>
                  <a:lnTo>
                    <a:pt x="4216808" y="1723537"/>
                  </a:lnTo>
                  <a:lnTo>
                    <a:pt x="4183776" y="1772991"/>
                  </a:lnTo>
                  <a:lnTo>
                    <a:pt x="4134322" y="1806023"/>
                  </a:lnTo>
                  <a:lnTo>
                    <a:pt x="4075998" y="1817613"/>
                  </a:lnTo>
                  <a:close/>
                </a:path>
              </a:pathLst>
            </a:custGeom>
            <a:solidFill>
              <a:srgbClr val="668395"/>
            </a:solidFill>
          </p:spPr>
          <p:txBody>
            <a:bodyPr wrap="square" lIns="0" tIns="0" rIns="0" bIns="0" rtlCol="0"/>
            <a:lstStyle/>
            <a:p>
              <a:endParaRPr/>
            </a:p>
          </p:txBody>
        </p:sp>
        <p:sp>
          <p:nvSpPr>
            <p:cNvPr id="24" name="object 24"/>
            <p:cNvSpPr/>
            <p:nvPr/>
          </p:nvSpPr>
          <p:spPr>
            <a:xfrm>
              <a:off x="9491814" y="5645901"/>
              <a:ext cx="4815205" cy="3493135"/>
            </a:xfrm>
            <a:custGeom>
              <a:avLst/>
              <a:gdLst/>
              <a:ahLst/>
              <a:cxnLst/>
              <a:rect l="l" t="t" r="r" b="b"/>
              <a:pathLst>
                <a:path w="4815205" h="3493134">
                  <a:moveTo>
                    <a:pt x="4662609" y="3492703"/>
                  </a:moveTo>
                  <a:lnTo>
                    <a:pt x="152392" y="3492703"/>
                  </a:lnTo>
                  <a:lnTo>
                    <a:pt x="122522" y="3489746"/>
                  </a:lnTo>
                  <a:lnTo>
                    <a:pt x="67845" y="3467088"/>
                  </a:lnTo>
                  <a:lnTo>
                    <a:pt x="25606" y="3424849"/>
                  </a:lnTo>
                  <a:lnTo>
                    <a:pt x="2948" y="3370173"/>
                  </a:lnTo>
                  <a:lnTo>
                    <a:pt x="0" y="3340382"/>
                  </a:lnTo>
                  <a:lnTo>
                    <a:pt x="0" y="152320"/>
                  </a:lnTo>
                  <a:lnTo>
                    <a:pt x="11597" y="94065"/>
                  </a:lnTo>
                  <a:lnTo>
                    <a:pt x="44645" y="44622"/>
                  </a:lnTo>
                  <a:lnTo>
                    <a:pt x="94072" y="11589"/>
                  </a:lnTo>
                  <a:lnTo>
                    <a:pt x="152391" y="0"/>
                  </a:lnTo>
                  <a:lnTo>
                    <a:pt x="4662609" y="0"/>
                  </a:lnTo>
                  <a:lnTo>
                    <a:pt x="4720928" y="11589"/>
                  </a:lnTo>
                  <a:lnTo>
                    <a:pt x="4770356" y="44622"/>
                  </a:lnTo>
                  <a:lnTo>
                    <a:pt x="4803404" y="94065"/>
                  </a:lnTo>
                  <a:lnTo>
                    <a:pt x="4815001" y="152320"/>
                  </a:lnTo>
                  <a:lnTo>
                    <a:pt x="4815001" y="3340382"/>
                  </a:lnTo>
                  <a:lnTo>
                    <a:pt x="4803404" y="3398622"/>
                  </a:lnTo>
                  <a:lnTo>
                    <a:pt x="4770356" y="3448050"/>
                  </a:lnTo>
                  <a:lnTo>
                    <a:pt x="4720928" y="3481097"/>
                  </a:lnTo>
                  <a:lnTo>
                    <a:pt x="4662609" y="3492703"/>
                  </a:lnTo>
                  <a:close/>
                </a:path>
              </a:pathLst>
            </a:custGeom>
            <a:solidFill>
              <a:srgbClr val="97B04D"/>
            </a:solidFill>
          </p:spPr>
          <p:txBody>
            <a:bodyPr wrap="square" lIns="0" tIns="0" rIns="0" bIns="0" rtlCol="0"/>
            <a:lstStyle/>
            <a:p>
              <a:endParaRPr/>
            </a:p>
          </p:txBody>
        </p:sp>
        <p:pic>
          <p:nvPicPr>
            <p:cNvPr id="25" name="object 25"/>
            <p:cNvPicPr/>
            <p:nvPr/>
          </p:nvPicPr>
          <p:blipFill>
            <a:blip r:embed="rId2" cstate="print"/>
            <a:stretch>
              <a:fillRect/>
            </a:stretch>
          </p:blipFill>
          <p:spPr>
            <a:xfrm>
              <a:off x="9729931" y="6140896"/>
              <a:ext cx="104775" cy="104775"/>
            </a:xfrm>
            <a:prstGeom prst="rect">
              <a:avLst/>
            </a:prstGeom>
          </p:spPr>
        </p:pic>
        <p:pic>
          <p:nvPicPr>
            <p:cNvPr id="26" name="object 26"/>
            <p:cNvPicPr/>
            <p:nvPr/>
          </p:nvPicPr>
          <p:blipFill>
            <a:blip r:embed="rId2" cstate="print"/>
            <a:stretch>
              <a:fillRect/>
            </a:stretch>
          </p:blipFill>
          <p:spPr>
            <a:xfrm>
              <a:off x="9729931" y="6502846"/>
              <a:ext cx="104775" cy="104775"/>
            </a:xfrm>
            <a:prstGeom prst="rect">
              <a:avLst/>
            </a:prstGeom>
          </p:spPr>
        </p:pic>
        <p:pic>
          <p:nvPicPr>
            <p:cNvPr id="27" name="object 27"/>
            <p:cNvPicPr/>
            <p:nvPr/>
          </p:nvPicPr>
          <p:blipFill>
            <a:blip r:embed="rId2" cstate="print"/>
            <a:stretch>
              <a:fillRect/>
            </a:stretch>
          </p:blipFill>
          <p:spPr>
            <a:xfrm>
              <a:off x="9729931" y="6864796"/>
              <a:ext cx="104775" cy="104775"/>
            </a:xfrm>
            <a:prstGeom prst="rect">
              <a:avLst/>
            </a:prstGeom>
          </p:spPr>
        </p:pic>
        <p:pic>
          <p:nvPicPr>
            <p:cNvPr id="28" name="object 28"/>
            <p:cNvPicPr/>
            <p:nvPr/>
          </p:nvPicPr>
          <p:blipFill>
            <a:blip r:embed="rId3" cstate="print"/>
            <a:stretch>
              <a:fillRect/>
            </a:stretch>
          </p:blipFill>
          <p:spPr>
            <a:xfrm>
              <a:off x="9729931" y="7226746"/>
              <a:ext cx="104775" cy="104775"/>
            </a:xfrm>
            <a:prstGeom prst="rect">
              <a:avLst/>
            </a:prstGeom>
          </p:spPr>
        </p:pic>
        <p:pic>
          <p:nvPicPr>
            <p:cNvPr id="29" name="object 29"/>
            <p:cNvPicPr/>
            <p:nvPr/>
          </p:nvPicPr>
          <p:blipFill>
            <a:blip r:embed="rId3" cstate="print"/>
            <a:stretch>
              <a:fillRect/>
            </a:stretch>
          </p:blipFill>
          <p:spPr>
            <a:xfrm>
              <a:off x="9729931" y="7588696"/>
              <a:ext cx="104775" cy="104775"/>
            </a:xfrm>
            <a:prstGeom prst="rect">
              <a:avLst/>
            </a:prstGeom>
          </p:spPr>
        </p:pic>
        <p:pic>
          <p:nvPicPr>
            <p:cNvPr id="30" name="object 30"/>
            <p:cNvPicPr/>
            <p:nvPr/>
          </p:nvPicPr>
          <p:blipFill>
            <a:blip r:embed="rId4" cstate="print"/>
            <a:stretch>
              <a:fillRect/>
            </a:stretch>
          </p:blipFill>
          <p:spPr>
            <a:xfrm>
              <a:off x="9729931" y="7950646"/>
              <a:ext cx="104775" cy="104775"/>
            </a:xfrm>
            <a:prstGeom prst="rect">
              <a:avLst/>
            </a:prstGeom>
          </p:spPr>
        </p:pic>
        <p:pic>
          <p:nvPicPr>
            <p:cNvPr id="31" name="object 31"/>
            <p:cNvPicPr/>
            <p:nvPr/>
          </p:nvPicPr>
          <p:blipFill>
            <a:blip r:embed="rId5" cstate="print"/>
            <a:stretch>
              <a:fillRect/>
            </a:stretch>
          </p:blipFill>
          <p:spPr>
            <a:xfrm>
              <a:off x="9729931" y="8312596"/>
              <a:ext cx="104775" cy="104775"/>
            </a:xfrm>
            <a:prstGeom prst="rect">
              <a:avLst/>
            </a:prstGeom>
          </p:spPr>
        </p:pic>
        <p:pic>
          <p:nvPicPr>
            <p:cNvPr id="32" name="object 32"/>
            <p:cNvPicPr/>
            <p:nvPr/>
          </p:nvPicPr>
          <p:blipFill>
            <a:blip r:embed="rId5" cstate="print"/>
            <a:stretch>
              <a:fillRect/>
            </a:stretch>
          </p:blipFill>
          <p:spPr>
            <a:xfrm>
              <a:off x="9729931" y="8674546"/>
              <a:ext cx="104775" cy="104775"/>
            </a:xfrm>
            <a:prstGeom prst="rect">
              <a:avLst/>
            </a:prstGeom>
          </p:spPr>
        </p:pic>
      </p:grpSp>
      <p:sp>
        <p:nvSpPr>
          <p:cNvPr id="33" name="object 33"/>
          <p:cNvSpPr txBox="1"/>
          <p:nvPr/>
        </p:nvSpPr>
        <p:spPr>
          <a:xfrm>
            <a:off x="9997177" y="5985417"/>
            <a:ext cx="4090035" cy="2924810"/>
          </a:xfrm>
          <a:prstGeom prst="rect">
            <a:avLst/>
          </a:prstGeom>
        </p:spPr>
        <p:txBody>
          <a:bodyPr vert="horz" wrap="square" lIns="0" tIns="27939" rIns="0" bIns="0" rtlCol="0">
            <a:spAutoFit/>
          </a:bodyPr>
          <a:lstStyle/>
          <a:p>
            <a:pPr marL="12700" marR="5080">
              <a:lnSpc>
                <a:spcPts val="2850"/>
              </a:lnSpc>
              <a:spcBef>
                <a:spcPts val="219"/>
              </a:spcBef>
            </a:pPr>
            <a:r>
              <a:rPr sz="2400" b="1" spc="30" dirty="0">
                <a:solidFill>
                  <a:srgbClr val="FFFFFF"/>
                </a:solidFill>
                <a:latin typeface="Trebuchet MS"/>
                <a:cs typeface="Trebuchet MS"/>
              </a:rPr>
              <a:t>TERMINALE </a:t>
            </a:r>
            <a:r>
              <a:rPr sz="2400" b="1" spc="130" dirty="0">
                <a:solidFill>
                  <a:srgbClr val="FFFFFF"/>
                </a:solidFill>
                <a:latin typeface="Trebuchet MS"/>
                <a:cs typeface="Trebuchet MS"/>
              </a:rPr>
              <a:t>INDOOR </a:t>
            </a:r>
            <a:r>
              <a:rPr sz="2400" b="1" spc="135" dirty="0">
                <a:solidFill>
                  <a:srgbClr val="FFFFFF"/>
                </a:solidFill>
                <a:latin typeface="Trebuchet MS"/>
                <a:cs typeface="Trebuchet MS"/>
              </a:rPr>
              <a:t> </a:t>
            </a:r>
            <a:r>
              <a:rPr sz="2400" b="1" spc="30" dirty="0">
                <a:solidFill>
                  <a:srgbClr val="FFFFFF"/>
                </a:solidFill>
                <a:latin typeface="Trebuchet MS"/>
                <a:cs typeface="Trebuchet MS"/>
              </a:rPr>
              <a:t>TERMINALE </a:t>
            </a:r>
            <a:r>
              <a:rPr sz="2400" b="1" spc="110" dirty="0">
                <a:solidFill>
                  <a:srgbClr val="FFFFFF"/>
                </a:solidFill>
                <a:latin typeface="Trebuchet MS"/>
                <a:cs typeface="Trebuchet MS"/>
              </a:rPr>
              <a:t>OUTDOOR </a:t>
            </a:r>
            <a:r>
              <a:rPr sz="2400" b="1" spc="114" dirty="0">
                <a:solidFill>
                  <a:srgbClr val="FFFFFF"/>
                </a:solidFill>
                <a:latin typeface="Trebuchet MS"/>
                <a:cs typeface="Trebuchet MS"/>
              </a:rPr>
              <a:t> </a:t>
            </a:r>
            <a:r>
              <a:rPr sz="2400" b="1" spc="105" dirty="0">
                <a:solidFill>
                  <a:srgbClr val="FFFFFF"/>
                </a:solidFill>
                <a:latin typeface="Trebuchet MS"/>
                <a:cs typeface="Trebuchet MS"/>
              </a:rPr>
              <a:t>BRACCIALE</a:t>
            </a:r>
            <a:r>
              <a:rPr sz="2400" b="1" spc="-175" dirty="0">
                <a:solidFill>
                  <a:srgbClr val="FFFFFF"/>
                </a:solidFill>
                <a:latin typeface="Trebuchet MS"/>
                <a:cs typeface="Trebuchet MS"/>
              </a:rPr>
              <a:t> </a:t>
            </a:r>
            <a:r>
              <a:rPr sz="2400" b="1" spc="20" dirty="0">
                <a:solidFill>
                  <a:srgbClr val="FFFFFF"/>
                </a:solidFill>
                <a:latin typeface="Trebuchet MS"/>
                <a:cs typeface="Trebuchet MS"/>
              </a:rPr>
              <a:t>RILEVA</a:t>
            </a:r>
            <a:r>
              <a:rPr sz="2400" b="1" spc="-175" dirty="0">
                <a:solidFill>
                  <a:srgbClr val="FFFFFF"/>
                </a:solidFill>
                <a:latin typeface="Trebuchet MS"/>
                <a:cs typeface="Trebuchet MS"/>
              </a:rPr>
              <a:t> </a:t>
            </a:r>
            <a:r>
              <a:rPr sz="2400" b="1" spc="100" dirty="0">
                <a:solidFill>
                  <a:srgbClr val="FFFFFF"/>
                </a:solidFill>
                <a:latin typeface="Trebuchet MS"/>
                <a:cs typeface="Trebuchet MS"/>
              </a:rPr>
              <a:t>CADUTE </a:t>
            </a:r>
            <a:r>
              <a:rPr sz="2400" b="1" spc="-705" dirty="0">
                <a:solidFill>
                  <a:srgbClr val="FFFFFF"/>
                </a:solidFill>
                <a:latin typeface="Trebuchet MS"/>
                <a:cs typeface="Trebuchet MS"/>
              </a:rPr>
              <a:t> </a:t>
            </a:r>
            <a:r>
              <a:rPr sz="2400" b="1" spc="85" dirty="0">
                <a:solidFill>
                  <a:srgbClr val="FFFFFF"/>
                </a:solidFill>
                <a:latin typeface="Trebuchet MS"/>
                <a:cs typeface="Trebuchet MS"/>
              </a:rPr>
              <a:t>TERMOMETRO </a:t>
            </a:r>
            <a:r>
              <a:rPr sz="2400" b="1" spc="90" dirty="0">
                <a:solidFill>
                  <a:srgbClr val="FFFFFF"/>
                </a:solidFill>
                <a:latin typeface="Trebuchet MS"/>
                <a:cs typeface="Trebuchet MS"/>
              </a:rPr>
              <a:t> </a:t>
            </a:r>
            <a:r>
              <a:rPr sz="2400" b="1" spc="80" dirty="0">
                <a:solidFill>
                  <a:srgbClr val="FFFFFF"/>
                </a:solidFill>
                <a:latin typeface="Trebuchet MS"/>
                <a:cs typeface="Trebuchet MS"/>
              </a:rPr>
              <a:t>SATURIMETRO </a:t>
            </a:r>
            <a:r>
              <a:rPr sz="2400" b="1" spc="85" dirty="0">
                <a:solidFill>
                  <a:srgbClr val="FFFFFF"/>
                </a:solidFill>
                <a:latin typeface="Trebuchet MS"/>
                <a:cs typeface="Trebuchet MS"/>
              </a:rPr>
              <a:t> </a:t>
            </a:r>
            <a:r>
              <a:rPr sz="2400" b="1" spc="90" dirty="0">
                <a:solidFill>
                  <a:srgbClr val="FFFFFF"/>
                </a:solidFill>
                <a:latin typeface="Trebuchet MS"/>
                <a:cs typeface="Trebuchet MS"/>
              </a:rPr>
              <a:t>PULSOSSIMETRO</a:t>
            </a:r>
            <a:endParaRPr sz="2400">
              <a:latin typeface="Trebuchet MS"/>
              <a:cs typeface="Trebuchet MS"/>
            </a:endParaRPr>
          </a:p>
          <a:p>
            <a:pPr marL="12700" marR="1500505">
              <a:lnSpc>
                <a:spcPts val="2850"/>
              </a:lnSpc>
            </a:pPr>
            <a:r>
              <a:rPr sz="2400" b="1" spc="95" dirty="0">
                <a:solidFill>
                  <a:srgbClr val="FFFFFF"/>
                </a:solidFill>
                <a:latin typeface="Trebuchet MS"/>
                <a:cs typeface="Trebuchet MS"/>
              </a:rPr>
              <a:t>BILANCIA </a:t>
            </a:r>
            <a:r>
              <a:rPr sz="2400" b="1" spc="100" dirty="0">
                <a:solidFill>
                  <a:srgbClr val="FFFFFF"/>
                </a:solidFill>
                <a:latin typeface="Trebuchet MS"/>
                <a:cs typeface="Trebuchet MS"/>
              </a:rPr>
              <a:t> </a:t>
            </a:r>
            <a:r>
              <a:rPr sz="2400" b="1" spc="225" dirty="0">
                <a:solidFill>
                  <a:srgbClr val="FFFFFF"/>
                </a:solidFill>
                <a:latin typeface="Trebuchet MS"/>
                <a:cs typeface="Trebuchet MS"/>
              </a:rPr>
              <a:t>S</a:t>
            </a:r>
            <a:r>
              <a:rPr sz="2400" b="1" spc="-135" dirty="0">
                <a:solidFill>
                  <a:srgbClr val="FFFFFF"/>
                </a:solidFill>
                <a:latin typeface="Trebuchet MS"/>
                <a:cs typeface="Trebuchet MS"/>
              </a:rPr>
              <a:t>F</a:t>
            </a:r>
            <a:r>
              <a:rPr sz="2400" b="1" spc="-10" dirty="0">
                <a:solidFill>
                  <a:srgbClr val="FFFFFF"/>
                </a:solidFill>
                <a:latin typeface="Trebuchet MS"/>
                <a:cs typeface="Trebuchet MS"/>
              </a:rPr>
              <a:t>I</a:t>
            </a:r>
            <a:r>
              <a:rPr sz="2400" b="1" spc="225" dirty="0">
                <a:solidFill>
                  <a:srgbClr val="FFFFFF"/>
                </a:solidFill>
                <a:latin typeface="Trebuchet MS"/>
                <a:cs typeface="Trebuchet MS"/>
              </a:rPr>
              <a:t>G</a:t>
            </a:r>
            <a:r>
              <a:rPr sz="2400" b="1" spc="360" dirty="0">
                <a:solidFill>
                  <a:srgbClr val="FFFFFF"/>
                </a:solidFill>
                <a:latin typeface="Trebuchet MS"/>
                <a:cs typeface="Trebuchet MS"/>
              </a:rPr>
              <a:t>M</a:t>
            </a:r>
            <a:r>
              <a:rPr sz="2400" b="1" spc="195" dirty="0">
                <a:solidFill>
                  <a:srgbClr val="FFFFFF"/>
                </a:solidFill>
                <a:latin typeface="Trebuchet MS"/>
                <a:cs typeface="Trebuchet MS"/>
              </a:rPr>
              <a:t>O</a:t>
            </a:r>
            <a:r>
              <a:rPr sz="2400" b="1" spc="-155" dirty="0">
                <a:solidFill>
                  <a:srgbClr val="FFFFFF"/>
                </a:solidFill>
                <a:latin typeface="Trebuchet MS"/>
                <a:cs typeface="Trebuchet MS"/>
              </a:rPr>
              <a:t> </a:t>
            </a:r>
            <a:r>
              <a:rPr sz="2400" b="1" spc="170" dirty="0">
                <a:solidFill>
                  <a:srgbClr val="FFFFFF"/>
                </a:solidFill>
                <a:latin typeface="Trebuchet MS"/>
                <a:cs typeface="Trebuchet MS"/>
              </a:rPr>
              <a:t>D</a:t>
            </a:r>
            <a:r>
              <a:rPr sz="2400" b="1" spc="-10" dirty="0">
                <a:solidFill>
                  <a:srgbClr val="FFFFFF"/>
                </a:solidFill>
                <a:latin typeface="Trebuchet MS"/>
                <a:cs typeface="Trebuchet MS"/>
              </a:rPr>
              <a:t>I</a:t>
            </a:r>
            <a:r>
              <a:rPr sz="2400" b="1" spc="225" dirty="0">
                <a:solidFill>
                  <a:srgbClr val="FFFFFF"/>
                </a:solidFill>
                <a:latin typeface="Trebuchet MS"/>
                <a:cs typeface="Trebuchet MS"/>
              </a:rPr>
              <a:t>G</a:t>
            </a:r>
            <a:r>
              <a:rPr sz="2400" b="1" spc="-10" dirty="0">
                <a:solidFill>
                  <a:srgbClr val="FFFFFF"/>
                </a:solidFill>
                <a:latin typeface="Trebuchet MS"/>
                <a:cs typeface="Trebuchet MS"/>
              </a:rPr>
              <a:t>I</a:t>
            </a:r>
            <a:r>
              <a:rPr sz="2400" b="1" spc="-90" dirty="0">
                <a:solidFill>
                  <a:srgbClr val="FFFFFF"/>
                </a:solidFill>
                <a:latin typeface="Trebuchet MS"/>
                <a:cs typeface="Trebuchet MS"/>
              </a:rPr>
              <a:t>T</a:t>
            </a:r>
            <a:r>
              <a:rPr sz="2400" b="1" spc="190" dirty="0">
                <a:solidFill>
                  <a:srgbClr val="FFFFFF"/>
                </a:solidFill>
                <a:latin typeface="Trebuchet MS"/>
                <a:cs typeface="Trebuchet MS"/>
              </a:rPr>
              <a:t>A</a:t>
            </a:r>
            <a:r>
              <a:rPr sz="2400" b="1" spc="-229" dirty="0">
                <a:solidFill>
                  <a:srgbClr val="FFFFFF"/>
                </a:solidFill>
                <a:latin typeface="Trebuchet MS"/>
                <a:cs typeface="Trebuchet MS"/>
              </a:rPr>
              <a:t>L</a:t>
            </a:r>
            <a:r>
              <a:rPr sz="2400" b="1" spc="-90" dirty="0">
                <a:solidFill>
                  <a:srgbClr val="FFFFFF"/>
                </a:solidFill>
                <a:latin typeface="Trebuchet MS"/>
                <a:cs typeface="Trebuchet MS"/>
              </a:rPr>
              <a:t>E</a:t>
            </a:r>
            <a:endParaRPr sz="2400">
              <a:latin typeface="Trebuchet MS"/>
              <a:cs typeface="Trebuchet MS"/>
            </a:endParaRPr>
          </a:p>
        </p:txBody>
      </p:sp>
      <p:grpSp>
        <p:nvGrpSpPr>
          <p:cNvPr id="34" name="object 34"/>
          <p:cNvGrpSpPr/>
          <p:nvPr/>
        </p:nvGrpSpPr>
        <p:grpSpPr>
          <a:xfrm>
            <a:off x="1602740" y="885026"/>
            <a:ext cx="9807753" cy="6464935"/>
            <a:chOff x="2210414" y="1208056"/>
            <a:chExt cx="9807753" cy="6464935"/>
          </a:xfrm>
        </p:grpSpPr>
        <p:sp>
          <p:nvSpPr>
            <p:cNvPr id="35" name="object 35"/>
            <p:cNvSpPr/>
            <p:nvPr/>
          </p:nvSpPr>
          <p:spPr>
            <a:xfrm>
              <a:off x="2210414" y="5582564"/>
              <a:ext cx="4210648" cy="2090427"/>
            </a:xfrm>
            <a:custGeom>
              <a:avLst/>
              <a:gdLst/>
              <a:ahLst/>
              <a:cxnLst/>
              <a:rect l="l" t="t" r="r" b="b"/>
              <a:pathLst>
                <a:path w="3190875" h="1636395">
                  <a:moveTo>
                    <a:pt x="3038016" y="1636224"/>
                  </a:moveTo>
                  <a:lnTo>
                    <a:pt x="152371" y="1636224"/>
                  </a:lnTo>
                  <a:lnTo>
                    <a:pt x="122526" y="1633270"/>
                  </a:lnTo>
                  <a:lnTo>
                    <a:pt x="67859" y="1610625"/>
                  </a:lnTo>
                  <a:lnTo>
                    <a:pt x="25607" y="1568386"/>
                  </a:lnTo>
                  <a:lnTo>
                    <a:pt x="2949" y="1513697"/>
                  </a:lnTo>
                  <a:lnTo>
                    <a:pt x="0" y="1483902"/>
                  </a:lnTo>
                  <a:lnTo>
                    <a:pt x="0" y="152324"/>
                  </a:lnTo>
                  <a:lnTo>
                    <a:pt x="11597" y="94080"/>
                  </a:lnTo>
                  <a:lnTo>
                    <a:pt x="44645" y="44652"/>
                  </a:lnTo>
                  <a:lnTo>
                    <a:pt x="94084" y="11604"/>
                  </a:lnTo>
                  <a:lnTo>
                    <a:pt x="152389" y="0"/>
                  </a:lnTo>
                  <a:lnTo>
                    <a:pt x="3037997" y="0"/>
                  </a:lnTo>
                  <a:lnTo>
                    <a:pt x="3096318" y="11604"/>
                  </a:lnTo>
                  <a:lnTo>
                    <a:pt x="3145772" y="44652"/>
                  </a:lnTo>
                  <a:lnTo>
                    <a:pt x="3178793" y="94080"/>
                  </a:lnTo>
                  <a:lnTo>
                    <a:pt x="3190387" y="152324"/>
                  </a:lnTo>
                  <a:lnTo>
                    <a:pt x="3190387" y="1483902"/>
                  </a:lnTo>
                  <a:lnTo>
                    <a:pt x="3178793" y="1542150"/>
                  </a:lnTo>
                  <a:lnTo>
                    <a:pt x="3145772" y="1591604"/>
                  </a:lnTo>
                  <a:lnTo>
                    <a:pt x="3096318" y="1624625"/>
                  </a:lnTo>
                  <a:lnTo>
                    <a:pt x="3038016" y="1636224"/>
                  </a:lnTo>
                  <a:close/>
                </a:path>
              </a:pathLst>
            </a:custGeom>
            <a:solidFill>
              <a:srgbClr val="FFFFFF"/>
            </a:solidFill>
          </p:spPr>
          <p:txBody>
            <a:bodyPr wrap="square" lIns="0" tIns="0" rIns="0" bIns="0" rtlCol="0"/>
            <a:lstStyle/>
            <a:p>
              <a:endParaRPr/>
            </a:p>
          </p:txBody>
        </p:sp>
        <p:sp>
          <p:nvSpPr>
            <p:cNvPr id="36" name="object 36"/>
            <p:cNvSpPr/>
            <p:nvPr/>
          </p:nvSpPr>
          <p:spPr>
            <a:xfrm>
              <a:off x="6268628" y="5582594"/>
              <a:ext cx="153035" cy="1612900"/>
            </a:xfrm>
            <a:custGeom>
              <a:avLst/>
              <a:gdLst/>
              <a:ahLst/>
              <a:cxnLst/>
              <a:rect l="l" t="t" r="r" b="b"/>
              <a:pathLst>
                <a:path w="153035" h="1612900">
                  <a:moveTo>
                    <a:pt x="0" y="0"/>
                  </a:moveTo>
                  <a:lnTo>
                    <a:pt x="58327" y="11615"/>
                  </a:lnTo>
                  <a:lnTo>
                    <a:pt x="107775" y="44692"/>
                  </a:lnTo>
                  <a:lnTo>
                    <a:pt x="140817" y="94195"/>
                  </a:lnTo>
                  <a:lnTo>
                    <a:pt x="152417" y="152588"/>
                  </a:lnTo>
                  <a:lnTo>
                    <a:pt x="152417" y="1485665"/>
                  </a:lnTo>
                  <a:lnTo>
                    <a:pt x="149462" y="1515572"/>
                  </a:lnTo>
                  <a:lnTo>
                    <a:pt x="140817" y="1544057"/>
                  </a:lnTo>
                  <a:lnTo>
                    <a:pt x="126812" y="1570320"/>
                  </a:lnTo>
                  <a:lnTo>
                    <a:pt x="107775" y="1593559"/>
                  </a:lnTo>
                  <a:lnTo>
                    <a:pt x="84567" y="1612612"/>
                  </a:lnTo>
                </a:path>
              </a:pathLst>
            </a:custGeom>
            <a:ln w="152429">
              <a:solidFill>
                <a:srgbClr val="97B04D"/>
              </a:solidFill>
            </a:ln>
          </p:spPr>
          <p:txBody>
            <a:bodyPr wrap="square" lIns="0" tIns="0" rIns="0" bIns="0" rtlCol="0"/>
            <a:lstStyle/>
            <a:p>
              <a:endParaRPr/>
            </a:p>
          </p:txBody>
        </p:sp>
        <p:sp>
          <p:nvSpPr>
            <p:cNvPr id="37" name="object 37"/>
            <p:cNvSpPr/>
            <p:nvPr/>
          </p:nvSpPr>
          <p:spPr>
            <a:xfrm>
              <a:off x="3230178" y="5677328"/>
              <a:ext cx="12065" cy="1391285"/>
            </a:xfrm>
            <a:custGeom>
              <a:avLst/>
              <a:gdLst/>
              <a:ahLst/>
              <a:cxnLst/>
              <a:rect l="l" t="t" r="r" b="b"/>
              <a:pathLst>
                <a:path w="12064" h="1391284">
                  <a:moveTo>
                    <a:pt x="-76214" y="695462"/>
                  </a:moveTo>
                  <a:lnTo>
                    <a:pt x="87653" y="695462"/>
                  </a:lnTo>
                </a:path>
              </a:pathLst>
            </a:custGeom>
            <a:ln w="1543353">
              <a:solidFill>
                <a:srgbClr val="97B04D"/>
              </a:solidFill>
            </a:ln>
          </p:spPr>
          <p:txBody>
            <a:bodyPr wrap="square" lIns="0" tIns="0" rIns="0" bIns="0" rtlCol="0"/>
            <a:lstStyle/>
            <a:p>
              <a:endParaRPr/>
            </a:p>
          </p:txBody>
        </p:sp>
        <p:sp>
          <p:nvSpPr>
            <p:cNvPr id="38" name="object 38"/>
            <p:cNvSpPr/>
            <p:nvPr/>
          </p:nvSpPr>
          <p:spPr>
            <a:xfrm>
              <a:off x="3241781" y="5584237"/>
              <a:ext cx="124460" cy="92710"/>
            </a:xfrm>
            <a:custGeom>
              <a:avLst/>
              <a:gdLst/>
              <a:ahLst/>
              <a:cxnLst/>
              <a:rect l="l" t="t" r="r" b="b"/>
              <a:pathLst>
                <a:path w="124460" h="92710">
                  <a:moveTo>
                    <a:pt x="0" y="92552"/>
                  </a:moveTo>
                  <a:lnTo>
                    <a:pt x="7046" y="79340"/>
                  </a:lnTo>
                </a:path>
                <a:path w="124460" h="92710">
                  <a:moveTo>
                    <a:pt x="14011" y="66283"/>
                  </a:moveTo>
                  <a:lnTo>
                    <a:pt x="15264" y="64753"/>
                  </a:lnTo>
                </a:path>
                <a:path w="124460" h="92710">
                  <a:moveTo>
                    <a:pt x="33048" y="43043"/>
                  </a:moveTo>
                  <a:lnTo>
                    <a:pt x="40806" y="36675"/>
                  </a:lnTo>
                </a:path>
                <a:path w="124460" h="92710">
                  <a:moveTo>
                    <a:pt x="56260" y="23992"/>
                  </a:moveTo>
                  <a:lnTo>
                    <a:pt x="72632" y="15241"/>
                  </a:lnTo>
                </a:path>
                <a:path w="124460" h="92710">
                  <a:moveTo>
                    <a:pt x="82496" y="9971"/>
                  </a:moveTo>
                  <a:lnTo>
                    <a:pt x="96442" y="5728"/>
                  </a:lnTo>
                </a:path>
                <a:path w="124460" h="92710">
                  <a:moveTo>
                    <a:pt x="110953" y="1315"/>
                  </a:moveTo>
                  <a:lnTo>
                    <a:pt x="124239" y="0"/>
                  </a:lnTo>
                </a:path>
              </a:pathLst>
            </a:custGeom>
            <a:ln w="152511">
              <a:solidFill>
                <a:srgbClr val="97B04D"/>
              </a:solidFill>
            </a:ln>
          </p:spPr>
          <p:txBody>
            <a:bodyPr wrap="square" lIns="0" tIns="0" rIns="0" bIns="0" rtlCol="0"/>
            <a:lstStyle/>
            <a:p>
              <a:endParaRPr/>
            </a:p>
          </p:txBody>
        </p:sp>
        <p:pic>
          <p:nvPicPr>
            <p:cNvPr id="39" name="object 39"/>
            <p:cNvPicPr/>
            <p:nvPr/>
          </p:nvPicPr>
          <p:blipFill>
            <a:blip r:embed="rId6" cstate="print"/>
            <a:stretch>
              <a:fillRect/>
            </a:stretch>
          </p:blipFill>
          <p:spPr>
            <a:xfrm>
              <a:off x="3676802" y="5909126"/>
              <a:ext cx="2276474" cy="952499"/>
            </a:xfrm>
            <a:prstGeom prst="rect">
              <a:avLst/>
            </a:prstGeom>
          </p:spPr>
        </p:pic>
        <p:sp>
          <p:nvSpPr>
            <p:cNvPr id="40" name="object 40"/>
            <p:cNvSpPr/>
            <p:nvPr/>
          </p:nvSpPr>
          <p:spPr>
            <a:xfrm>
              <a:off x="3676802" y="2589211"/>
              <a:ext cx="3503295" cy="1636395"/>
            </a:xfrm>
            <a:custGeom>
              <a:avLst/>
              <a:gdLst/>
              <a:ahLst/>
              <a:cxnLst/>
              <a:rect l="l" t="t" r="r" b="b"/>
              <a:pathLst>
                <a:path w="3503295" h="1636395">
                  <a:moveTo>
                    <a:pt x="3350690" y="1636224"/>
                  </a:moveTo>
                  <a:lnTo>
                    <a:pt x="152345" y="1636224"/>
                  </a:lnTo>
                  <a:lnTo>
                    <a:pt x="122530" y="1633274"/>
                  </a:lnTo>
                  <a:lnTo>
                    <a:pt x="67853" y="1610628"/>
                  </a:lnTo>
                  <a:lnTo>
                    <a:pt x="25614" y="1568389"/>
                  </a:lnTo>
                  <a:lnTo>
                    <a:pt x="2956" y="1513700"/>
                  </a:lnTo>
                  <a:lnTo>
                    <a:pt x="0" y="1483830"/>
                  </a:lnTo>
                  <a:lnTo>
                    <a:pt x="0" y="152399"/>
                  </a:lnTo>
                  <a:lnTo>
                    <a:pt x="11605" y="94080"/>
                  </a:lnTo>
                  <a:lnTo>
                    <a:pt x="44653" y="44637"/>
                  </a:lnTo>
                  <a:lnTo>
                    <a:pt x="94080" y="11601"/>
                  </a:lnTo>
                  <a:lnTo>
                    <a:pt x="152399" y="0"/>
                  </a:lnTo>
                  <a:lnTo>
                    <a:pt x="3350636" y="0"/>
                  </a:lnTo>
                  <a:lnTo>
                    <a:pt x="3408970" y="11601"/>
                  </a:lnTo>
                  <a:lnTo>
                    <a:pt x="3458413" y="44637"/>
                  </a:lnTo>
                  <a:lnTo>
                    <a:pt x="3491445" y="94080"/>
                  </a:lnTo>
                  <a:lnTo>
                    <a:pt x="3503035" y="152399"/>
                  </a:lnTo>
                  <a:lnTo>
                    <a:pt x="3503035" y="1483830"/>
                  </a:lnTo>
                  <a:lnTo>
                    <a:pt x="3491445" y="1542153"/>
                  </a:lnTo>
                  <a:lnTo>
                    <a:pt x="3458413" y="1591607"/>
                  </a:lnTo>
                  <a:lnTo>
                    <a:pt x="3408970" y="1624628"/>
                  </a:lnTo>
                  <a:lnTo>
                    <a:pt x="3350690" y="1636224"/>
                  </a:lnTo>
                  <a:close/>
                </a:path>
              </a:pathLst>
            </a:custGeom>
            <a:solidFill>
              <a:srgbClr val="FFFFFF"/>
            </a:solidFill>
          </p:spPr>
          <p:txBody>
            <a:bodyPr wrap="square" lIns="0" tIns="0" rIns="0" bIns="0" rtlCol="0"/>
            <a:lstStyle/>
            <a:p>
              <a:endParaRPr/>
            </a:p>
          </p:txBody>
        </p:sp>
        <p:sp>
          <p:nvSpPr>
            <p:cNvPr id="41" name="object 41"/>
            <p:cNvSpPr/>
            <p:nvPr/>
          </p:nvSpPr>
          <p:spPr>
            <a:xfrm>
              <a:off x="3767490" y="2589224"/>
              <a:ext cx="3409315" cy="1638300"/>
            </a:xfrm>
            <a:custGeom>
              <a:avLst/>
              <a:gdLst/>
              <a:ahLst/>
              <a:cxnLst/>
              <a:rect l="l" t="t" r="r" b="b"/>
              <a:pathLst>
                <a:path w="3409315" h="1638300">
                  <a:moveTo>
                    <a:pt x="3262016" y="0"/>
                  </a:moveTo>
                  <a:lnTo>
                    <a:pt x="3320371" y="11615"/>
                  </a:lnTo>
                  <a:lnTo>
                    <a:pt x="3369841" y="44692"/>
                  </a:lnTo>
                  <a:lnTo>
                    <a:pt x="3402903" y="94196"/>
                  </a:lnTo>
                  <a:lnTo>
                    <a:pt x="3408999" y="114265"/>
                  </a:lnTo>
                </a:path>
                <a:path w="3409315" h="1638300">
                  <a:moveTo>
                    <a:pt x="3397345" y="1554497"/>
                  </a:moveTo>
                  <a:lnTo>
                    <a:pt x="3369841" y="1593587"/>
                  </a:lnTo>
                  <a:lnTo>
                    <a:pt x="3320371" y="1626662"/>
                  </a:lnTo>
                  <a:lnTo>
                    <a:pt x="3262016" y="1638278"/>
                  </a:lnTo>
                  <a:lnTo>
                    <a:pt x="61806" y="1638278"/>
                  </a:lnTo>
                  <a:lnTo>
                    <a:pt x="31916" y="1635319"/>
                  </a:lnTo>
                  <a:lnTo>
                    <a:pt x="3448" y="1626662"/>
                  </a:lnTo>
                  <a:lnTo>
                    <a:pt x="0" y="1624820"/>
                  </a:lnTo>
                </a:path>
              </a:pathLst>
            </a:custGeom>
            <a:ln w="152545">
              <a:solidFill>
                <a:srgbClr val="D8A21D"/>
              </a:solidFill>
            </a:ln>
          </p:spPr>
          <p:txBody>
            <a:bodyPr wrap="square" lIns="0" tIns="0" rIns="0" bIns="0" rtlCol="0"/>
            <a:lstStyle/>
            <a:p>
              <a:endParaRPr/>
            </a:p>
          </p:txBody>
        </p:sp>
        <p:sp>
          <p:nvSpPr>
            <p:cNvPr id="42" name="object 42"/>
            <p:cNvSpPr/>
            <p:nvPr/>
          </p:nvSpPr>
          <p:spPr>
            <a:xfrm>
              <a:off x="3600553" y="2741815"/>
              <a:ext cx="153035" cy="1333500"/>
            </a:xfrm>
            <a:custGeom>
              <a:avLst/>
              <a:gdLst/>
              <a:ahLst/>
              <a:cxnLst/>
              <a:rect l="l" t="t" r="r" b="b"/>
              <a:pathLst>
                <a:path w="153035" h="1333500">
                  <a:moveTo>
                    <a:pt x="0" y="0"/>
                  </a:moveTo>
                  <a:lnTo>
                    <a:pt x="152497" y="0"/>
                  </a:lnTo>
                  <a:lnTo>
                    <a:pt x="152497" y="1333086"/>
                  </a:lnTo>
                  <a:lnTo>
                    <a:pt x="0" y="1333086"/>
                  </a:lnTo>
                  <a:lnTo>
                    <a:pt x="0" y="0"/>
                  </a:lnTo>
                  <a:close/>
                </a:path>
              </a:pathLst>
            </a:custGeom>
            <a:solidFill>
              <a:srgbClr val="D8A21D"/>
            </a:solidFill>
          </p:spPr>
          <p:txBody>
            <a:bodyPr wrap="square" lIns="0" tIns="0" rIns="0" bIns="0" rtlCol="0"/>
            <a:lstStyle/>
            <a:p>
              <a:endParaRPr/>
            </a:p>
          </p:txBody>
        </p:sp>
        <p:sp>
          <p:nvSpPr>
            <p:cNvPr id="43" name="object 43"/>
            <p:cNvSpPr/>
            <p:nvPr/>
          </p:nvSpPr>
          <p:spPr>
            <a:xfrm>
              <a:off x="3677417" y="2709339"/>
              <a:ext cx="3175" cy="26670"/>
            </a:xfrm>
            <a:custGeom>
              <a:avLst/>
              <a:gdLst/>
              <a:ahLst/>
              <a:cxnLst/>
              <a:rect l="l" t="t" r="r" b="b"/>
              <a:pathLst>
                <a:path w="3175" h="26669">
                  <a:moveTo>
                    <a:pt x="0" y="26259"/>
                  </a:moveTo>
                  <a:lnTo>
                    <a:pt x="2342" y="2567"/>
                  </a:lnTo>
                  <a:lnTo>
                    <a:pt x="3122" y="0"/>
                  </a:lnTo>
                </a:path>
              </a:pathLst>
            </a:custGeom>
            <a:ln w="152498">
              <a:solidFill>
                <a:srgbClr val="D8A21D"/>
              </a:solidFill>
            </a:ln>
          </p:spPr>
          <p:txBody>
            <a:bodyPr wrap="square" lIns="0" tIns="0" rIns="0" bIns="0" rtlCol="0"/>
            <a:lstStyle/>
            <a:p>
              <a:endParaRPr/>
            </a:p>
          </p:txBody>
        </p:sp>
        <p:sp>
          <p:nvSpPr>
            <p:cNvPr id="44" name="object 44"/>
            <p:cNvSpPr/>
            <p:nvPr/>
          </p:nvSpPr>
          <p:spPr>
            <a:xfrm>
              <a:off x="3796103" y="2592183"/>
              <a:ext cx="3810" cy="1270"/>
            </a:xfrm>
            <a:custGeom>
              <a:avLst/>
              <a:gdLst/>
              <a:ahLst/>
              <a:cxnLst/>
              <a:rect l="l" t="t" r="r" b="b"/>
              <a:pathLst>
                <a:path w="3810" h="1269">
                  <a:moveTo>
                    <a:pt x="-76292" y="502"/>
                  </a:moveTo>
                  <a:lnTo>
                    <a:pt x="79596" y="502"/>
                  </a:lnTo>
                </a:path>
              </a:pathLst>
            </a:custGeom>
            <a:ln w="153590">
              <a:solidFill>
                <a:srgbClr val="D8A21D"/>
              </a:solidFill>
            </a:ln>
          </p:spPr>
          <p:txBody>
            <a:bodyPr wrap="square" lIns="0" tIns="0" rIns="0" bIns="0" rtlCol="0"/>
            <a:lstStyle/>
            <a:p>
              <a:endParaRPr/>
            </a:p>
          </p:txBody>
        </p:sp>
        <p:sp>
          <p:nvSpPr>
            <p:cNvPr id="45" name="object 45"/>
            <p:cNvSpPr/>
            <p:nvPr/>
          </p:nvSpPr>
          <p:spPr>
            <a:xfrm>
              <a:off x="3806546" y="2589224"/>
              <a:ext cx="22860" cy="2540"/>
            </a:xfrm>
            <a:custGeom>
              <a:avLst/>
              <a:gdLst/>
              <a:ahLst/>
              <a:cxnLst/>
              <a:rect l="l" t="t" r="r" b="b"/>
              <a:pathLst>
                <a:path w="22860" h="2539">
                  <a:moveTo>
                    <a:pt x="0" y="2252"/>
                  </a:moveTo>
                  <a:lnTo>
                    <a:pt x="22749" y="0"/>
                  </a:lnTo>
                </a:path>
              </a:pathLst>
            </a:custGeom>
            <a:ln w="152593">
              <a:solidFill>
                <a:srgbClr val="D8A21D"/>
              </a:solidFill>
            </a:ln>
          </p:spPr>
          <p:txBody>
            <a:bodyPr wrap="square" lIns="0" tIns="0" rIns="0" bIns="0" rtlCol="0"/>
            <a:lstStyle/>
            <a:p>
              <a:endParaRPr/>
            </a:p>
          </p:txBody>
        </p:sp>
        <p:pic>
          <p:nvPicPr>
            <p:cNvPr id="46" name="object 46"/>
            <p:cNvPicPr/>
            <p:nvPr/>
          </p:nvPicPr>
          <p:blipFill>
            <a:blip r:embed="rId7" cstate="print"/>
            <a:stretch>
              <a:fillRect/>
            </a:stretch>
          </p:blipFill>
          <p:spPr>
            <a:xfrm>
              <a:off x="3854988" y="3013999"/>
              <a:ext cx="3143249" cy="790571"/>
            </a:xfrm>
            <a:prstGeom prst="rect">
              <a:avLst/>
            </a:prstGeom>
          </p:spPr>
        </p:pic>
        <p:sp>
          <p:nvSpPr>
            <p:cNvPr id="47" name="object 47"/>
            <p:cNvSpPr/>
            <p:nvPr/>
          </p:nvSpPr>
          <p:spPr>
            <a:xfrm>
              <a:off x="2520299" y="4133758"/>
              <a:ext cx="3503295" cy="1636395"/>
            </a:xfrm>
            <a:custGeom>
              <a:avLst/>
              <a:gdLst/>
              <a:ahLst/>
              <a:cxnLst/>
              <a:rect l="l" t="t" r="r" b="b"/>
              <a:pathLst>
                <a:path w="3503295" h="1636395">
                  <a:moveTo>
                    <a:pt x="3350658" y="1636224"/>
                  </a:moveTo>
                  <a:lnTo>
                    <a:pt x="152364" y="1636224"/>
                  </a:lnTo>
                  <a:lnTo>
                    <a:pt x="122516" y="1633275"/>
                  </a:lnTo>
                  <a:lnTo>
                    <a:pt x="67834" y="1610638"/>
                  </a:lnTo>
                  <a:lnTo>
                    <a:pt x="25590" y="1568386"/>
                  </a:lnTo>
                  <a:lnTo>
                    <a:pt x="2942" y="1513697"/>
                  </a:lnTo>
                  <a:lnTo>
                    <a:pt x="0" y="152276"/>
                  </a:lnTo>
                  <a:lnTo>
                    <a:pt x="2942" y="122534"/>
                  </a:lnTo>
                  <a:lnTo>
                    <a:pt x="25590" y="67866"/>
                  </a:lnTo>
                  <a:lnTo>
                    <a:pt x="67834" y="25614"/>
                  </a:lnTo>
                  <a:lnTo>
                    <a:pt x="122516" y="2956"/>
                  </a:lnTo>
                  <a:lnTo>
                    <a:pt x="152386" y="0"/>
                  </a:lnTo>
                  <a:lnTo>
                    <a:pt x="3350636" y="0"/>
                  </a:lnTo>
                  <a:lnTo>
                    <a:pt x="3408955" y="11605"/>
                  </a:lnTo>
                  <a:lnTo>
                    <a:pt x="3458382" y="44653"/>
                  </a:lnTo>
                  <a:lnTo>
                    <a:pt x="3491430" y="94091"/>
                  </a:lnTo>
                  <a:lnTo>
                    <a:pt x="3503023" y="152276"/>
                  </a:lnTo>
                  <a:lnTo>
                    <a:pt x="3503023" y="1483950"/>
                  </a:lnTo>
                  <a:lnTo>
                    <a:pt x="3491430" y="1542150"/>
                  </a:lnTo>
                  <a:lnTo>
                    <a:pt x="3458382" y="1591604"/>
                  </a:lnTo>
                  <a:lnTo>
                    <a:pt x="3408955" y="1624637"/>
                  </a:lnTo>
                  <a:lnTo>
                    <a:pt x="3350658" y="1636224"/>
                  </a:lnTo>
                  <a:close/>
                </a:path>
              </a:pathLst>
            </a:custGeom>
            <a:solidFill>
              <a:srgbClr val="FFFFFF"/>
            </a:solidFill>
          </p:spPr>
          <p:txBody>
            <a:bodyPr wrap="square" lIns="0" tIns="0" rIns="0" bIns="0" rtlCol="0"/>
            <a:lstStyle/>
            <a:p>
              <a:endParaRPr/>
            </a:p>
          </p:txBody>
        </p:sp>
        <p:pic>
          <p:nvPicPr>
            <p:cNvPr id="48" name="object 48"/>
            <p:cNvPicPr/>
            <p:nvPr/>
          </p:nvPicPr>
          <p:blipFill>
            <a:blip r:embed="rId8" cstate="print"/>
            <a:stretch>
              <a:fillRect/>
            </a:stretch>
          </p:blipFill>
          <p:spPr>
            <a:xfrm>
              <a:off x="5818129" y="4059614"/>
              <a:ext cx="283609" cy="302993"/>
            </a:xfrm>
            <a:prstGeom prst="rect">
              <a:avLst/>
            </a:prstGeom>
          </p:spPr>
        </p:pic>
        <p:sp>
          <p:nvSpPr>
            <p:cNvPr id="49" name="object 49"/>
            <p:cNvSpPr/>
            <p:nvPr/>
          </p:nvSpPr>
          <p:spPr>
            <a:xfrm>
              <a:off x="6018809" y="5619498"/>
              <a:ext cx="6985" cy="42545"/>
            </a:xfrm>
            <a:custGeom>
              <a:avLst/>
              <a:gdLst/>
              <a:ahLst/>
              <a:cxnLst/>
              <a:rect l="l" t="t" r="r" b="b"/>
              <a:pathLst>
                <a:path w="6985" h="42545">
                  <a:moveTo>
                    <a:pt x="6677" y="0"/>
                  </a:moveTo>
                  <a:lnTo>
                    <a:pt x="3721" y="29885"/>
                  </a:lnTo>
                  <a:lnTo>
                    <a:pt x="0" y="42139"/>
                  </a:lnTo>
                </a:path>
              </a:pathLst>
            </a:custGeom>
            <a:ln w="152499">
              <a:solidFill>
                <a:srgbClr val="534A40"/>
              </a:solidFill>
            </a:ln>
          </p:spPr>
          <p:txBody>
            <a:bodyPr wrap="square" lIns="0" tIns="0" rIns="0" bIns="0" rtlCol="0"/>
            <a:lstStyle/>
            <a:p>
              <a:endParaRPr/>
            </a:p>
          </p:txBody>
        </p:sp>
        <p:sp>
          <p:nvSpPr>
            <p:cNvPr id="50" name="object 50"/>
            <p:cNvSpPr/>
            <p:nvPr/>
          </p:nvSpPr>
          <p:spPr>
            <a:xfrm>
              <a:off x="5957243" y="5746431"/>
              <a:ext cx="635" cy="635"/>
            </a:xfrm>
            <a:custGeom>
              <a:avLst/>
              <a:gdLst/>
              <a:ahLst/>
              <a:cxnLst/>
              <a:rect l="l" t="t" r="r" b="b"/>
              <a:pathLst>
                <a:path w="635" h="635">
                  <a:moveTo>
                    <a:pt x="-76286" y="93"/>
                  </a:moveTo>
                  <a:lnTo>
                    <a:pt x="76634" y="93"/>
                  </a:lnTo>
                </a:path>
              </a:pathLst>
            </a:custGeom>
            <a:ln w="152758">
              <a:solidFill>
                <a:srgbClr val="534A40"/>
              </a:solidFill>
            </a:ln>
          </p:spPr>
          <p:txBody>
            <a:bodyPr wrap="square" lIns="0" tIns="0" rIns="0" bIns="0" rtlCol="0"/>
            <a:lstStyle/>
            <a:p>
              <a:endParaRPr/>
            </a:p>
          </p:txBody>
        </p:sp>
        <p:sp>
          <p:nvSpPr>
            <p:cNvPr id="51" name="object 51"/>
            <p:cNvSpPr/>
            <p:nvPr/>
          </p:nvSpPr>
          <p:spPr>
            <a:xfrm>
              <a:off x="2520287" y="4133846"/>
              <a:ext cx="152400" cy="1623060"/>
            </a:xfrm>
            <a:custGeom>
              <a:avLst/>
              <a:gdLst/>
              <a:ahLst/>
              <a:cxnLst/>
              <a:rect l="l" t="t" r="r" b="b"/>
              <a:pathLst>
                <a:path w="152400" h="1623060">
                  <a:moveTo>
                    <a:pt x="86613" y="1622585"/>
                  </a:moveTo>
                  <a:lnTo>
                    <a:pt x="67890" y="1612583"/>
                  </a:lnTo>
                  <a:lnTo>
                    <a:pt x="44664" y="1593529"/>
                  </a:lnTo>
                  <a:lnTo>
                    <a:pt x="40280" y="1588179"/>
                  </a:lnTo>
                </a:path>
                <a:path w="152400" h="1623060">
                  <a:moveTo>
                    <a:pt x="1294" y="1498717"/>
                  </a:moveTo>
                  <a:lnTo>
                    <a:pt x="0" y="1485626"/>
                  </a:lnTo>
                  <a:lnTo>
                    <a:pt x="0" y="152533"/>
                  </a:lnTo>
                  <a:lnTo>
                    <a:pt x="11607" y="94139"/>
                  </a:lnTo>
                  <a:lnTo>
                    <a:pt x="44664" y="44634"/>
                  </a:lnTo>
                  <a:lnTo>
                    <a:pt x="94137" y="11557"/>
                  </a:lnTo>
                  <a:lnTo>
                    <a:pt x="122605" y="2901"/>
                  </a:lnTo>
                  <a:lnTo>
                    <a:pt x="151909" y="0"/>
                  </a:lnTo>
                </a:path>
              </a:pathLst>
            </a:custGeom>
            <a:ln w="152545">
              <a:solidFill>
                <a:srgbClr val="534A40"/>
              </a:solidFill>
            </a:ln>
          </p:spPr>
          <p:txBody>
            <a:bodyPr wrap="square" lIns="0" tIns="0" rIns="0" bIns="0" rtlCol="0"/>
            <a:lstStyle/>
            <a:p>
              <a:endParaRPr/>
            </a:p>
          </p:txBody>
        </p:sp>
        <p:pic>
          <p:nvPicPr>
            <p:cNvPr id="52" name="object 52"/>
            <p:cNvPicPr/>
            <p:nvPr/>
          </p:nvPicPr>
          <p:blipFill>
            <a:blip r:embed="rId9" cstate="print"/>
            <a:stretch>
              <a:fillRect/>
            </a:stretch>
          </p:blipFill>
          <p:spPr>
            <a:xfrm>
              <a:off x="3232434" y="4608956"/>
              <a:ext cx="2076449" cy="695309"/>
            </a:xfrm>
            <a:prstGeom prst="rect">
              <a:avLst/>
            </a:prstGeom>
          </p:spPr>
        </p:pic>
        <p:sp>
          <p:nvSpPr>
            <p:cNvPr id="53" name="object 53"/>
            <p:cNvSpPr/>
            <p:nvPr/>
          </p:nvSpPr>
          <p:spPr>
            <a:xfrm>
              <a:off x="6965472" y="1208056"/>
              <a:ext cx="5052695" cy="3017520"/>
            </a:xfrm>
            <a:custGeom>
              <a:avLst/>
              <a:gdLst/>
              <a:ahLst/>
              <a:cxnLst/>
              <a:rect l="l" t="t" r="r" b="b"/>
              <a:pathLst>
                <a:path w="5052695" h="3017520">
                  <a:moveTo>
                    <a:pt x="4900268" y="3017385"/>
                  </a:moveTo>
                  <a:lnTo>
                    <a:pt x="152399" y="3017385"/>
                  </a:lnTo>
                  <a:lnTo>
                    <a:pt x="122529" y="3014429"/>
                  </a:lnTo>
                  <a:lnTo>
                    <a:pt x="67853" y="2991783"/>
                  </a:lnTo>
                  <a:lnTo>
                    <a:pt x="25614" y="2949544"/>
                  </a:lnTo>
                  <a:lnTo>
                    <a:pt x="2956" y="2894855"/>
                  </a:lnTo>
                  <a:lnTo>
                    <a:pt x="0" y="2864991"/>
                  </a:lnTo>
                  <a:lnTo>
                    <a:pt x="0" y="152394"/>
                  </a:lnTo>
                  <a:lnTo>
                    <a:pt x="11604" y="94078"/>
                  </a:lnTo>
                  <a:lnTo>
                    <a:pt x="44652" y="44634"/>
                  </a:lnTo>
                  <a:lnTo>
                    <a:pt x="94079" y="11600"/>
                  </a:lnTo>
                  <a:lnTo>
                    <a:pt x="152399" y="0"/>
                  </a:lnTo>
                  <a:lnTo>
                    <a:pt x="4900268" y="0"/>
                  </a:lnTo>
                  <a:lnTo>
                    <a:pt x="4958592" y="11600"/>
                  </a:lnTo>
                  <a:lnTo>
                    <a:pt x="5008046" y="44634"/>
                  </a:lnTo>
                  <a:lnTo>
                    <a:pt x="5041067" y="94078"/>
                  </a:lnTo>
                  <a:lnTo>
                    <a:pt x="5052668" y="152394"/>
                  </a:lnTo>
                  <a:lnTo>
                    <a:pt x="5052668" y="2864991"/>
                  </a:lnTo>
                  <a:lnTo>
                    <a:pt x="5041067" y="2923309"/>
                  </a:lnTo>
                  <a:lnTo>
                    <a:pt x="5008046" y="2972762"/>
                  </a:lnTo>
                  <a:lnTo>
                    <a:pt x="4958592" y="3005784"/>
                  </a:lnTo>
                  <a:lnTo>
                    <a:pt x="4900268" y="3017385"/>
                  </a:lnTo>
                  <a:close/>
                </a:path>
              </a:pathLst>
            </a:custGeom>
            <a:solidFill>
              <a:srgbClr val="982075"/>
            </a:solidFill>
          </p:spPr>
          <p:txBody>
            <a:bodyPr wrap="square" lIns="0" tIns="0" rIns="0" bIns="0" rtlCol="0"/>
            <a:lstStyle/>
            <a:p>
              <a:endParaRPr/>
            </a:p>
          </p:txBody>
        </p:sp>
        <p:pic>
          <p:nvPicPr>
            <p:cNvPr id="54" name="object 54"/>
            <p:cNvPicPr/>
            <p:nvPr/>
          </p:nvPicPr>
          <p:blipFill>
            <a:blip r:embed="rId2" cstate="print"/>
            <a:stretch>
              <a:fillRect/>
            </a:stretch>
          </p:blipFill>
          <p:spPr>
            <a:xfrm>
              <a:off x="7203597" y="1528410"/>
              <a:ext cx="104775" cy="104775"/>
            </a:xfrm>
            <a:prstGeom prst="rect">
              <a:avLst/>
            </a:prstGeom>
          </p:spPr>
        </p:pic>
        <p:pic>
          <p:nvPicPr>
            <p:cNvPr id="55" name="object 55"/>
            <p:cNvPicPr/>
            <p:nvPr/>
          </p:nvPicPr>
          <p:blipFill>
            <a:blip r:embed="rId2" cstate="print"/>
            <a:stretch>
              <a:fillRect/>
            </a:stretch>
          </p:blipFill>
          <p:spPr>
            <a:xfrm>
              <a:off x="7203597" y="1890360"/>
              <a:ext cx="104775" cy="104775"/>
            </a:xfrm>
            <a:prstGeom prst="rect">
              <a:avLst/>
            </a:prstGeom>
          </p:spPr>
        </p:pic>
        <p:pic>
          <p:nvPicPr>
            <p:cNvPr id="56" name="object 56"/>
            <p:cNvPicPr/>
            <p:nvPr/>
          </p:nvPicPr>
          <p:blipFill>
            <a:blip r:embed="rId2" cstate="print"/>
            <a:stretch>
              <a:fillRect/>
            </a:stretch>
          </p:blipFill>
          <p:spPr>
            <a:xfrm>
              <a:off x="7203597" y="2252310"/>
              <a:ext cx="104775" cy="104775"/>
            </a:xfrm>
            <a:prstGeom prst="rect">
              <a:avLst/>
            </a:prstGeom>
          </p:spPr>
        </p:pic>
      </p:grpSp>
      <p:sp>
        <p:nvSpPr>
          <p:cNvPr id="57" name="object 57"/>
          <p:cNvSpPr txBox="1">
            <a:spLocks noGrp="1"/>
          </p:cNvSpPr>
          <p:nvPr>
            <p:ph type="title"/>
          </p:nvPr>
        </p:nvSpPr>
        <p:spPr>
          <a:xfrm>
            <a:off x="7470843" y="1372930"/>
            <a:ext cx="3257550" cy="1115060"/>
          </a:xfrm>
          <a:prstGeom prst="rect">
            <a:avLst/>
          </a:prstGeom>
        </p:spPr>
        <p:txBody>
          <a:bodyPr vert="horz" wrap="square" lIns="0" tIns="27939" rIns="0" bIns="0" rtlCol="0">
            <a:spAutoFit/>
          </a:bodyPr>
          <a:lstStyle/>
          <a:p>
            <a:pPr marL="12700" marR="5080">
              <a:lnSpc>
                <a:spcPts val="2850"/>
              </a:lnSpc>
              <a:spcBef>
                <a:spcPts val="219"/>
              </a:spcBef>
            </a:pPr>
            <a:r>
              <a:rPr sz="2400" spc="95" dirty="0">
                <a:solidFill>
                  <a:srgbClr val="FFFFFF"/>
                </a:solidFill>
                <a:latin typeface="Trebuchet MS"/>
                <a:cs typeface="Trebuchet MS"/>
              </a:rPr>
              <a:t>SENSORE </a:t>
            </a:r>
            <a:r>
              <a:rPr sz="2400" spc="215" dirty="0">
                <a:solidFill>
                  <a:srgbClr val="FFFFFF"/>
                </a:solidFill>
                <a:latin typeface="Trebuchet MS"/>
                <a:cs typeface="Trebuchet MS"/>
              </a:rPr>
              <a:t>GAS </a:t>
            </a:r>
            <a:r>
              <a:rPr sz="2400" spc="220" dirty="0">
                <a:solidFill>
                  <a:srgbClr val="FFFFFF"/>
                </a:solidFill>
                <a:latin typeface="Trebuchet MS"/>
                <a:cs typeface="Trebuchet MS"/>
              </a:rPr>
              <a:t> </a:t>
            </a:r>
            <a:r>
              <a:rPr sz="2400" spc="225" dirty="0">
                <a:solidFill>
                  <a:srgbClr val="FFFFFF"/>
                </a:solidFill>
                <a:latin typeface="Trebuchet MS"/>
                <a:cs typeface="Trebuchet MS"/>
              </a:rPr>
              <a:t>S</a:t>
            </a:r>
            <a:r>
              <a:rPr sz="2400" spc="-95" dirty="0">
                <a:solidFill>
                  <a:srgbClr val="FFFFFF"/>
                </a:solidFill>
                <a:latin typeface="Trebuchet MS"/>
                <a:cs typeface="Trebuchet MS"/>
              </a:rPr>
              <a:t>E</a:t>
            </a:r>
            <a:r>
              <a:rPr sz="2400" spc="155" dirty="0">
                <a:solidFill>
                  <a:srgbClr val="FFFFFF"/>
                </a:solidFill>
                <a:latin typeface="Trebuchet MS"/>
                <a:cs typeface="Trebuchet MS"/>
              </a:rPr>
              <a:t>N</a:t>
            </a:r>
            <a:r>
              <a:rPr sz="2400" spc="225" dirty="0">
                <a:solidFill>
                  <a:srgbClr val="FFFFFF"/>
                </a:solidFill>
                <a:latin typeface="Trebuchet MS"/>
                <a:cs typeface="Trebuchet MS"/>
              </a:rPr>
              <a:t>S</a:t>
            </a:r>
            <a:r>
              <a:rPr sz="2400" spc="190" dirty="0">
                <a:solidFill>
                  <a:srgbClr val="FFFFFF"/>
                </a:solidFill>
                <a:latin typeface="Trebuchet MS"/>
                <a:cs typeface="Trebuchet MS"/>
              </a:rPr>
              <a:t>O</a:t>
            </a:r>
            <a:r>
              <a:rPr sz="2400" spc="65" dirty="0">
                <a:solidFill>
                  <a:srgbClr val="FFFFFF"/>
                </a:solidFill>
                <a:latin typeface="Trebuchet MS"/>
                <a:cs typeface="Trebuchet MS"/>
              </a:rPr>
              <a:t>R</a:t>
            </a:r>
            <a:r>
              <a:rPr sz="2400" spc="-5" dirty="0">
                <a:solidFill>
                  <a:srgbClr val="FFFFFF"/>
                </a:solidFill>
                <a:latin typeface="Trebuchet MS"/>
                <a:cs typeface="Trebuchet MS"/>
              </a:rPr>
              <a:t>I</a:t>
            </a:r>
            <a:r>
              <a:rPr sz="2400" spc="-155" dirty="0">
                <a:solidFill>
                  <a:srgbClr val="FFFFFF"/>
                </a:solidFill>
                <a:latin typeface="Trebuchet MS"/>
                <a:cs typeface="Trebuchet MS"/>
              </a:rPr>
              <a:t> </a:t>
            </a:r>
            <a:r>
              <a:rPr sz="2400" spc="170" dirty="0">
                <a:solidFill>
                  <a:srgbClr val="FFFFFF"/>
                </a:solidFill>
                <a:latin typeface="Trebuchet MS"/>
                <a:cs typeface="Trebuchet MS"/>
              </a:rPr>
              <a:t>D</a:t>
            </a:r>
            <a:r>
              <a:rPr sz="2400" spc="-5" dirty="0">
                <a:solidFill>
                  <a:srgbClr val="FFFFFF"/>
                </a:solidFill>
                <a:latin typeface="Trebuchet MS"/>
                <a:cs typeface="Trebuchet MS"/>
              </a:rPr>
              <a:t>I</a:t>
            </a:r>
            <a:r>
              <a:rPr sz="2400" spc="-155" dirty="0">
                <a:solidFill>
                  <a:srgbClr val="FFFFFF"/>
                </a:solidFill>
                <a:latin typeface="Trebuchet MS"/>
                <a:cs typeface="Trebuchet MS"/>
              </a:rPr>
              <a:t> </a:t>
            </a:r>
            <a:r>
              <a:rPr sz="2400" spc="45" dirty="0">
                <a:solidFill>
                  <a:srgbClr val="FFFFFF"/>
                </a:solidFill>
                <a:latin typeface="Trebuchet MS"/>
                <a:cs typeface="Trebuchet MS"/>
              </a:rPr>
              <a:t>P</a:t>
            </a:r>
            <a:r>
              <a:rPr sz="2400" spc="65" dirty="0">
                <a:solidFill>
                  <a:srgbClr val="FFFFFF"/>
                </a:solidFill>
                <a:latin typeface="Trebuchet MS"/>
                <a:cs typeface="Trebuchet MS"/>
              </a:rPr>
              <a:t>R</a:t>
            </a:r>
            <a:r>
              <a:rPr sz="2400" spc="-95" dirty="0">
                <a:solidFill>
                  <a:srgbClr val="FFFFFF"/>
                </a:solidFill>
                <a:latin typeface="Trebuchet MS"/>
                <a:cs typeface="Trebuchet MS"/>
              </a:rPr>
              <a:t>E</a:t>
            </a:r>
            <a:r>
              <a:rPr sz="2400" spc="225" dirty="0">
                <a:solidFill>
                  <a:srgbClr val="FFFFFF"/>
                </a:solidFill>
                <a:latin typeface="Trebuchet MS"/>
                <a:cs typeface="Trebuchet MS"/>
              </a:rPr>
              <a:t>S</a:t>
            </a:r>
            <a:r>
              <a:rPr sz="2400" spc="-95" dirty="0">
                <a:solidFill>
                  <a:srgbClr val="FFFFFF"/>
                </a:solidFill>
                <a:latin typeface="Trebuchet MS"/>
                <a:cs typeface="Trebuchet MS"/>
              </a:rPr>
              <a:t>E</a:t>
            </a:r>
            <a:r>
              <a:rPr sz="2400" spc="155" dirty="0">
                <a:solidFill>
                  <a:srgbClr val="FFFFFF"/>
                </a:solidFill>
                <a:latin typeface="Trebuchet MS"/>
                <a:cs typeface="Trebuchet MS"/>
              </a:rPr>
              <a:t>N</a:t>
            </a:r>
            <a:r>
              <a:rPr sz="2400" spc="30" dirty="0">
                <a:solidFill>
                  <a:srgbClr val="FFFFFF"/>
                </a:solidFill>
                <a:latin typeface="Trebuchet MS"/>
                <a:cs typeface="Trebuchet MS"/>
              </a:rPr>
              <a:t>Z</a:t>
            </a:r>
            <a:r>
              <a:rPr sz="2400" spc="125" dirty="0">
                <a:solidFill>
                  <a:srgbClr val="FFFFFF"/>
                </a:solidFill>
                <a:latin typeface="Trebuchet MS"/>
                <a:cs typeface="Trebuchet MS"/>
              </a:rPr>
              <a:t>A  </a:t>
            </a:r>
            <a:r>
              <a:rPr sz="2400" spc="70" dirty="0">
                <a:solidFill>
                  <a:srgbClr val="FFFFFF"/>
                </a:solidFill>
                <a:latin typeface="Trebuchet MS"/>
                <a:cs typeface="Trebuchet MS"/>
              </a:rPr>
              <a:t>NIGHT</a:t>
            </a:r>
            <a:r>
              <a:rPr sz="2400" spc="-160" dirty="0">
                <a:solidFill>
                  <a:srgbClr val="FFFFFF"/>
                </a:solidFill>
                <a:latin typeface="Trebuchet MS"/>
                <a:cs typeface="Trebuchet MS"/>
              </a:rPr>
              <a:t> </a:t>
            </a:r>
            <a:r>
              <a:rPr sz="2400" spc="-5" dirty="0">
                <a:solidFill>
                  <a:srgbClr val="FFFFFF"/>
                </a:solidFill>
                <a:latin typeface="Trebuchet MS"/>
                <a:cs typeface="Trebuchet MS"/>
              </a:rPr>
              <a:t>LIGHT</a:t>
            </a:r>
            <a:endParaRPr sz="2400">
              <a:latin typeface="Trebuchet MS"/>
              <a:cs typeface="Trebuchet MS"/>
            </a:endParaRPr>
          </a:p>
        </p:txBody>
      </p:sp>
      <p:grpSp>
        <p:nvGrpSpPr>
          <p:cNvPr id="58" name="object 58"/>
          <p:cNvGrpSpPr/>
          <p:nvPr/>
        </p:nvGrpSpPr>
        <p:grpSpPr>
          <a:xfrm>
            <a:off x="7203597" y="2614260"/>
            <a:ext cx="104775" cy="1190625"/>
            <a:chOff x="7203597" y="2614260"/>
            <a:chExt cx="104775" cy="1190625"/>
          </a:xfrm>
        </p:grpSpPr>
        <p:pic>
          <p:nvPicPr>
            <p:cNvPr id="59" name="object 59"/>
            <p:cNvPicPr/>
            <p:nvPr/>
          </p:nvPicPr>
          <p:blipFill>
            <a:blip r:embed="rId3" cstate="print"/>
            <a:stretch>
              <a:fillRect/>
            </a:stretch>
          </p:blipFill>
          <p:spPr>
            <a:xfrm>
              <a:off x="7203597" y="2614260"/>
              <a:ext cx="104775" cy="104775"/>
            </a:xfrm>
            <a:prstGeom prst="rect">
              <a:avLst/>
            </a:prstGeom>
          </p:spPr>
        </p:pic>
        <p:pic>
          <p:nvPicPr>
            <p:cNvPr id="60" name="object 60"/>
            <p:cNvPicPr/>
            <p:nvPr/>
          </p:nvPicPr>
          <p:blipFill>
            <a:blip r:embed="rId3" cstate="print"/>
            <a:stretch>
              <a:fillRect/>
            </a:stretch>
          </p:blipFill>
          <p:spPr>
            <a:xfrm>
              <a:off x="7203597" y="2976210"/>
              <a:ext cx="104775" cy="104775"/>
            </a:xfrm>
            <a:prstGeom prst="rect">
              <a:avLst/>
            </a:prstGeom>
          </p:spPr>
        </p:pic>
        <p:pic>
          <p:nvPicPr>
            <p:cNvPr id="61" name="object 61"/>
            <p:cNvPicPr/>
            <p:nvPr/>
          </p:nvPicPr>
          <p:blipFill>
            <a:blip r:embed="rId4" cstate="print"/>
            <a:stretch>
              <a:fillRect/>
            </a:stretch>
          </p:blipFill>
          <p:spPr>
            <a:xfrm>
              <a:off x="7203597" y="3338160"/>
              <a:ext cx="104775" cy="104775"/>
            </a:xfrm>
            <a:prstGeom prst="rect">
              <a:avLst/>
            </a:prstGeom>
          </p:spPr>
        </p:pic>
        <p:pic>
          <p:nvPicPr>
            <p:cNvPr id="62" name="object 62"/>
            <p:cNvPicPr/>
            <p:nvPr/>
          </p:nvPicPr>
          <p:blipFill>
            <a:blip r:embed="rId5" cstate="print"/>
            <a:stretch>
              <a:fillRect/>
            </a:stretch>
          </p:blipFill>
          <p:spPr>
            <a:xfrm>
              <a:off x="7203597" y="3700110"/>
              <a:ext cx="104775" cy="104775"/>
            </a:xfrm>
            <a:prstGeom prst="rect">
              <a:avLst/>
            </a:prstGeom>
          </p:spPr>
        </p:pic>
      </p:grpSp>
      <p:sp>
        <p:nvSpPr>
          <p:cNvPr id="63" name="object 63"/>
          <p:cNvSpPr txBox="1"/>
          <p:nvPr/>
        </p:nvSpPr>
        <p:spPr>
          <a:xfrm>
            <a:off x="7470843" y="2458780"/>
            <a:ext cx="4376420" cy="1477010"/>
          </a:xfrm>
          <a:prstGeom prst="rect">
            <a:avLst/>
          </a:prstGeom>
        </p:spPr>
        <p:txBody>
          <a:bodyPr vert="horz" wrap="square" lIns="0" tIns="27939" rIns="0" bIns="0" rtlCol="0">
            <a:spAutoFit/>
          </a:bodyPr>
          <a:lstStyle/>
          <a:p>
            <a:pPr marL="12700" marR="5080">
              <a:lnSpc>
                <a:spcPts val="2850"/>
              </a:lnSpc>
              <a:spcBef>
                <a:spcPts val="219"/>
              </a:spcBef>
            </a:pPr>
            <a:r>
              <a:rPr sz="2400" b="1" spc="190" dirty="0">
                <a:solidFill>
                  <a:srgbClr val="FFFFFF"/>
                </a:solidFill>
                <a:latin typeface="Trebuchet MS"/>
                <a:cs typeface="Trebuchet MS"/>
              </a:rPr>
              <a:t>SONDA </a:t>
            </a:r>
            <a:r>
              <a:rPr sz="2400" b="1" spc="85" dirty="0">
                <a:solidFill>
                  <a:srgbClr val="FFFFFF"/>
                </a:solidFill>
                <a:latin typeface="Trebuchet MS"/>
                <a:cs typeface="Trebuchet MS"/>
              </a:rPr>
              <a:t>DI </a:t>
            </a:r>
            <a:r>
              <a:rPr sz="2400" b="1" spc="55" dirty="0">
                <a:solidFill>
                  <a:srgbClr val="FFFFFF"/>
                </a:solidFill>
                <a:latin typeface="Trebuchet MS"/>
                <a:cs typeface="Trebuchet MS"/>
              </a:rPr>
              <a:t>TEMPERATURA </a:t>
            </a:r>
            <a:r>
              <a:rPr sz="2400" b="1" spc="60" dirty="0">
                <a:solidFill>
                  <a:srgbClr val="FFFFFF"/>
                </a:solidFill>
                <a:latin typeface="Trebuchet MS"/>
                <a:cs typeface="Trebuchet MS"/>
              </a:rPr>
              <a:t> </a:t>
            </a:r>
            <a:r>
              <a:rPr sz="2400" b="1" spc="110" dirty="0">
                <a:solidFill>
                  <a:srgbClr val="FFFFFF"/>
                </a:solidFill>
                <a:latin typeface="Trebuchet MS"/>
                <a:cs typeface="Trebuchet MS"/>
              </a:rPr>
              <a:t>SENSORI </a:t>
            </a:r>
            <a:r>
              <a:rPr sz="2400" b="1" spc="85" dirty="0">
                <a:solidFill>
                  <a:srgbClr val="FFFFFF"/>
                </a:solidFill>
                <a:latin typeface="Trebuchet MS"/>
                <a:cs typeface="Trebuchet MS"/>
              </a:rPr>
              <a:t>DI </a:t>
            </a:r>
            <a:r>
              <a:rPr sz="2400" b="1" spc="140" dirty="0">
                <a:solidFill>
                  <a:srgbClr val="FFFFFF"/>
                </a:solidFill>
                <a:latin typeface="Trebuchet MS"/>
                <a:cs typeface="Trebuchet MS"/>
              </a:rPr>
              <a:t>MOVIMENTO </a:t>
            </a:r>
            <a:r>
              <a:rPr sz="2400" b="1" spc="145" dirty="0">
                <a:solidFill>
                  <a:srgbClr val="FFFFFF"/>
                </a:solidFill>
                <a:latin typeface="Trebuchet MS"/>
                <a:cs typeface="Trebuchet MS"/>
              </a:rPr>
              <a:t> </a:t>
            </a:r>
            <a:r>
              <a:rPr sz="2400" b="1" spc="365" dirty="0">
                <a:solidFill>
                  <a:srgbClr val="FFFFFF"/>
                </a:solidFill>
                <a:latin typeface="Trebuchet MS"/>
                <a:cs typeface="Trebuchet MS"/>
              </a:rPr>
              <a:t>C</a:t>
            </a:r>
            <a:r>
              <a:rPr sz="2400" b="1" spc="190" dirty="0">
                <a:solidFill>
                  <a:srgbClr val="FFFFFF"/>
                </a:solidFill>
                <a:latin typeface="Trebuchet MS"/>
                <a:cs typeface="Trebuchet MS"/>
              </a:rPr>
              <a:t>O</a:t>
            </a:r>
            <a:r>
              <a:rPr sz="2400" b="1" spc="155" dirty="0">
                <a:solidFill>
                  <a:srgbClr val="FFFFFF"/>
                </a:solidFill>
                <a:latin typeface="Trebuchet MS"/>
                <a:cs typeface="Trebuchet MS"/>
              </a:rPr>
              <a:t>N</a:t>
            </a:r>
            <a:r>
              <a:rPr sz="2400" b="1" spc="-90" dirty="0">
                <a:solidFill>
                  <a:srgbClr val="FFFFFF"/>
                </a:solidFill>
                <a:latin typeface="Trebuchet MS"/>
                <a:cs typeface="Trebuchet MS"/>
              </a:rPr>
              <a:t>T</a:t>
            </a:r>
            <a:r>
              <a:rPr sz="2400" b="1" spc="190" dirty="0">
                <a:solidFill>
                  <a:srgbClr val="FFFFFF"/>
                </a:solidFill>
                <a:latin typeface="Trebuchet MS"/>
                <a:cs typeface="Trebuchet MS"/>
              </a:rPr>
              <a:t>A</a:t>
            </a:r>
            <a:r>
              <a:rPr sz="2400" b="1" spc="-90" dirty="0">
                <a:solidFill>
                  <a:srgbClr val="FFFFFF"/>
                </a:solidFill>
                <a:latin typeface="Trebuchet MS"/>
                <a:cs typeface="Trebuchet MS"/>
              </a:rPr>
              <a:t>TT</a:t>
            </a:r>
            <a:r>
              <a:rPr sz="2400" b="1" spc="195" dirty="0">
                <a:solidFill>
                  <a:srgbClr val="FFFFFF"/>
                </a:solidFill>
                <a:latin typeface="Trebuchet MS"/>
                <a:cs typeface="Trebuchet MS"/>
              </a:rPr>
              <a:t>O</a:t>
            </a:r>
            <a:r>
              <a:rPr sz="2400" b="1" spc="-155" dirty="0">
                <a:solidFill>
                  <a:srgbClr val="FFFFFF"/>
                </a:solidFill>
                <a:latin typeface="Trebuchet MS"/>
                <a:cs typeface="Trebuchet MS"/>
              </a:rPr>
              <a:t> </a:t>
            </a:r>
            <a:r>
              <a:rPr sz="2400" b="1" spc="45" dirty="0">
                <a:solidFill>
                  <a:srgbClr val="FFFFFF"/>
                </a:solidFill>
                <a:latin typeface="Trebuchet MS"/>
                <a:cs typeface="Trebuchet MS"/>
              </a:rPr>
              <a:t>P</a:t>
            </a:r>
            <a:r>
              <a:rPr sz="2400" b="1" spc="190" dirty="0">
                <a:solidFill>
                  <a:srgbClr val="FFFFFF"/>
                </a:solidFill>
                <a:latin typeface="Trebuchet MS"/>
                <a:cs typeface="Trebuchet MS"/>
              </a:rPr>
              <a:t>O</a:t>
            </a:r>
            <a:r>
              <a:rPr sz="2400" b="1" spc="65" dirty="0">
                <a:solidFill>
                  <a:srgbClr val="FFFFFF"/>
                </a:solidFill>
                <a:latin typeface="Trebuchet MS"/>
                <a:cs typeface="Trebuchet MS"/>
              </a:rPr>
              <a:t>R</a:t>
            </a:r>
            <a:r>
              <a:rPr sz="2400" b="1" spc="-90" dirty="0">
                <a:solidFill>
                  <a:srgbClr val="FFFFFF"/>
                </a:solidFill>
                <a:latin typeface="Trebuchet MS"/>
                <a:cs typeface="Trebuchet MS"/>
              </a:rPr>
              <a:t>T</a:t>
            </a:r>
            <a:r>
              <a:rPr sz="2400" b="1" spc="195" dirty="0">
                <a:solidFill>
                  <a:srgbClr val="FFFFFF"/>
                </a:solidFill>
                <a:latin typeface="Trebuchet MS"/>
                <a:cs typeface="Trebuchet MS"/>
              </a:rPr>
              <a:t>A</a:t>
            </a:r>
            <a:r>
              <a:rPr sz="2400" b="1" spc="-155" dirty="0">
                <a:solidFill>
                  <a:srgbClr val="FFFFFF"/>
                </a:solidFill>
                <a:latin typeface="Trebuchet MS"/>
                <a:cs typeface="Trebuchet MS"/>
              </a:rPr>
              <a:t> </a:t>
            </a:r>
            <a:r>
              <a:rPr sz="2400" b="1" spc="-10" dirty="0">
                <a:solidFill>
                  <a:srgbClr val="FFFFFF"/>
                </a:solidFill>
                <a:latin typeface="Trebuchet MS"/>
                <a:cs typeface="Trebuchet MS"/>
              </a:rPr>
              <a:t>I</a:t>
            </a:r>
            <a:r>
              <a:rPr sz="2400" b="1" spc="155" dirty="0">
                <a:solidFill>
                  <a:srgbClr val="FFFFFF"/>
                </a:solidFill>
                <a:latin typeface="Trebuchet MS"/>
                <a:cs typeface="Trebuchet MS"/>
              </a:rPr>
              <a:t>N</a:t>
            </a:r>
            <a:r>
              <a:rPr sz="2400" b="1" spc="225" dirty="0">
                <a:solidFill>
                  <a:srgbClr val="FFFFFF"/>
                </a:solidFill>
                <a:latin typeface="Trebuchet MS"/>
                <a:cs typeface="Trebuchet MS"/>
              </a:rPr>
              <a:t>G</a:t>
            </a:r>
            <a:r>
              <a:rPr sz="2400" b="1" spc="65" dirty="0">
                <a:solidFill>
                  <a:srgbClr val="FFFFFF"/>
                </a:solidFill>
                <a:latin typeface="Trebuchet MS"/>
                <a:cs typeface="Trebuchet MS"/>
              </a:rPr>
              <a:t>R</a:t>
            </a:r>
            <a:r>
              <a:rPr sz="2400" b="1" spc="-95" dirty="0">
                <a:solidFill>
                  <a:srgbClr val="FFFFFF"/>
                </a:solidFill>
                <a:latin typeface="Trebuchet MS"/>
                <a:cs typeface="Trebuchet MS"/>
              </a:rPr>
              <a:t>E</a:t>
            </a:r>
            <a:r>
              <a:rPr sz="2400" b="1" spc="225" dirty="0">
                <a:solidFill>
                  <a:srgbClr val="FFFFFF"/>
                </a:solidFill>
                <a:latin typeface="Trebuchet MS"/>
                <a:cs typeface="Trebuchet MS"/>
              </a:rPr>
              <a:t>SS</a:t>
            </a:r>
            <a:r>
              <a:rPr sz="2400" b="1" spc="120" dirty="0">
                <a:solidFill>
                  <a:srgbClr val="FFFFFF"/>
                </a:solidFill>
                <a:latin typeface="Trebuchet MS"/>
                <a:cs typeface="Trebuchet MS"/>
              </a:rPr>
              <a:t>O  </a:t>
            </a:r>
            <a:r>
              <a:rPr sz="2400" b="1" spc="75" dirty="0">
                <a:solidFill>
                  <a:srgbClr val="FFFFFF"/>
                </a:solidFill>
                <a:latin typeface="Trebuchet MS"/>
                <a:cs typeface="Trebuchet MS"/>
              </a:rPr>
              <a:t>SERRATURA</a:t>
            </a:r>
            <a:r>
              <a:rPr sz="2400" b="1" spc="-165" dirty="0">
                <a:solidFill>
                  <a:srgbClr val="FFFFFF"/>
                </a:solidFill>
                <a:latin typeface="Trebuchet MS"/>
                <a:cs typeface="Trebuchet MS"/>
              </a:rPr>
              <a:t> </a:t>
            </a:r>
            <a:r>
              <a:rPr sz="2400" b="1" spc="95" dirty="0">
                <a:solidFill>
                  <a:srgbClr val="FFFFFF"/>
                </a:solidFill>
                <a:latin typeface="Trebuchet MS"/>
                <a:cs typeface="Trebuchet MS"/>
              </a:rPr>
              <a:t>MOTORIZZATA</a:t>
            </a:r>
            <a:endParaRPr sz="2400" dirty="0">
              <a:latin typeface="Trebuchet MS"/>
              <a:cs typeface="Trebuchet MS"/>
            </a:endParaRPr>
          </a:p>
        </p:txBody>
      </p:sp>
      <p:grpSp>
        <p:nvGrpSpPr>
          <p:cNvPr id="64" name="object 64"/>
          <p:cNvGrpSpPr/>
          <p:nvPr/>
        </p:nvGrpSpPr>
        <p:grpSpPr>
          <a:xfrm>
            <a:off x="5494064" y="2642699"/>
            <a:ext cx="10022205" cy="5233670"/>
            <a:chOff x="5380743" y="2654374"/>
            <a:chExt cx="10022205" cy="5233670"/>
          </a:xfrm>
        </p:grpSpPr>
        <p:pic>
          <p:nvPicPr>
            <p:cNvPr id="65" name="object 65"/>
            <p:cNvPicPr/>
            <p:nvPr/>
          </p:nvPicPr>
          <p:blipFill>
            <a:blip r:embed="rId2" cstate="print"/>
            <a:stretch>
              <a:fillRect/>
            </a:stretch>
          </p:blipFill>
          <p:spPr>
            <a:xfrm>
              <a:off x="12861173" y="4687214"/>
              <a:ext cx="104775" cy="104775"/>
            </a:xfrm>
            <a:prstGeom prst="rect">
              <a:avLst/>
            </a:prstGeom>
          </p:spPr>
        </p:pic>
        <p:pic>
          <p:nvPicPr>
            <p:cNvPr id="66" name="object 66"/>
            <p:cNvPicPr/>
            <p:nvPr/>
          </p:nvPicPr>
          <p:blipFill>
            <a:blip r:embed="rId2" cstate="print"/>
            <a:stretch>
              <a:fillRect/>
            </a:stretch>
          </p:blipFill>
          <p:spPr>
            <a:xfrm>
              <a:off x="12861173" y="5049164"/>
              <a:ext cx="104775" cy="104775"/>
            </a:xfrm>
            <a:prstGeom prst="rect">
              <a:avLst/>
            </a:prstGeom>
          </p:spPr>
        </p:pic>
        <p:pic>
          <p:nvPicPr>
            <p:cNvPr id="67" name="object 67"/>
            <p:cNvPicPr/>
            <p:nvPr/>
          </p:nvPicPr>
          <p:blipFill>
            <a:blip r:embed="rId2" cstate="print"/>
            <a:stretch>
              <a:fillRect/>
            </a:stretch>
          </p:blipFill>
          <p:spPr>
            <a:xfrm>
              <a:off x="12861173" y="5411114"/>
              <a:ext cx="104775" cy="104775"/>
            </a:xfrm>
            <a:prstGeom prst="rect">
              <a:avLst/>
            </a:prstGeom>
          </p:spPr>
        </p:pic>
        <p:sp>
          <p:nvSpPr>
            <p:cNvPr id="68" name="object 68"/>
            <p:cNvSpPr/>
            <p:nvPr/>
          </p:nvSpPr>
          <p:spPr>
            <a:xfrm>
              <a:off x="6131661" y="5645901"/>
              <a:ext cx="3503295" cy="1636395"/>
            </a:xfrm>
            <a:custGeom>
              <a:avLst/>
              <a:gdLst/>
              <a:ahLst/>
              <a:cxnLst/>
              <a:rect l="l" t="t" r="r" b="b"/>
              <a:pathLst>
                <a:path w="3503295" h="1636395">
                  <a:moveTo>
                    <a:pt x="3350659" y="1636224"/>
                  </a:moveTo>
                  <a:lnTo>
                    <a:pt x="152346" y="1636224"/>
                  </a:lnTo>
                  <a:lnTo>
                    <a:pt x="122503" y="1633270"/>
                  </a:lnTo>
                  <a:lnTo>
                    <a:pt x="67836" y="1610612"/>
                  </a:lnTo>
                  <a:lnTo>
                    <a:pt x="25584" y="1568360"/>
                  </a:lnTo>
                  <a:lnTo>
                    <a:pt x="2926" y="1513692"/>
                  </a:lnTo>
                  <a:lnTo>
                    <a:pt x="0" y="1484135"/>
                  </a:lnTo>
                  <a:lnTo>
                    <a:pt x="0" y="152091"/>
                  </a:lnTo>
                  <a:lnTo>
                    <a:pt x="11574" y="94065"/>
                  </a:lnTo>
                  <a:lnTo>
                    <a:pt x="44622" y="44622"/>
                  </a:lnTo>
                  <a:lnTo>
                    <a:pt x="94061" y="11589"/>
                  </a:lnTo>
                  <a:lnTo>
                    <a:pt x="152368" y="0"/>
                  </a:lnTo>
                  <a:lnTo>
                    <a:pt x="3350636" y="0"/>
                  </a:lnTo>
                  <a:lnTo>
                    <a:pt x="3408955" y="11589"/>
                  </a:lnTo>
                  <a:lnTo>
                    <a:pt x="3458382" y="44622"/>
                  </a:lnTo>
                  <a:lnTo>
                    <a:pt x="3491430" y="94065"/>
                  </a:lnTo>
                  <a:lnTo>
                    <a:pt x="3503005" y="152091"/>
                  </a:lnTo>
                  <a:lnTo>
                    <a:pt x="3503005" y="1484135"/>
                  </a:lnTo>
                  <a:lnTo>
                    <a:pt x="3491430" y="1542135"/>
                  </a:lnTo>
                  <a:lnTo>
                    <a:pt x="3458382" y="1591574"/>
                  </a:lnTo>
                  <a:lnTo>
                    <a:pt x="3408955" y="1624621"/>
                  </a:lnTo>
                  <a:lnTo>
                    <a:pt x="3350659" y="1636224"/>
                  </a:lnTo>
                  <a:close/>
                </a:path>
              </a:pathLst>
            </a:custGeom>
            <a:solidFill>
              <a:srgbClr val="FFFFFF"/>
            </a:solidFill>
          </p:spPr>
          <p:txBody>
            <a:bodyPr wrap="square" lIns="0" tIns="0" rIns="0" bIns="0" rtlCol="0"/>
            <a:lstStyle/>
            <a:p>
              <a:endParaRPr/>
            </a:p>
          </p:txBody>
        </p:sp>
        <p:sp>
          <p:nvSpPr>
            <p:cNvPr id="69" name="object 69"/>
            <p:cNvSpPr/>
            <p:nvPr/>
          </p:nvSpPr>
          <p:spPr>
            <a:xfrm>
              <a:off x="6284151" y="5645901"/>
              <a:ext cx="3350260" cy="1629410"/>
            </a:xfrm>
            <a:custGeom>
              <a:avLst/>
              <a:gdLst/>
              <a:ahLst/>
              <a:cxnLst/>
              <a:rect l="l" t="t" r="r" b="b"/>
              <a:pathLst>
                <a:path w="3350259" h="1629409">
                  <a:moveTo>
                    <a:pt x="0" y="0"/>
                  </a:moveTo>
                  <a:lnTo>
                    <a:pt x="3200184" y="0"/>
                  </a:lnTo>
                  <a:lnTo>
                    <a:pt x="3230072" y="2959"/>
                  </a:lnTo>
                  <a:lnTo>
                    <a:pt x="3284786" y="25637"/>
                  </a:lnTo>
                  <a:lnTo>
                    <a:pt x="3327056" y="67933"/>
                  </a:lnTo>
                  <a:lnTo>
                    <a:pt x="3341071" y="94196"/>
                  </a:lnTo>
                  <a:lnTo>
                    <a:pt x="3349723" y="122681"/>
                  </a:lnTo>
                </a:path>
                <a:path w="3350259" h="1629409">
                  <a:moveTo>
                    <a:pt x="3347117" y="1524177"/>
                  </a:moveTo>
                  <a:lnTo>
                    <a:pt x="3327056" y="1570345"/>
                  </a:lnTo>
                  <a:lnTo>
                    <a:pt x="3284786" y="1612641"/>
                  </a:lnTo>
                  <a:lnTo>
                    <a:pt x="3258539" y="1626662"/>
                  </a:lnTo>
                  <a:lnTo>
                    <a:pt x="3251341" y="1628851"/>
                  </a:lnTo>
                </a:path>
              </a:pathLst>
            </a:custGeom>
            <a:ln w="152545">
              <a:solidFill>
                <a:srgbClr val="668395"/>
              </a:solidFill>
            </a:ln>
          </p:spPr>
          <p:txBody>
            <a:bodyPr wrap="square" lIns="0" tIns="0" rIns="0" bIns="0" rtlCol="0"/>
            <a:lstStyle/>
            <a:p>
              <a:endParaRPr/>
            </a:p>
          </p:txBody>
        </p:sp>
        <p:sp>
          <p:nvSpPr>
            <p:cNvPr id="70" name="object 70"/>
            <p:cNvSpPr/>
            <p:nvPr/>
          </p:nvSpPr>
          <p:spPr>
            <a:xfrm>
              <a:off x="6131631" y="5787609"/>
              <a:ext cx="1270" cy="1349375"/>
            </a:xfrm>
            <a:custGeom>
              <a:avLst/>
              <a:gdLst/>
              <a:ahLst/>
              <a:cxnLst/>
              <a:rect l="l" t="t" r="r" b="b"/>
              <a:pathLst>
                <a:path w="1270" h="1349375">
                  <a:moveTo>
                    <a:pt x="-76248" y="674636"/>
                  </a:moveTo>
                  <a:lnTo>
                    <a:pt x="77324" y="674636"/>
                  </a:lnTo>
                </a:path>
              </a:pathLst>
            </a:custGeom>
            <a:ln w="1501770">
              <a:solidFill>
                <a:srgbClr val="668395"/>
              </a:solidFill>
            </a:ln>
          </p:spPr>
          <p:txBody>
            <a:bodyPr wrap="square" lIns="0" tIns="0" rIns="0" bIns="0" rtlCol="0"/>
            <a:lstStyle/>
            <a:p>
              <a:endParaRPr/>
            </a:p>
          </p:txBody>
        </p:sp>
        <p:sp>
          <p:nvSpPr>
            <p:cNvPr id="71" name="object 71"/>
            <p:cNvSpPr/>
            <p:nvPr/>
          </p:nvSpPr>
          <p:spPr>
            <a:xfrm>
              <a:off x="6199534" y="5668707"/>
              <a:ext cx="5715" cy="3175"/>
            </a:xfrm>
            <a:custGeom>
              <a:avLst/>
              <a:gdLst/>
              <a:ahLst/>
              <a:cxnLst/>
              <a:rect l="l" t="t" r="r" b="b"/>
              <a:pathLst>
                <a:path w="5714" h="3175">
                  <a:moveTo>
                    <a:pt x="0" y="2824"/>
                  </a:moveTo>
                  <a:lnTo>
                    <a:pt x="5286" y="0"/>
                  </a:lnTo>
                </a:path>
              </a:pathLst>
            </a:custGeom>
            <a:ln w="152572">
              <a:solidFill>
                <a:srgbClr val="668395"/>
              </a:solidFill>
            </a:ln>
          </p:spPr>
          <p:txBody>
            <a:bodyPr wrap="square" lIns="0" tIns="0" rIns="0" bIns="0" rtlCol="0"/>
            <a:lstStyle/>
            <a:p>
              <a:endParaRPr/>
            </a:p>
          </p:txBody>
        </p:sp>
        <p:sp>
          <p:nvSpPr>
            <p:cNvPr id="72" name="object 72"/>
            <p:cNvSpPr/>
            <p:nvPr/>
          </p:nvSpPr>
          <p:spPr>
            <a:xfrm>
              <a:off x="6225784" y="5656623"/>
              <a:ext cx="3175" cy="1270"/>
            </a:xfrm>
            <a:custGeom>
              <a:avLst/>
              <a:gdLst/>
              <a:ahLst/>
              <a:cxnLst/>
              <a:rect l="l" t="t" r="r" b="b"/>
              <a:pathLst>
                <a:path w="3175" h="1270">
                  <a:moveTo>
                    <a:pt x="-76292" y="444"/>
                  </a:moveTo>
                  <a:lnTo>
                    <a:pt x="79214" y="444"/>
                  </a:lnTo>
                </a:path>
              </a:pathLst>
            </a:custGeom>
            <a:ln w="153474">
              <a:solidFill>
                <a:srgbClr val="668395"/>
              </a:solidFill>
            </a:ln>
          </p:spPr>
          <p:txBody>
            <a:bodyPr wrap="square" lIns="0" tIns="0" rIns="0" bIns="0" rtlCol="0"/>
            <a:lstStyle/>
            <a:p>
              <a:endParaRPr/>
            </a:p>
          </p:txBody>
        </p:sp>
        <p:pic>
          <p:nvPicPr>
            <p:cNvPr id="73" name="object 73"/>
            <p:cNvPicPr/>
            <p:nvPr/>
          </p:nvPicPr>
          <p:blipFill>
            <a:blip r:embed="rId10" cstate="print"/>
            <a:stretch>
              <a:fillRect/>
            </a:stretch>
          </p:blipFill>
          <p:spPr>
            <a:xfrm>
              <a:off x="6728734" y="5748619"/>
              <a:ext cx="2305049" cy="1504949"/>
            </a:xfrm>
            <a:prstGeom prst="rect">
              <a:avLst/>
            </a:prstGeom>
          </p:spPr>
        </p:pic>
        <p:sp>
          <p:nvSpPr>
            <p:cNvPr id="74" name="object 74"/>
            <p:cNvSpPr/>
            <p:nvPr/>
          </p:nvSpPr>
          <p:spPr>
            <a:xfrm>
              <a:off x="11899331" y="2730636"/>
              <a:ext cx="3503295" cy="1636395"/>
            </a:xfrm>
            <a:custGeom>
              <a:avLst/>
              <a:gdLst/>
              <a:ahLst/>
              <a:cxnLst/>
              <a:rect l="l" t="t" r="r" b="b"/>
              <a:pathLst>
                <a:path w="3503294" h="1636395">
                  <a:moveTo>
                    <a:pt x="3350726" y="1636224"/>
                  </a:moveTo>
                  <a:lnTo>
                    <a:pt x="152307" y="1636224"/>
                  </a:lnTo>
                  <a:lnTo>
                    <a:pt x="122516" y="1633276"/>
                  </a:lnTo>
                  <a:lnTo>
                    <a:pt x="67836" y="1610618"/>
                  </a:lnTo>
                  <a:lnTo>
                    <a:pt x="25588" y="1568379"/>
                  </a:lnTo>
                  <a:lnTo>
                    <a:pt x="2951" y="1513703"/>
                  </a:lnTo>
                  <a:lnTo>
                    <a:pt x="0" y="1483839"/>
                  </a:lnTo>
                  <a:lnTo>
                    <a:pt x="0" y="152394"/>
                  </a:lnTo>
                  <a:lnTo>
                    <a:pt x="11589" y="94078"/>
                  </a:lnTo>
                  <a:lnTo>
                    <a:pt x="44622" y="44637"/>
                  </a:lnTo>
                  <a:lnTo>
                    <a:pt x="94064" y="11601"/>
                  </a:lnTo>
                  <a:lnTo>
                    <a:pt x="152399" y="0"/>
                  </a:lnTo>
                  <a:lnTo>
                    <a:pt x="3350635" y="0"/>
                  </a:lnTo>
                  <a:lnTo>
                    <a:pt x="3408954" y="11601"/>
                  </a:lnTo>
                  <a:lnTo>
                    <a:pt x="3458382" y="44637"/>
                  </a:lnTo>
                  <a:lnTo>
                    <a:pt x="3491429" y="94078"/>
                  </a:lnTo>
                  <a:lnTo>
                    <a:pt x="3503034" y="152394"/>
                  </a:lnTo>
                  <a:lnTo>
                    <a:pt x="3503034" y="1483839"/>
                  </a:lnTo>
                  <a:lnTo>
                    <a:pt x="3491429" y="1542153"/>
                  </a:lnTo>
                  <a:lnTo>
                    <a:pt x="3458382" y="1591580"/>
                  </a:lnTo>
                  <a:lnTo>
                    <a:pt x="3408954" y="1624628"/>
                  </a:lnTo>
                  <a:lnTo>
                    <a:pt x="3350726" y="1636224"/>
                  </a:lnTo>
                  <a:close/>
                </a:path>
              </a:pathLst>
            </a:custGeom>
            <a:solidFill>
              <a:srgbClr val="FFFFFF"/>
            </a:solidFill>
          </p:spPr>
          <p:txBody>
            <a:bodyPr wrap="square" lIns="0" tIns="0" rIns="0" bIns="0" rtlCol="0"/>
            <a:lstStyle/>
            <a:p>
              <a:endParaRPr/>
            </a:p>
          </p:txBody>
        </p:sp>
        <p:sp>
          <p:nvSpPr>
            <p:cNvPr id="75" name="object 75"/>
            <p:cNvSpPr/>
            <p:nvPr/>
          </p:nvSpPr>
          <p:spPr>
            <a:xfrm>
              <a:off x="11899331" y="2730892"/>
              <a:ext cx="150495" cy="1620520"/>
            </a:xfrm>
            <a:custGeom>
              <a:avLst/>
              <a:gdLst/>
              <a:ahLst/>
              <a:cxnLst/>
              <a:rect l="l" t="t" r="r" b="b"/>
              <a:pathLst>
                <a:path w="150495" h="1620520">
                  <a:moveTo>
                    <a:pt x="82657" y="1620285"/>
                  </a:moveTo>
                  <a:lnTo>
                    <a:pt x="67890" y="1612397"/>
                  </a:lnTo>
                  <a:lnTo>
                    <a:pt x="44664" y="1593343"/>
                  </a:lnTo>
                  <a:lnTo>
                    <a:pt x="25620" y="1570101"/>
                  </a:lnTo>
                  <a:lnTo>
                    <a:pt x="11607" y="1543837"/>
                  </a:lnTo>
                  <a:lnTo>
                    <a:pt x="3039" y="1515624"/>
                  </a:lnTo>
                </a:path>
                <a:path w="150495" h="1620520">
                  <a:moveTo>
                    <a:pt x="2957" y="1515351"/>
                  </a:moveTo>
                  <a:lnTo>
                    <a:pt x="0" y="1485440"/>
                  </a:lnTo>
                  <a:lnTo>
                    <a:pt x="0" y="152347"/>
                  </a:lnTo>
                  <a:lnTo>
                    <a:pt x="11607" y="93952"/>
                  </a:lnTo>
                  <a:lnTo>
                    <a:pt x="44664" y="44448"/>
                  </a:lnTo>
                  <a:lnTo>
                    <a:pt x="94137" y="11371"/>
                  </a:lnTo>
                  <a:lnTo>
                    <a:pt x="122605" y="2714"/>
                  </a:lnTo>
                  <a:lnTo>
                    <a:pt x="150028" y="0"/>
                  </a:lnTo>
                </a:path>
              </a:pathLst>
            </a:custGeom>
            <a:ln w="152545">
              <a:solidFill>
                <a:srgbClr val="982075"/>
              </a:solidFill>
            </a:ln>
          </p:spPr>
          <p:txBody>
            <a:bodyPr wrap="square" lIns="0" tIns="0" rIns="0" bIns="0" rtlCol="0"/>
            <a:lstStyle/>
            <a:p>
              <a:endParaRPr/>
            </a:p>
          </p:txBody>
        </p:sp>
        <p:sp>
          <p:nvSpPr>
            <p:cNvPr id="76" name="object 76"/>
            <p:cNvSpPr/>
            <p:nvPr/>
          </p:nvSpPr>
          <p:spPr>
            <a:xfrm>
              <a:off x="12523744" y="3362632"/>
              <a:ext cx="564515" cy="584835"/>
            </a:xfrm>
            <a:custGeom>
              <a:avLst/>
              <a:gdLst/>
              <a:ahLst/>
              <a:cxnLst/>
              <a:rect l="l" t="t" r="r" b="b"/>
              <a:pathLst>
                <a:path w="564515" h="584835">
                  <a:moveTo>
                    <a:pt x="324703" y="584210"/>
                  </a:moveTo>
                  <a:lnTo>
                    <a:pt x="198653" y="570357"/>
                  </a:lnTo>
                  <a:lnTo>
                    <a:pt x="119649" y="440055"/>
                  </a:lnTo>
                  <a:lnTo>
                    <a:pt x="58750" y="300106"/>
                  </a:lnTo>
                  <a:lnTo>
                    <a:pt x="0" y="173004"/>
                  </a:lnTo>
                  <a:lnTo>
                    <a:pt x="36301" y="98252"/>
                  </a:lnTo>
                  <a:lnTo>
                    <a:pt x="199750" y="0"/>
                  </a:lnTo>
                  <a:lnTo>
                    <a:pt x="427253" y="41650"/>
                  </a:lnTo>
                  <a:lnTo>
                    <a:pt x="563956" y="168752"/>
                  </a:lnTo>
                  <a:lnTo>
                    <a:pt x="563956" y="230703"/>
                  </a:lnTo>
                  <a:lnTo>
                    <a:pt x="557555" y="305455"/>
                  </a:lnTo>
                  <a:lnTo>
                    <a:pt x="531906" y="386654"/>
                  </a:lnTo>
                  <a:lnTo>
                    <a:pt x="494507" y="455005"/>
                  </a:lnTo>
                  <a:lnTo>
                    <a:pt x="436854" y="522259"/>
                  </a:lnTo>
                  <a:lnTo>
                    <a:pt x="375955" y="571408"/>
                  </a:lnTo>
                  <a:lnTo>
                    <a:pt x="324703" y="584210"/>
                  </a:lnTo>
                  <a:close/>
                </a:path>
              </a:pathLst>
            </a:custGeom>
            <a:solidFill>
              <a:srgbClr val="F9D3E2"/>
            </a:solidFill>
          </p:spPr>
          <p:txBody>
            <a:bodyPr wrap="square" lIns="0" tIns="0" rIns="0" bIns="0" rtlCol="0"/>
            <a:lstStyle/>
            <a:p>
              <a:endParaRPr/>
            </a:p>
          </p:txBody>
        </p:sp>
        <p:pic>
          <p:nvPicPr>
            <p:cNvPr id="77" name="object 77"/>
            <p:cNvPicPr/>
            <p:nvPr/>
          </p:nvPicPr>
          <p:blipFill>
            <a:blip r:embed="rId11" cstate="print"/>
            <a:stretch>
              <a:fillRect/>
            </a:stretch>
          </p:blipFill>
          <p:spPr>
            <a:xfrm>
              <a:off x="12071115" y="2888519"/>
              <a:ext cx="3162299" cy="1323974"/>
            </a:xfrm>
            <a:prstGeom prst="rect">
              <a:avLst/>
            </a:prstGeom>
          </p:spPr>
        </p:pic>
        <p:sp>
          <p:nvSpPr>
            <p:cNvPr id="78" name="object 78"/>
            <p:cNvSpPr/>
            <p:nvPr/>
          </p:nvSpPr>
          <p:spPr>
            <a:xfrm>
              <a:off x="5515972" y="4037197"/>
              <a:ext cx="7256145" cy="1829435"/>
            </a:xfrm>
            <a:custGeom>
              <a:avLst/>
              <a:gdLst/>
              <a:ahLst/>
              <a:cxnLst/>
              <a:rect l="l" t="t" r="r" b="b"/>
              <a:pathLst>
                <a:path w="7256145" h="1829435">
                  <a:moveTo>
                    <a:pt x="7103661" y="1829348"/>
                  </a:moveTo>
                  <a:lnTo>
                    <a:pt x="152393" y="1829348"/>
                  </a:lnTo>
                  <a:lnTo>
                    <a:pt x="104228" y="1821580"/>
                  </a:lnTo>
                  <a:lnTo>
                    <a:pt x="62393" y="1799949"/>
                  </a:lnTo>
                  <a:lnTo>
                    <a:pt x="29401" y="1766961"/>
                  </a:lnTo>
                  <a:lnTo>
                    <a:pt x="7764" y="1725125"/>
                  </a:lnTo>
                  <a:lnTo>
                    <a:pt x="0" y="1676989"/>
                  </a:lnTo>
                  <a:lnTo>
                    <a:pt x="0" y="152358"/>
                  </a:lnTo>
                  <a:lnTo>
                    <a:pt x="7764" y="104234"/>
                  </a:lnTo>
                  <a:lnTo>
                    <a:pt x="29401" y="62400"/>
                  </a:lnTo>
                  <a:lnTo>
                    <a:pt x="62393" y="29408"/>
                  </a:lnTo>
                  <a:lnTo>
                    <a:pt x="104228" y="7770"/>
                  </a:lnTo>
                  <a:lnTo>
                    <a:pt x="152393" y="0"/>
                  </a:lnTo>
                  <a:lnTo>
                    <a:pt x="7103662" y="0"/>
                  </a:lnTo>
                  <a:lnTo>
                    <a:pt x="7151826" y="7770"/>
                  </a:lnTo>
                  <a:lnTo>
                    <a:pt x="7193661" y="29408"/>
                  </a:lnTo>
                  <a:lnTo>
                    <a:pt x="7226653" y="62400"/>
                  </a:lnTo>
                  <a:lnTo>
                    <a:pt x="7248291" y="104234"/>
                  </a:lnTo>
                  <a:lnTo>
                    <a:pt x="7256055" y="152358"/>
                  </a:lnTo>
                  <a:lnTo>
                    <a:pt x="7256055" y="1676989"/>
                  </a:lnTo>
                  <a:lnTo>
                    <a:pt x="7248291" y="1725125"/>
                  </a:lnTo>
                  <a:lnTo>
                    <a:pt x="7226653" y="1766961"/>
                  </a:lnTo>
                  <a:lnTo>
                    <a:pt x="7193661" y="1799949"/>
                  </a:lnTo>
                  <a:lnTo>
                    <a:pt x="7151826" y="1821580"/>
                  </a:lnTo>
                  <a:lnTo>
                    <a:pt x="7103661" y="1829348"/>
                  </a:lnTo>
                  <a:close/>
                </a:path>
              </a:pathLst>
            </a:custGeom>
            <a:solidFill>
              <a:srgbClr val="D8A21D"/>
            </a:solidFill>
          </p:spPr>
          <p:txBody>
            <a:bodyPr wrap="square" lIns="0" tIns="0" rIns="0" bIns="0" rtlCol="0"/>
            <a:lstStyle/>
            <a:p>
              <a:endParaRPr/>
            </a:p>
          </p:txBody>
        </p:sp>
      </p:grpSp>
      <p:sp>
        <p:nvSpPr>
          <p:cNvPr id="79" name="object 79"/>
          <p:cNvSpPr txBox="1"/>
          <p:nvPr/>
        </p:nvSpPr>
        <p:spPr>
          <a:xfrm>
            <a:off x="13128418" y="4531734"/>
            <a:ext cx="2928620" cy="1115060"/>
          </a:xfrm>
          <a:prstGeom prst="rect">
            <a:avLst/>
          </a:prstGeom>
        </p:spPr>
        <p:txBody>
          <a:bodyPr vert="horz" wrap="square" lIns="0" tIns="27939" rIns="0" bIns="0" rtlCol="0">
            <a:spAutoFit/>
          </a:bodyPr>
          <a:lstStyle/>
          <a:p>
            <a:pPr marL="12700" marR="5080">
              <a:lnSpc>
                <a:spcPts val="2850"/>
              </a:lnSpc>
              <a:spcBef>
                <a:spcPts val="219"/>
              </a:spcBef>
            </a:pPr>
            <a:r>
              <a:rPr sz="2400" b="1" spc="204" dirty="0">
                <a:solidFill>
                  <a:srgbClr val="FFFFFF"/>
                </a:solidFill>
                <a:latin typeface="Trebuchet MS"/>
                <a:cs typeface="Trebuchet MS"/>
              </a:rPr>
              <a:t>MEMO </a:t>
            </a:r>
            <a:r>
              <a:rPr sz="2400" b="1" spc="45" dirty="0">
                <a:solidFill>
                  <a:srgbClr val="FFFFFF"/>
                </a:solidFill>
                <a:latin typeface="Trebuchet MS"/>
                <a:cs typeface="Trebuchet MS"/>
              </a:rPr>
              <a:t>TERAPIA </a:t>
            </a:r>
            <a:r>
              <a:rPr sz="2400" b="1" spc="50" dirty="0">
                <a:solidFill>
                  <a:srgbClr val="FFFFFF"/>
                </a:solidFill>
                <a:latin typeface="Trebuchet MS"/>
                <a:cs typeface="Trebuchet MS"/>
              </a:rPr>
              <a:t> </a:t>
            </a:r>
            <a:r>
              <a:rPr sz="2400" b="1" spc="-90" dirty="0">
                <a:solidFill>
                  <a:srgbClr val="FFFFFF"/>
                </a:solidFill>
                <a:latin typeface="Trebuchet MS"/>
                <a:cs typeface="Trebuchet MS"/>
              </a:rPr>
              <a:t>T</a:t>
            </a:r>
            <a:r>
              <a:rPr sz="2400" b="1" spc="-95" dirty="0">
                <a:solidFill>
                  <a:srgbClr val="FFFFFF"/>
                </a:solidFill>
                <a:latin typeface="Trebuchet MS"/>
                <a:cs typeface="Trebuchet MS"/>
              </a:rPr>
              <a:t>E</a:t>
            </a:r>
            <a:r>
              <a:rPr sz="2400" b="1" spc="-229" dirty="0">
                <a:solidFill>
                  <a:srgbClr val="FFFFFF"/>
                </a:solidFill>
                <a:latin typeface="Trebuchet MS"/>
                <a:cs typeface="Trebuchet MS"/>
              </a:rPr>
              <a:t>L</a:t>
            </a:r>
            <a:r>
              <a:rPr sz="2400" b="1" spc="-95" dirty="0">
                <a:solidFill>
                  <a:srgbClr val="FFFFFF"/>
                </a:solidFill>
                <a:latin typeface="Trebuchet MS"/>
                <a:cs typeface="Trebuchet MS"/>
              </a:rPr>
              <a:t>E</a:t>
            </a:r>
            <a:r>
              <a:rPr sz="2400" b="1" spc="-135" dirty="0">
                <a:solidFill>
                  <a:srgbClr val="FFFFFF"/>
                </a:solidFill>
                <a:latin typeface="Trebuchet MS"/>
                <a:cs typeface="Trebuchet MS"/>
              </a:rPr>
              <a:t>F</a:t>
            </a:r>
            <a:r>
              <a:rPr sz="2400" b="1" spc="190" dirty="0">
                <a:solidFill>
                  <a:srgbClr val="FFFFFF"/>
                </a:solidFill>
                <a:latin typeface="Trebuchet MS"/>
                <a:cs typeface="Trebuchet MS"/>
              </a:rPr>
              <a:t>O</a:t>
            </a:r>
            <a:r>
              <a:rPr sz="2400" b="1" spc="155" dirty="0">
                <a:solidFill>
                  <a:srgbClr val="FFFFFF"/>
                </a:solidFill>
                <a:latin typeface="Trebuchet MS"/>
                <a:cs typeface="Trebuchet MS"/>
              </a:rPr>
              <a:t>N</a:t>
            </a:r>
            <a:r>
              <a:rPr sz="2400" b="1" spc="-10" dirty="0">
                <a:solidFill>
                  <a:srgbClr val="FFFFFF"/>
                </a:solidFill>
                <a:latin typeface="Trebuchet MS"/>
                <a:cs typeface="Trebuchet MS"/>
              </a:rPr>
              <a:t>I</a:t>
            </a:r>
            <a:r>
              <a:rPr sz="2400" b="1" spc="195" dirty="0">
                <a:solidFill>
                  <a:srgbClr val="FFFFFF"/>
                </a:solidFill>
                <a:latin typeface="Trebuchet MS"/>
                <a:cs typeface="Trebuchet MS"/>
              </a:rPr>
              <a:t>A</a:t>
            </a:r>
            <a:r>
              <a:rPr sz="2400" b="1" spc="-155" dirty="0">
                <a:solidFill>
                  <a:srgbClr val="FFFFFF"/>
                </a:solidFill>
                <a:latin typeface="Trebuchet MS"/>
                <a:cs typeface="Trebuchet MS"/>
              </a:rPr>
              <a:t> </a:t>
            </a:r>
            <a:r>
              <a:rPr sz="2400" b="1" spc="225" dirty="0">
                <a:solidFill>
                  <a:srgbClr val="FFFFFF"/>
                </a:solidFill>
                <a:latin typeface="Trebuchet MS"/>
                <a:cs typeface="Trebuchet MS"/>
              </a:rPr>
              <a:t>S</a:t>
            </a:r>
            <a:r>
              <a:rPr sz="2400" b="1" spc="190" dirty="0">
                <a:solidFill>
                  <a:srgbClr val="FFFFFF"/>
                </a:solidFill>
                <a:latin typeface="Trebuchet MS"/>
                <a:cs typeface="Trebuchet MS"/>
              </a:rPr>
              <a:t>O</a:t>
            </a:r>
            <a:r>
              <a:rPr sz="2400" b="1" spc="365" dirty="0">
                <a:solidFill>
                  <a:srgbClr val="FFFFFF"/>
                </a:solidFill>
                <a:latin typeface="Trebuchet MS"/>
                <a:cs typeface="Trebuchet MS"/>
              </a:rPr>
              <a:t>C</a:t>
            </a:r>
            <a:r>
              <a:rPr sz="2400" b="1" spc="-10" dirty="0">
                <a:solidFill>
                  <a:srgbClr val="FFFFFF"/>
                </a:solidFill>
                <a:latin typeface="Trebuchet MS"/>
                <a:cs typeface="Trebuchet MS"/>
              </a:rPr>
              <a:t>I</a:t>
            </a:r>
            <a:r>
              <a:rPr sz="2400" b="1" spc="190" dirty="0">
                <a:solidFill>
                  <a:srgbClr val="FFFFFF"/>
                </a:solidFill>
                <a:latin typeface="Trebuchet MS"/>
                <a:cs typeface="Trebuchet MS"/>
              </a:rPr>
              <a:t>A</a:t>
            </a:r>
            <a:r>
              <a:rPr sz="2400" b="1" spc="-229" dirty="0">
                <a:solidFill>
                  <a:srgbClr val="FFFFFF"/>
                </a:solidFill>
                <a:latin typeface="Trebuchet MS"/>
                <a:cs typeface="Trebuchet MS"/>
              </a:rPr>
              <a:t>L</a:t>
            </a:r>
            <a:r>
              <a:rPr sz="2400" b="1" spc="-65" dirty="0">
                <a:solidFill>
                  <a:srgbClr val="FFFFFF"/>
                </a:solidFill>
                <a:latin typeface="Trebuchet MS"/>
                <a:cs typeface="Trebuchet MS"/>
              </a:rPr>
              <a:t>E  </a:t>
            </a:r>
            <a:r>
              <a:rPr sz="2400" b="1" spc="204" dirty="0">
                <a:solidFill>
                  <a:srgbClr val="FFFFFF"/>
                </a:solidFill>
                <a:latin typeface="Trebuchet MS"/>
                <a:cs typeface="Trebuchet MS"/>
              </a:rPr>
              <a:t>MEMO</a:t>
            </a:r>
            <a:r>
              <a:rPr sz="2400" b="1" spc="-160" dirty="0">
                <a:solidFill>
                  <a:srgbClr val="FFFFFF"/>
                </a:solidFill>
                <a:latin typeface="Trebuchet MS"/>
                <a:cs typeface="Trebuchet MS"/>
              </a:rPr>
              <a:t> </a:t>
            </a:r>
            <a:r>
              <a:rPr sz="2400" b="1" spc="85" dirty="0">
                <a:solidFill>
                  <a:srgbClr val="FFFFFF"/>
                </a:solidFill>
                <a:latin typeface="Trebuchet MS"/>
                <a:cs typeface="Trebuchet MS"/>
              </a:rPr>
              <a:t>VISITA</a:t>
            </a:r>
            <a:endParaRPr sz="2400">
              <a:latin typeface="Trebuchet MS"/>
              <a:cs typeface="Trebuchet MS"/>
            </a:endParaRPr>
          </a:p>
        </p:txBody>
      </p:sp>
      <p:sp>
        <p:nvSpPr>
          <p:cNvPr id="80" name="object 80"/>
          <p:cNvSpPr txBox="1"/>
          <p:nvPr/>
        </p:nvSpPr>
        <p:spPr>
          <a:xfrm>
            <a:off x="5791221" y="4234337"/>
            <a:ext cx="6705600" cy="756920"/>
          </a:xfrm>
          <a:prstGeom prst="rect">
            <a:avLst/>
          </a:prstGeom>
        </p:spPr>
        <p:txBody>
          <a:bodyPr vert="horz" wrap="square" lIns="0" tIns="12700" rIns="0" bIns="0" rtlCol="0">
            <a:spAutoFit/>
          </a:bodyPr>
          <a:lstStyle/>
          <a:p>
            <a:pPr marL="12700">
              <a:lnSpc>
                <a:spcPct val="100000"/>
              </a:lnSpc>
              <a:spcBef>
                <a:spcPts val="100"/>
              </a:spcBef>
            </a:pPr>
            <a:r>
              <a:rPr sz="4800" b="1" spc="720" dirty="0">
                <a:latin typeface="Trebuchet MS"/>
                <a:cs typeface="Trebuchet MS"/>
              </a:rPr>
              <a:t>C</a:t>
            </a:r>
            <a:r>
              <a:rPr sz="4800" b="1" spc="-135" dirty="0">
                <a:latin typeface="Trebuchet MS"/>
                <a:cs typeface="Trebuchet MS"/>
              </a:rPr>
              <a:t>E</a:t>
            </a:r>
            <a:r>
              <a:rPr sz="4800" b="1" spc="405" dirty="0">
                <a:latin typeface="Trebuchet MS"/>
                <a:cs typeface="Trebuchet MS"/>
              </a:rPr>
              <a:t>N</a:t>
            </a:r>
            <a:r>
              <a:rPr sz="4800" b="1" spc="-100" dirty="0">
                <a:latin typeface="Trebuchet MS"/>
                <a:cs typeface="Trebuchet MS"/>
              </a:rPr>
              <a:t>T</a:t>
            </a:r>
            <a:r>
              <a:rPr sz="4800" b="1" spc="195" dirty="0">
                <a:latin typeface="Trebuchet MS"/>
                <a:cs typeface="Trebuchet MS"/>
              </a:rPr>
              <a:t>R</a:t>
            </a:r>
            <a:r>
              <a:rPr sz="4800" b="1" spc="495" dirty="0">
                <a:latin typeface="Trebuchet MS"/>
                <a:cs typeface="Trebuchet MS"/>
              </a:rPr>
              <a:t>A</a:t>
            </a:r>
            <a:r>
              <a:rPr sz="4800" b="1" spc="-365" dirty="0">
                <a:latin typeface="Trebuchet MS"/>
                <a:cs typeface="Trebuchet MS"/>
              </a:rPr>
              <a:t>L</a:t>
            </a:r>
            <a:r>
              <a:rPr sz="4800" b="1" spc="-135" dirty="0">
                <a:latin typeface="Trebuchet MS"/>
                <a:cs typeface="Trebuchet MS"/>
              </a:rPr>
              <a:t>E</a:t>
            </a:r>
            <a:r>
              <a:rPr sz="4800" b="1" spc="-430" dirty="0">
                <a:latin typeface="Trebuchet MS"/>
                <a:cs typeface="Trebuchet MS"/>
              </a:rPr>
              <a:t> </a:t>
            </a:r>
            <a:r>
              <a:rPr sz="4800" b="1" spc="395" dirty="0">
                <a:latin typeface="Trebuchet MS"/>
                <a:cs typeface="Trebuchet MS"/>
              </a:rPr>
              <a:t>O</a:t>
            </a:r>
            <a:r>
              <a:rPr sz="4800" b="1" spc="175" dirty="0">
                <a:latin typeface="Trebuchet MS"/>
                <a:cs typeface="Trebuchet MS"/>
              </a:rPr>
              <a:t>P</a:t>
            </a:r>
            <a:r>
              <a:rPr sz="4800" b="1" spc="-135" dirty="0">
                <a:latin typeface="Trebuchet MS"/>
                <a:cs typeface="Trebuchet MS"/>
              </a:rPr>
              <a:t>E</a:t>
            </a:r>
            <a:r>
              <a:rPr sz="4800" b="1" spc="195" dirty="0">
                <a:latin typeface="Trebuchet MS"/>
                <a:cs typeface="Trebuchet MS"/>
              </a:rPr>
              <a:t>R</a:t>
            </a:r>
            <a:r>
              <a:rPr sz="4800" b="1" spc="495" dirty="0">
                <a:latin typeface="Trebuchet MS"/>
                <a:cs typeface="Trebuchet MS"/>
              </a:rPr>
              <a:t>A</a:t>
            </a:r>
            <a:r>
              <a:rPr sz="4800" b="1" spc="-100" dirty="0">
                <a:latin typeface="Trebuchet MS"/>
                <a:cs typeface="Trebuchet MS"/>
              </a:rPr>
              <a:t>T</a:t>
            </a:r>
            <a:r>
              <a:rPr sz="4800" b="1" spc="80" dirty="0">
                <a:latin typeface="Trebuchet MS"/>
                <a:cs typeface="Trebuchet MS"/>
              </a:rPr>
              <a:t>I</a:t>
            </a:r>
            <a:r>
              <a:rPr sz="4800" b="1" spc="520" dirty="0">
                <a:latin typeface="Trebuchet MS"/>
                <a:cs typeface="Trebuchet MS"/>
              </a:rPr>
              <a:t>V</a:t>
            </a:r>
            <a:r>
              <a:rPr sz="4800" b="1" spc="495" dirty="0">
                <a:latin typeface="Trebuchet MS"/>
                <a:cs typeface="Trebuchet MS"/>
              </a:rPr>
              <a:t>A</a:t>
            </a:r>
            <a:endParaRPr sz="4800">
              <a:latin typeface="Trebuchet MS"/>
              <a:cs typeface="Trebuchet MS"/>
            </a:endParaRPr>
          </a:p>
        </p:txBody>
      </p:sp>
      <p:sp>
        <p:nvSpPr>
          <p:cNvPr id="81" name="object 81"/>
          <p:cNvSpPr txBox="1"/>
          <p:nvPr/>
        </p:nvSpPr>
        <p:spPr>
          <a:xfrm>
            <a:off x="8140324" y="4834412"/>
            <a:ext cx="2007235" cy="756920"/>
          </a:xfrm>
          <a:prstGeom prst="rect">
            <a:avLst/>
          </a:prstGeom>
        </p:spPr>
        <p:txBody>
          <a:bodyPr vert="horz" wrap="square" lIns="0" tIns="12700" rIns="0" bIns="0" rtlCol="0">
            <a:spAutoFit/>
          </a:bodyPr>
          <a:lstStyle/>
          <a:p>
            <a:pPr marL="12700">
              <a:lnSpc>
                <a:spcPct val="100000"/>
              </a:lnSpc>
              <a:spcBef>
                <a:spcPts val="100"/>
              </a:spcBef>
            </a:pPr>
            <a:r>
              <a:rPr sz="4800" b="1" spc="130" dirty="0">
                <a:latin typeface="Trebuchet MS"/>
                <a:cs typeface="Trebuchet MS"/>
              </a:rPr>
              <a:t>U</a:t>
            </a:r>
            <a:r>
              <a:rPr sz="4800" b="1" spc="405" dirty="0">
                <a:latin typeface="Trebuchet MS"/>
                <a:cs typeface="Trebuchet MS"/>
              </a:rPr>
              <a:t>N</a:t>
            </a:r>
            <a:r>
              <a:rPr sz="4800" b="1" spc="80" dirty="0">
                <a:latin typeface="Trebuchet MS"/>
                <a:cs typeface="Trebuchet MS"/>
              </a:rPr>
              <a:t>I</a:t>
            </a:r>
            <a:r>
              <a:rPr sz="4800" b="1" spc="720" dirty="0">
                <a:latin typeface="Trebuchet MS"/>
                <a:cs typeface="Trebuchet MS"/>
              </a:rPr>
              <a:t>C</a:t>
            </a:r>
            <a:r>
              <a:rPr sz="4800" b="1" spc="495" dirty="0">
                <a:latin typeface="Trebuchet MS"/>
                <a:cs typeface="Trebuchet MS"/>
              </a:rPr>
              <a:t>A</a:t>
            </a:r>
            <a:endParaRPr sz="4800">
              <a:latin typeface="Trebuchet MS"/>
              <a:cs typeface="Trebuchet MS"/>
            </a:endParaRPr>
          </a:p>
        </p:txBody>
      </p:sp>
      <p:pic>
        <p:nvPicPr>
          <p:cNvPr id="82" name="object 82"/>
          <p:cNvPicPr/>
          <p:nvPr/>
        </p:nvPicPr>
        <p:blipFill>
          <a:blip r:embed="rId12" cstate="print"/>
          <a:stretch>
            <a:fillRect/>
          </a:stretch>
        </p:blipFill>
        <p:spPr>
          <a:xfrm>
            <a:off x="598883" y="8881261"/>
            <a:ext cx="2409824" cy="9239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7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4300"/>
            <a:ext cx="18288000" cy="1028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4300"/>
            <a:ext cx="18288000" cy="1028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8288000" cy="1028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
            <a:ext cx="18288000" cy="1028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58589" y="2485392"/>
            <a:ext cx="3029585" cy="7684244"/>
            <a:chOff x="15258589" y="2485392"/>
            <a:chExt cx="3029585" cy="7684244"/>
          </a:xfrm>
        </p:grpSpPr>
        <p:pic>
          <p:nvPicPr>
            <p:cNvPr id="3" name="object 3"/>
            <p:cNvPicPr/>
            <p:nvPr/>
          </p:nvPicPr>
          <p:blipFill>
            <a:blip r:embed="rId2" cstate="print"/>
            <a:stretch>
              <a:fillRect/>
            </a:stretch>
          </p:blipFill>
          <p:spPr>
            <a:xfrm>
              <a:off x="16383000" y="2485392"/>
              <a:ext cx="1904998" cy="5110906"/>
            </a:xfrm>
            <a:prstGeom prst="rect">
              <a:avLst/>
            </a:prstGeom>
          </p:spPr>
        </p:pic>
        <p:sp>
          <p:nvSpPr>
            <p:cNvPr id="4" name="object 4"/>
            <p:cNvSpPr/>
            <p:nvPr/>
          </p:nvSpPr>
          <p:spPr>
            <a:xfrm>
              <a:off x="15258589" y="7801721"/>
              <a:ext cx="3029585" cy="2367915"/>
            </a:xfrm>
            <a:custGeom>
              <a:avLst/>
              <a:gdLst/>
              <a:ahLst/>
              <a:cxnLst/>
              <a:rect l="l" t="t" r="r" b="b"/>
              <a:pathLst>
                <a:path w="3029584" h="2367915">
                  <a:moveTo>
                    <a:pt x="0" y="2367728"/>
                  </a:moveTo>
                  <a:lnTo>
                    <a:pt x="1337839" y="65908"/>
                  </a:lnTo>
                  <a:lnTo>
                    <a:pt x="1386288" y="17652"/>
                  </a:lnTo>
                  <a:lnTo>
                    <a:pt x="1452319" y="0"/>
                  </a:lnTo>
                  <a:lnTo>
                    <a:pt x="3029411" y="0"/>
                  </a:lnTo>
                </a:path>
              </a:pathLst>
            </a:custGeom>
            <a:ln w="381117">
              <a:solidFill>
                <a:srgbClr val="D8A21D"/>
              </a:solidFill>
            </a:ln>
          </p:spPr>
          <p:txBody>
            <a:bodyPr wrap="square" lIns="0" tIns="0" rIns="0" bIns="0" rtlCol="0"/>
            <a:lstStyle/>
            <a:p>
              <a:endParaRPr/>
            </a:p>
          </p:txBody>
        </p:sp>
      </p:grpSp>
      <p:sp>
        <p:nvSpPr>
          <p:cNvPr id="5" name="object 5"/>
          <p:cNvSpPr/>
          <p:nvPr/>
        </p:nvSpPr>
        <p:spPr>
          <a:xfrm>
            <a:off x="16382999" y="1"/>
            <a:ext cx="1905569" cy="2485390"/>
          </a:xfrm>
          <a:custGeom>
            <a:avLst/>
            <a:gdLst/>
            <a:ahLst/>
            <a:cxnLst/>
            <a:rect l="l" t="t" r="r" b="b"/>
            <a:pathLst>
              <a:path w="3068319" h="2485390">
                <a:moveTo>
                  <a:pt x="3067749" y="2485285"/>
                </a:moveTo>
                <a:lnTo>
                  <a:pt x="1414971" y="2485285"/>
                </a:lnTo>
                <a:lnTo>
                  <a:pt x="0" y="53306"/>
                </a:lnTo>
                <a:lnTo>
                  <a:pt x="31012" y="0"/>
                </a:lnTo>
                <a:lnTo>
                  <a:pt x="3067749" y="0"/>
                </a:lnTo>
                <a:lnTo>
                  <a:pt x="3067749" y="2485285"/>
                </a:lnTo>
                <a:close/>
              </a:path>
            </a:pathLst>
          </a:custGeom>
          <a:solidFill>
            <a:srgbClr val="534A40"/>
          </a:solidFill>
        </p:spPr>
        <p:txBody>
          <a:bodyPr wrap="square" lIns="0" tIns="0" rIns="0" bIns="0" rtlCol="0"/>
          <a:lstStyle/>
          <a:p>
            <a:endParaRPr/>
          </a:p>
        </p:txBody>
      </p:sp>
      <p:grpSp>
        <p:nvGrpSpPr>
          <p:cNvPr id="6" name="object 6"/>
          <p:cNvGrpSpPr/>
          <p:nvPr/>
        </p:nvGrpSpPr>
        <p:grpSpPr>
          <a:xfrm>
            <a:off x="268731" y="2921942"/>
            <a:ext cx="1322893" cy="1251191"/>
            <a:chOff x="368488" y="2483027"/>
            <a:chExt cx="1335405" cy="1169035"/>
          </a:xfrm>
        </p:grpSpPr>
        <p:sp>
          <p:nvSpPr>
            <p:cNvPr id="7" name="object 7"/>
            <p:cNvSpPr/>
            <p:nvPr/>
          </p:nvSpPr>
          <p:spPr>
            <a:xfrm>
              <a:off x="463712" y="2561298"/>
              <a:ext cx="1150620" cy="1024255"/>
            </a:xfrm>
            <a:custGeom>
              <a:avLst/>
              <a:gdLst/>
              <a:ahLst/>
              <a:cxnLst/>
              <a:rect l="l" t="t" r="r" b="b"/>
              <a:pathLst>
                <a:path w="1150620" h="1024254">
                  <a:moveTo>
                    <a:pt x="797031" y="1024124"/>
                  </a:moveTo>
                  <a:lnTo>
                    <a:pt x="353574" y="1024124"/>
                  </a:lnTo>
                  <a:lnTo>
                    <a:pt x="319114" y="1019568"/>
                  </a:lnTo>
                  <a:lnTo>
                    <a:pt x="260321" y="985754"/>
                  </a:lnTo>
                  <a:lnTo>
                    <a:pt x="17764" y="577928"/>
                  </a:lnTo>
                  <a:lnTo>
                    <a:pt x="0" y="512061"/>
                  </a:lnTo>
                  <a:lnTo>
                    <a:pt x="4441" y="478232"/>
                  </a:lnTo>
                  <a:lnTo>
                    <a:pt x="239052" y="65861"/>
                  </a:lnTo>
                  <a:lnTo>
                    <a:pt x="287519" y="17639"/>
                  </a:lnTo>
                  <a:lnTo>
                    <a:pt x="353574" y="0"/>
                  </a:lnTo>
                  <a:lnTo>
                    <a:pt x="797031" y="0"/>
                  </a:lnTo>
                  <a:lnTo>
                    <a:pt x="863086" y="17639"/>
                  </a:lnTo>
                  <a:lnTo>
                    <a:pt x="911553" y="65861"/>
                  </a:lnTo>
                  <a:lnTo>
                    <a:pt x="1132841" y="446199"/>
                  </a:lnTo>
                  <a:lnTo>
                    <a:pt x="1150606" y="512061"/>
                  </a:lnTo>
                  <a:lnTo>
                    <a:pt x="1146165" y="545891"/>
                  </a:lnTo>
                  <a:lnTo>
                    <a:pt x="911553" y="958257"/>
                  </a:lnTo>
                  <a:lnTo>
                    <a:pt x="863086" y="1006484"/>
                  </a:lnTo>
                  <a:lnTo>
                    <a:pt x="797031" y="1024124"/>
                  </a:lnTo>
                  <a:close/>
                </a:path>
              </a:pathLst>
            </a:custGeom>
            <a:solidFill>
              <a:srgbClr val="D8A21D"/>
            </a:solidFill>
            <a:ln>
              <a:noFill/>
            </a:ln>
          </p:spPr>
          <p:txBody>
            <a:bodyPr wrap="square" lIns="0" tIns="0" rIns="0" bIns="0" rtlCol="0"/>
            <a:lstStyle/>
            <a:p>
              <a:endParaRPr/>
            </a:p>
          </p:txBody>
        </p:sp>
        <p:sp>
          <p:nvSpPr>
            <p:cNvPr id="8" name="object 8"/>
            <p:cNvSpPr/>
            <p:nvPr/>
          </p:nvSpPr>
          <p:spPr>
            <a:xfrm>
              <a:off x="463696" y="2578235"/>
              <a:ext cx="1144905" cy="979169"/>
            </a:xfrm>
            <a:custGeom>
              <a:avLst/>
              <a:gdLst/>
              <a:ahLst/>
              <a:cxnLst/>
              <a:rect l="l" t="t" r="r" b="b"/>
              <a:pathLst>
                <a:path w="1144905" h="979170">
                  <a:moveTo>
                    <a:pt x="1131801" y="563570"/>
                  </a:moveTo>
                  <a:lnTo>
                    <a:pt x="910717" y="945604"/>
                  </a:lnTo>
                  <a:lnTo>
                    <a:pt x="894669" y="966462"/>
                  </a:lnTo>
                </a:path>
                <a:path w="1144905" h="979170">
                  <a:moveTo>
                    <a:pt x="267062" y="978570"/>
                  </a:moveTo>
                  <a:lnTo>
                    <a:pt x="238834" y="945604"/>
                  </a:lnTo>
                  <a:lnTo>
                    <a:pt x="17749" y="563570"/>
                  </a:lnTo>
                  <a:lnTo>
                    <a:pt x="0" y="497412"/>
                  </a:lnTo>
                  <a:lnTo>
                    <a:pt x="4437" y="463431"/>
                  </a:lnTo>
                  <a:lnTo>
                    <a:pt x="17749" y="431255"/>
                  </a:lnTo>
                  <a:lnTo>
                    <a:pt x="238834" y="49220"/>
                  </a:lnTo>
                  <a:lnTo>
                    <a:pt x="260084" y="21603"/>
                  </a:lnTo>
                  <a:lnTo>
                    <a:pt x="287256" y="781"/>
                  </a:lnTo>
                  <a:lnTo>
                    <a:pt x="289133" y="0"/>
                  </a:lnTo>
                </a:path>
                <a:path w="1144905" h="979170">
                  <a:moveTo>
                    <a:pt x="1107886" y="389931"/>
                  </a:moveTo>
                  <a:lnTo>
                    <a:pt x="1131801" y="431255"/>
                  </a:lnTo>
                  <a:lnTo>
                    <a:pt x="1133453" y="435250"/>
                  </a:lnTo>
                </a:path>
                <a:path w="1144905" h="979170">
                  <a:moveTo>
                    <a:pt x="1144651" y="532511"/>
                  </a:moveTo>
                  <a:lnTo>
                    <a:pt x="1131801" y="563570"/>
                  </a:lnTo>
                </a:path>
              </a:pathLst>
            </a:custGeom>
            <a:ln w="190845">
              <a:noFill/>
            </a:ln>
          </p:spPr>
          <p:txBody>
            <a:bodyPr wrap="square" lIns="0" tIns="0" rIns="0" bIns="0" rtlCol="0"/>
            <a:lstStyle/>
            <a:p>
              <a:endParaRPr/>
            </a:p>
          </p:txBody>
        </p:sp>
      </p:grpSp>
      <p:grpSp>
        <p:nvGrpSpPr>
          <p:cNvPr id="9" name="object 9"/>
          <p:cNvGrpSpPr/>
          <p:nvPr/>
        </p:nvGrpSpPr>
        <p:grpSpPr>
          <a:xfrm>
            <a:off x="253171" y="4432401"/>
            <a:ext cx="1336040" cy="1187197"/>
            <a:chOff x="368415" y="3971818"/>
            <a:chExt cx="1336040" cy="1099820"/>
          </a:xfrm>
        </p:grpSpPr>
        <p:sp>
          <p:nvSpPr>
            <p:cNvPr id="10" name="object 10"/>
            <p:cNvSpPr/>
            <p:nvPr/>
          </p:nvSpPr>
          <p:spPr>
            <a:xfrm>
              <a:off x="463712" y="3971818"/>
              <a:ext cx="1150620" cy="1024255"/>
            </a:xfrm>
            <a:custGeom>
              <a:avLst/>
              <a:gdLst/>
              <a:ahLst/>
              <a:cxnLst/>
              <a:rect l="l" t="t" r="r" b="b"/>
              <a:pathLst>
                <a:path w="1150620" h="1024254">
                  <a:moveTo>
                    <a:pt x="797031" y="1024127"/>
                  </a:moveTo>
                  <a:lnTo>
                    <a:pt x="353574" y="1024127"/>
                  </a:lnTo>
                  <a:lnTo>
                    <a:pt x="319114" y="1019571"/>
                  </a:lnTo>
                  <a:lnTo>
                    <a:pt x="260321" y="985757"/>
                  </a:lnTo>
                  <a:lnTo>
                    <a:pt x="17764" y="577931"/>
                  </a:lnTo>
                  <a:lnTo>
                    <a:pt x="0" y="512063"/>
                  </a:lnTo>
                  <a:lnTo>
                    <a:pt x="4441" y="478233"/>
                  </a:lnTo>
                  <a:lnTo>
                    <a:pt x="239052" y="65867"/>
                  </a:lnTo>
                  <a:lnTo>
                    <a:pt x="287519" y="17640"/>
                  </a:lnTo>
                  <a:lnTo>
                    <a:pt x="353574" y="0"/>
                  </a:lnTo>
                  <a:lnTo>
                    <a:pt x="797032" y="0"/>
                  </a:lnTo>
                  <a:lnTo>
                    <a:pt x="863086" y="17640"/>
                  </a:lnTo>
                  <a:lnTo>
                    <a:pt x="911553" y="65867"/>
                  </a:lnTo>
                  <a:lnTo>
                    <a:pt x="1132841" y="446196"/>
                  </a:lnTo>
                  <a:lnTo>
                    <a:pt x="1150606" y="512063"/>
                  </a:lnTo>
                  <a:lnTo>
                    <a:pt x="1146165" y="545894"/>
                  </a:lnTo>
                  <a:lnTo>
                    <a:pt x="911553" y="958260"/>
                  </a:lnTo>
                  <a:lnTo>
                    <a:pt x="863086" y="1006487"/>
                  </a:lnTo>
                  <a:lnTo>
                    <a:pt x="797031" y="1024127"/>
                  </a:lnTo>
                  <a:close/>
                </a:path>
              </a:pathLst>
            </a:custGeom>
            <a:solidFill>
              <a:srgbClr val="982075"/>
            </a:solidFill>
            <a:ln>
              <a:noFill/>
            </a:ln>
          </p:spPr>
          <p:txBody>
            <a:bodyPr wrap="square" lIns="0" tIns="0" rIns="0" bIns="0" rtlCol="0"/>
            <a:lstStyle/>
            <a:p>
              <a:endParaRPr/>
            </a:p>
          </p:txBody>
        </p:sp>
        <p:sp>
          <p:nvSpPr>
            <p:cNvPr id="11" name="object 11"/>
            <p:cNvSpPr/>
            <p:nvPr/>
          </p:nvSpPr>
          <p:spPr>
            <a:xfrm>
              <a:off x="463696" y="4452189"/>
              <a:ext cx="1145540" cy="524510"/>
            </a:xfrm>
            <a:custGeom>
              <a:avLst/>
              <a:gdLst/>
              <a:ahLst/>
              <a:cxnLst/>
              <a:rect l="l" t="t" r="r" b="b"/>
              <a:pathLst>
                <a:path w="1145540" h="524510">
                  <a:moveTo>
                    <a:pt x="1131801" y="100136"/>
                  </a:moveTo>
                  <a:lnTo>
                    <a:pt x="910717" y="482170"/>
                  </a:lnTo>
                  <a:lnTo>
                    <a:pt x="890444" y="508519"/>
                  </a:lnTo>
                </a:path>
                <a:path w="1145540" h="524510">
                  <a:moveTo>
                    <a:pt x="889467" y="509789"/>
                  </a:moveTo>
                  <a:lnTo>
                    <a:pt x="885809" y="512592"/>
                  </a:lnTo>
                </a:path>
                <a:path w="1145540" h="524510">
                  <a:moveTo>
                    <a:pt x="278792" y="524125"/>
                  </a:moveTo>
                  <a:lnTo>
                    <a:pt x="238834" y="482170"/>
                  </a:lnTo>
                  <a:lnTo>
                    <a:pt x="17749" y="100136"/>
                  </a:lnTo>
                  <a:lnTo>
                    <a:pt x="0" y="33978"/>
                  </a:lnTo>
                  <a:lnTo>
                    <a:pt x="4437" y="0"/>
                  </a:lnTo>
                </a:path>
                <a:path w="1145540" h="524510">
                  <a:moveTo>
                    <a:pt x="1145112" y="67964"/>
                  </a:moveTo>
                  <a:lnTo>
                    <a:pt x="1131801" y="100136"/>
                  </a:lnTo>
                </a:path>
              </a:pathLst>
            </a:custGeom>
            <a:ln w="190845">
              <a:noFill/>
            </a:ln>
          </p:spPr>
          <p:txBody>
            <a:bodyPr wrap="square" lIns="0" tIns="0" rIns="0" bIns="0" rtlCol="0"/>
            <a:lstStyle/>
            <a:p>
              <a:endParaRPr/>
            </a:p>
          </p:txBody>
        </p:sp>
      </p:grpSp>
      <p:grpSp>
        <p:nvGrpSpPr>
          <p:cNvPr id="12" name="object 12"/>
          <p:cNvGrpSpPr/>
          <p:nvPr/>
        </p:nvGrpSpPr>
        <p:grpSpPr>
          <a:xfrm>
            <a:off x="253171" y="5971046"/>
            <a:ext cx="1336040" cy="1099185"/>
            <a:chOff x="368415" y="5415534"/>
            <a:chExt cx="1336040" cy="1099185"/>
          </a:xfrm>
        </p:grpSpPr>
        <p:sp>
          <p:nvSpPr>
            <p:cNvPr id="13" name="object 13"/>
            <p:cNvSpPr/>
            <p:nvPr/>
          </p:nvSpPr>
          <p:spPr>
            <a:xfrm>
              <a:off x="463712" y="5415534"/>
              <a:ext cx="1150620" cy="1024255"/>
            </a:xfrm>
            <a:custGeom>
              <a:avLst/>
              <a:gdLst/>
              <a:ahLst/>
              <a:cxnLst/>
              <a:rect l="l" t="t" r="r" b="b"/>
              <a:pathLst>
                <a:path w="1150620" h="1024254">
                  <a:moveTo>
                    <a:pt x="797033" y="1024127"/>
                  </a:moveTo>
                  <a:lnTo>
                    <a:pt x="353573" y="1024127"/>
                  </a:lnTo>
                  <a:lnTo>
                    <a:pt x="319114" y="1019571"/>
                  </a:lnTo>
                  <a:lnTo>
                    <a:pt x="260321" y="985757"/>
                  </a:lnTo>
                  <a:lnTo>
                    <a:pt x="17764" y="577931"/>
                  </a:lnTo>
                  <a:lnTo>
                    <a:pt x="0" y="512063"/>
                  </a:lnTo>
                  <a:lnTo>
                    <a:pt x="4441" y="478233"/>
                  </a:lnTo>
                  <a:lnTo>
                    <a:pt x="239052" y="65867"/>
                  </a:lnTo>
                  <a:lnTo>
                    <a:pt x="287519" y="17640"/>
                  </a:lnTo>
                  <a:lnTo>
                    <a:pt x="353574" y="0"/>
                  </a:lnTo>
                  <a:lnTo>
                    <a:pt x="797031" y="0"/>
                  </a:lnTo>
                  <a:lnTo>
                    <a:pt x="863086" y="17640"/>
                  </a:lnTo>
                  <a:lnTo>
                    <a:pt x="911553" y="65867"/>
                  </a:lnTo>
                  <a:lnTo>
                    <a:pt x="1132841" y="446196"/>
                  </a:lnTo>
                  <a:lnTo>
                    <a:pt x="1150606" y="512063"/>
                  </a:lnTo>
                  <a:lnTo>
                    <a:pt x="1146165" y="545894"/>
                  </a:lnTo>
                  <a:lnTo>
                    <a:pt x="911553" y="958260"/>
                  </a:lnTo>
                  <a:lnTo>
                    <a:pt x="863086" y="1006487"/>
                  </a:lnTo>
                  <a:lnTo>
                    <a:pt x="797033" y="1024127"/>
                  </a:lnTo>
                  <a:close/>
                </a:path>
              </a:pathLst>
            </a:custGeom>
            <a:solidFill>
              <a:srgbClr val="668395"/>
            </a:solidFill>
            <a:ln>
              <a:noFill/>
            </a:ln>
          </p:spPr>
          <p:txBody>
            <a:bodyPr wrap="square" lIns="0" tIns="0" rIns="0" bIns="0" rtlCol="0"/>
            <a:lstStyle/>
            <a:p>
              <a:endParaRPr/>
            </a:p>
          </p:txBody>
        </p:sp>
        <p:sp>
          <p:nvSpPr>
            <p:cNvPr id="14" name="object 14"/>
            <p:cNvSpPr/>
            <p:nvPr/>
          </p:nvSpPr>
          <p:spPr>
            <a:xfrm>
              <a:off x="463696" y="5895904"/>
              <a:ext cx="1145540" cy="523875"/>
            </a:xfrm>
            <a:custGeom>
              <a:avLst/>
              <a:gdLst/>
              <a:ahLst/>
              <a:cxnLst/>
              <a:rect l="l" t="t" r="r" b="b"/>
              <a:pathLst>
                <a:path w="1145540" h="523875">
                  <a:moveTo>
                    <a:pt x="1131801" y="100136"/>
                  </a:moveTo>
                  <a:lnTo>
                    <a:pt x="910717" y="482170"/>
                  </a:lnTo>
                  <a:lnTo>
                    <a:pt x="890746" y="508127"/>
                  </a:lnTo>
                </a:path>
                <a:path w="1145540" h="523875">
                  <a:moveTo>
                    <a:pt x="889466" y="509789"/>
                  </a:moveTo>
                  <a:lnTo>
                    <a:pt x="886685" y="511921"/>
                  </a:lnTo>
                </a:path>
                <a:path w="1145540" h="523875">
                  <a:moveTo>
                    <a:pt x="277954" y="523483"/>
                  </a:moveTo>
                  <a:lnTo>
                    <a:pt x="238834" y="482170"/>
                  </a:lnTo>
                  <a:lnTo>
                    <a:pt x="17749" y="100136"/>
                  </a:lnTo>
                  <a:lnTo>
                    <a:pt x="0" y="33979"/>
                  </a:lnTo>
                  <a:lnTo>
                    <a:pt x="4437" y="0"/>
                  </a:lnTo>
                </a:path>
                <a:path w="1145540" h="523875">
                  <a:moveTo>
                    <a:pt x="1145112" y="67965"/>
                  </a:moveTo>
                  <a:lnTo>
                    <a:pt x="1131801" y="100136"/>
                  </a:lnTo>
                </a:path>
              </a:pathLst>
            </a:custGeom>
            <a:ln w="190845">
              <a:noFill/>
            </a:ln>
          </p:spPr>
          <p:txBody>
            <a:bodyPr wrap="square" lIns="0" tIns="0" rIns="0" bIns="0" rtlCol="0"/>
            <a:lstStyle/>
            <a:p>
              <a:endParaRPr/>
            </a:p>
          </p:txBody>
        </p:sp>
      </p:grpSp>
      <p:grpSp>
        <p:nvGrpSpPr>
          <p:cNvPr id="15" name="object 15"/>
          <p:cNvGrpSpPr/>
          <p:nvPr/>
        </p:nvGrpSpPr>
        <p:grpSpPr>
          <a:xfrm>
            <a:off x="262395" y="7261148"/>
            <a:ext cx="1336040" cy="1120140"/>
            <a:chOff x="368412" y="6763570"/>
            <a:chExt cx="1336040" cy="1120140"/>
          </a:xfrm>
        </p:grpSpPr>
        <p:sp>
          <p:nvSpPr>
            <p:cNvPr id="16" name="object 16"/>
            <p:cNvSpPr/>
            <p:nvPr/>
          </p:nvSpPr>
          <p:spPr>
            <a:xfrm>
              <a:off x="463712" y="6859249"/>
              <a:ext cx="1150620" cy="1024255"/>
            </a:xfrm>
            <a:custGeom>
              <a:avLst/>
              <a:gdLst/>
              <a:ahLst/>
              <a:cxnLst/>
              <a:rect l="l" t="t" r="r" b="b"/>
              <a:pathLst>
                <a:path w="1150620" h="1024254">
                  <a:moveTo>
                    <a:pt x="797031" y="1024127"/>
                  </a:moveTo>
                  <a:lnTo>
                    <a:pt x="353574" y="1024127"/>
                  </a:lnTo>
                  <a:lnTo>
                    <a:pt x="319114" y="1019570"/>
                  </a:lnTo>
                  <a:lnTo>
                    <a:pt x="260321" y="985757"/>
                  </a:lnTo>
                  <a:lnTo>
                    <a:pt x="17764" y="577931"/>
                  </a:lnTo>
                  <a:lnTo>
                    <a:pt x="0" y="512063"/>
                  </a:lnTo>
                  <a:lnTo>
                    <a:pt x="4441" y="478232"/>
                  </a:lnTo>
                  <a:lnTo>
                    <a:pt x="239052" y="65867"/>
                  </a:lnTo>
                  <a:lnTo>
                    <a:pt x="287519" y="17640"/>
                  </a:lnTo>
                  <a:lnTo>
                    <a:pt x="353573" y="0"/>
                  </a:lnTo>
                  <a:lnTo>
                    <a:pt x="797033" y="0"/>
                  </a:lnTo>
                  <a:lnTo>
                    <a:pt x="863086" y="17640"/>
                  </a:lnTo>
                  <a:lnTo>
                    <a:pt x="911553" y="65867"/>
                  </a:lnTo>
                  <a:lnTo>
                    <a:pt x="1132841" y="446196"/>
                  </a:lnTo>
                  <a:lnTo>
                    <a:pt x="1150606" y="512063"/>
                  </a:lnTo>
                  <a:lnTo>
                    <a:pt x="1146165" y="545894"/>
                  </a:lnTo>
                  <a:lnTo>
                    <a:pt x="911553" y="958260"/>
                  </a:lnTo>
                  <a:lnTo>
                    <a:pt x="863086" y="1006487"/>
                  </a:lnTo>
                  <a:lnTo>
                    <a:pt x="797031" y="1024127"/>
                  </a:lnTo>
                  <a:close/>
                </a:path>
              </a:pathLst>
            </a:custGeom>
            <a:solidFill>
              <a:srgbClr val="97B04D"/>
            </a:solidFill>
            <a:ln>
              <a:noFill/>
            </a:ln>
          </p:spPr>
          <p:txBody>
            <a:bodyPr wrap="square" lIns="0" tIns="0" rIns="0" bIns="0" rtlCol="0"/>
            <a:lstStyle/>
            <a:p>
              <a:endParaRPr/>
            </a:p>
          </p:txBody>
        </p:sp>
        <p:sp>
          <p:nvSpPr>
            <p:cNvPr id="17" name="object 17"/>
            <p:cNvSpPr/>
            <p:nvPr/>
          </p:nvSpPr>
          <p:spPr>
            <a:xfrm>
              <a:off x="463696" y="6877159"/>
              <a:ext cx="287020" cy="530860"/>
            </a:xfrm>
            <a:custGeom>
              <a:avLst/>
              <a:gdLst/>
              <a:ahLst/>
              <a:cxnLst/>
              <a:rect l="l" t="t" r="r" b="b"/>
              <a:pathLst>
                <a:path w="287020" h="530859">
                  <a:moveTo>
                    <a:pt x="4437" y="530418"/>
                  </a:moveTo>
                  <a:lnTo>
                    <a:pt x="4437" y="462458"/>
                  </a:lnTo>
                  <a:lnTo>
                    <a:pt x="238834" y="48247"/>
                  </a:lnTo>
                  <a:lnTo>
                    <a:pt x="260084" y="20630"/>
                  </a:lnTo>
                  <a:lnTo>
                    <a:pt x="287006" y="0"/>
                  </a:lnTo>
                </a:path>
              </a:pathLst>
            </a:custGeom>
            <a:ln w="190565">
              <a:noFill/>
            </a:ln>
          </p:spPr>
          <p:txBody>
            <a:bodyPr wrap="square" lIns="0" tIns="0" rIns="0" bIns="0" rtlCol="0"/>
            <a:lstStyle/>
            <a:p>
              <a:endParaRPr/>
            </a:p>
          </p:txBody>
        </p:sp>
        <p:sp>
          <p:nvSpPr>
            <p:cNvPr id="18" name="object 18"/>
            <p:cNvSpPr/>
            <p:nvPr/>
          </p:nvSpPr>
          <p:spPr>
            <a:xfrm>
              <a:off x="812041" y="6859249"/>
              <a:ext cx="448309" cy="1270"/>
            </a:xfrm>
            <a:custGeom>
              <a:avLst/>
              <a:gdLst/>
              <a:ahLst/>
              <a:cxnLst/>
              <a:rect l="l" t="t" r="r" b="b"/>
              <a:pathLst>
                <a:path w="448309" h="1270">
                  <a:moveTo>
                    <a:pt x="-95679" y="326"/>
                  </a:moveTo>
                  <a:lnTo>
                    <a:pt x="543635" y="326"/>
                  </a:lnTo>
                </a:path>
              </a:pathLst>
            </a:custGeom>
            <a:ln w="192010">
              <a:noFill/>
            </a:ln>
          </p:spPr>
          <p:txBody>
            <a:bodyPr wrap="square" lIns="0" tIns="0" rIns="0" bIns="0" rtlCol="0"/>
            <a:lstStyle/>
            <a:p>
              <a:endParaRPr/>
            </a:p>
          </p:txBody>
        </p:sp>
        <p:sp>
          <p:nvSpPr>
            <p:cNvPr id="19" name="object 19"/>
            <p:cNvSpPr/>
            <p:nvPr/>
          </p:nvSpPr>
          <p:spPr>
            <a:xfrm>
              <a:off x="1346908" y="6892995"/>
              <a:ext cx="262255" cy="447040"/>
            </a:xfrm>
            <a:custGeom>
              <a:avLst/>
              <a:gdLst/>
              <a:ahLst/>
              <a:cxnLst/>
              <a:rect l="l" t="t" r="r" b="b"/>
              <a:pathLst>
                <a:path w="262255" h="447040">
                  <a:moveTo>
                    <a:pt x="0" y="0"/>
                  </a:moveTo>
                  <a:lnTo>
                    <a:pt x="6255" y="4793"/>
                  </a:lnTo>
                </a:path>
                <a:path w="262255" h="447040">
                  <a:moveTo>
                    <a:pt x="7030" y="5799"/>
                  </a:moveTo>
                  <a:lnTo>
                    <a:pt x="27505" y="32410"/>
                  </a:lnTo>
                  <a:lnTo>
                    <a:pt x="248589" y="414446"/>
                  </a:lnTo>
                  <a:lnTo>
                    <a:pt x="261900" y="446617"/>
                  </a:lnTo>
                </a:path>
              </a:pathLst>
            </a:custGeom>
            <a:ln w="190845">
              <a:noFill/>
            </a:ln>
          </p:spPr>
          <p:txBody>
            <a:bodyPr wrap="square" lIns="0" tIns="0" rIns="0" bIns="0" rtlCol="0"/>
            <a:lstStyle/>
            <a:p>
              <a:endParaRPr/>
            </a:p>
          </p:txBody>
        </p:sp>
      </p:grpSp>
      <p:grpSp>
        <p:nvGrpSpPr>
          <p:cNvPr id="20" name="object 20"/>
          <p:cNvGrpSpPr/>
          <p:nvPr/>
        </p:nvGrpSpPr>
        <p:grpSpPr>
          <a:xfrm>
            <a:off x="259862" y="8756248"/>
            <a:ext cx="1336040" cy="1120140"/>
            <a:chOff x="368469" y="8244898"/>
            <a:chExt cx="1336040" cy="1120140"/>
          </a:xfrm>
        </p:grpSpPr>
        <p:sp>
          <p:nvSpPr>
            <p:cNvPr id="21" name="object 21"/>
            <p:cNvSpPr/>
            <p:nvPr/>
          </p:nvSpPr>
          <p:spPr>
            <a:xfrm>
              <a:off x="463712" y="8340577"/>
              <a:ext cx="1150620" cy="1024255"/>
            </a:xfrm>
            <a:custGeom>
              <a:avLst/>
              <a:gdLst/>
              <a:ahLst/>
              <a:cxnLst/>
              <a:rect l="l" t="t" r="r" b="b"/>
              <a:pathLst>
                <a:path w="1150620" h="1024254">
                  <a:moveTo>
                    <a:pt x="797031" y="1024127"/>
                  </a:moveTo>
                  <a:lnTo>
                    <a:pt x="353574" y="1024127"/>
                  </a:lnTo>
                  <a:lnTo>
                    <a:pt x="319114" y="1019571"/>
                  </a:lnTo>
                  <a:lnTo>
                    <a:pt x="260321" y="985757"/>
                  </a:lnTo>
                  <a:lnTo>
                    <a:pt x="17764" y="577931"/>
                  </a:lnTo>
                  <a:lnTo>
                    <a:pt x="0" y="512063"/>
                  </a:lnTo>
                  <a:lnTo>
                    <a:pt x="4441" y="478232"/>
                  </a:lnTo>
                  <a:lnTo>
                    <a:pt x="239052" y="65867"/>
                  </a:lnTo>
                  <a:lnTo>
                    <a:pt x="287519" y="17640"/>
                  </a:lnTo>
                  <a:lnTo>
                    <a:pt x="353573" y="0"/>
                  </a:lnTo>
                  <a:lnTo>
                    <a:pt x="797033" y="0"/>
                  </a:lnTo>
                  <a:lnTo>
                    <a:pt x="863086" y="17640"/>
                  </a:lnTo>
                  <a:lnTo>
                    <a:pt x="911553" y="65867"/>
                  </a:lnTo>
                  <a:lnTo>
                    <a:pt x="1132841" y="446196"/>
                  </a:lnTo>
                  <a:lnTo>
                    <a:pt x="1150606" y="512063"/>
                  </a:lnTo>
                  <a:lnTo>
                    <a:pt x="1146165" y="545894"/>
                  </a:lnTo>
                  <a:lnTo>
                    <a:pt x="911553" y="958260"/>
                  </a:lnTo>
                  <a:lnTo>
                    <a:pt x="863086" y="1006487"/>
                  </a:lnTo>
                  <a:lnTo>
                    <a:pt x="797031" y="1024127"/>
                  </a:lnTo>
                  <a:close/>
                </a:path>
              </a:pathLst>
            </a:custGeom>
            <a:solidFill>
              <a:srgbClr val="534A40"/>
            </a:solidFill>
            <a:ln>
              <a:noFill/>
            </a:ln>
          </p:spPr>
          <p:txBody>
            <a:bodyPr wrap="square" lIns="0" tIns="0" rIns="0" bIns="0" rtlCol="0"/>
            <a:lstStyle/>
            <a:p>
              <a:endParaRPr/>
            </a:p>
          </p:txBody>
        </p:sp>
        <p:sp>
          <p:nvSpPr>
            <p:cNvPr id="22" name="object 22"/>
            <p:cNvSpPr/>
            <p:nvPr/>
          </p:nvSpPr>
          <p:spPr>
            <a:xfrm>
              <a:off x="463696" y="8358297"/>
              <a:ext cx="1132205" cy="791210"/>
            </a:xfrm>
            <a:custGeom>
              <a:avLst/>
              <a:gdLst/>
              <a:ahLst/>
              <a:cxnLst/>
              <a:rect l="l" t="t" r="r" b="b"/>
              <a:pathLst>
                <a:path w="1132205" h="791209">
                  <a:moveTo>
                    <a:pt x="1131801" y="562787"/>
                  </a:moveTo>
                  <a:lnTo>
                    <a:pt x="1044014" y="714483"/>
                  </a:lnTo>
                </a:path>
                <a:path w="1132205" h="791209">
                  <a:moveTo>
                    <a:pt x="149635" y="790684"/>
                  </a:moveTo>
                  <a:lnTo>
                    <a:pt x="17749" y="562787"/>
                  </a:lnTo>
                  <a:lnTo>
                    <a:pt x="4437" y="530611"/>
                  </a:lnTo>
                  <a:lnTo>
                    <a:pt x="0" y="496630"/>
                  </a:lnTo>
                  <a:lnTo>
                    <a:pt x="4437" y="462648"/>
                  </a:lnTo>
                  <a:lnTo>
                    <a:pt x="17749" y="430472"/>
                  </a:lnTo>
                  <a:lnTo>
                    <a:pt x="238834" y="48437"/>
                  </a:lnTo>
                  <a:lnTo>
                    <a:pt x="260084" y="20820"/>
                  </a:lnTo>
                  <a:lnTo>
                    <a:pt x="287254" y="0"/>
                  </a:lnTo>
                </a:path>
              </a:pathLst>
            </a:custGeom>
            <a:ln w="190845">
              <a:noFill/>
            </a:ln>
          </p:spPr>
          <p:txBody>
            <a:bodyPr wrap="square" lIns="0" tIns="0" rIns="0" bIns="0" rtlCol="0"/>
            <a:lstStyle/>
            <a:p>
              <a:endParaRPr/>
            </a:p>
          </p:txBody>
        </p:sp>
        <p:sp>
          <p:nvSpPr>
            <p:cNvPr id="23" name="object 23"/>
            <p:cNvSpPr/>
            <p:nvPr/>
          </p:nvSpPr>
          <p:spPr>
            <a:xfrm>
              <a:off x="809023" y="8340577"/>
              <a:ext cx="452120" cy="1270"/>
            </a:xfrm>
            <a:custGeom>
              <a:avLst/>
              <a:gdLst/>
              <a:ahLst/>
              <a:cxnLst/>
              <a:rect l="l" t="t" r="r" b="b"/>
              <a:pathLst>
                <a:path w="452119" h="1270">
                  <a:moveTo>
                    <a:pt x="-95679" y="526"/>
                  </a:moveTo>
                  <a:lnTo>
                    <a:pt x="547802" y="526"/>
                  </a:lnTo>
                </a:path>
              </a:pathLst>
            </a:custGeom>
            <a:ln w="192411">
              <a:noFill/>
            </a:ln>
          </p:spPr>
          <p:txBody>
            <a:bodyPr wrap="square" lIns="0" tIns="0" rIns="0" bIns="0" rtlCol="0"/>
            <a:lstStyle/>
            <a:p>
              <a:endParaRPr/>
            </a:p>
          </p:txBody>
        </p:sp>
        <p:sp>
          <p:nvSpPr>
            <p:cNvPr id="24" name="object 24"/>
            <p:cNvSpPr/>
            <p:nvPr/>
          </p:nvSpPr>
          <p:spPr>
            <a:xfrm>
              <a:off x="1346357" y="8373901"/>
              <a:ext cx="262890" cy="547370"/>
            </a:xfrm>
            <a:custGeom>
              <a:avLst/>
              <a:gdLst/>
              <a:ahLst/>
              <a:cxnLst/>
              <a:rect l="l" t="t" r="r" b="b"/>
              <a:pathLst>
                <a:path w="262890" h="547370">
                  <a:moveTo>
                    <a:pt x="0" y="0"/>
                  </a:moveTo>
                  <a:lnTo>
                    <a:pt x="6806" y="5215"/>
                  </a:lnTo>
                </a:path>
                <a:path w="262890" h="547370">
                  <a:moveTo>
                    <a:pt x="7432" y="6029"/>
                  </a:moveTo>
                  <a:lnTo>
                    <a:pt x="28055" y="32832"/>
                  </a:lnTo>
                  <a:lnTo>
                    <a:pt x="249139" y="414868"/>
                  </a:lnTo>
                  <a:lnTo>
                    <a:pt x="262450" y="447039"/>
                  </a:lnTo>
                </a:path>
                <a:path w="262890" h="547370">
                  <a:moveTo>
                    <a:pt x="262450" y="515012"/>
                  </a:moveTo>
                  <a:lnTo>
                    <a:pt x="249139" y="547182"/>
                  </a:lnTo>
                </a:path>
              </a:pathLst>
            </a:custGeom>
            <a:ln w="190845">
              <a:noFill/>
            </a:ln>
          </p:spPr>
          <p:txBody>
            <a:bodyPr wrap="square" lIns="0" tIns="0" rIns="0" bIns="0" rtlCol="0"/>
            <a:lstStyle/>
            <a:p>
              <a:endParaRPr/>
            </a:p>
          </p:txBody>
        </p:sp>
      </p:grpSp>
      <p:sp>
        <p:nvSpPr>
          <p:cNvPr id="25" name="object 25"/>
          <p:cNvSpPr/>
          <p:nvPr/>
        </p:nvSpPr>
        <p:spPr>
          <a:xfrm>
            <a:off x="0" y="1"/>
            <a:ext cx="7620000" cy="1611020"/>
          </a:xfrm>
          <a:custGeom>
            <a:avLst/>
            <a:gdLst/>
            <a:ahLst/>
            <a:cxnLst/>
            <a:rect l="l" t="t" r="r" b="b"/>
            <a:pathLst>
              <a:path w="7519034" h="1614805">
                <a:moveTo>
                  <a:pt x="7442742" y="1614313"/>
                </a:moveTo>
                <a:lnTo>
                  <a:pt x="0" y="1614313"/>
                </a:lnTo>
                <a:lnTo>
                  <a:pt x="0" y="0"/>
                </a:lnTo>
                <a:lnTo>
                  <a:pt x="7442698" y="0"/>
                </a:lnTo>
                <a:lnTo>
                  <a:pt x="7484977" y="12803"/>
                </a:lnTo>
                <a:lnTo>
                  <a:pt x="7513103" y="47040"/>
                </a:lnTo>
                <a:lnTo>
                  <a:pt x="7518879" y="76016"/>
                </a:lnTo>
                <a:lnTo>
                  <a:pt x="7518879" y="1538301"/>
                </a:lnTo>
                <a:lnTo>
                  <a:pt x="7506103" y="1580394"/>
                </a:lnTo>
                <a:lnTo>
                  <a:pt x="7471859" y="1608517"/>
                </a:lnTo>
                <a:lnTo>
                  <a:pt x="7442742" y="1614313"/>
                </a:lnTo>
                <a:close/>
              </a:path>
            </a:pathLst>
          </a:custGeom>
          <a:solidFill>
            <a:srgbClr val="D8A21D"/>
          </a:solidFill>
        </p:spPr>
        <p:txBody>
          <a:bodyPr wrap="square" lIns="0" tIns="0" rIns="0" bIns="0" rtlCol="0"/>
          <a:lstStyle/>
          <a:p>
            <a:endParaRPr/>
          </a:p>
        </p:txBody>
      </p:sp>
      <p:sp>
        <p:nvSpPr>
          <p:cNvPr id="26" name="object 26"/>
          <p:cNvSpPr txBox="1">
            <a:spLocks noGrp="1"/>
          </p:cNvSpPr>
          <p:nvPr>
            <p:ph type="title"/>
          </p:nvPr>
        </p:nvSpPr>
        <p:spPr>
          <a:xfrm>
            <a:off x="418134" y="190499"/>
            <a:ext cx="6439866" cy="1348446"/>
          </a:xfrm>
          <a:prstGeom prst="rect">
            <a:avLst/>
          </a:prstGeom>
        </p:spPr>
        <p:txBody>
          <a:bodyPr vert="horz" wrap="square" lIns="0" tIns="141605" rIns="0" bIns="0" rtlCol="0">
            <a:spAutoFit/>
          </a:bodyPr>
          <a:lstStyle/>
          <a:p>
            <a:pPr marL="12700" marR="5080">
              <a:lnSpc>
                <a:spcPts val="4730"/>
              </a:lnSpc>
              <a:spcBef>
                <a:spcPts val="1115"/>
              </a:spcBef>
            </a:pPr>
            <a:r>
              <a:rPr sz="4800" spc="175" dirty="0">
                <a:latin typeface="Trebuchet MS"/>
                <a:cs typeface="Trebuchet MS"/>
              </a:rPr>
              <a:t>P</a:t>
            </a:r>
            <a:r>
              <a:rPr sz="4800" spc="495" dirty="0">
                <a:latin typeface="Trebuchet MS"/>
                <a:cs typeface="Trebuchet MS"/>
              </a:rPr>
              <a:t>A</a:t>
            </a:r>
            <a:r>
              <a:rPr sz="4800" spc="405" dirty="0">
                <a:latin typeface="Trebuchet MS"/>
                <a:cs typeface="Trebuchet MS"/>
              </a:rPr>
              <a:t>N</a:t>
            </a:r>
            <a:r>
              <a:rPr sz="4800" spc="395" dirty="0">
                <a:latin typeface="Trebuchet MS"/>
                <a:cs typeface="Trebuchet MS"/>
              </a:rPr>
              <a:t>O</a:t>
            </a:r>
            <a:r>
              <a:rPr sz="4800" spc="195" dirty="0">
                <a:latin typeface="Trebuchet MS"/>
                <a:cs typeface="Trebuchet MS"/>
              </a:rPr>
              <a:t>R</a:t>
            </a:r>
            <a:r>
              <a:rPr sz="4800" spc="495" dirty="0">
                <a:latin typeface="Trebuchet MS"/>
                <a:cs typeface="Trebuchet MS"/>
              </a:rPr>
              <a:t>A</a:t>
            </a:r>
            <a:r>
              <a:rPr sz="4800" spc="825" dirty="0">
                <a:latin typeface="Trebuchet MS"/>
                <a:cs typeface="Trebuchet MS"/>
              </a:rPr>
              <a:t>M</a:t>
            </a:r>
            <a:r>
              <a:rPr sz="4800" spc="80" dirty="0">
                <a:latin typeface="Trebuchet MS"/>
                <a:cs typeface="Trebuchet MS"/>
              </a:rPr>
              <a:t>I</a:t>
            </a:r>
            <a:r>
              <a:rPr sz="4800" spc="720" dirty="0">
                <a:latin typeface="Trebuchet MS"/>
                <a:cs typeface="Trebuchet MS"/>
              </a:rPr>
              <a:t>C</a:t>
            </a:r>
            <a:r>
              <a:rPr sz="4800" spc="495" dirty="0">
                <a:latin typeface="Trebuchet MS"/>
                <a:cs typeface="Trebuchet MS"/>
              </a:rPr>
              <a:t>A</a:t>
            </a:r>
            <a:r>
              <a:rPr sz="4800" spc="-430" dirty="0">
                <a:latin typeface="Trebuchet MS"/>
                <a:cs typeface="Trebuchet MS"/>
              </a:rPr>
              <a:t> </a:t>
            </a:r>
            <a:r>
              <a:rPr sz="4800" spc="495" dirty="0">
                <a:latin typeface="Trebuchet MS"/>
                <a:cs typeface="Trebuchet MS"/>
              </a:rPr>
              <a:t>S</a:t>
            </a:r>
            <a:r>
              <a:rPr sz="4800" spc="130" dirty="0">
                <a:latin typeface="Trebuchet MS"/>
                <a:cs typeface="Trebuchet MS"/>
              </a:rPr>
              <a:t>U</a:t>
            </a:r>
            <a:r>
              <a:rPr sz="4800" spc="-365" dirty="0">
                <a:latin typeface="Trebuchet MS"/>
                <a:cs typeface="Trebuchet MS"/>
              </a:rPr>
              <a:t>LL</a:t>
            </a:r>
            <a:r>
              <a:rPr sz="4800" spc="320" dirty="0">
                <a:latin typeface="Trebuchet MS"/>
                <a:cs typeface="Trebuchet MS"/>
              </a:rPr>
              <a:t>A  </a:t>
            </a:r>
            <a:r>
              <a:rPr sz="4800" spc="225" dirty="0">
                <a:latin typeface="Trebuchet MS"/>
                <a:cs typeface="Trebuchet MS"/>
              </a:rPr>
              <a:t>COPROGETTAZIONE</a:t>
            </a:r>
            <a:endParaRPr sz="4800" dirty="0">
              <a:latin typeface="Trebuchet MS"/>
              <a:cs typeface="Trebuchet MS"/>
            </a:endParaRPr>
          </a:p>
        </p:txBody>
      </p:sp>
      <p:sp>
        <p:nvSpPr>
          <p:cNvPr id="27" name="object 27"/>
          <p:cNvSpPr/>
          <p:nvPr/>
        </p:nvSpPr>
        <p:spPr>
          <a:xfrm>
            <a:off x="8660337" y="959566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8" name="object 28"/>
          <p:cNvSpPr/>
          <p:nvPr/>
        </p:nvSpPr>
        <p:spPr>
          <a:xfrm>
            <a:off x="8660337" y="1011707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9" name="object 29"/>
          <p:cNvSpPr/>
          <p:nvPr/>
        </p:nvSpPr>
        <p:spPr>
          <a:xfrm>
            <a:off x="9184703" y="959566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0" name="object 30"/>
          <p:cNvSpPr/>
          <p:nvPr/>
        </p:nvSpPr>
        <p:spPr>
          <a:xfrm>
            <a:off x="9184703" y="1011707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1" name="object 31"/>
          <p:cNvSpPr/>
          <p:nvPr/>
        </p:nvSpPr>
        <p:spPr>
          <a:xfrm>
            <a:off x="9709088" y="959566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2" name="object 32"/>
          <p:cNvSpPr/>
          <p:nvPr/>
        </p:nvSpPr>
        <p:spPr>
          <a:xfrm>
            <a:off x="9709088" y="1011707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3" name="object 33"/>
          <p:cNvSpPr/>
          <p:nvPr/>
        </p:nvSpPr>
        <p:spPr>
          <a:xfrm>
            <a:off x="10233473" y="959566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4" name="object 34"/>
          <p:cNvSpPr/>
          <p:nvPr/>
        </p:nvSpPr>
        <p:spPr>
          <a:xfrm>
            <a:off x="10233473" y="1011707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5" name="object 35"/>
          <p:cNvSpPr/>
          <p:nvPr/>
        </p:nvSpPr>
        <p:spPr>
          <a:xfrm>
            <a:off x="10757839" y="959566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6" name="object 36"/>
          <p:cNvSpPr/>
          <p:nvPr/>
        </p:nvSpPr>
        <p:spPr>
          <a:xfrm>
            <a:off x="10757839" y="1011707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7" name="object 37"/>
          <p:cNvSpPr/>
          <p:nvPr/>
        </p:nvSpPr>
        <p:spPr>
          <a:xfrm>
            <a:off x="11282223" y="959566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8" name="object 38"/>
          <p:cNvSpPr/>
          <p:nvPr/>
        </p:nvSpPr>
        <p:spPr>
          <a:xfrm>
            <a:off x="11282223" y="1011707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9" name="object 39"/>
          <p:cNvSpPr/>
          <p:nvPr/>
        </p:nvSpPr>
        <p:spPr>
          <a:xfrm>
            <a:off x="11806608" y="959566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40" name="object 40"/>
          <p:cNvSpPr/>
          <p:nvPr/>
        </p:nvSpPr>
        <p:spPr>
          <a:xfrm>
            <a:off x="11806608" y="10117076"/>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pic>
        <p:nvPicPr>
          <p:cNvPr id="41" name="object 41"/>
          <p:cNvPicPr/>
          <p:nvPr/>
        </p:nvPicPr>
        <p:blipFill>
          <a:blip r:embed="rId3" cstate="print"/>
          <a:stretch>
            <a:fillRect/>
          </a:stretch>
        </p:blipFill>
        <p:spPr>
          <a:xfrm>
            <a:off x="16161745" y="9230776"/>
            <a:ext cx="1904999" cy="733409"/>
          </a:xfrm>
          <a:prstGeom prst="rect">
            <a:avLst/>
          </a:prstGeom>
        </p:spPr>
      </p:pic>
      <p:sp>
        <p:nvSpPr>
          <p:cNvPr id="42" name="object 42"/>
          <p:cNvSpPr txBox="1"/>
          <p:nvPr/>
        </p:nvSpPr>
        <p:spPr>
          <a:xfrm>
            <a:off x="1426449" y="1791970"/>
            <a:ext cx="15413751" cy="8261235"/>
          </a:xfrm>
          <a:prstGeom prst="rect">
            <a:avLst/>
          </a:prstGeom>
        </p:spPr>
        <p:txBody>
          <a:bodyPr vert="horz" wrap="square" lIns="0" tIns="33019" rIns="0" bIns="0" rtlCol="0">
            <a:spAutoFit/>
          </a:bodyPr>
          <a:lstStyle/>
          <a:p>
            <a:pPr marL="46990" marR="2210435">
              <a:lnSpc>
                <a:spcPts val="3300"/>
              </a:lnSpc>
              <a:spcBef>
                <a:spcPts val="259"/>
              </a:spcBef>
              <a:tabLst>
                <a:tab pos="9077325" algn="l"/>
              </a:tabLst>
            </a:pPr>
            <a:r>
              <a:rPr sz="2800" b="1" spc="35" dirty="0">
                <a:latin typeface="Arial"/>
                <a:cs typeface="Arial"/>
              </a:rPr>
              <a:t>Percorso</a:t>
            </a:r>
            <a:r>
              <a:rPr sz="2800" b="1" spc="-95" dirty="0">
                <a:latin typeface="Arial"/>
                <a:cs typeface="Arial"/>
              </a:rPr>
              <a:t> </a:t>
            </a:r>
            <a:r>
              <a:rPr sz="2800" b="1" spc="90" dirty="0">
                <a:latin typeface="Arial"/>
                <a:cs typeface="Arial"/>
              </a:rPr>
              <a:t>di</a:t>
            </a:r>
            <a:r>
              <a:rPr sz="2800" b="1" spc="-95" dirty="0">
                <a:latin typeface="Arial"/>
                <a:cs typeface="Arial"/>
              </a:rPr>
              <a:t> </a:t>
            </a:r>
            <a:r>
              <a:rPr sz="2800" b="1" spc="114" dirty="0">
                <a:latin typeface="Arial"/>
                <a:cs typeface="Arial"/>
              </a:rPr>
              <a:t>coprogettazione</a:t>
            </a:r>
            <a:r>
              <a:rPr sz="2800" b="1" spc="-95" dirty="0">
                <a:latin typeface="Arial"/>
                <a:cs typeface="Arial"/>
              </a:rPr>
              <a:t> </a:t>
            </a:r>
            <a:r>
              <a:rPr sz="2800" b="1" spc="120" dirty="0">
                <a:latin typeface="Arial"/>
                <a:cs typeface="Arial"/>
              </a:rPr>
              <a:t>nell'ambito</a:t>
            </a:r>
            <a:r>
              <a:rPr sz="2800" b="1" spc="-95" dirty="0">
                <a:latin typeface="Arial"/>
                <a:cs typeface="Arial"/>
              </a:rPr>
              <a:t> </a:t>
            </a:r>
            <a:r>
              <a:rPr sz="2800" b="1" spc="114" dirty="0">
                <a:latin typeface="Arial"/>
                <a:cs typeface="Arial"/>
              </a:rPr>
              <a:t>del</a:t>
            </a:r>
            <a:r>
              <a:rPr sz="2800" b="1" spc="-95" dirty="0">
                <a:latin typeface="Arial"/>
                <a:cs typeface="Arial"/>
              </a:rPr>
              <a:t> </a:t>
            </a:r>
            <a:r>
              <a:rPr sz="2800" b="1" spc="-150" dirty="0">
                <a:latin typeface="Arial"/>
                <a:cs typeface="Arial"/>
              </a:rPr>
              <a:t>PNRR	</a:t>
            </a:r>
            <a:r>
              <a:rPr sz="2800" b="1" spc="90" dirty="0">
                <a:latin typeface="Arial"/>
                <a:cs typeface="Arial"/>
              </a:rPr>
              <a:t>di </a:t>
            </a:r>
            <a:r>
              <a:rPr sz="2800" b="1" spc="85" dirty="0">
                <a:latin typeface="Arial"/>
                <a:cs typeface="Arial"/>
              </a:rPr>
              <a:t>cui </a:t>
            </a:r>
            <a:r>
              <a:rPr sz="2800" b="1" spc="165" dirty="0">
                <a:latin typeface="Arial"/>
                <a:cs typeface="Arial"/>
              </a:rPr>
              <a:t>alla </a:t>
            </a:r>
            <a:r>
              <a:rPr sz="2800" b="1" spc="170" dirty="0">
                <a:latin typeface="Arial"/>
                <a:cs typeface="Arial"/>
              </a:rPr>
              <a:t> </a:t>
            </a:r>
            <a:r>
              <a:rPr sz="2800" b="1" spc="90" dirty="0">
                <a:latin typeface="Arial"/>
                <a:cs typeface="Arial"/>
              </a:rPr>
              <a:t>missione</a:t>
            </a:r>
            <a:r>
              <a:rPr sz="2800" b="1" spc="-105" dirty="0">
                <a:latin typeface="Arial"/>
                <a:cs typeface="Arial"/>
              </a:rPr>
              <a:t> </a:t>
            </a:r>
            <a:r>
              <a:rPr sz="2800" b="1" spc="245" dirty="0">
                <a:latin typeface="Arial"/>
                <a:cs typeface="Arial"/>
              </a:rPr>
              <a:t>5</a:t>
            </a:r>
            <a:r>
              <a:rPr sz="2800" b="1" spc="-105" dirty="0">
                <a:latin typeface="Arial"/>
                <a:cs typeface="Arial"/>
              </a:rPr>
              <a:t> </a:t>
            </a:r>
            <a:r>
              <a:rPr sz="2800" b="1" spc="35" dirty="0">
                <a:latin typeface="Arial"/>
                <a:cs typeface="Arial"/>
              </a:rPr>
              <a:t>"Inclusione</a:t>
            </a:r>
            <a:r>
              <a:rPr sz="2800" b="1" spc="-105" dirty="0">
                <a:latin typeface="Arial"/>
                <a:cs typeface="Arial"/>
              </a:rPr>
              <a:t> </a:t>
            </a:r>
            <a:r>
              <a:rPr sz="2800" b="1" spc="170" dirty="0">
                <a:latin typeface="Arial"/>
                <a:cs typeface="Arial"/>
              </a:rPr>
              <a:t>e</a:t>
            </a:r>
            <a:r>
              <a:rPr sz="2800" b="1" spc="-100" dirty="0">
                <a:latin typeface="Arial"/>
                <a:cs typeface="Arial"/>
              </a:rPr>
              <a:t> </a:t>
            </a:r>
            <a:r>
              <a:rPr sz="2800" b="1" spc="30" dirty="0">
                <a:latin typeface="Arial"/>
                <a:cs typeface="Arial"/>
              </a:rPr>
              <a:t>coesione",</a:t>
            </a:r>
            <a:r>
              <a:rPr sz="2800" b="1" spc="-105" dirty="0">
                <a:latin typeface="Arial"/>
                <a:cs typeface="Arial"/>
              </a:rPr>
              <a:t> </a:t>
            </a:r>
            <a:r>
              <a:rPr sz="2800" b="1" spc="160" dirty="0">
                <a:latin typeface="Arial"/>
                <a:cs typeface="Arial"/>
              </a:rPr>
              <a:t>componente</a:t>
            </a:r>
            <a:r>
              <a:rPr sz="2800" b="1" spc="-105" dirty="0">
                <a:latin typeface="Arial"/>
                <a:cs typeface="Arial"/>
              </a:rPr>
              <a:t> </a:t>
            </a:r>
            <a:r>
              <a:rPr sz="2800" b="1" spc="50" dirty="0">
                <a:latin typeface="Arial"/>
                <a:cs typeface="Arial"/>
              </a:rPr>
              <a:t>2</a:t>
            </a:r>
            <a:r>
              <a:rPr sz="2800" b="1" spc="-105" dirty="0">
                <a:latin typeface="Arial"/>
                <a:cs typeface="Arial"/>
              </a:rPr>
              <a:t> </a:t>
            </a:r>
            <a:r>
              <a:rPr sz="2800" b="1" spc="75" dirty="0">
                <a:latin typeface="Arial"/>
                <a:cs typeface="Arial"/>
              </a:rPr>
              <a:t>"infrastrutture </a:t>
            </a:r>
            <a:r>
              <a:rPr sz="2800" b="1" spc="-760" dirty="0">
                <a:latin typeface="Arial"/>
                <a:cs typeface="Arial"/>
              </a:rPr>
              <a:t> </a:t>
            </a:r>
            <a:r>
              <a:rPr sz="2800" b="1" spc="50" dirty="0">
                <a:latin typeface="Arial"/>
                <a:cs typeface="Arial"/>
              </a:rPr>
              <a:t>sociali,</a:t>
            </a:r>
            <a:r>
              <a:rPr sz="2800" b="1" spc="-114" dirty="0">
                <a:latin typeface="Arial"/>
                <a:cs typeface="Arial"/>
              </a:rPr>
              <a:t> </a:t>
            </a:r>
            <a:r>
              <a:rPr sz="2800" b="1" spc="120" dirty="0">
                <a:latin typeface="Arial"/>
                <a:cs typeface="Arial"/>
              </a:rPr>
              <a:t>famiglie,</a:t>
            </a:r>
            <a:r>
              <a:rPr sz="2800" b="1" spc="-114" dirty="0">
                <a:latin typeface="Arial"/>
                <a:cs typeface="Arial"/>
              </a:rPr>
              <a:t> </a:t>
            </a:r>
            <a:r>
              <a:rPr sz="2800" b="1" spc="170" dirty="0">
                <a:latin typeface="Arial"/>
                <a:cs typeface="Arial"/>
              </a:rPr>
              <a:t>comunità</a:t>
            </a:r>
            <a:r>
              <a:rPr sz="2800" b="1" spc="-114" dirty="0">
                <a:latin typeface="Arial"/>
                <a:cs typeface="Arial"/>
              </a:rPr>
              <a:t> </a:t>
            </a:r>
            <a:r>
              <a:rPr sz="2800" b="1" spc="170" dirty="0">
                <a:latin typeface="Arial"/>
                <a:cs typeface="Arial"/>
              </a:rPr>
              <a:t>e</a:t>
            </a:r>
            <a:r>
              <a:rPr sz="2800" b="1" spc="-114" dirty="0">
                <a:latin typeface="Arial"/>
                <a:cs typeface="Arial"/>
              </a:rPr>
              <a:t> </a:t>
            </a:r>
            <a:r>
              <a:rPr sz="2800" b="1" spc="70" dirty="0">
                <a:latin typeface="Arial"/>
                <a:cs typeface="Arial"/>
              </a:rPr>
              <a:t>terzo</a:t>
            </a:r>
            <a:r>
              <a:rPr sz="2800" b="1" spc="-114" dirty="0">
                <a:latin typeface="Arial"/>
                <a:cs typeface="Arial"/>
              </a:rPr>
              <a:t> </a:t>
            </a:r>
            <a:r>
              <a:rPr sz="2800" b="1" spc="35" dirty="0" err="1">
                <a:latin typeface="Arial"/>
                <a:cs typeface="Arial"/>
              </a:rPr>
              <a:t>settore</a:t>
            </a:r>
            <a:r>
              <a:rPr sz="2800" b="1" spc="35" dirty="0">
                <a:latin typeface="Arial"/>
                <a:cs typeface="Arial"/>
              </a:rPr>
              <a:t>"</a:t>
            </a:r>
            <a:endParaRPr sz="2800" dirty="0">
              <a:latin typeface="Arial"/>
              <a:cs typeface="Arial"/>
            </a:endParaRPr>
          </a:p>
          <a:p>
            <a:pPr>
              <a:lnSpc>
                <a:spcPct val="100000"/>
              </a:lnSpc>
              <a:spcBef>
                <a:spcPts val="5"/>
              </a:spcBef>
            </a:pPr>
            <a:endParaRPr sz="3800" dirty="0">
              <a:latin typeface="Arial"/>
              <a:cs typeface="Arial"/>
            </a:endParaRPr>
          </a:p>
          <a:p>
            <a:pPr marL="12700">
              <a:lnSpc>
                <a:spcPct val="100000"/>
              </a:lnSpc>
            </a:pPr>
            <a:r>
              <a:rPr sz="2800" b="1" spc="-125" dirty="0">
                <a:latin typeface="Lucida Sans Unicode"/>
                <a:cs typeface="Lucida Sans Unicode"/>
              </a:rPr>
              <a:t>D</a:t>
            </a:r>
            <a:r>
              <a:rPr sz="2800" b="1" spc="45" dirty="0">
                <a:latin typeface="Lucida Sans Unicode"/>
                <a:cs typeface="Lucida Sans Unicode"/>
              </a:rPr>
              <a:t>u</a:t>
            </a:r>
            <a:r>
              <a:rPr sz="2800" b="1" spc="-110" dirty="0">
                <a:latin typeface="Lucida Sans Unicode"/>
                <a:cs typeface="Lucida Sans Unicode"/>
              </a:rPr>
              <a:t>r</a:t>
            </a:r>
            <a:r>
              <a:rPr sz="2800" b="1" spc="340" dirty="0">
                <a:latin typeface="Lucida Sans Unicode"/>
                <a:cs typeface="Lucida Sans Unicode"/>
              </a:rPr>
              <a:t>a</a:t>
            </a:r>
            <a:r>
              <a:rPr sz="2800" b="1" spc="-30" dirty="0">
                <a:latin typeface="Lucida Sans Unicode"/>
                <a:cs typeface="Lucida Sans Unicode"/>
              </a:rPr>
              <a:t>t</a:t>
            </a:r>
            <a:r>
              <a:rPr sz="2800" b="1" spc="345" dirty="0">
                <a:latin typeface="Lucida Sans Unicode"/>
                <a:cs typeface="Lucida Sans Unicode"/>
              </a:rPr>
              <a:t>a</a:t>
            </a:r>
            <a:r>
              <a:rPr sz="2800" b="1" spc="-140" dirty="0">
                <a:latin typeface="Lucida Sans Unicode"/>
                <a:cs typeface="Lucida Sans Unicode"/>
              </a:rPr>
              <a:t> </a:t>
            </a:r>
            <a:r>
              <a:rPr sz="2800" b="1" spc="125" dirty="0">
                <a:latin typeface="Lucida Sans Unicode"/>
                <a:cs typeface="Lucida Sans Unicode"/>
              </a:rPr>
              <a:t>p</a:t>
            </a:r>
            <a:r>
              <a:rPr sz="2800" b="1" spc="-110" dirty="0">
                <a:latin typeface="Lucida Sans Unicode"/>
                <a:cs typeface="Lucida Sans Unicode"/>
              </a:rPr>
              <a:t>r</a:t>
            </a:r>
            <a:r>
              <a:rPr sz="2800" b="1" spc="65" dirty="0">
                <a:latin typeface="Lucida Sans Unicode"/>
                <a:cs typeface="Lucida Sans Unicode"/>
              </a:rPr>
              <a:t>o</a:t>
            </a:r>
            <a:r>
              <a:rPr sz="2800" b="1" spc="140" dirty="0">
                <a:latin typeface="Lucida Sans Unicode"/>
                <a:cs typeface="Lucida Sans Unicode"/>
              </a:rPr>
              <a:t>g</a:t>
            </a:r>
            <a:r>
              <a:rPr sz="2800" b="1" spc="170" dirty="0">
                <a:latin typeface="Lucida Sans Unicode"/>
                <a:cs typeface="Lucida Sans Unicode"/>
              </a:rPr>
              <a:t>e</a:t>
            </a:r>
            <a:r>
              <a:rPr sz="2800" b="1" spc="-30" dirty="0">
                <a:latin typeface="Lucida Sans Unicode"/>
                <a:cs typeface="Lucida Sans Unicode"/>
              </a:rPr>
              <a:t>tt</a:t>
            </a:r>
            <a:r>
              <a:rPr sz="2800" b="1" spc="65" dirty="0">
                <a:latin typeface="Lucida Sans Unicode"/>
                <a:cs typeface="Lucida Sans Unicode"/>
              </a:rPr>
              <a:t>o</a:t>
            </a:r>
            <a:r>
              <a:rPr sz="2800" spc="-290" dirty="0">
                <a:latin typeface="Lucida Sans Unicode"/>
                <a:cs typeface="Lucida Sans Unicode"/>
              </a:rPr>
              <a:t>:</a:t>
            </a:r>
            <a:r>
              <a:rPr sz="2800" spc="-140" dirty="0">
                <a:latin typeface="Lucida Sans Unicode"/>
                <a:cs typeface="Lucida Sans Unicode"/>
              </a:rPr>
              <a:t> </a:t>
            </a:r>
            <a:r>
              <a:rPr sz="2800" spc="-10" dirty="0">
                <a:latin typeface="Lucida Sans Unicode"/>
                <a:cs typeface="Lucida Sans Unicode"/>
              </a:rPr>
              <a:t>M</a:t>
            </a:r>
            <a:r>
              <a:rPr sz="2800" spc="340" dirty="0">
                <a:latin typeface="Lucida Sans Unicode"/>
                <a:cs typeface="Lucida Sans Unicode"/>
              </a:rPr>
              <a:t>a</a:t>
            </a:r>
            <a:r>
              <a:rPr sz="2800" spc="140" dirty="0">
                <a:latin typeface="Lucida Sans Unicode"/>
                <a:cs typeface="Lucida Sans Unicode"/>
              </a:rPr>
              <a:t>gg</a:t>
            </a:r>
            <a:r>
              <a:rPr sz="2800" spc="-125" dirty="0">
                <a:latin typeface="Lucida Sans Unicode"/>
                <a:cs typeface="Lucida Sans Unicode"/>
              </a:rPr>
              <a:t>i</a:t>
            </a:r>
            <a:r>
              <a:rPr sz="2800" spc="70" dirty="0">
                <a:latin typeface="Lucida Sans Unicode"/>
                <a:cs typeface="Lucida Sans Unicode"/>
              </a:rPr>
              <a:t>o</a:t>
            </a:r>
            <a:r>
              <a:rPr sz="2800" spc="-140" dirty="0">
                <a:latin typeface="Lucida Sans Unicode"/>
                <a:cs typeface="Lucida Sans Unicode"/>
              </a:rPr>
              <a:t> </a:t>
            </a:r>
            <a:r>
              <a:rPr sz="2800" spc="-170" dirty="0">
                <a:latin typeface="Lucida Sans Unicode"/>
                <a:cs typeface="Lucida Sans Unicode"/>
              </a:rPr>
              <a:t>2</a:t>
            </a:r>
            <a:r>
              <a:rPr sz="2800" spc="-20" dirty="0">
                <a:latin typeface="Lucida Sans Unicode"/>
                <a:cs typeface="Lucida Sans Unicode"/>
              </a:rPr>
              <a:t>0</a:t>
            </a:r>
            <a:r>
              <a:rPr sz="2800" spc="-170" dirty="0">
                <a:latin typeface="Lucida Sans Unicode"/>
                <a:cs typeface="Lucida Sans Unicode"/>
              </a:rPr>
              <a:t>2</a:t>
            </a:r>
            <a:r>
              <a:rPr sz="2800" spc="-125" dirty="0">
                <a:latin typeface="Lucida Sans Unicode"/>
                <a:cs typeface="Lucida Sans Unicode"/>
              </a:rPr>
              <a:t>3</a:t>
            </a:r>
            <a:r>
              <a:rPr sz="2800" spc="-140" dirty="0">
                <a:latin typeface="Lucida Sans Unicode"/>
                <a:cs typeface="Lucida Sans Unicode"/>
              </a:rPr>
              <a:t> </a:t>
            </a:r>
            <a:r>
              <a:rPr sz="2800" spc="-80" dirty="0">
                <a:latin typeface="Lucida Sans Unicode"/>
                <a:cs typeface="Lucida Sans Unicode"/>
              </a:rPr>
              <a:t>-</a:t>
            </a:r>
            <a:r>
              <a:rPr sz="2800" spc="-140" dirty="0">
                <a:latin typeface="Lucida Sans Unicode"/>
                <a:cs typeface="Lucida Sans Unicode"/>
              </a:rPr>
              <a:t> </a:t>
            </a:r>
            <a:r>
              <a:rPr sz="2800" spc="-10" dirty="0">
                <a:latin typeface="Lucida Sans Unicode"/>
                <a:cs typeface="Lucida Sans Unicode"/>
              </a:rPr>
              <a:t>M</a:t>
            </a:r>
            <a:r>
              <a:rPr sz="2800" spc="340" dirty="0">
                <a:latin typeface="Lucida Sans Unicode"/>
                <a:cs typeface="Lucida Sans Unicode"/>
              </a:rPr>
              <a:t>a</a:t>
            </a:r>
            <a:r>
              <a:rPr sz="2800" spc="-105" dirty="0">
                <a:latin typeface="Lucida Sans Unicode"/>
                <a:cs typeface="Lucida Sans Unicode"/>
              </a:rPr>
              <a:t>r</a:t>
            </a:r>
            <a:r>
              <a:rPr sz="2800" spc="-340" dirty="0">
                <a:latin typeface="Lucida Sans Unicode"/>
                <a:cs typeface="Lucida Sans Unicode"/>
              </a:rPr>
              <a:t>z</a:t>
            </a:r>
            <a:r>
              <a:rPr sz="2800" spc="70" dirty="0">
                <a:latin typeface="Lucida Sans Unicode"/>
                <a:cs typeface="Lucida Sans Unicode"/>
              </a:rPr>
              <a:t>o</a:t>
            </a:r>
            <a:r>
              <a:rPr sz="2800" spc="-140" dirty="0">
                <a:latin typeface="Lucida Sans Unicode"/>
                <a:cs typeface="Lucida Sans Unicode"/>
              </a:rPr>
              <a:t> </a:t>
            </a:r>
            <a:r>
              <a:rPr sz="2800" spc="-170" dirty="0">
                <a:latin typeface="Lucida Sans Unicode"/>
                <a:cs typeface="Lucida Sans Unicode"/>
              </a:rPr>
              <a:t>2</a:t>
            </a:r>
            <a:r>
              <a:rPr sz="2800" spc="-20" dirty="0">
                <a:latin typeface="Lucida Sans Unicode"/>
                <a:cs typeface="Lucida Sans Unicode"/>
              </a:rPr>
              <a:t>0</a:t>
            </a:r>
            <a:r>
              <a:rPr sz="2800" spc="-170" dirty="0">
                <a:latin typeface="Lucida Sans Unicode"/>
                <a:cs typeface="Lucida Sans Unicode"/>
              </a:rPr>
              <a:t>2</a:t>
            </a:r>
            <a:r>
              <a:rPr sz="2800" dirty="0">
                <a:latin typeface="Lucida Sans Unicode"/>
                <a:cs typeface="Lucida Sans Unicode"/>
              </a:rPr>
              <a:t>6</a:t>
            </a:r>
          </a:p>
          <a:p>
            <a:pPr>
              <a:lnSpc>
                <a:spcPct val="100000"/>
              </a:lnSpc>
              <a:spcBef>
                <a:spcPts val="35"/>
              </a:spcBef>
            </a:pPr>
            <a:endParaRPr sz="2600" dirty="0">
              <a:latin typeface="Lucida Sans Unicode"/>
              <a:cs typeface="Lucida Sans Unicode"/>
            </a:endParaRPr>
          </a:p>
          <a:p>
            <a:pPr marL="12700">
              <a:lnSpc>
                <a:spcPct val="100000"/>
              </a:lnSpc>
            </a:pPr>
            <a:r>
              <a:rPr sz="2800" b="1" spc="10" dirty="0">
                <a:latin typeface="Arial"/>
                <a:cs typeface="Arial"/>
              </a:rPr>
              <a:t>Zone:</a:t>
            </a:r>
            <a:r>
              <a:rPr sz="2800" b="1" spc="-114" dirty="0">
                <a:latin typeface="Arial"/>
                <a:cs typeface="Arial"/>
              </a:rPr>
              <a:t> </a:t>
            </a:r>
            <a:r>
              <a:rPr sz="2800" b="1" spc="90" dirty="0">
                <a:latin typeface="Arial"/>
                <a:cs typeface="Arial"/>
              </a:rPr>
              <a:t>Milano,</a:t>
            </a:r>
            <a:r>
              <a:rPr sz="2800" b="1" spc="-114" dirty="0">
                <a:latin typeface="Arial"/>
                <a:cs typeface="Arial"/>
              </a:rPr>
              <a:t> </a:t>
            </a:r>
            <a:r>
              <a:rPr sz="2800" b="1" spc="90" dirty="0">
                <a:latin typeface="Arial"/>
                <a:cs typeface="Arial"/>
              </a:rPr>
              <a:t>Municipi</a:t>
            </a:r>
            <a:r>
              <a:rPr sz="2800" b="1" spc="-114" dirty="0">
                <a:latin typeface="Arial"/>
                <a:cs typeface="Arial"/>
              </a:rPr>
              <a:t> </a:t>
            </a:r>
            <a:r>
              <a:rPr sz="2800" b="1" spc="20" dirty="0">
                <a:latin typeface="Arial"/>
                <a:cs typeface="Arial"/>
              </a:rPr>
              <a:t>3,</a:t>
            </a:r>
            <a:r>
              <a:rPr sz="2800" b="1" spc="-114" dirty="0">
                <a:latin typeface="Arial"/>
                <a:cs typeface="Arial"/>
              </a:rPr>
              <a:t> </a:t>
            </a:r>
            <a:r>
              <a:rPr sz="2800" b="1" spc="290" dirty="0">
                <a:latin typeface="Arial"/>
                <a:cs typeface="Arial"/>
              </a:rPr>
              <a:t>4</a:t>
            </a:r>
            <a:r>
              <a:rPr sz="2800" b="1" spc="-114" dirty="0">
                <a:latin typeface="Arial"/>
                <a:cs typeface="Arial"/>
              </a:rPr>
              <a:t> </a:t>
            </a:r>
            <a:r>
              <a:rPr sz="2800" b="1" spc="170" dirty="0">
                <a:latin typeface="Arial"/>
                <a:cs typeface="Arial"/>
              </a:rPr>
              <a:t>e</a:t>
            </a:r>
            <a:r>
              <a:rPr sz="2800" b="1" spc="-114" dirty="0">
                <a:latin typeface="Arial"/>
                <a:cs typeface="Arial"/>
              </a:rPr>
              <a:t> </a:t>
            </a:r>
            <a:r>
              <a:rPr sz="2800" b="1" spc="240" dirty="0">
                <a:latin typeface="Arial"/>
                <a:cs typeface="Arial"/>
              </a:rPr>
              <a:t>8</a:t>
            </a:r>
            <a:r>
              <a:rPr lang="it-IT" sz="2800" b="1" spc="240" dirty="0">
                <a:latin typeface="Arial"/>
                <a:cs typeface="Arial"/>
              </a:rPr>
              <a:t> </a:t>
            </a:r>
          </a:p>
          <a:p>
            <a:pPr marL="12700">
              <a:lnSpc>
                <a:spcPct val="100000"/>
              </a:lnSpc>
            </a:pPr>
            <a:endParaRPr sz="2800" dirty="0">
              <a:latin typeface="Arial"/>
              <a:cs typeface="Arial"/>
            </a:endParaRPr>
          </a:p>
          <a:p>
            <a:pPr marL="12700">
              <a:lnSpc>
                <a:spcPts val="3329"/>
              </a:lnSpc>
              <a:spcBef>
                <a:spcPts val="1010"/>
              </a:spcBef>
            </a:pPr>
            <a:r>
              <a:rPr sz="2800" b="1" spc="80" dirty="0">
                <a:latin typeface="Arial"/>
                <a:cs typeface="Arial"/>
              </a:rPr>
              <a:t>Target:</a:t>
            </a:r>
            <a:r>
              <a:rPr sz="2800" b="1" spc="-114" dirty="0">
                <a:latin typeface="Arial"/>
                <a:cs typeface="Arial"/>
              </a:rPr>
              <a:t> </a:t>
            </a:r>
            <a:r>
              <a:rPr sz="2800" spc="135" dirty="0">
                <a:latin typeface="Arial"/>
                <a:cs typeface="Arial"/>
              </a:rPr>
              <a:t>Minimo</a:t>
            </a:r>
            <a:r>
              <a:rPr sz="2800" spc="-114" dirty="0">
                <a:latin typeface="Arial"/>
                <a:cs typeface="Arial"/>
              </a:rPr>
              <a:t> </a:t>
            </a:r>
            <a:r>
              <a:rPr sz="2800" spc="-20" dirty="0">
                <a:latin typeface="Arial"/>
                <a:cs typeface="Arial"/>
              </a:rPr>
              <a:t>100</a:t>
            </a:r>
            <a:r>
              <a:rPr sz="2800" spc="-110" dirty="0">
                <a:latin typeface="Arial"/>
                <a:cs typeface="Arial"/>
              </a:rPr>
              <a:t> </a:t>
            </a:r>
            <a:r>
              <a:rPr sz="2800" spc="120" dirty="0">
                <a:latin typeface="Arial"/>
                <a:cs typeface="Arial"/>
              </a:rPr>
              <a:t>utenti</a:t>
            </a:r>
            <a:r>
              <a:rPr sz="2800" spc="-114" dirty="0">
                <a:latin typeface="Arial"/>
                <a:cs typeface="Arial"/>
              </a:rPr>
              <a:t> </a:t>
            </a:r>
            <a:r>
              <a:rPr sz="2800" spc="100" dirty="0">
                <a:latin typeface="Arial"/>
                <a:cs typeface="Arial"/>
              </a:rPr>
              <a:t>nei</a:t>
            </a:r>
            <a:r>
              <a:rPr sz="2800" spc="-114" dirty="0">
                <a:latin typeface="Arial"/>
                <a:cs typeface="Arial"/>
              </a:rPr>
              <a:t> </a:t>
            </a:r>
            <a:r>
              <a:rPr sz="2800" spc="120" dirty="0">
                <a:latin typeface="Arial"/>
                <a:cs typeface="Arial"/>
              </a:rPr>
              <a:t>3</a:t>
            </a:r>
            <a:r>
              <a:rPr sz="2800" spc="-110" dirty="0">
                <a:latin typeface="Arial"/>
                <a:cs typeface="Arial"/>
              </a:rPr>
              <a:t> </a:t>
            </a:r>
            <a:r>
              <a:rPr sz="2800" spc="150" dirty="0">
                <a:latin typeface="Arial"/>
                <a:cs typeface="Arial"/>
              </a:rPr>
              <a:t>anni</a:t>
            </a:r>
            <a:r>
              <a:rPr sz="2800" spc="-114" dirty="0">
                <a:latin typeface="Arial"/>
                <a:cs typeface="Arial"/>
              </a:rPr>
              <a:t> </a:t>
            </a:r>
            <a:r>
              <a:rPr sz="2800" spc="90" dirty="0">
                <a:latin typeface="Arial"/>
                <a:cs typeface="Arial"/>
              </a:rPr>
              <a:t>di</a:t>
            </a:r>
            <a:r>
              <a:rPr sz="2800" spc="-114" dirty="0">
                <a:latin typeface="Arial"/>
                <a:cs typeface="Arial"/>
              </a:rPr>
              <a:t> </a:t>
            </a:r>
            <a:r>
              <a:rPr sz="2800" spc="195" dirty="0">
                <a:latin typeface="Arial"/>
                <a:cs typeface="Arial"/>
              </a:rPr>
              <a:t>durata</a:t>
            </a:r>
            <a:r>
              <a:rPr sz="2800" spc="-110" dirty="0">
                <a:latin typeface="Arial"/>
                <a:cs typeface="Arial"/>
              </a:rPr>
              <a:t> </a:t>
            </a:r>
            <a:r>
              <a:rPr sz="2800" spc="114" dirty="0">
                <a:latin typeface="Arial"/>
                <a:cs typeface="Arial"/>
              </a:rPr>
              <a:t>del</a:t>
            </a:r>
            <a:r>
              <a:rPr sz="2800" spc="-114" dirty="0">
                <a:latin typeface="Arial"/>
                <a:cs typeface="Arial"/>
              </a:rPr>
              <a:t> </a:t>
            </a:r>
            <a:r>
              <a:rPr sz="2800" spc="105" dirty="0" err="1">
                <a:latin typeface="Arial"/>
                <a:cs typeface="Arial"/>
              </a:rPr>
              <a:t>progetto</a:t>
            </a:r>
            <a:r>
              <a:rPr lang="it-IT" sz="2800" spc="105" dirty="0">
                <a:latin typeface="Arial"/>
                <a:cs typeface="Arial"/>
              </a:rPr>
              <a:t> (ad oggi valutate 24 situazioni)</a:t>
            </a:r>
          </a:p>
          <a:p>
            <a:pPr marL="12700">
              <a:lnSpc>
                <a:spcPts val="3329"/>
              </a:lnSpc>
              <a:spcBef>
                <a:spcPts val="1010"/>
              </a:spcBef>
            </a:pPr>
            <a:endParaRPr sz="2800" dirty="0">
              <a:latin typeface="Arial"/>
              <a:cs typeface="Arial"/>
            </a:endParaRPr>
          </a:p>
          <a:p>
            <a:pPr marL="12700">
              <a:lnSpc>
                <a:spcPts val="3329"/>
              </a:lnSpc>
            </a:pPr>
            <a:r>
              <a:rPr sz="2800" b="1" spc="85" dirty="0">
                <a:latin typeface="Arial"/>
                <a:cs typeface="Arial"/>
              </a:rPr>
              <a:t>Destinatari:</a:t>
            </a:r>
            <a:r>
              <a:rPr sz="2800" b="1" spc="-100" dirty="0">
                <a:latin typeface="Arial"/>
                <a:cs typeface="Arial"/>
              </a:rPr>
              <a:t> </a:t>
            </a:r>
            <a:r>
              <a:rPr sz="2800" b="1" spc="100" dirty="0">
                <a:latin typeface="Arial"/>
                <a:cs typeface="Arial"/>
              </a:rPr>
              <a:t>persone</a:t>
            </a:r>
            <a:r>
              <a:rPr sz="2800" b="1" spc="-100" dirty="0">
                <a:latin typeface="Arial"/>
                <a:cs typeface="Arial"/>
              </a:rPr>
              <a:t> </a:t>
            </a:r>
            <a:r>
              <a:rPr sz="2800" b="1" spc="120" dirty="0">
                <a:latin typeface="Arial"/>
                <a:cs typeface="Arial"/>
              </a:rPr>
              <a:t>anziane,</a:t>
            </a:r>
            <a:r>
              <a:rPr sz="2800" b="1" spc="-100" dirty="0">
                <a:latin typeface="Arial"/>
                <a:cs typeface="Arial"/>
              </a:rPr>
              <a:t> </a:t>
            </a:r>
            <a:r>
              <a:rPr sz="2800" b="1" spc="120" dirty="0">
                <a:latin typeface="Arial"/>
                <a:cs typeface="Arial"/>
              </a:rPr>
              <a:t>sufficientemente</a:t>
            </a:r>
            <a:r>
              <a:rPr sz="2800" b="1" spc="-100" dirty="0">
                <a:latin typeface="Arial"/>
                <a:cs typeface="Arial"/>
              </a:rPr>
              <a:t> </a:t>
            </a:r>
            <a:r>
              <a:rPr sz="2800" b="1" spc="155" dirty="0">
                <a:latin typeface="Arial"/>
                <a:cs typeface="Arial"/>
              </a:rPr>
              <a:t>autonome,</a:t>
            </a:r>
            <a:r>
              <a:rPr sz="2800" b="1" spc="-95" dirty="0">
                <a:latin typeface="Arial"/>
                <a:cs typeface="Arial"/>
              </a:rPr>
              <a:t> </a:t>
            </a:r>
            <a:r>
              <a:rPr sz="2800" b="1" spc="100" dirty="0">
                <a:latin typeface="Arial"/>
                <a:cs typeface="Arial"/>
              </a:rPr>
              <a:t>lucide</a:t>
            </a:r>
            <a:r>
              <a:rPr sz="2800" b="1" spc="-100" dirty="0">
                <a:latin typeface="Arial"/>
                <a:cs typeface="Arial"/>
              </a:rPr>
              <a:t> </a:t>
            </a:r>
            <a:r>
              <a:rPr sz="2800" b="1" spc="170" dirty="0">
                <a:latin typeface="Arial"/>
                <a:cs typeface="Arial"/>
              </a:rPr>
              <a:t>e</a:t>
            </a:r>
            <a:r>
              <a:rPr sz="2800" b="1" spc="-100" dirty="0">
                <a:latin typeface="Arial"/>
                <a:cs typeface="Arial"/>
              </a:rPr>
              <a:t> </a:t>
            </a:r>
            <a:r>
              <a:rPr sz="2800" b="1" spc="114" dirty="0">
                <a:latin typeface="Arial"/>
                <a:cs typeface="Arial"/>
              </a:rPr>
              <a:t>orientate.</a:t>
            </a:r>
            <a:endParaRPr lang="it-IT" sz="2800" b="1" spc="114" dirty="0">
              <a:latin typeface="Arial"/>
              <a:cs typeface="Arial"/>
            </a:endParaRPr>
          </a:p>
          <a:p>
            <a:pPr marL="12700">
              <a:lnSpc>
                <a:spcPts val="3329"/>
              </a:lnSpc>
            </a:pPr>
            <a:endParaRPr sz="2800" dirty="0">
              <a:latin typeface="Arial"/>
              <a:cs typeface="Arial"/>
            </a:endParaRPr>
          </a:p>
          <a:p>
            <a:pPr marL="50800" marR="862965">
              <a:lnSpc>
                <a:spcPts val="3300"/>
              </a:lnSpc>
              <a:spcBef>
                <a:spcPts val="1720"/>
              </a:spcBef>
            </a:pPr>
            <a:r>
              <a:rPr sz="2800" b="1" spc="-15" dirty="0">
                <a:latin typeface="Lucida Sans Unicode"/>
                <a:cs typeface="Lucida Sans Unicode"/>
              </a:rPr>
              <a:t>Criteri</a:t>
            </a:r>
            <a:r>
              <a:rPr sz="2800" b="1" spc="-135" dirty="0">
                <a:latin typeface="Lucida Sans Unicode"/>
                <a:cs typeface="Lucida Sans Unicode"/>
              </a:rPr>
              <a:t> </a:t>
            </a:r>
            <a:r>
              <a:rPr sz="2800" b="1" dirty="0">
                <a:latin typeface="Lucida Sans Unicode"/>
                <a:cs typeface="Lucida Sans Unicode"/>
              </a:rPr>
              <a:t>di</a:t>
            </a:r>
            <a:r>
              <a:rPr sz="2800" b="1" spc="-135" dirty="0">
                <a:latin typeface="Lucida Sans Unicode"/>
                <a:cs typeface="Lucida Sans Unicode"/>
              </a:rPr>
              <a:t> </a:t>
            </a:r>
            <a:r>
              <a:rPr sz="2800" b="1" spc="105" dirty="0">
                <a:latin typeface="Lucida Sans Unicode"/>
                <a:cs typeface="Lucida Sans Unicode"/>
              </a:rPr>
              <a:t>accesso</a:t>
            </a:r>
            <a:r>
              <a:rPr sz="2800" spc="105" dirty="0">
                <a:latin typeface="Lucida Sans Unicode"/>
                <a:cs typeface="Lucida Sans Unicode"/>
              </a:rPr>
              <a:t>:</a:t>
            </a:r>
            <a:r>
              <a:rPr sz="2800" spc="-135" dirty="0">
                <a:latin typeface="Lucida Sans Unicode"/>
                <a:cs typeface="Lucida Sans Unicode"/>
              </a:rPr>
              <a:t> </a:t>
            </a:r>
            <a:r>
              <a:rPr sz="2800" spc="55" dirty="0">
                <a:latin typeface="Lucida Sans Unicode"/>
                <a:cs typeface="Lucida Sans Unicode"/>
              </a:rPr>
              <a:t>non</a:t>
            </a:r>
            <a:r>
              <a:rPr sz="2800" spc="-135" dirty="0">
                <a:latin typeface="Lucida Sans Unicode"/>
                <a:cs typeface="Lucida Sans Unicode"/>
              </a:rPr>
              <a:t> </a:t>
            </a:r>
            <a:r>
              <a:rPr sz="2800" spc="-5" dirty="0">
                <a:latin typeface="Lucida Sans Unicode"/>
                <a:cs typeface="Lucida Sans Unicode"/>
              </a:rPr>
              <a:t>vi</a:t>
            </a:r>
            <a:r>
              <a:rPr sz="2800" spc="-135" dirty="0">
                <a:latin typeface="Lucida Sans Unicode"/>
                <a:cs typeface="Lucida Sans Unicode"/>
              </a:rPr>
              <a:t> </a:t>
            </a:r>
            <a:r>
              <a:rPr sz="2800" spc="50" dirty="0">
                <a:latin typeface="Lucida Sans Unicode"/>
                <a:cs typeface="Lucida Sans Unicode"/>
              </a:rPr>
              <a:t>sono</a:t>
            </a:r>
            <a:r>
              <a:rPr sz="2800" spc="-135" dirty="0">
                <a:latin typeface="Lucida Sans Unicode"/>
                <a:cs typeface="Lucida Sans Unicode"/>
              </a:rPr>
              <a:t> </a:t>
            </a:r>
            <a:r>
              <a:rPr sz="2800" spc="-45" dirty="0">
                <a:latin typeface="Lucida Sans Unicode"/>
                <a:cs typeface="Lucida Sans Unicode"/>
              </a:rPr>
              <a:t>limiti</a:t>
            </a:r>
            <a:r>
              <a:rPr sz="2800" spc="-135" dirty="0">
                <a:latin typeface="Lucida Sans Unicode"/>
                <a:cs typeface="Lucida Sans Unicode"/>
              </a:rPr>
              <a:t> </a:t>
            </a:r>
            <a:r>
              <a:rPr sz="2800" dirty="0">
                <a:latin typeface="Lucida Sans Unicode"/>
                <a:cs typeface="Lucida Sans Unicode"/>
              </a:rPr>
              <a:t>di</a:t>
            </a:r>
            <a:r>
              <a:rPr sz="2800" spc="-135" dirty="0">
                <a:latin typeface="Lucida Sans Unicode"/>
                <a:cs typeface="Lucida Sans Unicode"/>
              </a:rPr>
              <a:t> </a:t>
            </a:r>
            <a:r>
              <a:rPr sz="2800" spc="-40" dirty="0">
                <a:latin typeface="Lucida Sans Unicode"/>
                <a:cs typeface="Lucida Sans Unicode"/>
              </a:rPr>
              <a:t>ISEE</a:t>
            </a:r>
            <a:r>
              <a:rPr sz="2800" spc="-135" dirty="0">
                <a:latin typeface="Lucida Sans Unicode"/>
                <a:cs typeface="Lucida Sans Unicode"/>
              </a:rPr>
              <a:t> </a:t>
            </a:r>
            <a:r>
              <a:rPr sz="2800" spc="305" dirty="0">
                <a:latin typeface="Lucida Sans Unicode"/>
                <a:cs typeface="Lucida Sans Unicode"/>
              </a:rPr>
              <a:t>ma</a:t>
            </a:r>
            <a:r>
              <a:rPr sz="2800" spc="-135" dirty="0">
                <a:latin typeface="Lucida Sans Unicode"/>
                <a:cs typeface="Lucida Sans Unicode"/>
              </a:rPr>
              <a:t> </a:t>
            </a:r>
            <a:r>
              <a:rPr sz="2800" spc="-50" dirty="0">
                <a:latin typeface="Lucida Sans Unicode"/>
                <a:cs typeface="Lucida Sans Unicode"/>
              </a:rPr>
              <a:t>si</a:t>
            </a:r>
            <a:r>
              <a:rPr sz="2800" spc="-135" dirty="0">
                <a:latin typeface="Lucida Sans Unicode"/>
                <a:cs typeface="Lucida Sans Unicode"/>
              </a:rPr>
              <a:t> </a:t>
            </a:r>
            <a:r>
              <a:rPr sz="2800" spc="35" dirty="0">
                <a:latin typeface="Lucida Sans Unicode"/>
                <a:cs typeface="Lucida Sans Unicode"/>
              </a:rPr>
              <a:t>privilegiano</a:t>
            </a:r>
            <a:r>
              <a:rPr sz="2800" spc="-135" dirty="0">
                <a:latin typeface="Lucida Sans Unicode"/>
                <a:cs typeface="Lucida Sans Unicode"/>
              </a:rPr>
              <a:t> </a:t>
            </a:r>
            <a:r>
              <a:rPr sz="2800" spc="70" dirty="0">
                <a:latin typeface="Lucida Sans Unicode"/>
                <a:cs typeface="Lucida Sans Unicode"/>
              </a:rPr>
              <a:t>persone</a:t>
            </a:r>
            <a:r>
              <a:rPr sz="2800" spc="-135" dirty="0">
                <a:latin typeface="Lucida Sans Unicode"/>
                <a:cs typeface="Lucida Sans Unicode"/>
              </a:rPr>
              <a:t> </a:t>
            </a:r>
            <a:r>
              <a:rPr sz="2800" spc="125" dirty="0">
                <a:latin typeface="Lucida Sans Unicode"/>
                <a:cs typeface="Lucida Sans Unicode"/>
              </a:rPr>
              <a:t>con </a:t>
            </a:r>
            <a:r>
              <a:rPr sz="2800" spc="-869" dirty="0">
                <a:latin typeface="Lucida Sans Unicode"/>
                <a:cs typeface="Lucida Sans Unicode"/>
              </a:rPr>
              <a:t> </a:t>
            </a:r>
            <a:r>
              <a:rPr sz="2800" spc="114" dirty="0">
                <a:latin typeface="Lucida Sans Unicode"/>
                <a:cs typeface="Lucida Sans Unicode"/>
              </a:rPr>
              <a:t>basso</a:t>
            </a:r>
            <a:r>
              <a:rPr sz="2800" spc="-140" dirty="0">
                <a:latin typeface="Lucida Sans Unicode"/>
                <a:cs typeface="Lucida Sans Unicode"/>
              </a:rPr>
              <a:t> </a:t>
            </a:r>
            <a:r>
              <a:rPr sz="2800" spc="-15" dirty="0">
                <a:latin typeface="Lucida Sans Unicode"/>
                <a:cs typeface="Lucida Sans Unicode"/>
              </a:rPr>
              <a:t>reddito,</a:t>
            </a:r>
            <a:r>
              <a:rPr sz="2800" spc="-135" dirty="0">
                <a:latin typeface="Lucida Sans Unicode"/>
                <a:cs typeface="Lucida Sans Unicode"/>
              </a:rPr>
              <a:t> </a:t>
            </a:r>
            <a:r>
              <a:rPr sz="2800" spc="60" dirty="0">
                <a:latin typeface="Lucida Sans Unicode"/>
                <a:cs typeface="Lucida Sans Unicode"/>
              </a:rPr>
              <a:t>tendenzialmente</a:t>
            </a:r>
            <a:r>
              <a:rPr sz="2800" spc="-135" dirty="0">
                <a:latin typeface="Lucida Sans Unicode"/>
                <a:cs typeface="Lucida Sans Unicode"/>
              </a:rPr>
              <a:t> </a:t>
            </a:r>
            <a:r>
              <a:rPr sz="2800" spc="35" dirty="0">
                <a:latin typeface="Lucida Sans Unicode"/>
                <a:cs typeface="Lucida Sans Unicode"/>
              </a:rPr>
              <a:t>sole</a:t>
            </a:r>
            <a:r>
              <a:rPr sz="2800" spc="-135" dirty="0">
                <a:latin typeface="Lucida Sans Unicode"/>
                <a:cs typeface="Lucida Sans Unicode"/>
              </a:rPr>
              <a:t> </a:t>
            </a:r>
            <a:r>
              <a:rPr sz="2800" spc="70" dirty="0">
                <a:latin typeface="Lucida Sans Unicode"/>
                <a:cs typeface="Lucida Sans Unicode"/>
              </a:rPr>
              <a:t>o</a:t>
            </a:r>
            <a:r>
              <a:rPr sz="2800" spc="-140" dirty="0">
                <a:latin typeface="Lucida Sans Unicode"/>
                <a:cs typeface="Lucida Sans Unicode"/>
              </a:rPr>
              <a:t> </a:t>
            </a:r>
            <a:r>
              <a:rPr sz="2800" spc="125" dirty="0">
                <a:latin typeface="Lucida Sans Unicode"/>
                <a:cs typeface="Lucida Sans Unicode"/>
              </a:rPr>
              <a:t>con</a:t>
            </a:r>
            <a:r>
              <a:rPr sz="2800" spc="-135" dirty="0">
                <a:latin typeface="Lucida Sans Unicode"/>
                <a:cs typeface="Lucida Sans Unicode"/>
              </a:rPr>
              <a:t> </a:t>
            </a:r>
            <a:r>
              <a:rPr sz="2800" spc="50" dirty="0">
                <a:latin typeface="Lucida Sans Unicode"/>
                <a:cs typeface="Lucida Sans Unicode"/>
              </a:rPr>
              <a:t>rete</a:t>
            </a:r>
            <a:r>
              <a:rPr sz="2800" spc="-135" dirty="0">
                <a:latin typeface="Lucida Sans Unicode"/>
                <a:cs typeface="Lucida Sans Unicode"/>
              </a:rPr>
              <a:t> </a:t>
            </a:r>
            <a:r>
              <a:rPr sz="2800" spc="60" dirty="0">
                <a:latin typeface="Lucida Sans Unicode"/>
                <a:cs typeface="Lucida Sans Unicode"/>
              </a:rPr>
              <a:t>familiare</a:t>
            </a:r>
            <a:r>
              <a:rPr sz="2800" spc="-135" dirty="0">
                <a:latin typeface="Lucida Sans Unicode"/>
                <a:cs typeface="Lucida Sans Unicode"/>
              </a:rPr>
              <a:t> </a:t>
            </a:r>
            <a:r>
              <a:rPr sz="2800" spc="55" dirty="0">
                <a:latin typeface="Lucida Sans Unicode"/>
                <a:cs typeface="Lucida Sans Unicode"/>
              </a:rPr>
              <a:t>non</a:t>
            </a:r>
            <a:r>
              <a:rPr sz="2800" spc="-135" dirty="0">
                <a:latin typeface="Lucida Sans Unicode"/>
                <a:cs typeface="Lucida Sans Unicode"/>
              </a:rPr>
              <a:t> </a:t>
            </a:r>
            <a:r>
              <a:rPr sz="2800" spc="-35" dirty="0">
                <a:latin typeface="Lucida Sans Unicode"/>
                <a:cs typeface="Lucida Sans Unicode"/>
              </a:rPr>
              <a:t>in</a:t>
            </a:r>
            <a:r>
              <a:rPr sz="2800" spc="-140" dirty="0">
                <a:latin typeface="Lucida Sans Unicode"/>
                <a:cs typeface="Lucida Sans Unicode"/>
              </a:rPr>
              <a:t> </a:t>
            </a:r>
            <a:r>
              <a:rPr sz="2800" spc="114" dirty="0">
                <a:latin typeface="Lucida Sans Unicode"/>
                <a:cs typeface="Lucida Sans Unicode"/>
              </a:rPr>
              <a:t>grado</a:t>
            </a:r>
            <a:r>
              <a:rPr sz="2800" spc="-135" dirty="0">
                <a:latin typeface="Lucida Sans Unicode"/>
                <a:cs typeface="Lucida Sans Unicode"/>
              </a:rPr>
              <a:t> </a:t>
            </a:r>
            <a:r>
              <a:rPr sz="2800" dirty="0">
                <a:latin typeface="Lucida Sans Unicode"/>
                <a:cs typeface="Lucida Sans Unicode"/>
              </a:rPr>
              <a:t>di </a:t>
            </a:r>
            <a:r>
              <a:rPr sz="2800" spc="5" dirty="0">
                <a:latin typeface="Lucida Sans Unicode"/>
                <a:cs typeface="Lucida Sans Unicode"/>
              </a:rPr>
              <a:t> </a:t>
            </a:r>
            <a:r>
              <a:rPr sz="2800" spc="85" dirty="0">
                <a:latin typeface="Lucida Sans Unicode"/>
                <a:cs typeface="Lucida Sans Unicode"/>
              </a:rPr>
              <a:t>provvedere</a:t>
            </a:r>
            <a:r>
              <a:rPr sz="2800" spc="-140" dirty="0">
                <a:latin typeface="Lucida Sans Unicode"/>
                <a:cs typeface="Lucida Sans Unicode"/>
              </a:rPr>
              <a:t> </a:t>
            </a:r>
            <a:r>
              <a:rPr sz="2800" spc="110" dirty="0">
                <a:latin typeface="Lucida Sans Unicode"/>
                <a:cs typeface="Lucida Sans Unicode"/>
              </a:rPr>
              <a:t>ai</a:t>
            </a:r>
            <a:r>
              <a:rPr sz="2800" spc="-140" dirty="0">
                <a:latin typeface="Lucida Sans Unicode"/>
                <a:cs typeface="Lucida Sans Unicode"/>
              </a:rPr>
              <a:t> </a:t>
            </a:r>
            <a:r>
              <a:rPr sz="2800" spc="20" dirty="0">
                <a:latin typeface="Lucida Sans Unicode"/>
                <a:cs typeface="Lucida Sans Unicode"/>
              </a:rPr>
              <a:t>bisogni</a:t>
            </a:r>
            <a:r>
              <a:rPr sz="2800" spc="-140" dirty="0">
                <a:latin typeface="Lucida Sans Unicode"/>
                <a:cs typeface="Lucida Sans Unicode"/>
              </a:rPr>
              <a:t> </a:t>
            </a:r>
            <a:r>
              <a:rPr sz="2800" dirty="0">
                <a:latin typeface="Lucida Sans Unicode"/>
                <a:cs typeface="Lucida Sans Unicode"/>
              </a:rPr>
              <a:t>socio-assistenziali,</a:t>
            </a:r>
            <a:r>
              <a:rPr sz="2800" spc="-140" dirty="0">
                <a:latin typeface="Lucida Sans Unicode"/>
                <a:cs typeface="Lucida Sans Unicode"/>
              </a:rPr>
              <a:t> </a:t>
            </a:r>
            <a:r>
              <a:rPr sz="2800" spc="15" dirty="0">
                <a:latin typeface="Lucida Sans Unicode"/>
                <a:cs typeface="Lucida Sans Unicode"/>
              </a:rPr>
              <a:t>residenti</a:t>
            </a:r>
            <a:r>
              <a:rPr sz="2800" spc="-135" dirty="0">
                <a:latin typeface="Lucida Sans Unicode"/>
                <a:cs typeface="Lucida Sans Unicode"/>
              </a:rPr>
              <a:t> </a:t>
            </a:r>
            <a:r>
              <a:rPr sz="2800" spc="-35" dirty="0">
                <a:latin typeface="Lucida Sans Unicode"/>
                <a:cs typeface="Lucida Sans Unicode"/>
              </a:rPr>
              <a:t>in</a:t>
            </a:r>
            <a:r>
              <a:rPr sz="2800" spc="-140" dirty="0">
                <a:latin typeface="Lucida Sans Unicode"/>
                <a:cs typeface="Lucida Sans Unicode"/>
              </a:rPr>
              <a:t> </a:t>
            </a:r>
            <a:r>
              <a:rPr sz="2800" spc="15" dirty="0">
                <a:latin typeface="Lucida Sans Unicode"/>
                <a:cs typeface="Lucida Sans Unicode"/>
              </a:rPr>
              <a:t>stabili</a:t>
            </a:r>
            <a:r>
              <a:rPr sz="2800" spc="-140" dirty="0">
                <a:latin typeface="Lucida Sans Unicode"/>
                <a:cs typeface="Lucida Sans Unicode"/>
              </a:rPr>
              <a:t> </a:t>
            </a:r>
            <a:r>
              <a:rPr sz="2800" spc="-100" dirty="0">
                <a:latin typeface="Lucida Sans Unicode"/>
                <a:cs typeface="Lucida Sans Unicode"/>
              </a:rPr>
              <a:t>ERP.</a:t>
            </a:r>
            <a:endParaRPr sz="2800" dirty="0">
              <a:latin typeface="Lucida Sans Unicode"/>
              <a:cs typeface="Lucida Sans Unicode"/>
            </a:endParaRPr>
          </a:p>
          <a:p>
            <a:pPr marL="90805" marR="6259830">
              <a:lnSpc>
                <a:spcPts val="3300"/>
              </a:lnSpc>
              <a:spcBef>
                <a:spcPts val="3115"/>
              </a:spcBef>
            </a:pPr>
            <a:r>
              <a:rPr sz="2800" spc="160" dirty="0">
                <a:latin typeface="Arial"/>
                <a:cs typeface="Arial"/>
              </a:rPr>
              <a:t>Importanza</a:t>
            </a:r>
            <a:r>
              <a:rPr sz="2800" spc="-114" dirty="0">
                <a:latin typeface="Arial"/>
                <a:cs typeface="Arial"/>
              </a:rPr>
              <a:t> </a:t>
            </a:r>
            <a:r>
              <a:rPr sz="2800" spc="114" dirty="0">
                <a:latin typeface="Arial"/>
                <a:cs typeface="Arial"/>
              </a:rPr>
              <a:t>coinvolgimento</a:t>
            </a:r>
            <a:r>
              <a:rPr sz="2800" spc="-110" dirty="0">
                <a:latin typeface="Arial"/>
                <a:cs typeface="Arial"/>
              </a:rPr>
              <a:t> </a:t>
            </a:r>
            <a:r>
              <a:rPr sz="2800" spc="114" dirty="0">
                <a:latin typeface="Arial"/>
                <a:cs typeface="Arial"/>
              </a:rPr>
              <a:t>del</a:t>
            </a:r>
            <a:r>
              <a:rPr sz="2800" spc="-110" dirty="0">
                <a:latin typeface="Arial"/>
                <a:cs typeface="Arial"/>
              </a:rPr>
              <a:t> </a:t>
            </a:r>
            <a:r>
              <a:rPr sz="2800" b="1" spc="120" dirty="0">
                <a:latin typeface="Arial"/>
                <a:cs typeface="Arial"/>
              </a:rPr>
              <a:t>Medi</a:t>
            </a:r>
            <a:r>
              <a:rPr lang="it-IT" sz="2800" b="1" spc="120" dirty="0">
                <a:latin typeface="Arial"/>
                <a:cs typeface="Arial"/>
              </a:rPr>
              <a:t>co  </a:t>
            </a:r>
            <a:r>
              <a:rPr sz="2800" b="1" spc="140" dirty="0" err="1">
                <a:latin typeface="Arial"/>
                <a:cs typeface="Arial"/>
              </a:rPr>
              <a:t>Medicina</a:t>
            </a:r>
            <a:r>
              <a:rPr sz="2800" b="1" spc="-120" dirty="0">
                <a:latin typeface="Arial"/>
                <a:cs typeface="Arial"/>
              </a:rPr>
              <a:t> </a:t>
            </a:r>
            <a:r>
              <a:rPr sz="2800" b="1" spc="100" dirty="0">
                <a:latin typeface="Arial"/>
                <a:cs typeface="Arial"/>
              </a:rPr>
              <a:t>Generale.</a:t>
            </a:r>
            <a:endParaRPr sz="2800" b="1"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1277600" cy="1996639"/>
          </a:xfrm>
          <a:custGeom>
            <a:avLst/>
            <a:gdLst/>
            <a:ahLst/>
            <a:cxnLst/>
            <a:rect l="l" t="t" r="r" b="b"/>
            <a:pathLst>
              <a:path w="11205845" h="1601470">
                <a:moveTo>
                  <a:pt x="11053126" y="1600877"/>
                </a:moveTo>
                <a:lnTo>
                  <a:pt x="0" y="1600877"/>
                </a:lnTo>
                <a:lnTo>
                  <a:pt x="0" y="0"/>
                </a:lnTo>
                <a:lnTo>
                  <a:pt x="11053113" y="0"/>
                </a:lnTo>
                <a:lnTo>
                  <a:pt x="11101279" y="7769"/>
                </a:lnTo>
                <a:lnTo>
                  <a:pt x="11143113" y="29404"/>
                </a:lnTo>
                <a:lnTo>
                  <a:pt x="11176105" y="62394"/>
                </a:lnTo>
                <a:lnTo>
                  <a:pt x="11197743" y="104230"/>
                </a:lnTo>
                <a:lnTo>
                  <a:pt x="11205485" y="152225"/>
                </a:lnTo>
                <a:lnTo>
                  <a:pt x="11205485" y="1448653"/>
                </a:lnTo>
                <a:lnTo>
                  <a:pt x="11197743" y="1496649"/>
                </a:lnTo>
                <a:lnTo>
                  <a:pt x="11176105" y="1538484"/>
                </a:lnTo>
                <a:lnTo>
                  <a:pt x="11143113" y="1571475"/>
                </a:lnTo>
                <a:lnTo>
                  <a:pt x="11101279" y="1593110"/>
                </a:lnTo>
                <a:lnTo>
                  <a:pt x="11053126" y="1600877"/>
                </a:lnTo>
                <a:close/>
              </a:path>
            </a:pathLst>
          </a:custGeom>
          <a:solidFill>
            <a:srgbClr val="D8A21D"/>
          </a:solidFill>
        </p:spPr>
        <p:txBody>
          <a:bodyPr wrap="square" lIns="0" tIns="0" rIns="0" bIns="0" rtlCol="0"/>
          <a:lstStyle/>
          <a:p>
            <a:endParaRPr/>
          </a:p>
        </p:txBody>
      </p:sp>
      <p:pic>
        <p:nvPicPr>
          <p:cNvPr id="3" name="object 3"/>
          <p:cNvPicPr/>
          <p:nvPr/>
        </p:nvPicPr>
        <p:blipFill>
          <a:blip r:embed="rId2" cstate="print"/>
          <a:stretch>
            <a:fillRect/>
          </a:stretch>
        </p:blipFill>
        <p:spPr>
          <a:xfrm>
            <a:off x="14920416" y="3120084"/>
            <a:ext cx="3367582" cy="4050944"/>
          </a:xfrm>
          <a:prstGeom prst="rect">
            <a:avLst/>
          </a:prstGeom>
        </p:spPr>
      </p:pic>
      <p:sp>
        <p:nvSpPr>
          <p:cNvPr id="4" name="object 4"/>
          <p:cNvSpPr/>
          <p:nvPr/>
        </p:nvSpPr>
        <p:spPr>
          <a:xfrm>
            <a:off x="14920417" y="2"/>
            <a:ext cx="3368040" cy="2943225"/>
          </a:xfrm>
          <a:custGeom>
            <a:avLst/>
            <a:gdLst/>
            <a:ahLst/>
            <a:cxnLst/>
            <a:rect l="l" t="t" r="r" b="b"/>
            <a:pathLst>
              <a:path w="3368040" h="2943225">
                <a:moveTo>
                  <a:pt x="3362742" y="2942670"/>
                </a:moveTo>
                <a:lnTo>
                  <a:pt x="1120893" y="2942670"/>
                </a:lnTo>
                <a:lnTo>
                  <a:pt x="0" y="1016129"/>
                </a:lnTo>
                <a:lnTo>
                  <a:pt x="591198" y="0"/>
                </a:lnTo>
                <a:lnTo>
                  <a:pt x="3367581" y="0"/>
                </a:lnTo>
                <a:lnTo>
                  <a:pt x="3367581" y="2934352"/>
                </a:lnTo>
                <a:lnTo>
                  <a:pt x="3362742" y="2942670"/>
                </a:lnTo>
                <a:close/>
              </a:path>
            </a:pathLst>
          </a:custGeom>
          <a:solidFill>
            <a:srgbClr val="A3042F"/>
          </a:solidFill>
        </p:spPr>
        <p:txBody>
          <a:bodyPr wrap="square" lIns="0" tIns="0" rIns="0" bIns="0" rtlCol="0"/>
          <a:lstStyle/>
          <a:p>
            <a:endParaRPr/>
          </a:p>
        </p:txBody>
      </p:sp>
      <p:sp>
        <p:nvSpPr>
          <p:cNvPr id="5" name="object 5"/>
          <p:cNvSpPr/>
          <p:nvPr/>
        </p:nvSpPr>
        <p:spPr>
          <a:xfrm>
            <a:off x="14966624" y="7344308"/>
            <a:ext cx="3321685" cy="2943225"/>
          </a:xfrm>
          <a:custGeom>
            <a:avLst/>
            <a:gdLst/>
            <a:ahLst/>
            <a:cxnLst/>
            <a:rect l="l" t="t" r="r" b="b"/>
            <a:pathLst>
              <a:path w="3321684" h="2943225">
                <a:moveTo>
                  <a:pt x="3321374" y="2942691"/>
                </a:moveTo>
                <a:lnTo>
                  <a:pt x="591216" y="2942691"/>
                </a:lnTo>
                <a:lnTo>
                  <a:pt x="0" y="1926549"/>
                </a:lnTo>
                <a:lnTo>
                  <a:pt x="1120932" y="0"/>
                </a:lnTo>
                <a:lnTo>
                  <a:pt x="3321374" y="0"/>
                </a:lnTo>
                <a:lnTo>
                  <a:pt x="3321374" y="2942691"/>
                </a:lnTo>
                <a:close/>
              </a:path>
            </a:pathLst>
          </a:custGeom>
          <a:solidFill>
            <a:srgbClr val="534A40"/>
          </a:solidFill>
        </p:spPr>
        <p:txBody>
          <a:bodyPr wrap="square" lIns="0" tIns="0" rIns="0" bIns="0" rtlCol="0"/>
          <a:lstStyle/>
          <a:p>
            <a:endParaRPr/>
          </a:p>
        </p:txBody>
      </p:sp>
      <p:sp>
        <p:nvSpPr>
          <p:cNvPr id="6" name="object 6"/>
          <p:cNvSpPr/>
          <p:nvPr/>
        </p:nvSpPr>
        <p:spPr>
          <a:xfrm>
            <a:off x="0" y="9318513"/>
            <a:ext cx="7411084" cy="0"/>
          </a:xfrm>
          <a:custGeom>
            <a:avLst/>
            <a:gdLst/>
            <a:ahLst/>
            <a:cxnLst/>
            <a:rect l="l" t="t" r="r" b="b"/>
            <a:pathLst>
              <a:path w="7411084">
                <a:moveTo>
                  <a:pt x="0" y="0"/>
                </a:moveTo>
                <a:lnTo>
                  <a:pt x="7410573" y="0"/>
                </a:lnTo>
              </a:path>
            </a:pathLst>
          </a:custGeom>
          <a:ln w="95250">
            <a:solidFill>
              <a:srgbClr val="D8A21D"/>
            </a:solidFill>
          </a:ln>
        </p:spPr>
        <p:txBody>
          <a:bodyPr wrap="square" lIns="0" tIns="0" rIns="0" bIns="0" rtlCol="0"/>
          <a:lstStyle/>
          <a:p>
            <a:endParaRPr/>
          </a:p>
        </p:txBody>
      </p:sp>
      <p:sp>
        <p:nvSpPr>
          <p:cNvPr id="7" name="object 7"/>
          <p:cNvSpPr/>
          <p:nvPr/>
        </p:nvSpPr>
        <p:spPr>
          <a:xfrm>
            <a:off x="12213619" y="21226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8" name="object 8"/>
          <p:cNvSpPr/>
          <p:nvPr/>
        </p:nvSpPr>
        <p:spPr>
          <a:xfrm>
            <a:off x="12213619" y="52634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9" name="object 9"/>
          <p:cNvSpPr/>
          <p:nvPr/>
        </p:nvSpPr>
        <p:spPr>
          <a:xfrm>
            <a:off x="12213619" y="840442"/>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0" name="object 10"/>
          <p:cNvSpPr/>
          <p:nvPr/>
        </p:nvSpPr>
        <p:spPr>
          <a:xfrm>
            <a:off x="12529163" y="21226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1" name="object 11"/>
          <p:cNvSpPr/>
          <p:nvPr/>
        </p:nvSpPr>
        <p:spPr>
          <a:xfrm>
            <a:off x="12529163" y="52634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2" name="object 12"/>
          <p:cNvSpPr/>
          <p:nvPr/>
        </p:nvSpPr>
        <p:spPr>
          <a:xfrm>
            <a:off x="12529163" y="840442"/>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3" name="object 13"/>
          <p:cNvSpPr/>
          <p:nvPr/>
        </p:nvSpPr>
        <p:spPr>
          <a:xfrm>
            <a:off x="12844716" y="21226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4" name="object 14"/>
          <p:cNvSpPr/>
          <p:nvPr/>
        </p:nvSpPr>
        <p:spPr>
          <a:xfrm>
            <a:off x="12844716" y="52634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5" name="object 15"/>
          <p:cNvSpPr/>
          <p:nvPr/>
        </p:nvSpPr>
        <p:spPr>
          <a:xfrm>
            <a:off x="12844716" y="840442"/>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6" name="object 16"/>
          <p:cNvSpPr/>
          <p:nvPr/>
        </p:nvSpPr>
        <p:spPr>
          <a:xfrm>
            <a:off x="13160271"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7" name="object 17"/>
          <p:cNvSpPr/>
          <p:nvPr/>
        </p:nvSpPr>
        <p:spPr>
          <a:xfrm>
            <a:off x="13160271"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8" name="object 18"/>
          <p:cNvSpPr/>
          <p:nvPr/>
        </p:nvSpPr>
        <p:spPr>
          <a:xfrm>
            <a:off x="13160271"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9" name="object 19"/>
          <p:cNvSpPr/>
          <p:nvPr/>
        </p:nvSpPr>
        <p:spPr>
          <a:xfrm>
            <a:off x="13475814"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0" name="object 20"/>
          <p:cNvSpPr/>
          <p:nvPr/>
        </p:nvSpPr>
        <p:spPr>
          <a:xfrm>
            <a:off x="13475814"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1" name="object 21"/>
          <p:cNvSpPr/>
          <p:nvPr/>
        </p:nvSpPr>
        <p:spPr>
          <a:xfrm>
            <a:off x="13475814"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2" name="object 22"/>
          <p:cNvSpPr/>
          <p:nvPr/>
        </p:nvSpPr>
        <p:spPr>
          <a:xfrm>
            <a:off x="13791367"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3" name="object 23"/>
          <p:cNvSpPr/>
          <p:nvPr/>
        </p:nvSpPr>
        <p:spPr>
          <a:xfrm>
            <a:off x="13791367"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4" name="object 24"/>
          <p:cNvSpPr/>
          <p:nvPr/>
        </p:nvSpPr>
        <p:spPr>
          <a:xfrm>
            <a:off x="13791367"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5" name="object 25"/>
          <p:cNvSpPr/>
          <p:nvPr/>
        </p:nvSpPr>
        <p:spPr>
          <a:xfrm>
            <a:off x="14106921"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6" name="object 26"/>
          <p:cNvSpPr/>
          <p:nvPr/>
        </p:nvSpPr>
        <p:spPr>
          <a:xfrm>
            <a:off x="14106921"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7" name="object 27"/>
          <p:cNvSpPr/>
          <p:nvPr/>
        </p:nvSpPr>
        <p:spPr>
          <a:xfrm>
            <a:off x="14106921"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8" name="object 28"/>
          <p:cNvSpPr txBox="1"/>
          <p:nvPr/>
        </p:nvSpPr>
        <p:spPr>
          <a:xfrm>
            <a:off x="506730" y="2258434"/>
            <a:ext cx="14259733" cy="6311471"/>
          </a:xfrm>
          <a:prstGeom prst="rect">
            <a:avLst/>
          </a:prstGeom>
        </p:spPr>
        <p:txBody>
          <a:bodyPr vert="horz" wrap="square" lIns="0" tIns="12700" rIns="0" bIns="0" rtlCol="0">
            <a:spAutoFit/>
          </a:bodyPr>
          <a:lstStyle/>
          <a:p>
            <a:pPr marL="12700" marR="5080">
              <a:lnSpc>
                <a:spcPct val="114599"/>
              </a:lnSpc>
              <a:spcBef>
                <a:spcPts val="100"/>
              </a:spcBef>
            </a:pPr>
            <a:r>
              <a:rPr sz="2400" spc="40" dirty="0">
                <a:latin typeface="Lucida Sans Unicode"/>
                <a:cs typeface="Lucida Sans Unicode"/>
              </a:rPr>
              <a:t>Per </a:t>
            </a:r>
            <a:r>
              <a:rPr sz="2400" spc="95" dirty="0">
                <a:latin typeface="Lucida Sans Unicode"/>
                <a:cs typeface="Lucida Sans Unicode"/>
              </a:rPr>
              <a:t>la </a:t>
            </a:r>
            <a:r>
              <a:rPr sz="2400" spc="40" dirty="0">
                <a:latin typeface="Lucida Sans Unicode"/>
                <a:cs typeface="Lucida Sans Unicode"/>
              </a:rPr>
              <a:t>valutazione </a:t>
            </a:r>
            <a:r>
              <a:rPr sz="2400" spc="50" dirty="0">
                <a:latin typeface="Lucida Sans Unicode"/>
                <a:cs typeface="Lucida Sans Unicode"/>
              </a:rPr>
              <a:t>del </a:t>
            </a:r>
            <a:r>
              <a:rPr sz="2400" spc="40" dirty="0">
                <a:latin typeface="Lucida Sans Unicode"/>
                <a:cs typeface="Lucida Sans Unicode"/>
              </a:rPr>
              <a:t>Progetto </a:t>
            </a:r>
            <a:r>
              <a:rPr sz="2400" spc="-140" dirty="0">
                <a:latin typeface="Lucida Sans Unicode"/>
                <a:cs typeface="Lucida Sans Unicode"/>
              </a:rPr>
              <a:t>C.U.R.A., </a:t>
            </a:r>
            <a:r>
              <a:rPr sz="2400" spc="20" dirty="0">
                <a:latin typeface="Lucida Sans Unicode"/>
                <a:cs typeface="Lucida Sans Unicode"/>
              </a:rPr>
              <a:t>le </a:t>
            </a:r>
            <a:r>
              <a:rPr sz="2400" spc="85" dirty="0">
                <a:latin typeface="Lucida Sans Unicode"/>
                <a:cs typeface="Lucida Sans Unicode"/>
              </a:rPr>
              <a:t>cooperative </a:t>
            </a:r>
            <a:r>
              <a:rPr sz="2400" spc="-40" dirty="0">
                <a:latin typeface="Lucida Sans Unicode"/>
                <a:cs typeface="Lucida Sans Unicode"/>
              </a:rPr>
              <a:t>si </a:t>
            </a:r>
            <a:r>
              <a:rPr sz="2400" spc="105" dirty="0">
                <a:latin typeface="Lucida Sans Unicode"/>
                <a:cs typeface="Lucida Sans Unicode"/>
              </a:rPr>
              <a:t>avvarranno </a:t>
            </a:r>
            <a:r>
              <a:rPr sz="2400" spc="70" dirty="0">
                <a:latin typeface="Lucida Sans Unicode"/>
                <a:cs typeface="Lucida Sans Unicode"/>
              </a:rPr>
              <a:t>della </a:t>
            </a:r>
            <a:r>
              <a:rPr sz="2400" spc="45" dirty="0">
                <a:latin typeface="Lucida Sans Unicode"/>
                <a:cs typeface="Lucida Sans Unicode"/>
              </a:rPr>
              <a:t>collaborazione </a:t>
            </a:r>
            <a:r>
              <a:rPr sz="2400" dirty="0">
                <a:latin typeface="Lucida Sans Unicode"/>
                <a:cs typeface="Lucida Sans Unicode"/>
              </a:rPr>
              <a:t>di </a:t>
            </a:r>
            <a:r>
              <a:rPr sz="2400" spc="5" dirty="0">
                <a:latin typeface="Lucida Sans Unicode"/>
                <a:cs typeface="Lucida Sans Unicode"/>
              </a:rPr>
              <a:t> </a:t>
            </a:r>
            <a:r>
              <a:rPr lang="it-IT" sz="2400" spc="30" dirty="0">
                <a:latin typeface="Lucida Sans Unicode"/>
                <a:cs typeface="Lucida Sans Unicode"/>
              </a:rPr>
              <a:t>p</a:t>
            </a:r>
            <a:r>
              <a:rPr sz="2400" spc="30" dirty="0" err="1">
                <a:latin typeface="Lucida Sans Unicode"/>
                <a:cs typeface="Lucida Sans Unicode"/>
              </a:rPr>
              <a:t>ercorsi</a:t>
            </a:r>
            <a:r>
              <a:rPr sz="2400" spc="-114" dirty="0">
                <a:latin typeface="Lucida Sans Unicode"/>
                <a:cs typeface="Lucida Sans Unicode"/>
              </a:rPr>
              <a:t> </a:t>
            </a:r>
            <a:r>
              <a:rPr sz="2400" dirty="0">
                <a:latin typeface="Lucida Sans Unicode"/>
                <a:cs typeface="Lucida Sans Unicode"/>
              </a:rPr>
              <a:t>di</a:t>
            </a:r>
            <a:r>
              <a:rPr sz="2400" spc="-110" dirty="0">
                <a:latin typeface="Lucida Sans Unicode"/>
                <a:cs typeface="Lucida Sans Unicode"/>
              </a:rPr>
              <a:t> </a:t>
            </a:r>
            <a:r>
              <a:rPr lang="it-IT" sz="2400" spc="-110" dirty="0">
                <a:latin typeface="Lucida Sans Unicode"/>
                <a:cs typeface="Lucida Sans Unicode"/>
              </a:rPr>
              <a:t>S</a:t>
            </a:r>
            <a:r>
              <a:rPr sz="2400" spc="95" dirty="0" err="1">
                <a:latin typeface="Lucida Sans Unicode"/>
                <a:cs typeface="Lucida Sans Unicode"/>
              </a:rPr>
              <a:t>econdo</a:t>
            </a:r>
            <a:r>
              <a:rPr sz="2400" spc="-114" dirty="0">
                <a:latin typeface="Lucida Sans Unicode"/>
                <a:cs typeface="Lucida Sans Unicode"/>
              </a:rPr>
              <a:t> </a:t>
            </a:r>
            <a:r>
              <a:rPr lang="it-IT" sz="2400" spc="-114" dirty="0">
                <a:latin typeface="Lucida Sans Unicode"/>
                <a:cs typeface="Lucida Sans Unicode"/>
              </a:rPr>
              <a:t>W</a:t>
            </a:r>
            <a:r>
              <a:rPr sz="2400" spc="60" dirty="0" err="1">
                <a:latin typeface="Lucida Sans Unicode"/>
                <a:cs typeface="Lucida Sans Unicode"/>
              </a:rPr>
              <a:t>elfare</a:t>
            </a:r>
            <a:r>
              <a:rPr sz="2400" spc="40" dirty="0">
                <a:latin typeface="Lucida Sans Unicode"/>
                <a:cs typeface="Lucida Sans Unicode"/>
              </a:rPr>
              <a:t>:</a:t>
            </a:r>
            <a:r>
              <a:rPr sz="2400" spc="-114" dirty="0">
                <a:latin typeface="Lucida Sans Unicode"/>
                <a:cs typeface="Lucida Sans Unicode"/>
              </a:rPr>
              <a:t> </a:t>
            </a:r>
            <a:r>
              <a:rPr sz="2400" spc="45" dirty="0">
                <a:latin typeface="Lucida Sans Unicode"/>
                <a:cs typeface="Lucida Sans Unicode"/>
              </a:rPr>
              <a:t>un</a:t>
            </a:r>
            <a:r>
              <a:rPr sz="2400" spc="-110" dirty="0">
                <a:latin typeface="Lucida Sans Unicode"/>
                <a:cs typeface="Lucida Sans Unicode"/>
              </a:rPr>
              <a:t> </a:t>
            </a:r>
            <a:r>
              <a:rPr sz="2400" spc="40" dirty="0">
                <a:latin typeface="Lucida Sans Unicode"/>
                <a:cs typeface="Lucida Sans Unicode"/>
              </a:rPr>
              <a:t>laboratorio</a:t>
            </a:r>
            <a:r>
              <a:rPr sz="2400" spc="-110" dirty="0">
                <a:latin typeface="Lucida Sans Unicode"/>
                <a:cs typeface="Lucida Sans Unicode"/>
              </a:rPr>
              <a:t> </a:t>
            </a:r>
            <a:r>
              <a:rPr sz="2400" dirty="0">
                <a:latin typeface="Lucida Sans Unicode"/>
                <a:cs typeface="Lucida Sans Unicode"/>
              </a:rPr>
              <a:t>di</a:t>
            </a:r>
            <a:r>
              <a:rPr sz="2400" spc="-114" dirty="0">
                <a:latin typeface="Lucida Sans Unicode"/>
                <a:cs typeface="Lucida Sans Unicode"/>
              </a:rPr>
              <a:t> </a:t>
            </a:r>
            <a:r>
              <a:rPr sz="2400" spc="85" dirty="0">
                <a:latin typeface="Lucida Sans Unicode"/>
                <a:cs typeface="Lucida Sans Unicode"/>
              </a:rPr>
              <a:t>ricerca</a:t>
            </a:r>
            <a:r>
              <a:rPr sz="2400" spc="-110" dirty="0">
                <a:latin typeface="Lucida Sans Unicode"/>
                <a:cs typeface="Lucida Sans Unicode"/>
              </a:rPr>
              <a:t> </a:t>
            </a:r>
            <a:r>
              <a:rPr sz="2400" spc="140" dirty="0">
                <a:latin typeface="Lucida Sans Unicode"/>
                <a:cs typeface="Lucida Sans Unicode"/>
              </a:rPr>
              <a:t>che</a:t>
            </a:r>
            <a:r>
              <a:rPr sz="2400" spc="-110" dirty="0">
                <a:latin typeface="Lucida Sans Unicode"/>
                <a:cs typeface="Lucida Sans Unicode"/>
              </a:rPr>
              <a:t> </a:t>
            </a:r>
            <a:r>
              <a:rPr sz="2400" spc="100" dirty="0">
                <a:latin typeface="Lucida Sans Unicode"/>
                <a:cs typeface="Lucida Sans Unicode"/>
              </a:rPr>
              <a:t>dal</a:t>
            </a:r>
            <a:r>
              <a:rPr sz="2400" spc="-114" dirty="0">
                <a:latin typeface="Lucida Sans Unicode"/>
                <a:cs typeface="Lucida Sans Unicode"/>
              </a:rPr>
              <a:t> </a:t>
            </a:r>
            <a:r>
              <a:rPr sz="2400" spc="-415" dirty="0">
                <a:latin typeface="Lucida Sans Unicode"/>
                <a:cs typeface="Lucida Sans Unicode"/>
              </a:rPr>
              <a:t>2011 </a:t>
            </a:r>
            <a:r>
              <a:rPr sz="2400" spc="-409" dirty="0">
                <a:latin typeface="Lucida Sans Unicode"/>
                <a:cs typeface="Lucida Sans Unicode"/>
              </a:rPr>
              <a:t> </a:t>
            </a:r>
            <a:r>
              <a:rPr sz="2400" spc="150" dirty="0">
                <a:latin typeface="Lucida Sans Unicode"/>
                <a:cs typeface="Lucida Sans Unicode"/>
              </a:rPr>
              <a:t>è</a:t>
            </a:r>
            <a:r>
              <a:rPr sz="2400" spc="-114" dirty="0">
                <a:latin typeface="Lucida Sans Unicode"/>
                <a:cs typeface="Lucida Sans Unicode"/>
              </a:rPr>
              <a:t> </a:t>
            </a:r>
            <a:r>
              <a:rPr sz="2400" spc="95" dirty="0">
                <a:latin typeface="Lucida Sans Unicode"/>
                <a:cs typeface="Lucida Sans Unicode"/>
              </a:rPr>
              <a:t>impegnato</a:t>
            </a:r>
            <a:r>
              <a:rPr sz="2400" spc="-110" dirty="0">
                <a:latin typeface="Lucida Sans Unicode"/>
                <a:cs typeface="Lucida Sans Unicode"/>
              </a:rPr>
              <a:t> </a:t>
            </a:r>
            <a:r>
              <a:rPr sz="2400" spc="200" dirty="0">
                <a:latin typeface="Lucida Sans Unicode"/>
                <a:cs typeface="Lucida Sans Unicode"/>
              </a:rPr>
              <a:t>ad</a:t>
            </a:r>
            <a:r>
              <a:rPr sz="2400" spc="-110" dirty="0">
                <a:latin typeface="Lucida Sans Unicode"/>
                <a:cs typeface="Lucida Sans Unicode"/>
              </a:rPr>
              <a:t> </a:t>
            </a:r>
            <a:r>
              <a:rPr sz="2400" spc="95" dirty="0">
                <a:latin typeface="Lucida Sans Unicode"/>
                <a:cs typeface="Lucida Sans Unicode"/>
              </a:rPr>
              <a:t>ampliare</a:t>
            </a:r>
            <a:r>
              <a:rPr sz="2400" spc="-110" dirty="0">
                <a:latin typeface="Lucida Sans Unicode"/>
                <a:cs typeface="Lucida Sans Unicode"/>
              </a:rPr>
              <a:t> </a:t>
            </a:r>
            <a:r>
              <a:rPr sz="2400" spc="150" dirty="0">
                <a:latin typeface="Lucida Sans Unicode"/>
                <a:cs typeface="Lucida Sans Unicode"/>
              </a:rPr>
              <a:t>e</a:t>
            </a:r>
            <a:r>
              <a:rPr sz="2400" spc="-110" dirty="0">
                <a:latin typeface="Lucida Sans Unicode"/>
                <a:cs typeface="Lucida Sans Unicode"/>
              </a:rPr>
              <a:t> </a:t>
            </a:r>
            <a:r>
              <a:rPr sz="2400" spc="25" dirty="0">
                <a:latin typeface="Lucida Sans Unicode"/>
                <a:cs typeface="Lucida Sans Unicode"/>
              </a:rPr>
              <a:t>diffondere</a:t>
            </a:r>
            <a:r>
              <a:rPr sz="2400" spc="-110" dirty="0">
                <a:latin typeface="Lucida Sans Unicode"/>
                <a:cs typeface="Lucida Sans Unicode"/>
              </a:rPr>
              <a:t> </a:t>
            </a:r>
            <a:r>
              <a:rPr sz="2400" spc="-105" dirty="0">
                <a:latin typeface="Lucida Sans Unicode"/>
                <a:cs typeface="Lucida Sans Unicode"/>
              </a:rPr>
              <a:t>il</a:t>
            </a:r>
            <a:r>
              <a:rPr sz="2400" spc="-110" dirty="0">
                <a:latin typeface="Lucida Sans Unicode"/>
                <a:cs typeface="Lucida Sans Unicode"/>
              </a:rPr>
              <a:t> </a:t>
            </a:r>
            <a:r>
              <a:rPr sz="2400" spc="30" dirty="0">
                <a:latin typeface="Lucida Sans Unicode"/>
                <a:cs typeface="Lucida Sans Unicode"/>
              </a:rPr>
              <a:t>dibattito</a:t>
            </a:r>
            <a:r>
              <a:rPr sz="2400" spc="-110" dirty="0">
                <a:latin typeface="Lucida Sans Unicode"/>
                <a:cs typeface="Lucida Sans Unicode"/>
              </a:rPr>
              <a:t> </a:t>
            </a:r>
            <a:r>
              <a:rPr sz="2400" spc="-10" dirty="0">
                <a:latin typeface="Lucida Sans Unicode"/>
                <a:cs typeface="Lucida Sans Unicode"/>
              </a:rPr>
              <a:t>sui</a:t>
            </a:r>
            <a:r>
              <a:rPr sz="2400" spc="-110" dirty="0">
                <a:latin typeface="Lucida Sans Unicode"/>
                <a:cs typeface="Lucida Sans Unicode"/>
              </a:rPr>
              <a:t> </a:t>
            </a:r>
            <a:r>
              <a:rPr sz="2400" spc="120" dirty="0">
                <a:latin typeface="Lucida Sans Unicode"/>
                <a:cs typeface="Lucida Sans Unicode"/>
              </a:rPr>
              <a:t>cambiamenti</a:t>
            </a:r>
            <a:r>
              <a:rPr sz="2400" spc="-110" dirty="0">
                <a:latin typeface="Lucida Sans Unicode"/>
                <a:cs typeface="Lucida Sans Unicode"/>
              </a:rPr>
              <a:t> </a:t>
            </a:r>
            <a:r>
              <a:rPr sz="2400" spc="-30" dirty="0">
                <a:latin typeface="Lucida Sans Unicode"/>
                <a:cs typeface="Lucida Sans Unicode"/>
              </a:rPr>
              <a:t>in</a:t>
            </a:r>
            <a:r>
              <a:rPr sz="2400" spc="-114" dirty="0">
                <a:latin typeface="Lucida Sans Unicode"/>
                <a:cs typeface="Lucida Sans Unicode"/>
              </a:rPr>
              <a:t> </a:t>
            </a:r>
            <a:r>
              <a:rPr sz="2400" spc="75" dirty="0">
                <a:latin typeface="Lucida Sans Unicode"/>
                <a:cs typeface="Lucida Sans Unicode"/>
              </a:rPr>
              <a:t>atto</a:t>
            </a:r>
            <a:r>
              <a:rPr sz="2400" spc="-110" dirty="0">
                <a:latin typeface="Lucida Sans Unicode"/>
                <a:cs typeface="Lucida Sans Unicode"/>
              </a:rPr>
              <a:t> </a:t>
            </a:r>
            <a:r>
              <a:rPr sz="2400" spc="30" dirty="0" err="1">
                <a:latin typeface="Lucida Sans Unicode"/>
                <a:cs typeface="Lucida Sans Unicode"/>
              </a:rPr>
              <a:t>nel</a:t>
            </a:r>
            <a:r>
              <a:rPr sz="2400" spc="-110" dirty="0">
                <a:latin typeface="Lucida Sans Unicode"/>
                <a:cs typeface="Lucida Sans Unicode"/>
              </a:rPr>
              <a:t> </a:t>
            </a:r>
            <a:r>
              <a:rPr lang="it-IT" sz="2400" spc="60" dirty="0">
                <a:latin typeface="Lucida Sans Unicode"/>
                <a:cs typeface="Lucida Sans Unicode"/>
              </a:rPr>
              <a:t>w</a:t>
            </a:r>
            <a:r>
              <a:rPr sz="2400" spc="60" dirty="0" err="1">
                <a:latin typeface="Lucida Sans Unicode"/>
                <a:cs typeface="Lucida Sans Unicode"/>
              </a:rPr>
              <a:t>elfare</a:t>
            </a:r>
            <a:r>
              <a:rPr sz="2400" spc="-110" dirty="0">
                <a:latin typeface="Lucida Sans Unicode"/>
                <a:cs typeface="Lucida Sans Unicode"/>
              </a:rPr>
              <a:t> </a:t>
            </a:r>
            <a:r>
              <a:rPr lang="it-IT" sz="2400" spc="10" dirty="0">
                <a:latin typeface="Lucida Sans Unicode"/>
                <a:cs typeface="Lucida Sans Unicode"/>
              </a:rPr>
              <a:t>i</a:t>
            </a:r>
            <a:r>
              <a:rPr sz="2400" spc="10" dirty="0" err="1">
                <a:latin typeface="Lucida Sans Unicode"/>
                <a:cs typeface="Lucida Sans Unicode"/>
              </a:rPr>
              <a:t>taliano</a:t>
            </a:r>
            <a:r>
              <a:rPr sz="2400" spc="10" dirty="0">
                <a:latin typeface="Lucida Sans Unicode"/>
                <a:cs typeface="Lucida Sans Unicode"/>
              </a:rPr>
              <a:t>.</a:t>
            </a:r>
            <a:endParaRPr lang="it-IT" sz="2400" spc="10" dirty="0">
              <a:latin typeface="Lucida Sans Unicode"/>
              <a:cs typeface="Lucida Sans Unicode"/>
            </a:endParaRPr>
          </a:p>
          <a:p>
            <a:pPr marL="12700" marR="5080">
              <a:lnSpc>
                <a:spcPct val="114599"/>
              </a:lnSpc>
              <a:spcBef>
                <a:spcPts val="100"/>
              </a:spcBef>
            </a:pPr>
            <a:r>
              <a:rPr sz="2400" spc="10" dirty="0">
                <a:latin typeface="Lucida Sans Unicode"/>
                <a:cs typeface="Lucida Sans Unicode"/>
              </a:rPr>
              <a:t> </a:t>
            </a:r>
            <a:r>
              <a:rPr sz="2400" spc="-745" dirty="0">
                <a:latin typeface="Lucida Sans Unicode"/>
                <a:cs typeface="Lucida Sans Unicode"/>
              </a:rPr>
              <a:t> </a:t>
            </a:r>
            <a:endParaRPr lang="it-IT" sz="2400" spc="-745" dirty="0">
              <a:latin typeface="Lucida Sans Unicode"/>
              <a:cs typeface="Lucida Sans Unicode"/>
            </a:endParaRPr>
          </a:p>
          <a:p>
            <a:pPr marL="12700" marR="5080">
              <a:lnSpc>
                <a:spcPct val="114599"/>
              </a:lnSpc>
              <a:spcBef>
                <a:spcPts val="100"/>
              </a:spcBef>
            </a:pPr>
            <a:r>
              <a:rPr sz="2400" spc="25" dirty="0">
                <a:latin typeface="Lucida Sans Unicode"/>
                <a:cs typeface="Lucida Sans Unicode"/>
              </a:rPr>
              <a:t>La</a:t>
            </a:r>
            <a:r>
              <a:rPr sz="2400" spc="-114" dirty="0">
                <a:latin typeface="Lucida Sans Unicode"/>
                <a:cs typeface="Lucida Sans Unicode"/>
              </a:rPr>
              <a:t> </a:t>
            </a:r>
            <a:r>
              <a:rPr sz="2400" spc="40" dirty="0">
                <a:latin typeface="Lucida Sans Unicode"/>
                <a:cs typeface="Lucida Sans Unicode"/>
              </a:rPr>
              <a:t>valutazione</a:t>
            </a:r>
            <a:r>
              <a:rPr sz="2400" spc="-110" dirty="0">
                <a:latin typeface="Lucida Sans Unicode"/>
                <a:cs typeface="Lucida Sans Unicode"/>
              </a:rPr>
              <a:t> </a:t>
            </a:r>
            <a:r>
              <a:rPr sz="2400" spc="35" dirty="0">
                <a:latin typeface="Lucida Sans Unicode"/>
                <a:cs typeface="Lucida Sans Unicode"/>
              </a:rPr>
              <a:t>degli</a:t>
            </a:r>
            <a:r>
              <a:rPr sz="2400" spc="-114" dirty="0">
                <a:latin typeface="Lucida Sans Unicode"/>
                <a:cs typeface="Lucida Sans Unicode"/>
              </a:rPr>
              <a:t> </a:t>
            </a:r>
            <a:r>
              <a:rPr sz="2400" b="1" spc="50" dirty="0">
                <a:latin typeface="Lucida Sans Unicode"/>
                <a:cs typeface="Lucida Sans Unicode"/>
              </a:rPr>
              <a:t>“impatti</a:t>
            </a:r>
            <a:r>
              <a:rPr sz="2400" b="1" spc="-110" dirty="0">
                <a:latin typeface="Lucida Sans Unicode"/>
                <a:cs typeface="Lucida Sans Unicode"/>
              </a:rPr>
              <a:t> </a:t>
            </a:r>
            <a:r>
              <a:rPr sz="2400" b="1" spc="-10" dirty="0">
                <a:latin typeface="Lucida Sans Unicode"/>
                <a:cs typeface="Lucida Sans Unicode"/>
              </a:rPr>
              <a:t>diretti”</a:t>
            </a:r>
            <a:r>
              <a:rPr sz="2400" b="1" spc="-114" dirty="0">
                <a:latin typeface="Lucida Sans Unicode"/>
                <a:cs typeface="Lucida Sans Unicode"/>
              </a:rPr>
              <a:t> </a:t>
            </a:r>
            <a:r>
              <a:rPr sz="2400" spc="-40" dirty="0">
                <a:latin typeface="Lucida Sans Unicode"/>
                <a:cs typeface="Lucida Sans Unicode"/>
              </a:rPr>
              <a:t>si</a:t>
            </a:r>
            <a:r>
              <a:rPr sz="2400" spc="-110" dirty="0">
                <a:latin typeface="Lucida Sans Unicode"/>
                <a:cs typeface="Lucida Sans Unicode"/>
              </a:rPr>
              <a:t> </a:t>
            </a:r>
            <a:r>
              <a:rPr sz="2400" spc="90" dirty="0" err="1">
                <a:latin typeface="Lucida Sans Unicode"/>
                <a:cs typeface="Lucida Sans Unicode"/>
              </a:rPr>
              <a:t>concentrerà</a:t>
            </a:r>
            <a:r>
              <a:rPr sz="2400" spc="-110" dirty="0">
                <a:latin typeface="Lucida Sans Unicode"/>
                <a:cs typeface="Lucida Sans Unicode"/>
              </a:rPr>
              <a:t> </a:t>
            </a:r>
            <a:r>
              <a:rPr lang="it-IT" sz="2400" spc="-110" dirty="0">
                <a:latin typeface="Lucida Sans Unicode"/>
                <a:cs typeface="Lucida Sans Unicode"/>
              </a:rPr>
              <a:t>s</a:t>
            </a:r>
            <a:r>
              <a:rPr sz="2400" spc="35" dirty="0">
                <a:latin typeface="Lucida Sans Unicode"/>
                <a:cs typeface="Lucida Sans Unicode"/>
              </a:rPr>
              <a:t>u</a:t>
            </a:r>
            <a:r>
              <a:rPr sz="2400" spc="-114" dirty="0">
                <a:latin typeface="Lucida Sans Unicode"/>
                <a:cs typeface="Lucida Sans Unicode"/>
              </a:rPr>
              <a:t> </a:t>
            </a:r>
            <a:r>
              <a:rPr sz="2400" spc="85" dirty="0">
                <a:latin typeface="Lucida Sans Unicode"/>
                <a:cs typeface="Lucida Sans Unicode"/>
              </a:rPr>
              <a:t>quanto</a:t>
            </a:r>
            <a:r>
              <a:rPr sz="2400" spc="-110" dirty="0">
                <a:latin typeface="Lucida Sans Unicode"/>
                <a:cs typeface="Lucida Sans Unicode"/>
              </a:rPr>
              <a:t> </a:t>
            </a:r>
            <a:r>
              <a:rPr sz="2400" spc="95" dirty="0">
                <a:latin typeface="Lucida Sans Unicode"/>
                <a:cs typeface="Lucida Sans Unicode"/>
              </a:rPr>
              <a:t>la</a:t>
            </a:r>
            <a:r>
              <a:rPr sz="2400" spc="-114" dirty="0">
                <a:latin typeface="Lucida Sans Unicode"/>
                <a:cs typeface="Lucida Sans Unicode"/>
              </a:rPr>
              <a:t> </a:t>
            </a:r>
            <a:r>
              <a:rPr sz="2400" spc="35" dirty="0">
                <a:latin typeface="Lucida Sans Unicode"/>
                <a:cs typeface="Lucida Sans Unicode"/>
              </a:rPr>
              <a:t>progettazione</a:t>
            </a:r>
            <a:r>
              <a:rPr sz="2400" spc="-110" dirty="0">
                <a:latin typeface="Lucida Sans Unicode"/>
                <a:cs typeface="Lucida Sans Unicode"/>
              </a:rPr>
              <a:t> </a:t>
            </a:r>
            <a:r>
              <a:rPr sz="2400" spc="140" dirty="0">
                <a:latin typeface="Lucida Sans Unicode"/>
                <a:cs typeface="Lucida Sans Unicode"/>
              </a:rPr>
              <a:t>abbia </a:t>
            </a:r>
            <a:r>
              <a:rPr sz="2400" spc="-745" dirty="0">
                <a:latin typeface="Lucida Sans Unicode"/>
                <a:cs typeface="Lucida Sans Unicode"/>
              </a:rPr>
              <a:t> </a:t>
            </a:r>
            <a:r>
              <a:rPr sz="2400" spc="35" dirty="0">
                <a:latin typeface="Lucida Sans Unicode"/>
                <a:cs typeface="Lucida Sans Unicode"/>
              </a:rPr>
              <a:t>migliorato</a:t>
            </a:r>
            <a:r>
              <a:rPr sz="2400" spc="-114" dirty="0">
                <a:latin typeface="Lucida Sans Unicode"/>
                <a:cs typeface="Lucida Sans Unicode"/>
              </a:rPr>
              <a:t> </a:t>
            </a:r>
            <a:r>
              <a:rPr sz="2400" spc="95" dirty="0">
                <a:latin typeface="Lucida Sans Unicode"/>
                <a:cs typeface="Lucida Sans Unicode"/>
              </a:rPr>
              <a:t>la</a:t>
            </a:r>
            <a:r>
              <a:rPr sz="2400" spc="-114" dirty="0">
                <a:latin typeface="Lucida Sans Unicode"/>
                <a:cs typeface="Lucida Sans Unicode"/>
              </a:rPr>
              <a:t> </a:t>
            </a:r>
            <a:r>
              <a:rPr sz="2400" spc="20" dirty="0">
                <a:latin typeface="Lucida Sans Unicode"/>
                <a:cs typeface="Lucida Sans Unicode"/>
              </a:rPr>
              <a:t>condizione</a:t>
            </a:r>
            <a:r>
              <a:rPr sz="2400" spc="-114" dirty="0">
                <a:latin typeface="Lucida Sans Unicode"/>
                <a:cs typeface="Lucida Sans Unicode"/>
              </a:rPr>
              <a:t> </a:t>
            </a:r>
            <a:r>
              <a:rPr sz="2400" dirty="0">
                <a:latin typeface="Lucida Sans Unicode"/>
                <a:cs typeface="Lucida Sans Unicode"/>
              </a:rPr>
              <a:t>di</a:t>
            </a:r>
            <a:r>
              <a:rPr sz="2400" spc="-114" dirty="0">
                <a:latin typeface="Lucida Sans Unicode"/>
                <a:cs typeface="Lucida Sans Unicode"/>
              </a:rPr>
              <a:t> </a:t>
            </a:r>
            <a:r>
              <a:rPr sz="2400" u="sng" spc="65" dirty="0">
                <a:latin typeface="Lucida Sans Unicode"/>
                <a:cs typeface="Lucida Sans Unicode"/>
              </a:rPr>
              <a:t>salute</a:t>
            </a:r>
            <a:r>
              <a:rPr sz="2400" u="sng" spc="-114" dirty="0">
                <a:latin typeface="Lucida Sans Unicode"/>
                <a:cs typeface="Lucida Sans Unicode"/>
              </a:rPr>
              <a:t> </a:t>
            </a:r>
            <a:r>
              <a:rPr sz="2400" u="sng" spc="150" dirty="0">
                <a:latin typeface="Lucida Sans Unicode"/>
                <a:cs typeface="Lucida Sans Unicode"/>
              </a:rPr>
              <a:t>e</a:t>
            </a:r>
            <a:r>
              <a:rPr sz="2400" u="sng" spc="-114" dirty="0">
                <a:latin typeface="Lucida Sans Unicode"/>
                <a:cs typeface="Lucida Sans Unicode"/>
              </a:rPr>
              <a:t> </a:t>
            </a:r>
            <a:r>
              <a:rPr sz="2400" u="sng" spc="80" dirty="0">
                <a:latin typeface="Lucida Sans Unicode"/>
                <a:cs typeface="Lucida Sans Unicode"/>
              </a:rPr>
              <a:t>benessere</a:t>
            </a:r>
            <a:r>
              <a:rPr sz="2400" u="sng" spc="-114" dirty="0">
                <a:latin typeface="Lucida Sans Unicode"/>
                <a:cs typeface="Lucida Sans Unicode"/>
              </a:rPr>
              <a:t> </a:t>
            </a:r>
            <a:r>
              <a:rPr sz="2400" spc="35" dirty="0">
                <a:latin typeface="Lucida Sans Unicode"/>
                <a:cs typeface="Lucida Sans Unicode"/>
              </a:rPr>
              <a:t>degli</a:t>
            </a:r>
            <a:r>
              <a:rPr sz="2400" spc="-114" dirty="0">
                <a:latin typeface="Lucida Sans Unicode"/>
                <a:cs typeface="Lucida Sans Unicode"/>
              </a:rPr>
              <a:t> </a:t>
            </a:r>
            <a:r>
              <a:rPr sz="2400" spc="25" dirty="0">
                <a:latin typeface="Lucida Sans Unicode"/>
                <a:cs typeface="Lucida Sans Unicode"/>
              </a:rPr>
              <a:t>anziani</a:t>
            </a:r>
            <a:r>
              <a:rPr sz="2400" spc="-114" dirty="0">
                <a:latin typeface="Lucida Sans Unicode"/>
                <a:cs typeface="Lucida Sans Unicode"/>
              </a:rPr>
              <a:t> </a:t>
            </a:r>
            <a:r>
              <a:rPr sz="2400" spc="260" dirty="0">
                <a:latin typeface="Lucida Sans Unicode"/>
                <a:cs typeface="Lucida Sans Unicode"/>
              </a:rPr>
              <a:t>ma</a:t>
            </a:r>
            <a:r>
              <a:rPr sz="2400" spc="-114" dirty="0">
                <a:latin typeface="Lucida Sans Unicode"/>
                <a:cs typeface="Lucida Sans Unicode"/>
              </a:rPr>
              <a:t> </a:t>
            </a:r>
            <a:r>
              <a:rPr sz="2400" spc="150" dirty="0">
                <a:latin typeface="Lucida Sans Unicode"/>
                <a:cs typeface="Lucida Sans Unicode"/>
              </a:rPr>
              <a:t>anche</a:t>
            </a:r>
            <a:r>
              <a:rPr sz="2400" spc="-114" dirty="0">
                <a:latin typeface="Lucida Sans Unicode"/>
                <a:cs typeface="Lucida Sans Unicode"/>
              </a:rPr>
              <a:t> </a:t>
            </a:r>
            <a:r>
              <a:rPr sz="2400" spc="35" dirty="0">
                <a:latin typeface="Lucida Sans Unicode"/>
                <a:cs typeface="Lucida Sans Unicode"/>
              </a:rPr>
              <a:t>su</a:t>
            </a:r>
            <a:r>
              <a:rPr sz="2400" spc="-114" dirty="0">
                <a:latin typeface="Lucida Sans Unicode"/>
                <a:cs typeface="Lucida Sans Unicode"/>
              </a:rPr>
              <a:t> </a:t>
            </a:r>
            <a:r>
              <a:rPr sz="2400" spc="85" dirty="0">
                <a:latin typeface="Lucida Sans Unicode"/>
                <a:cs typeface="Lucida Sans Unicode"/>
              </a:rPr>
              <a:t>quanto</a:t>
            </a:r>
            <a:r>
              <a:rPr sz="2400" spc="-114" dirty="0">
                <a:latin typeface="Lucida Sans Unicode"/>
                <a:cs typeface="Lucida Sans Unicode"/>
              </a:rPr>
              <a:t> </a:t>
            </a:r>
            <a:r>
              <a:rPr sz="2400" spc="95" dirty="0">
                <a:latin typeface="Lucida Sans Unicode"/>
                <a:cs typeface="Lucida Sans Unicode"/>
              </a:rPr>
              <a:t>la</a:t>
            </a:r>
            <a:r>
              <a:rPr sz="2400" spc="-114" dirty="0">
                <a:latin typeface="Lucida Sans Unicode"/>
                <a:cs typeface="Lucida Sans Unicode"/>
              </a:rPr>
              <a:t> </a:t>
            </a:r>
            <a:r>
              <a:rPr sz="2400" spc="105" dirty="0">
                <a:latin typeface="Lucida Sans Unicode"/>
                <a:cs typeface="Lucida Sans Unicode"/>
              </a:rPr>
              <a:t>domotica </a:t>
            </a:r>
            <a:r>
              <a:rPr sz="2400" spc="-745" dirty="0">
                <a:latin typeface="Lucida Sans Unicode"/>
                <a:cs typeface="Lucida Sans Unicode"/>
              </a:rPr>
              <a:t> </a:t>
            </a:r>
            <a:r>
              <a:rPr sz="2400" spc="105" dirty="0">
                <a:latin typeface="Lucida Sans Unicode"/>
                <a:cs typeface="Lucida Sans Unicode"/>
              </a:rPr>
              <a:t>ambientale </a:t>
            </a:r>
            <a:r>
              <a:rPr sz="2400" spc="140" dirty="0">
                <a:latin typeface="Lucida Sans Unicode"/>
                <a:cs typeface="Lucida Sans Unicode"/>
              </a:rPr>
              <a:t>abbia </a:t>
            </a:r>
            <a:r>
              <a:rPr sz="2400" spc="15" dirty="0">
                <a:latin typeface="Lucida Sans Unicode"/>
                <a:cs typeface="Lucida Sans Unicode"/>
              </a:rPr>
              <a:t>contribuito </a:t>
            </a:r>
            <a:r>
              <a:rPr sz="2400" spc="200" dirty="0">
                <a:latin typeface="Lucida Sans Unicode"/>
                <a:cs typeface="Lucida Sans Unicode"/>
              </a:rPr>
              <a:t>ad </a:t>
            </a:r>
            <a:r>
              <a:rPr sz="2400" spc="125" dirty="0">
                <a:latin typeface="Lucida Sans Unicode"/>
                <a:cs typeface="Lucida Sans Unicode"/>
              </a:rPr>
              <a:t>accrescere </a:t>
            </a:r>
            <a:r>
              <a:rPr sz="2400" spc="-105" dirty="0">
                <a:latin typeface="Lucida Sans Unicode"/>
                <a:cs typeface="Lucida Sans Unicode"/>
              </a:rPr>
              <a:t>il </a:t>
            </a:r>
            <a:r>
              <a:rPr sz="2400" spc="-20" dirty="0">
                <a:latin typeface="Lucida Sans Unicode"/>
                <a:cs typeface="Lucida Sans Unicode"/>
              </a:rPr>
              <a:t>loro </a:t>
            </a:r>
            <a:r>
              <a:rPr sz="2400" u="sng" spc="60" dirty="0">
                <a:latin typeface="Lucida Sans Unicode"/>
                <a:cs typeface="Lucida Sans Unicode"/>
              </a:rPr>
              <a:t>senso </a:t>
            </a:r>
            <a:r>
              <a:rPr sz="2400" u="sng" dirty="0">
                <a:latin typeface="Lucida Sans Unicode"/>
                <a:cs typeface="Lucida Sans Unicode"/>
              </a:rPr>
              <a:t>di </a:t>
            </a:r>
            <a:r>
              <a:rPr sz="2400" u="sng" spc="-5" dirty="0">
                <a:latin typeface="Lucida Sans Unicode"/>
                <a:cs typeface="Lucida Sans Unicode"/>
              </a:rPr>
              <a:t>sicurezza </a:t>
            </a:r>
            <a:r>
              <a:rPr sz="2400" spc="100" dirty="0">
                <a:latin typeface="Lucida Sans Unicode"/>
                <a:cs typeface="Lucida Sans Unicode"/>
              </a:rPr>
              <a:t>garantendone </a:t>
            </a:r>
            <a:r>
              <a:rPr sz="2400" spc="15" dirty="0">
                <a:latin typeface="Lucida Sans Unicode"/>
                <a:cs typeface="Lucida Sans Unicode"/>
              </a:rPr>
              <a:t>quindi </a:t>
            </a:r>
            <a:r>
              <a:rPr sz="2400" spc="20" dirty="0">
                <a:latin typeface="Lucida Sans Unicode"/>
                <a:cs typeface="Lucida Sans Unicode"/>
              </a:rPr>
              <a:t> </a:t>
            </a:r>
            <a:r>
              <a:rPr sz="2400" spc="-105" dirty="0">
                <a:latin typeface="Lucida Sans Unicode"/>
                <a:cs typeface="Lucida Sans Unicode"/>
              </a:rPr>
              <a:t>l</a:t>
            </a:r>
            <a:r>
              <a:rPr sz="2400" spc="-235" dirty="0">
                <a:latin typeface="Lucida Sans Unicode"/>
                <a:cs typeface="Lucida Sans Unicode"/>
              </a:rPr>
              <a:t>’</a:t>
            </a:r>
            <a:r>
              <a:rPr sz="2400" spc="295" dirty="0">
                <a:latin typeface="Lucida Sans Unicode"/>
                <a:cs typeface="Lucida Sans Unicode"/>
              </a:rPr>
              <a:t>a</a:t>
            </a:r>
            <a:r>
              <a:rPr sz="2400" spc="45" dirty="0">
                <a:latin typeface="Lucida Sans Unicode"/>
                <a:cs typeface="Lucida Sans Unicode"/>
              </a:rPr>
              <a:t>u</a:t>
            </a:r>
            <a:r>
              <a:rPr sz="2400" spc="-25" dirty="0">
                <a:latin typeface="Lucida Sans Unicode"/>
                <a:cs typeface="Lucida Sans Unicode"/>
              </a:rPr>
              <a:t>t</a:t>
            </a:r>
            <a:r>
              <a:rPr sz="2400" spc="60" dirty="0">
                <a:latin typeface="Lucida Sans Unicode"/>
                <a:cs typeface="Lucida Sans Unicode"/>
              </a:rPr>
              <a:t>o</a:t>
            </a:r>
            <a:r>
              <a:rPr sz="2400" spc="45" dirty="0">
                <a:latin typeface="Lucida Sans Unicode"/>
                <a:cs typeface="Lucida Sans Unicode"/>
              </a:rPr>
              <a:t>n</a:t>
            </a:r>
            <a:r>
              <a:rPr sz="2400" spc="60" dirty="0">
                <a:latin typeface="Lucida Sans Unicode"/>
                <a:cs typeface="Lucida Sans Unicode"/>
              </a:rPr>
              <a:t>o</a:t>
            </a:r>
            <a:r>
              <a:rPr sz="2400" spc="229" dirty="0">
                <a:latin typeface="Lucida Sans Unicode"/>
                <a:cs typeface="Lucida Sans Unicode"/>
              </a:rPr>
              <a:t>m</a:t>
            </a:r>
            <a:r>
              <a:rPr sz="2400" spc="-105" dirty="0">
                <a:latin typeface="Lucida Sans Unicode"/>
                <a:cs typeface="Lucida Sans Unicode"/>
              </a:rPr>
              <a:t>i</a:t>
            </a:r>
            <a:r>
              <a:rPr sz="2400" spc="295" dirty="0">
                <a:latin typeface="Lucida Sans Unicode"/>
                <a:cs typeface="Lucida Sans Unicode"/>
              </a:rPr>
              <a:t>a</a:t>
            </a:r>
            <a:r>
              <a:rPr sz="2400" spc="-120" dirty="0">
                <a:latin typeface="Lucida Sans Unicode"/>
                <a:cs typeface="Lucida Sans Unicode"/>
              </a:rPr>
              <a:t> </a:t>
            </a:r>
            <a:r>
              <a:rPr sz="2400" spc="150" dirty="0">
                <a:latin typeface="Lucida Sans Unicode"/>
                <a:cs typeface="Lucida Sans Unicode"/>
              </a:rPr>
              <a:t>e</a:t>
            </a:r>
            <a:r>
              <a:rPr sz="2400" spc="-120" dirty="0">
                <a:latin typeface="Lucida Sans Unicode"/>
                <a:cs typeface="Lucida Sans Unicode"/>
              </a:rPr>
              <a:t> </a:t>
            </a:r>
            <a:r>
              <a:rPr sz="2400" spc="-105" dirty="0">
                <a:latin typeface="Lucida Sans Unicode"/>
                <a:cs typeface="Lucida Sans Unicode"/>
              </a:rPr>
              <a:t>l</a:t>
            </a:r>
            <a:r>
              <a:rPr sz="2400" spc="295" dirty="0">
                <a:latin typeface="Lucida Sans Unicode"/>
                <a:cs typeface="Lucida Sans Unicode"/>
              </a:rPr>
              <a:t>a</a:t>
            </a:r>
            <a:r>
              <a:rPr sz="2400" spc="-120" dirty="0">
                <a:latin typeface="Lucida Sans Unicode"/>
                <a:cs typeface="Lucida Sans Unicode"/>
              </a:rPr>
              <a:t> </a:t>
            </a:r>
            <a:r>
              <a:rPr sz="2400" spc="110" dirty="0">
                <a:latin typeface="Lucida Sans Unicode"/>
                <a:cs typeface="Lucida Sans Unicode"/>
              </a:rPr>
              <a:t>p</a:t>
            </a:r>
            <a:r>
              <a:rPr sz="2400" spc="150" dirty="0">
                <a:latin typeface="Lucida Sans Unicode"/>
                <a:cs typeface="Lucida Sans Unicode"/>
              </a:rPr>
              <a:t>e</a:t>
            </a:r>
            <a:r>
              <a:rPr sz="2400" spc="-90" dirty="0">
                <a:latin typeface="Lucida Sans Unicode"/>
                <a:cs typeface="Lucida Sans Unicode"/>
              </a:rPr>
              <a:t>r</a:t>
            </a:r>
            <a:r>
              <a:rPr sz="2400" spc="229" dirty="0">
                <a:latin typeface="Lucida Sans Unicode"/>
                <a:cs typeface="Lucida Sans Unicode"/>
              </a:rPr>
              <a:t>m</a:t>
            </a:r>
            <a:r>
              <a:rPr sz="2400" spc="295" dirty="0">
                <a:latin typeface="Lucida Sans Unicode"/>
                <a:cs typeface="Lucida Sans Unicode"/>
              </a:rPr>
              <a:t>a</a:t>
            </a:r>
            <a:r>
              <a:rPr sz="2400" spc="45" dirty="0">
                <a:latin typeface="Lucida Sans Unicode"/>
                <a:cs typeface="Lucida Sans Unicode"/>
              </a:rPr>
              <a:t>n</a:t>
            </a:r>
            <a:r>
              <a:rPr sz="2400" spc="150" dirty="0">
                <a:latin typeface="Lucida Sans Unicode"/>
                <a:cs typeface="Lucida Sans Unicode"/>
              </a:rPr>
              <a:t>e</a:t>
            </a:r>
            <a:r>
              <a:rPr sz="2400" spc="45" dirty="0">
                <a:latin typeface="Lucida Sans Unicode"/>
                <a:cs typeface="Lucida Sans Unicode"/>
              </a:rPr>
              <a:t>n</a:t>
            </a:r>
            <a:r>
              <a:rPr sz="2400" spc="-285" dirty="0">
                <a:latin typeface="Lucida Sans Unicode"/>
                <a:cs typeface="Lucida Sans Unicode"/>
              </a:rPr>
              <a:t>z</a:t>
            </a:r>
            <a:r>
              <a:rPr sz="2400" spc="295" dirty="0">
                <a:latin typeface="Lucida Sans Unicode"/>
                <a:cs typeface="Lucida Sans Unicode"/>
              </a:rPr>
              <a:t>a</a:t>
            </a:r>
            <a:r>
              <a:rPr sz="2400" spc="-120" dirty="0">
                <a:latin typeface="Lucida Sans Unicode"/>
                <a:cs typeface="Lucida Sans Unicode"/>
              </a:rPr>
              <a:t> </a:t>
            </a:r>
            <a:r>
              <a:rPr sz="2400" spc="110" dirty="0">
                <a:latin typeface="Lucida Sans Unicode"/>
                <a:cs typeface="Lucida Sans Unicode"/>
              </a:rPr>
              <a:t>p</a:t>
            </a:r>
            <a:r>
              <a:rPr sz="2400" spc="-90" dirty="0">
                <a:latin typeface="Lucida Sans Unicode"/>
                <a:cs typeface="Lucida Sans Unicode"/>
              </a:rPr>
              <a:t>r</a:t>
            </a:r>
            <a:r>
              <a:rPr sz="2400" spc="150" dirty="0">
                <a:latin typeface="Lucida Sans Unicode"/>
                <a:cs typeface="Lucida Sans Unicode"/>
              </a:rPr>
              <a:t>e</a:t>
            </a:r>
            <a:r>
              <a:rPr sz="2400" spc="25" dirty="0">
                <a:latin typeface="Lucida Sans Unicode"/>
                <a:cs typeface="Lucida Sans Unicode"/>
              </a:rPr>
              <a:t>ss</a:t>
            </a:r>
            <a:r>
              <a:rPr sz="2400" spc="60" dirty="0">
                <a:latin typeface="Lucida Sans Unicode"/>
                <a:cs typeface="Lucida Sans Unicode"/>
              </a:rPr>
              <a:t>o</a:t>
            </a:r>
            <a:r>
              <a:rPr sz="2400" spc="-120" dirty="0">
                <a:latin typeface="Lucida Sans Unicode"/>
                <a:cs typeface="Lucida Sans Unicode"/>
              </a:rPr>
              <a:t> </a:t>
            </a:r>
            <a:r>
              <a:rPr sz="2400" spc="-105" dirty="0">
                <a:latin typeface="Lucida Sans Unicode"/>
                <a:cs typeface="Lucida Sans Unicode"/>
              </a:rPr>
              <a:t>il</a:t>
            </a:r>
            <a:r>
              <a:rPr sz="2400" spc="-120" dirty="0">
                <a:latin typeface="Lucida Sans Unicode"/>
                <a:cs typeface="Lucida Sans Unicode"/>
              </a:rPr>
              <a:t> </a:t>
            </a:r>
            <a:r>
              <a:rPr sz="2400" spc="110" dirty="0">
                <a:latin typeface="Lucida Sans Unicode"/>
                <a:cs typeface="Lucida Sans Unicode"/>
              </a:rPr>
              <a:t>p</a:t>
            </a:r>
            <a:r>
              <a:rPr sz="2400" spc="-90" dirty="0">
                <a:latin typeface="Lucida Sans Unicode"/>
                <a:cs typeface="Lucida Sans Unicode"/>
              </a:rPr>
              <a:t>r</a:t>
            </a:r>
            <a:r>
              <a:rPr sz="2400" spc="60" dirty="0">
                <a:latin typeface="Lucida Sans Unicode"/>
                <a:cs typeface="Lucida Sans Unicode"/>
              </a:rPr>
              <a:t>o</a:t>
            </a:r>
            <a:r>
              <a:rPr sz="2400" spc="110" dirty="0">
                <a:latin typeface="Lucida Sans Unicode"/>
                <a:cs typeface="Lucida Sans Unicode"/>
              </a:rPr>
              <a:t>p</a:t>
            </a:r>
            <a:r>
              <a:rPr sz="2400" spc="-90" dirty="0">
                <a:latin typeface="Lucida Sans Unicode"/>
                <a:cs typeface="Lucida Sans Unicode"/>
              </a:rPr>
              <a:t>r</a:t>
            </a:r>
            <a:r>
              <a:rPr sz="2400" spc="-105" dirty="0">
                <a:latin typeface="Lucida Sans Unicode"/>
                <a:cs typeface="Lucida Sans Unicode"/>
              </a:rPr>
              <a:t>i</a:t>
            </a:r>
            <a:r>
              <a:rPr sz="2400" spc="60" dirty="0">
                <a:latin typeface="Lucida Sans Unicode"/>
                <a:cs typeface="Lucida Sans Unicode"/>
              </a:rPr>
              <a:t>o</a:t>
            </a:r>
            <a:r>
              <a:rPr sz="2400" spc="-120" dirty="0">
                <a:latin typeface="Lucida Sans Unicode"/>
                <a:cs typeface="Lucida Sans Unicode"/>
              </a:rPr>
              <a:t> </a:t>
            </a:r>
            <a:r>
              <a:rPr sz="2400" spc="110" dirty="0" err="1">
                <a:latin typeface="Lucida Sans Unicode"/>
                <a:cs typeface="Lucida Sans Unicode"/>
              </a:rPr>
              <a:t>d</a:t>
            </a:r>
            <a:r>
              <a:rPr sz="2400" spc="60" dirty="0" err="1">
                <a:latin typeface="Lucida Sans Unicode"/>
                <a:cs typeface="Lucida Sans Unicode"/>
              </a:rPr>
              <a:t>o</a:t>
            </a:r>
            <a:r>
              <a:rPr sz="2400" spc="229" dirty="0" err="1">
                <a:latin typeface="Lucida Sans Unicode"/>
                <a:cs typeface="Lucida Sans Unicode"/>
              </a:rPr>
              <a:t>m</a:t>
            </a:r>
            <a:r>
              <a:rPr sz="2400" spc="-105" dirty="0" err="1">
                <a:latin typeface="Lucida Sans Unicode"/>
                <a:cs typeface="Lucida Sans Unicode"/>
              </a:rPr>
              <a:t>i</a:t>
            </a:r>
            <a:r>
              <a:rPr sz="2400" spc="225" dirty="0" err="1">
                <a:latin typeface="Lucida Sans Unicode"/>
                <a:cs typeface="Lucida Sans Unicode"/>
              </a:rPr>
              <a:t>c</a:t>
            </a:r>
            <a:r>
              <a:rPr sz="2400" spc="-105" dirty="0" err="1">
                <a:latin typeface="Lucida Sans Unicode"/>
                <a:cs typeface="Lucida Sans Unicode"/>
              </a:rPr>
              <a:t>ili</a:t>
            </a:r>
            <a:r>
              <a:rPr sz="2400" spc="60" dirty="0" err="1">
                <a:latin typeface="Lucida Sans Unicode"/>
                <a:cs typeface="Lucida Sans Unicode"/>
              </a:rPr>
              <a:t>o</a:t>
            </a:r>
            <a:r>
              <a:rPr sz="2400" spc="-260" dirty="0">
                <a:latin typeface="Lucida Sans Unicode"/>
                <a:cs typeface="Lucida Sans Unicode"/>
              </a:rPr>
              <a:t>.</a:t>
            </a:r>
            <a:endParaRPr lang="it-IT" sz="2400" spc="-260" dirty="0">
              <a:latin typeface="Lucida Sans Unicode"/>
              <a:cs typeface="Lucida Sans Unicode"/>
            </a:endParaRPr>
          </a:p>
          <a:p>
            <a:pPr marL="12700" marR="5080">
              <a:lnSpc>
                <a:spcPct val="114599"/>
              </a:lnSpc>
              <a:spcBef>
                <a:spcPts val="100"/>
              </a:spcBef>
            </a:pPr>
            <a:endParaRPr sz="2400" dirty="0">
              <a:latin typeface="Lucida Sans Unicode"/>
              <a:cs typeface="Lucida Sans Unicode"/>
            </a:endParaRPr>
          </a:p>
          <a:p>
            <a:pPr marL="12700" marR="631825">
              <a:lnSpc>
                <a:spcPct val="114599"/>
              </a:lnSpc>
            </a:pPr>
            <a:r>
              <a:rPr sz="2400" spc="25" dirty="0">
                <a:latin typeface="Lucida Sans Unicode"/>
                <a:cs typeface="Lucida Sans Unicode"/>
              </a:rPr>
              <a:t>La </a:t>
            </a:r>
            <a:r>
              <a:rPr lang="it-IT" sz="2400" spc="35" dirty="0">
                <a:latin typeface="Lucida Sans Unicode"/>
                <a:cs typeface="Lucida Sans Unicode"/>
              </a:rPr>
              <a:t>v</a:t>
            </a:r>
            <a:r>
              <a:rPr sz="2400" spc="35" dirty="0" err="1">
                <a:latin typeface="Lucida Sans Unicode"/>
                <a:cs typeface="Lucida Sans Unicode"/>
              </a:rPr>
              <a:t>alutazione</a:t>
            </a:r>
            <a:r>
              <a:rPr sz="2400" spc="35" dirty="0">
                <a:latin typeface="Lucida Sans Unicode"/>
                <a:cs typeface="Lucida Sans Unicode"/>
              </a:rPr>
              <a:t> degli </a:t>
            </a:r>
            <a:r>
              <a:rPr sz="2400" b="1" spc="50" dirty="0">
                <a:latin typeface="Lucida Sans Unicode"/>
                <a:cs typeface="Lucida Sans Unicode"/>
              </a:rPr>
              <a:t>“impatti </a:t>
            </a:r>
            <a:r>
              <a:rPr sz="2400" b="1" spc="-15" dirty="0">
                <a:latin typeface="Lucida Sans Unicode"/>
                <a:cs typeface="Lucida Sans Unicode"/>
              </a:rPr>
              <a:t>indiretti” </a:t>
            </a:r>
            <a:r>
              <a:rPr sz="2400" spc="-40" dirty="0">
                <a:latin typeface="Lucida Sans Unicode"/>
                <a:cs typeface="Lucida Sans Unicode"/>
              </a:rPr>
              <a:t>si </a:t>
            </a:r>
            <a:r>
              <a:rPr sz="2400" spc="5" dirty="0">
                <a:latin typeface="Lucida Sans Unicode"/>
                <a:cs typeface="Lucida Sans Unicode"/>
              </a:rPr>
              <a:t>focalizzerà </a:t>
            </a:r>
            <a:r>
              <a:rPr sz="2400" spc="95" dirty="0">
                <a:latin typeface="Lucida Sans Unicode"/>
                <a:cs typeface="Lucida Sans Unicode"/>
              </a:rPr>
              <a:t>invece </a:t>
            </a:r>
            <a:r>
              <a:rPr sz="2400" spc="15" dirty="0">
                <a:latin typeface="Lucida Sans Unicode"/>
                <a:cs typeface="Lucida Sans Unicode"/>
              </a:rPr>
              <a:t>sull’impatto </a:t>
            </a:r>
            <a:r>
              <a:rPr sz="2400" spc="140" dirty="0">
                <a:latin typeface="Lucida Sans Unicode"/>
                <a:cs typeface="Lucida Sans Unicode"/>
              </a:rPr>
              <a:t>che </a:t>
            </a:r>
            <a:r>
              <a:rPr sz="2400" spc="-105" dirty="0">
                <a:latin typeface="Lucida Sans Unicode"/>
                <a:cs typeface="Lucida Sans Unicode"/>
              </a:rPr>
              <a:t>il </a:t>
            </a:r>
            <a:r>
              <a:rPr sz="2400" spc="55" dirty="0">
                <a:latin typeface="Lucida Sans Unicode"/>
                <a:cs typeface="Lucida Sans Unicode"/>
              </a:rPr>
              <a:t>modello </a:t>
            </a:r>
            <a:r>
              <a:rPr sz="2400" spc="60" dirty="0">
                <a:latin typeface="Lucida Sans Unicode"/>
                <a:cs typeface="Lucida Sans Unicode"/>
              </a:rPr>
              <a:t> </a:t>
            </a:r>
            <a:r>
              <a:rPr sz="2400" spc="70" dirty="0">
                <a:latin typeface="Lucida Sans Unicode"/>
                <a:cs typeface="Lucida Sans Unicode"/>
              </a:rPr>
              <a:t>sperimentato</a:t>
            </a:r>
            <a:r>
              <a:rPr sz="2400" spc="-114" dirty="0">
                <a:latin typeface="Lucida Sans Unicode"/>
                <a:cs typeface="Lucida Sans Unicode"/>
              </a:rPr>
              <a:t> </a:t>
            </a:r>
            <a:r>
              <a:rPr sz="2400" spc="150" dirty="0">
                <a:latin typeface="Lucida Sans Unicode"/>
                <a:cs typeface="Lucida Sans Unicode"/>
              </a:rPr>
              <a:t>avrà</a:t>
            </a:r>
            <a:r>
              <a:rPr sz="2400" spc="-110" dirty="0">
                <a:latin typeface="Lucida Sans Unicode"/>
                <a:cs typeface="Lucida Sans Unicode"/>
              </a:rPr>
              <a:t> </a:t>
            </a:r>
            <a:r>
              <a:rPr sz="2400" spc="-5" dirty="0">
                <a:latin typeface="Lucida Sans Unicode"/>
                <a:cs typeface="Lucida Sans Unicode"/>
              </a:rPr>
              <a:t>sugli</a:t>
            </a:r>
            <a:r>
              <a:rPr sz="2400" spc="-110" dirty="0">
                <a:latin typeface="Lucida Sans Unicode"/>
                <a:cs typeface="Lucida Sans Unicode"/>
              </a:rPr>
              <a:t> </a:t>
            </a:r>
            <a:r>
              <a:rPr sz="2400" u="sng" spc="15" dirty="0">
                <a:latin typeface="Lucida Sans Unicode"/>
                <a:cs typeface="Lucida Sans Unicode"/>
              </a:rPr>
              <a:t>enti</a:t>
            </a:r>
            <a:r>
              <a:rPr sz="2400" u="sng" spc="-110" dirty="0">
                <a:latin typeface="Lucida Sans Unicode"/>
                <a:cs typeface="Lucida Sans Unicode"/>
              </a:rPr>
              <a:t> </a:t>
            </a:r>
            <a:r>
              <a:rPr sz="2400" spc="150" dirty="0">
                <a:latin typeface="Lucida Sans Unicode"/>
                <a:cs typeface="Lucida Sans Unicode"/>
              </a:rPr>
              <a:t>e</a:t>
            </a:r>
            <a:r>
              <a:rPr sz="2400" spc="-114" dirty="0">
                <a:latin typeface="Lucida Sans Unicode"/>
                <a:cs typeface="Lucida Sans Unicode"/>
              </a:rPr>
              <a:t> </a:t>
            </a:r>
            <a:r>
              <a:rPr sz="2400" spc="-5" dirty="0">
                <a:latin typeface="Lucida Sans Unicode"/>
                <a:cs typeface="Lucida Sans Unicode"/>
              </a:rPr>
              <a:t>sugli</a:t>
            </a:r>
            <a:r>
              <a:rPr sz="2400" spc="-110" dirty="0">
                <a:latin typeface="Lucida Sans Unicode"/>
                <a:cs typeface="Lucida Sans Unicode"/>
              </a:rPr>
              <a:t> </a:t>
            </a:r>
            <a:r>
              <a:rPr sz="2400" u="sng" spc="40" dirty="0">
                <a:latin typeface="Lucida Sans Unicode"/>
                <a:cs typeface="Lucida Sans Unicode"/>
              </a:rPr>
              <a:t>operatori</a:t>
            </a:r>
            <a:r>
              <a:rPr sz="2400" u="sng" spc="-110" dirty="0">
                <a:latin typeface="Lucida Sans Unicode"/>
                <a:cs typeface="Lucida Sans Unicode"/>
              </a:rPr>
              <a:t> </a:t>
            </a:r>
            <a:r>
              <a:rPr sz="2400" u="sng" spc="15" dirty="0">
                <a:latin typeface="Lucida Sans Unicode"/>
                <a:cs typeface="Lucida Sans Unicode"/>
              </a:rPr>
              <a:t>coinvolti</a:t>
            </a:r>
            <a:r>
              <a:rPr sz="2400" u="sng" spc="-110" dirty="0">
                <a:latin typeface="Lucida Sans Unicode"/>
                <a:cs typeface="Lucida Sans Unicode"/>
              </a:rPr>
              <a:t> </a:t>
            </a:r>
            <a:r>
              <a:rPr sz="2400" spc="50" dirty="0">
                <a:latin typeface="Lucida Sans Unicode"/>
                <a:cs typeface="Lucida Sans Unicode"/>
              </a:rPr>
              <a:t>(acquisizione</a:t>
            </a:r>
            <a:r>
              <a:rPr sz="2400" spc="-114" dirty="0">
                <a:latin typeface="Lucida Sans Unicode"/>
                <a:cs typeface="Lucida Sans Unicode"/>
              </a:rPr>
              <a:t> </a:t>
            </a:r>
            <a:r>
              <a:rPr sz="2400" spc="80" dirty="0">
                <a:latin typeface="Lucida Sans Unicode"/>
                <a:cs typeface="Lucida Sans Unicode"/>
              </a:rPr>
              <a:t>nuove</a:t>
            </a:r>
            <a:r>
              <a:rPr sz="2400" spc="-110" dirty="0">
                <a:latin typeface="Lucida Sans Unicode"/>
                <a:cs typeface="Lucida Sans Unicode"/>
              </a:rPr>
              <a:t> </a:t>
            </a:r>
            <a:r>
              <a:rPr sz="2400" spc="45" dirty="0">
                <a:latin typeface="Lucida Sans Unicode"/>
                <a:cs typeface="Lucida Sans Unicode"/>
              </a:rPr>
              <a:t>competenze</a:t>
            </a:r>
            <a:r>
              <a:rPr sz="2400" u="sng" spc="45" dirty="0">
                <a:latin typeface="Lucida Sans Unicode"/>
                <a:cs typeface="Lucida Sans Unicode"/>
              </a:rPr>
              <a:t>, </a:t>
            </a:r>
            <a:r>
              <a:rPr sz="2400" u="sng" spc="50" dirty="0">
                <a:latin typeface="Lucida Sans Unicode"/>
                <a:cs typeface="Lucida Sans Unicode"/>
              </a:rPr>
              <a:t> </a:t>
            </a:r>
            <a:r>
              <a:rPr sz="2400" spc="60" dirty="0">
                <a:latin typeface="Lucida Sans Unicode"/>
                <a:cs typeface="Lucida Sans Unicode"/>
              </a:rPr>
              <a:t>miglioramento</a:t>
            </a:r>
            <a:r>
              <a:rPr sz="2400" spc="-120" dirty="0">
                <a:latin typeface="Lucida Sans Unicode"/>
                <a:cs typeface="Lucida Sans Unicode"/>
              </a:rPr>
              <a:t> </a:t>
            </a:r>
            <a:r>
              <a:rPr sz="2400" spc="70" dirty="0">
                <a:latin typeface="Lucida Sans Unicode"/>
                <a:cs typeface="Lucida Sans Unicode"/>
              </a:rPr>
              <a:t>della</a:t>
            </a:r>
            <a:r>
              <a:rPr sz="2400" spc="-114" dirty="0">
                <a:latin typeface="Lucida Sans Unicode"/>
                <a:cs typeface="Lucida Sans Unicode"/>
              </a:rPr>
              <a:t> </a:t>
            </a:r>
            <a:r>
              <a:rPr sz="2400" spc="165" dirty="0">
                <a:latin typeface="Lucida Sans Unicode"/>
                <a:cs typeface="Lucida Sans Unicode"/>
              </a:rPr>
              <a:t>capacità</a:t>
            </a:r>
            <a:r>
              <a:rPr sz="2400" spc="-120" dirty="0">
                <a:latin typeface="Lucida Sans Unicode"/>
                <a:cs typeface="Lucida Sans Unicode"/>
              </a:rPr>
              <a:t> </a:t>
            </a:r>
            <a:r>
              <a:rPr sz="2400" dirty="0">
                <a:latin typeface="Lucida Sans Unicode"/>
                <a:cs typeface="Lucida Sans Unicode"/>
              </a:rPr>
              <a:t>di</a:t>
            </a:r>
            <a:r>
              <a:rPr sz="2400" spc="-114" dirty="0">
                <a:latin typeface="Lucida Sans Unicode"/>
                <a:cs typeface="Lucida Sans Unicode"/>
              </a:rPr>
              <a:t> </a:t>
            </a:r>
            <a:r>
              <a:rPr sz="2400" spc="75" dirty="0">
                <a:latin typeface="Lucida Sans Unicode"/>
                <a:cs typeface="Lucida Sans Unicode"/>
              </a:rPr>
              <a:t>lavorare</a:t>
            </a:r>
            <a:r>
              <a:rPr sz="2400" spc="-114" dirty="0">
                <a:latin typeface="Lucida Sans Unicode"/>
                <a:cs typeface="Lucida Sans Unicode"/>
              </a:rPr>
              <a:t> </a:t>
            </a:r>
            <a:r>
              <a:rPr sz="2400" spc="-30" dirty="0">
                <a:latin typeface="Lucida Sans Unicode"/>
                <a:cs typeface="Lucida Sans Unicode"/>
              </a:rPr>
              <a:t>in</a:t>
            </a:r>
            <a:r>
              <a:rPr sz="2400" spc="-120" dirty="0">
                <a:latin typeface="Lucida Sans Unicode"/>
                <a:cs typeface="Lucida Sans Unicode"/>
              </a:rPr>
              <a:t> </a:t>
            </a:r>
            <a:r>
              <a:rPr sz="2400" spc="-85" dirty="0">
                <a:latin typeface="Lucida Sans Unicode"/>
                <a:cs typeface="Lucida Sans Unicode"/>
              </a:rPr>
              <a:t>rete…)</a:t>
            </a:r>
            <a:r>
              <a:rPr sz="2400" spc="-114" dirty="0">
                <a:latin typeface="Lucida Sans Unicode"/>
                <a:cs typeface="Lucida Sans Unicode"/>
              </a:rPr>
              <a:t> </a:t>
            </a:r>
            <a:r>
              <a:rPr sz="2400" spc="150" dirty="0">
                <a:latin typeface="Lucida Sans Unicode"/>
                <a:cs typeface="Lucida Sans Unicode"/>
              </a:rPr>
              <a:t>e</a:t>
            </a:r>
            <a:r>
              <a:rPr sz="2400" spc="-114" dirty="0">
                <a:latin typeface="Lucida Sans Unicode"/>
                <a:cs typeface="Lucida Sans Unicode"/>
              </a:rPr>
              <a:t> </a:t>
            </a:r>
            <a:r>
              <a:rPr sz="2400" spc="-10" dirty="0">
                <a:latin typeface="Lucida Sans Unicode"/>
                <a:cs typeface="Lucida Sans Unicode"/>
              </a:rPr>
              <a:t>sul</a:t>
            </a:r>
            <a:r>
              <a:rPr sz="2400" spc="-120" dirty="0">
                <a:latin typeface="Lucida Sans Unicode"/>
                <a:cs typeface="Lucida Sans Unicode"/>
              </a:rPr>
              <a:t> </a:t>
            </a:r>
            <a:r>
              <a:rPr sz="2400" u="sng" spc="-25" dirty="0">
                <a:latin typeface="Lucida Sans Unicode"/>
                <a:cs typeface="Lucida Sans Unicode"/>
              </a:rPr>
              <a:t>territorio</a:t>
            </a:r>
            <a:r>
              <a:rPr sz="2400" u="sng" spc="-114" dirty="0">
                <a:latin typeface="Lucida Sans Unicode"/>
                <a:cs typeface="Lucida Sans Unicode"/>
              </a:rPr>
              <a:t> </a:t>
            </a:r>
            <a:r>
              <a:rPr sz="2400" spc="50" dirty="0">
                <a:latin typeface="Lucida Sans Unicode"/>
                <a:cs typeface="Lucida Sans Unicode"/>
              </a:rPr>
              <a:t>(innovazione</a:t>
            </a:r>
            <a:r>
              <a:rPr sz="2400" spc="-114" dirty="0">
                <a:latin typeface="Lucida Sans Unicode"/>
                <a:cs typeface="Lucida Sans Unicode"/>
              </a:rPr>
              <a:t> </a:t>
            </a:r>
            <a:r>
              <a:rPr sz="2400" spc="50" dirty="0">
                <a:latin typeface="Lucida Sans Unicode"/>
                <a:cs typeface="Lucida Sans Unicode"/>
              </a:rPr>
              <a:t>del</a:t>
            </a:r>
            <a:r>
              <a:rPr sz="2400" spc="-120" dirty="0">
                <a:latin typeface="Lucida Sans Unicode"/>
                <a:cs typeface="Lucida Sans Unicode"/>
              </a:rPr>
              <a:t> </a:t>
            </a:r>
            <a:r>
              <a:rPr sz="2400" spc="60" dirty="0">
                <a:latin typeface="Lucida Sans Unicode"/>
                <a:cs typeface="Lucida Sans Unicode"/>
              </a:rPr>
              <a:t>welfare </a:t>
            </a:r>
            <a:r>
              <a:rPr sz="2400" spc="-740" dirty="0">
                <a:latin typeface="Lucida Sans Unicode"/>
                <a:cs typeface="Lucida Sans Unicode"/>
              </a:rPr>
              <a:t> </a:t>
            </a:r>
            <a:r>
              <a:rPr sz="2400" spc="35" dirty="0">
                <a:latin typeface="Lucida Sans Unicode"/>
                <a:cs typeface="Lucida Sans Unicode"/>
              </a:rPr>
              <a:t>locale,</a:t>
            </a:r>
            <a:r>
              <a:rPr sz="2400" spc="-120" dirty="0">
                <a:latin typeface="Lucida Sans Unicode"/>
                <a:cs typeface="Lucida Sans Unicode"/>
              </a:rPr>
              <a:t> </a:t>
            </a:r>
            <a:r>
              <a:rPr sz="2400" spc="70" dirty="0" err="1">
                <a:latin typeface="Lucida Sans Unicode"/>
                <a:cs typeface="Lucida Sans Unicode"/>
              </a:rPr>
              <a:t>promuovere</a:t>
            </a:r>
            <a:r>
              <a:rPr sz="2400" spc="-120" dirty="0">
                <a:latin typeface="Lucida Sans Unicode"/>
                <a:cs typeface="Lucida Sans Unicode"/>
              </a:rPr>
              <a:t> </a:t>
            </a:r>
            <a:r>
              <a:rPr lang="it-IT" sz="2400" spc="20" dirty="0">
                <a:latin typeface="Lucida Sans Unicode"/>
                <a:cs typeface="Lucida Sans Unicode"/>
              </a:rPr>
              <a:t>i</a:t>
            </a:r>
            <a:r>
              <a:rPr sz="2400" spc="20" dirty="0" err="1">
                <a:latin typeface="Lucida Sans Unicode"/>
                <a:cs typeface="Lucida Sans Unicode"/>
              </a:rPr>
              <a:t>ntegrazione</a:t>
            </a:r>
            <a:r>
              <a:rPr sz="2400" spc="-120" dirty="0">
                <a:latin typeface="Lucida Sans Unicode"/>
                <a:cs typeface="Lucida Sans Unicode"/>
              </a:rPr>
              <a:t> </a:t>
            </a:r>
            <a:r>
              <a:rPr sz="2400" spc="60" dirty="0" err="1">
                <a:latin typeface="Lucida Sans Unicode"/>
                <a:cs typeface="Lucida Sans Unicode"/>
              </a:rPr>
              <a:t>tra</a:t>
            </a:r>
            <a:r>
              <a:rPr sz="2400" spc="-120" dirty="0">
                <a:latin typeface="Lucida Sans Unicode"/>
                <a:cs typeface="Lucida Sans Unicode"/>
              </a:rPr>
              <a:t> </a:t>
            </a:r>
            <a:r>
              <a:rPr lang="it-IT" sz="2400" spc="-105" dirty="0">
                <a:latin typeface="Lucida Sans Unicode"/>
                <a:cs typeface="Lucida Sans Unicode"/>
              </a:rPr>
              <a:t>s</a:t>
            </a:r>
            <a:r>
              <a:rPr sz="2400" spc="-105" dirty="0" err="1">
                <a:latin typeface="Lucida Sans Unicode"/>
                <a:cs typeface="Lucida Sans Unicode"/>
              </a:rPr>
              <a:t>ervizi</a:t>
            </a:r>
            <a:r>
              <a:rPr sz="2400" spc="-105" dirty="0">
                <a:latin typeface="Lucida Sans Unicode"/>
                <a:cs typeface="Lucida Sans Unicode"/>
              </a:rPr>
              <a:t>…)</a:t>
            </a:r>
            <a:endParaRPr sz="2400" dirty="0">
              <a:latin typeface="Lucida Sans Unicode"/>
              <a:cs typeface="Lucida Sans Unicode"/>
            </a:endParaRPr>
          </a:p>
          <a:p>
            <a:pPr>
              <a:lnSpc>
                <a:spcPct val="100000"/>
              </a:lnSpc>
              <a:spcBef>
                <a:spcPts val="30"/>
              </a:spcBef>
            </a:pPr>
            <a:endParaRPr sz="2400" dirty="0">
              <a:latin typeface="Lucida Sans Unicode"/>
              <a:cs typeface="Lucida Sans Unicode"/>
            </a:endParaRPr>
          </a:p>
          <a:p>
            <a:pPr marL="12700">
              <a:lnSpc>
                <a:spcPct val="100000"/>
              </a:lnSpc>
            </a:pPr>
            <a:r>
              <a:rPr sz="2400" spc="-260" dirty="0">
                <a:latin typeface="Lucida Sans Unicode"/>
                <a:cs typeface="Lucida Sans Unicode"/>
              </a:rPr>
              <a:t>.</a:t>
            </a:r>
            <a:endParaRPr sz="2400" dirty="0">
              <a:latin typeface="Lucida Sans Unicode"/>
              <a:cs typeface="Lucida Sans Unicode"/>
            </a:endParaRPr>
          </a:p>
        </p:txBody>
      </p:sp>
      <p:pic>
        <p:nvPicPr>
          <p:cNvPr id="29" name="object 29"/>
          <p:cNvPicPr/>
          <p:nvPr/>
        </p:nvPicPr>
        <p:blipFill>
          <a:blip r:embed="rId3" cstate="print"/>
          <a:stretch>
            <a:fillRect/>
          </a:stretch>
        </p:blipFill>
        <p:spPr>
          <a:xfrm>
            <a:off x="8440308" y="8245296"/>
            <a:ext cx="1409699" cy="1409699"/>
          </a:xfrm>
          <a:prstGeom prst="rect">
            <a:avLst/>
          </a:prstGeom>
        </p:spPr>
      </p:pic>
      <p:pic>
        <p:nvPicPr>
          <p:cNvPr id="30" name="object 30"/>
          <p:cNvPicPr/>
          <p:nvPr/>
        </p:nvPicPr>
        <p:blipFill>
          <a:blip r:embed="rId4" cstate="print"/>
          <a:stretch>
            <a:fillRect/>
          </a:stretch>
        </p:blipFill>
        <p:spPr>
          <a:xfrm>
            <a:off x="10112532" y="8245296"/>
            <a:ext cx="1981199" cy="1409699"/>
          </a:xfrm>
          <a:prstGeom prst="rect">
            <a:avLst/>
          </a:prstGeom>
        </p:spPr>
      </p:pic>
      <p:sp>
        <p:nvSpPr>
          <p:cNvPr id="31" name="object 31"/>
          <p:cNvSpPr txBox="1">
            <a:spLocks noGrp="1"/>
          </p:cNvSpPr>
          <p:nvPr>
            <p:ph type="title"/>
          </p:nvPr>
        </p:nvSpPr>
        <p:spPr>
          <a:xfrm>
            <a:off x="335920" y="261795"/>
            <a:ext cx="11095634" cy="1348446"/>
          </a:xfrm>
          <a:prstGeom prst="rect">
            <a:avLst/>
          </a:prstGeom>
        </p:spPr>
        <p:txBody>
          <a:bodyPr vert="horz" wrap="square" lIns="0" tIns="141605" rIns="0" bIns="0" rtlCol="0">
            <a:spAutoFit/>
          </a:bodyPr>
          <a:lstStyle/>
          <a:p>
            <a:pPr marL="12700" marR="5080">
              <a:lnSpc>
                <a:spcPts val="4730"/>
              </a:lnSpc>
              <a:spcBef>
                <a:spcPts val="1115"/>
              </a:spcBef>
            </a:pPr>
            <a:r>
              <a:rPr sz="4800" spc="300" dirty="0"/>
              <a:t>V</a:t>
            </a:r>
            <a:r>
              <a:rPr sz="4800" spc="70" dirty="0"/>
              <a:t>A</a:t>
            </a:r>
            <a:r>
              <a:rPr sz="4800" spc="-645" dirty="0"/>
              <a:t>L</a:t>
            </a:r>
            <a:r>
              <a:rPr sz="4800" spc="-85" dirty="0"/>
              <a:t>U</a:t>
            </a:r>
            <a:r>
              <a:rPr sz="4800" spc="-100" dirty="0"/>
              <a:t>T</a:t>
            </a:r>
            <a:r>
              <a:rPr sz="4800" spc="70" dirty="0"/>
              <a:t>A</a:t>
            </a:r>
            <a:r>
              <a:rPr sz="4800" spc="-75" dirty="0"/>
              <a:t>Z</a:t>
            </a:r>
            <a:r>
              <a:rPr sz="4800" spc="80" dirty="0"/>
              <a:t>I</a:t>
            </a:r>
            <a:r>
              <a:rPr sz="4800" spc="35" dirty="0"/>
              <a:t>O</a:t>
            </a:r>
            <a:r>
              <a:rPr sz="4800" spc="140" dirty="0"/>
              <a:t>N</a:t>
            </a:r>
            <a:r>
              <a:rPr sz="4800" spc="-605" dirty="0"/>
              <a:t>E</a:t>
            </a:r>
            <a:r>
              <a:rPr sz="4800" spc="-320" dirty="0"/>
              <a:t> </a:t>
            </a:r>
            <a:r>
              <a:rPr lang="it-IT" sz="4800" spc="-320" dirty="0"/>
              <a:t> </a:t>
            </a:r>
            <a:r>
              <a:rPr sz="4800" spc="80" dirty="0"/>
              <a:t>I</a:t>
            </a:r>
            <a:r>
              <a:rPr sz="4800" spc="405" dirty="0"/>
              <a:t>M</a:t>
            </a:r>
            <a:r>
              <a:rPr sz="4800" spc="-210" dirty="0"/>
              <a:t>P</a:t>
            </a:r>
            <a:r>
              <a:rPr sz="4800" spc="70" dirty="0"/>
              <a:t>A</a:t>
            </a:r>
            <a:r>
              <a:rPr sz="4800" spc="-100" dirty="0"/>
              <a:t>TT</a:t>
            </a:r>
            <a:r>
              <a:rPr sz="4800" spc="35" dirty="0"/>
              <a:t>O</a:t>
            </a:r>
            <a:r>
              <a:rPr sz="4800" spc="-320" dirty="0"/>
              <a:t> </a:t>
            </a:r>
            <a:r>
              <a:rPr sz="4800" spc="-210" dirty="0"/>
              <a:t>P</a:t>
            </a:r>
            <a:r>
              <a:rPr sz="4800" spc="-340" dirty="0"/>
              <a:t>R</a:t>
            </a:r>
            <a:r>
              <a:rPr sz="4800" spc="35" dirty="0"/>
              <a:t>O</a:t>
            </a:r>
            <a:r>
              <a:rPr sz="4800" spc="-80" dirty="0"/>
              <a:t>G</a:t>
            </a:r>
            <a:r>
              <a:rPr sz="4800" spc="-605" dirty="0"/>
              <a:t>E</a:t>
            </a:r>
            <a:r>
              <a:rPr sz="4800" spc="-100" dirty="0"/>
              <a:t>TT</a:t>
            </a:r>
            <a:r>
              <a:rPr sz="4800" spc="20" dirty="0"/>
              <a:t>O  </a:t>
            </a:r>
            <a:r>
              <a:rPr sz="4800" spc="190" dirty="0"/>
              <a:t>C</a:t>
            </a:r>
            <a:r>
              <a:rPr sz="4800" spc="35" dirty="0"/>
              <a:t>O</a:t>
            </a:r>
            <a:r>
              <a:rPr sz="4800" spc="140" dirty="0"/>
              <a:t>N</a:t>
            </a:r>
            <a:r>
              <a:rPr sz="4800" spc="-320" dirty="0"/>
              <a:t> </a:t>
            </a:r>
            <a:r>
              <a:rPr sz="4800" spc="-250" dirty="0"/>
              <a:t>S</a:t>
            </a:r>
            <a:r>
              <a:rPr sz="4800" spc="-605" dirty="0"/>
              <a:t>E</a:t>
            </a:r>
            <a:r>
              <a:rPr sz="4800" spc="190" dirty="0"/>
              <a:t>C</a:t>
            </a:r>
            <a:r>
              <a:rPr sz="4800" spc="35" dirty="0"/>
              <a:t>O</a:t>
            </a:r>
            <a:r>
              <a:rPr sz="4800" spc="140" dirty="0"/>
              <a:t>N</a:t>
            </a:r>
            <a:r>
              <a:rPr sz="4800" spc="20" dirty="0"/>
              <a:t>D</a:t>
            </a:r>
            <a:r>
              <a:rPr sz="4800" spc="35" dirty="0"/>
              <a:t>O</a:t>
            </a:r>
            <a:r>
              <a:rPr sz="4800" spc="-320" dirty="0"/>
              <a:t> </a:t>
            </a:r>
            <a:r>
              <a:rPr sz="4800" spc="515" dirty="0"/>
              <a:t>W</a:t>
            </a:r>
            <a:r>
              <a:rPr sz="4800" spc="-605" dirty="0"/>
              <a:t>E</a:t>
            </a:r>
            <a:r>
              <a:rPr sz="4800" spc="-645" dirty="0"/>
              <a:t>L</a:t>
            </a:r>
            <a:r>
              <a:rPr sz="4800" spc="-310" dirty="0"/>
              <a:t>F</a:t>
            </a:r>
            <a:r>
              <a:rPr sz="4800" spc="70" dirty="0"/>
              <a:t>A</a:t>
            </a:r>
            <a:r>
              <a:rPr sz="4800" spc="-340" dirty="0"/>
              <a:t>R</a:t>
            </a:r>
            <a:r>
              <a:rPr sz="4800" spc="-605" dirty="0"/>
              <a:t>E</a:t>
            </a:r>
            <a:endParaRPr sz="4800" dirty="0"/>
          </a:p>
        </p:txBody>
      </p:sp>
      <p:pic>
        <p:nvPicPr>
          <p:cNvPr id="32" name="object 32"/>
          <p:cNvPicPr/>
          <p:nvPr/>
        </p:nvPicPr>
        <p:blipFill>
          <a:blip r:embed="rId5" cstate="print"/>
          <a:stretch>
            <a:fillRect/>
          </a:stretch>
        </p:blipFill>
        <p:spPr>
          <a:xfrm>
            <a:off x="187330" y="8023341"/>
            <a:ext cx="2781299" cy="10667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F8A0-5203-3D18-2ACC-C1D4D42FEC4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DECE3B8-56DA-A1BB-8F06-6FD447A92B92}"/>
              </a:ext>
            </a:extLst>
          </p:cNvPr>
          <p:cNvSpPr/>
          <p:nvPr/>
        </p:nvSpPr>
        <p:spPr>
          <a:xfrm>
            <a:off x="0" y="0"/>
            <a:ext cx="11277600" cy="1996639"/>
          </a:xfrm>
          <a:custGeom>
            <a:avLst/>
            <a:gdLst/>
            <a:ahLst/>
            <a:cxnLst/>
            <a:rect l="l" t="t" r="r" b="b"/>
            <a:pathLst>
              <a:path w="11205845" h="1601470">
                <a:moveTo>
                  <a:pt x="11053126" y="1600877"/>
                </a:moveTo>
                <a:lnTo>
                  <a:pt x="0" y="1600877"/>
                </a:lnTo>
                <a:lnTo>
                  <a:pt x="0" y="0"/>
                </a:lnTo>
                <a:lnTo>
                  <a:pt x="11053113" y="0"/>
                </a:lnTo>
                <a:lnTo>
                  <a:pt x="11101279" y="7769"/>
                </a:lnTo>
                <a:lnTo>
                  <a:pt x="11143113" y="29404"/>
                </a:lnTo>
                <a:lnTo>
                  <a:pt x="11176105" y="62394"/>
                </a:lnTo>
                <a:lnTo>
                  <a:pt x="11197743" y="104230"/>
                </a:lnTo>
                <a:lnTo>
                  <a:pt x="11205485" y="152225"/>
                </a:lnTo>
                <a:lnTo>
                  <a:pt x="11205485" y="1448653"/>
                </a:lnTo>
                <a:lnTo>
                  <a:pt x="11197743" y="1496649"/>
                </a:lnTo>
                <a:lnTo>
                  <a:pt x="11176105" y="1538484"/>
                </a:lnTo>
                <a:lnTo>
                  <a:pt x="11143113" y="1571475"/>
                </a:lnTo>
                <a:lnTo>
                  <a:pt x="11101279" y="1593110"/>
                </a:lnTo>
                <a:lnTo>
                  <a:pt x="11053126" y="1600877"/>
                </a:lnTo>
                <a:close/>
              </a:path>
            </a:pathLst>
          </a:custGeom>
          <a:solidFill>
            <a:srgbClr val="D8A21D"/>
          </a:solidFill>
        </p:spPr>
        <p:txBody>
          <a:bodyPr wrap="square" lIns="0" tIns="0" rIns="0" bIns="0" rtlCol="0"/>
          <a:lstStyle/>
          <a:p>
            <a:endParaRPr/>
          </a:p>
        </p:txBody>
      </p:sp>
      <p:pic>
        <p:nvPicPr>
          <p:cNvPr id="3" name="object 3">
            <a:extLst>
              <a:ext uri="{FF2B5EF4-FFF2-40B4-BE49-F238E27FC236}">
                <a16:creationId xmlns:a16="http://schemas.microsoft.com/office/drawing/2014/main" id="{4EE82484-E588-6382-644A-6FA076653175}"/>
              </a:ext>
            </a:extLst>
          </p:cNvPr>
          <p:cNvPicPr/>
          <p:nvPr/>
        </p:nvPicPr>
        <p:blipFill>
          <a:blip r:embed="rId2" cstate="print"/>
          <a:stretch>
            <a:fillRect/>
          </a:stretch>
        </p:blipFill>
        <p:spPr>
          <a:xfrm>
            <a:off x="14920416" y="3120084"/>
            <a:ext cx="3367582" cy="4050944"/>
          </a:xfrm>
          <a:prstGeom prst="rect">
            <a:avLst/>
          </a:prstGeom>
        </p:spPr>
      </p:pic>
      <p:sp>
        <p:nvSpPr>
          <p:cNvPr id="4" name="object 4">
            <a:extLst>
              <a:ext uri="{FF2B5EF4-FFF2-40B4-BE49-F238E27FC236}">
                <a16:creationId xmlns:a16="http://schemas.microsoft.com/office/drawing/2014/main" id="{B6410340-65E7-8612-CC01-E197AF479596}"/>
              </a:ext>
            </a:extLst>
          </p:cNvPr>
          <p:cNvSpPr/>
          <p:nvPr/>
        </p:nvSpPr>
        <p:spPr>
          <a:xfrm>
            <a:off x="14920417" y="2"/>
            <a:ext cx="3368040" cy="2943225"/>
          </a:xfrm>
          <a:custGeom>
            <a:avLst/>
            <a:gdLst/>
            <a:ahLst/>
            <a:cxnLst/>
            <a:rect l="l" t="t" r="r" b="b"/>
            <a:pathLst>
              <a:path w="3368040" h="2943225">
                <a:moveTo>
                  <a:pt x="3362742" y="2942670"/>
                </a:moveTo>
                <a:lnTo>
                  <a:pt x="1120893" y="2942670"/>
                </a:lnTo>
                <a:lnTo>
                  <a:pt x="0" y="1016129"/>
                </a:lnTo>
                <a:lnTo>
                  <a:pt x="591198" y="0"/>
                </a:lnTo>
                <a:lnTo>
                  <a:pt x="3367581" y="0"/>
                </a:lnTo>
                <a:lnTo>
                  <a:pt x="3367581" y="2934352"/>
                </a:lnTo>
                <a:lnTo>
                  <a:pt x="3362742" y="2942670"/>
                </a:lnTo>
                <a:close/>
              </a:path>
            </a:pathLst>
          </a:custGeom>
          <a:solidFill>
            <a:srgbClr val="A3042F"/>
          </a:solidFill>
        </p:spPr>
        <p:txBody>
          <a:bodyPr wrap="square" lIns="0" tIns="0" rIns="0" bIns="0" rtlCol="0"/>
          <a:lstStyle/>
          <a:p>
            <a:endParaRPr/>
          </a:p>
        </p:txBody>
      </p:sp>
      <p:sp>
        <p:nvSpPr>
          <p:cNvPr id="5" name="object 5">
            <a:extLst>
              <a:ext uri="{FF2B5EF4-FFF2-40B4-BE49-F238E27FC236}">
                <a16:creationId xmlns:a16="http://schemas.microsoft.com/office/drawing/2014/main" id="{40F70717-631C-8C23-AC60-1988EA8D159D}"/>
              </a:ext>
            </a:extLst>
          </p:cNvPr>
          <p:cNvSpPr/>
          <p:nvPr/>
        </p:nvSpPr>
        <p:spPr>
          <a:xfrm>
            <a:off x="14966624" y="7344308"/>
            <a:ext cx="3321685" cy="2943225"/>
          </a:xfrm>
          <a:custGeom>
            <a:avLst/>
            <a:gdLst/>
            <a:ahLst/>
            <a:cxnLst/>
            <a:rect l="l" t="t" r="r" b="b"/>
            <a:pathLst>
              <a:path w="3321684" h="2943225">
                <a:moveTo>
                  <a:pt x="3321374" y="2942691"/>
                </a:moveTo>
                <a:lnTo>
                  <a:pt x="591216" y="2942691"/>
                </a:lnTo>
                <a:lnTo>
                  <a:pt x="0" y="1926549"/>
                </a:lnTo>
                <a:lnTo>
                  <a:pt x="1120932" y="0"/>
                </a:lnTo>
                <a:lnTo>
                  <a:pt x="3321374" y="0"/>
                </a:lnTo>
                <a:lnTo>
                  <a:pt x="3321374" y="2942691"/>
                </a:lnTo>
                <a:close/>
              </a:path>
            </a:pathLst>
          </a:custGeom>
          <a:solidFill>
            <a:srgbClr val="534A40"/>
          </a:solidFill>
        </p:spPr>
        <p:txBody>
          <a:bodyPr wrap="square" lIns="0" tIns="0" rIns="0" bIns="0" rtlCol="0"/>
          <a:lstStyle/>
          <a:p>
            <a:endParaRPr/>
          </a:p>
        </p:txBody>
      </p:sp>
      <p:sp>
        <p:nvSpPr>
          <p:cNvPr id="6" name="object 6">
            <a:extLst>
              <a:ext uri="{FF2B5EF4-FFF2-40B4-BE49-F238E27FC236}">
                <a16:creationId xmlns:a16="http://schemas.microsoft.com/office/drawing/2014/main" id="{0FE28B35-AAD2-3B75-D9A4-D2DE6787A99B}"/>
              </a:ext>
            </a:extLst>
          </p:cNvPr>
          <p:cNvSpPr/>
          <p:nvPr/>
        </p:nvSpPr>
        <p:spPr>
          <a:xfrm>
            <a:off x="0" y="9318513"/>
            <a:ext cx="7411084" cy="0"/>
          </a:xfrm>
          <a:custGeom>
            <a:avLst/>
            <a:gdLst/>
            <a:ahLst/>
            <a:cxnLst/>
            <a:rect l="l" t="t" r="r" b="b"/>
            <a:pathLst>
              <a:path w="7411084">
                <a:moveTo>
                  <a:pt x="0" y="0"/>
                </a:moveTo>
                <a:lnTo>
                  <a:pt x="7410573" y="0"/>
                </a:lnTo>
              </a:path>
            </a:pathLst>
          </a:custGeom>
          <a:ln w="95250">
            <a:solidFill>
              <a:srgbClr val="D8A21D"/>
            </a:solidFill>
          </a:ln>
        </p:spPr>
        <p:txBody>
          <a:bodyPr wrap="square" lIns="0" tIns="0" rIns="0" bIns="0" rtlCol="0"/>
          <a:lstStyle/>
          <a:p>
            <a:endParaRPr/>
          </a:p>
        </p:txBody>
      </p:sp>
      <p:sp>
        <p:nvSpPr>
          <p:cNvPr id="7" name="object 7">
            <a:extLst>
              <a:ext uri="{FF2B5EF4-FFF2-40B4-BE49-F238E27FC236}">
                <a16:creationId xmlns:a16="http://schemas.microsoft.com/office/drawing/2014/main" id="{B86D82BA-EFF8-45DD-2539-5A5FDB372728}"/>
              </a:ext>
            </a:extLst>
          </p:cNvPr>
          <p:cNvSpPr/>
          <p:nvPr/>
        </p:nvSpPr>
        <p:spPr>
          <a:xfrm>
            <a:off x="12213619" y="21226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8" name="object 8">
            <a:extLst>
              <a:ext uri="{FF2B5EF4-FFF2-40B4-BE49-F238E27FC236}">
                <a16:creationId xmlns:a16="http://schemas.microsoft.com/office/drawing/2014/main" id="{CB710F93-154F-EEDD-6C9E-FE7EFB0881F8}"/>
              </a:ext>
            </a:extLst>
          </p:cNvPr>
          <p:cNvSpPr/>
          <p:nvPr/>
        </p:nvSpPr>
        <p:spPr>
          <a:xfrm>
            <a:off x="12213619" y="52634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9" name="object 9">
            <a:extLst>
              <a:ext uri="{FF2B5EF4-FFF2-40B4-BE49-F238E27FC236}">
                <a16:creationId xmlns:a16="http://schemas.microsoft.com/office/drawing/2014/main" id="{54AD8FCF-A742-6687-9830-51CB6CA7A2CA}"/>
              </a:ext>
            </a:extLst>
          </p:cNvPr>
          <p:cNvSpPr/>
          <p:nvPr/>
        </p:nvSpPr>
        <p:spPr>
          <a:xfrm>
            <a:off x="12213619" y="840442"/>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0" name="object 10">
            <a:extLst>
              <a:ext uri="{FF2B5EF4-FFF2-40B4-BE49-F238E27FC236}">
                <a16:creationId xmlns:a16="http://schemas.microsoft.com/office/drawing/2014/main" id="{2B457FC6-917A-B32C-810D-BE17827156C7}"/>
              </a:ext>
            </a:extLst>
          </p:cNvPr>
          <p:cNvSpPr/>
          <p:nvPr/>
        </p:nvSpPr>
        <p:spPr>
          <a:xfrm>
            <a:off x="12529163" y="21226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1" name="object 11">
            <a:extLst>
              <a:ext uri="{FF2B5EF4-FFF2-40B4-BE49-F238E27FC236}">
                <a16:creationId xmlns:a16="http://schemas.microsoft.com/office/drawing/2014/main" id="{3DE28FBD-74A0-1E1B-A207-2BE7F67CD1DC}"/>
              </a:ext>
            </a:extLst>
          </p:cNvPr>
          <p:cNvSpPr/>
          <p:nvPr/>
        </p:nvSpPr>
        <p:spPr>
          <a:xfrm>
            <a:off x="12529163" y="52634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2" name="object 12">
            <a:extLst>
              <a:ext uri="{FF2B5EF4-FFF2-40B4-BE49-F238E27FC236}">
                <a16:creationId xmlns:a16="http://schemas.microsoft.com/office/drawing/2014/main" id="{36CB4B6F-14C5-7587-9A47-65277363A1AF}"/>
              </a:ext>
            </a:extLst>
          </p:cNvPr>
          <p:cNvSpPr/>
          <p:nvPr/>
        </p:nvSpPr>
        <p:spPr>
          <a:xfrm>
            <a:off x="12529163" y="840442"/>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3" name="object 13">
            <a:extLst>
              <a:ext uri="{FF2B5EF4-FFF2-40B4-BE49-F238E27FC236}">
                <a16:creationId xmlns:a16="http://schemas.microsoft.com/office/drawing/2014/main" id="{D911BDA0-A4E6-737F-CF8C-6EC0B1AAA6D3}"/>
              </a:ext>
            </a:extLst>
          </p:cNvPr>
          <p:cNvSpPr/>
          <p:nvPr/>
        </p:nvSpPr>
        <p:spPr>
          <a:xfrm>
            <a:off x="12844716" y="212264"/>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4" name="object 14">
            <a:extLst>
              <a:ext uri="{FF2B5EF4-FFF2-40B4-BE49-F238E27FC236}">
                <a16:creationId xmlns:a16="http://schemas.microsoft.com/office/drawing/2014/main" id="{5A575014-4553-A3EA-4073-4B22F211DAD6}"/>
              </a:ext>
            </a:extLst>
          </p:cNvPr>
          <p:cNvSpPr/>
          <p:nvPr/>
        </p:nvSpPr>
        <p:spPr>
          <a:xfrm>
            <a:off x="12844716" y="526348"/>
            <a:ext cx="49530" cy="49530"/>
          </a:xfrm>
          <a:custGeom>
            <a:avLst/>
            <a:gdLst/>
            <a:ahLst/>
            <a:cxnLst/>
            <a:rect l="l" t="t" r="r" b="b"/>
            <a:pathLst>
              <a:path w="49529"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5" name="object 15">
            <a:extLst>
              <a:ext uri="{FF2B5EF4-FFF2-40B4-BE49-F238E27FC236}">
                <a16:creationId xmlns:a16="http://schemas.microsoft.com/office/drawing/2014/main" id="{D3EE88C9-6A9D-F53C-9D52-FA3BDE58BA21}"/>
              </a:ext>
            </a:extLst>
          </p:cNvPr>
          <p:cNvSpPr/>
          <p:nvPr/>
        </p:nvSpPr>
        <p:spPr>
          <a:xfrm>
            <a:off x="12844716" y="840442"/>
            <a:ext cx="49530" cy="49530"/>
          </a:xfrm>
          <a:custGeom>
            <a:avLst/>
            <a:gdLst/>
            <a:ahLst/>
            <a:cxnLst/>
            <a:rect l="l" t="t" r="r" b="b"/>
            <a:pathLst>
              <a:path w="49529"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6" name="object 16">
            <a:extLst>
              <a:ext uri="{FF2B5EF4-FFF2-40B4-BE49-F238E27FC236}">
                <a16:creationId xmlns:a16="http://schemas.microsoft.com/office/drawing/2014/main" id="{FC4C6592-7C26-F830-88E6-914228F5C39B}"/>
              </a:ext>
            </a:extLst>
          </p:cNvPr>
          <p:cNvSpPr/>
          <p:nvPr/>
        </p:nvSpPr>
        <p:spPr>
          <a:xfrm>
            <a:off x="13160271"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7" name="object 17">
            <a:extLst>
              <a:ext uri="{FF2B5EF4-FFF2-40B4-BE49-F238E27FC236}">
                <a16:creationId xmlns:a16="http://schemas.microsoft.com/office/drawing/2014/main" id="{DBB19E6F-950E-C780-FCB6-E19C8DD00C3B}"/>
              </a:ext>
            </a:extLst>
          </p:cNvPr>
          <p:cNvSpPr/>
          <p:nvPr/>
        </p:nvSpPr>
        <p:spPr>
          <a:xfrm>
            <a:off x="13160271"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8" name="object 18">
            <a:extLst>
              <a:ext uri="{FF2B5EF4-FFF2-40B4-BE49-F238E27FC236}">
                <a16:creationId xmlns:a16="http://schemas.microsoft.com/office/drawing/2014/main" id="{F82E4725-2334-A1B4-B967-3EA28CDA8E6B}"/>
              </a:ext>
            </a:extLst>
          </p:cNvPr>
          <p:cNvSpPr/>
          <p:nvPr/>
        </p:nvSpPr>
        <p:spPr>
          <a:xfrm>
            <a:off x="13160271"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19" name="object 19">
            <a:extLst>
              <a:ext uri="{FF2B5EF4-FFF2-40B4-BE49-F238E27FC236}">
                <a16:creationId xmlns:a16="http://schemas.microsoft.com/office/drawing/2014/main" id="{EA32139B-ED49-84DD-4729-BBC5D0FE5215}"/>
              </a:ext>
            </a:extLst>
          </p:cNvPr>
          <p:cNvSpPr/>
          <p:nvPr/>
        </p:nvSpPr>
        <p:spPr>
          <a:xfrm>
            <a:off x="13475814"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0" name="object 20">
            <a:extLst>
              <a:ext uri="{FF2B5EF4-FFF2-40B4-BE49-F238E27FC236}">
                <a16:creationId xmlns:a16="http://schemas.microsoft.com/office/drawing/2014/main" id="{C754B589-DD92-DB52-85B6-01F6A606E22F}"/>
              </a:ext>
            </a:extLst>
          </p:cNvPr>
          <p:cNvSpPr/>
          <p:nvPr/>
        </p:nvSpPr>
        <p:spPr>
          <a:xfrm>
            <a:off x="13475814"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1" name="object 21">
            <a:extLst>
              <a:ext uri="{FF2B5EF4-FFF2-40B4-BE49-F238E27FC236}">
                <a16:creationId xmlns:a16="http://schemas.microsoft.com/office/drawing/2014/main" id="{EBC7AD4B-05E3-B3A9-1F2B-D13A7B9933BA}"/>
              </a:ext>
            </a:extLst>
          </p:cNvPr>
          <p:cNvSpPr/>
          <p:nvPr/>
        </p:nvSpPr>
        <p:spPr>
          <a:xfrm>
            <a:off x="13475814"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2" name="object 22">
            <a:extLst>
              <a:ext uri="{FF2B5EF4-FFF2-40B4-BE49-F238E27FC236}">
                <a16:creationId xmlns:a16="http://schemas.microsoft.com/office/drawing/2014/main" id="{84053FCC-F378-9EEF-6E74-36CD17FBBB95}"/>
              </a:ext>
            </a:extLst>
          </p:cNvPr>
          <p:cNvSpPr/>
          <p:nvPr/>
        </p:nvSpPr>
        <p:spPr>
          <a:xfrm>
            <a:off x="13791367"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3" name="object 23">
            <a:extLst>
              <a:ext uri="{FF2B5EF4-FFF2-40B4-BE49-F238E27FC236}">
                <a16:creationId xmlns:a16="http://schemas.microsoft.com/office/drawing/2014/main" id="{D8859635-B54B-2F3B-681A-2E819804BE8B}"/>
              </a:ext>
            </a:extLst>
          </p:cNvPr>
          <p:cNvSpPr/>
          <p:nvPr/>
        </p:nvSpPr>
        <p:spPr>
          <a:xfrm>
            <a:off x="13791367"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4" name="object 24">
            <a:extLst>
              <a:ext uri="{FF2B5EF4-FFF2-40B4-BE49-F238E27FC236}">
                <a16:creationId xmlns:a16="http://schemas.microsoft.com/office/drawing/2014/main" id="{0AD5FB6A-DA43-D717-C6AF-B2C481F43709}"/>
              </a:ext>
            </a:extLst>
          </p:cNvPr>
          <p:cNvSpPr/>
          <p:nvPr/>
        </p:nvSpPr>
        <p:spPr>
          <a:xfrm>
            <a:off x="13791367"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5" name="object 25">
            <a:extLst>
              <a:ext uri="{FF2B5EF4-FFF2-40B4-BE49-F238E27FC236}">
                <a16:creationId xmlns:a16="http://schemas.microsoft.com/office/drawing/2014/main" id="{C967568C-E060-3DA1-B194-7C37072C12CD}"/>
              </a:ext>
            </a:extLst>
          </p:cNvPr>
          <p:cNvSpPr/>
          <p:nvPr/>
        </p:nvSpPr>
        <p:spPr>
          <a:xfrm>
            <a:off x="14106921" y="212264"/>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6" name="object 26">
            <a:extLst>
              <a:ext uri="{FF2B5EF4-FFF2-40B4-BE49-F238E27FC236}">
                <a16:creationId xmlns:a16="http://schemas.microsoft.com/office/drawing/2014/main" id="{B87B3B1F-F4FE-F86B-8FEB-0C1BE8DA9A39}"/>
              </a:ext>
            </a:extLst>
          </p:cNvPr>
          <p:cNvSpPr/>
          <p:nvPr/>
        </p:nvSpPr>
        <p:spPr>
          <a:xfrm>
            <a:off x="14106921" y="526348"/>
            <a:ext cx="49530" cy="49530"/>
          </a:xfrm>
          <a:custGeom>
            <a:avLst/>
            <a:gdLst/>
            <a:ahLst/>
            <a:cxnLst/>
            <a:rect l="l" t="t" r="r" b="b"/>
            <a:pathLst>
              <a:path w="49530" h="49529">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7" name="object 27">
            <a:extLst>
              <a:ext uri="{FF2B5EF4-FFF2-40B4-BE49-F238E27FC236}">
                <a16:creationId xmlns:a16="http://schemas.microsoft.com/office/drawing/2014/main" id="{70CBC1AA-2EE3-AE4E-DB0B-E31E27B22AE0}"/>
              </a:ext>
            </a:extLst>
          </p:cNvPr>
          <p:cNvSpPr/>
          <p:nvPr/>
        </p:nvSpPr>
        <p:spPr>
          <a:xfrm>
            <a:off x="14106921" y="840442"/>
            <a:ext cx="49530" cy="49530"/>
          </a:xfrm>
          <a:custGeom>
            <a:avLst/>
            <a:gdLst/>
            <a:ahLst/>
            <a:cxnLst/>
            <a:rect l="l" t="t" r="r" b="b"/>
            <a:pathLst>
              <a:path w="49530" h="49530">
                <a:moveTo>
                  <a:pt x="49138" y="49082"/>
                </a:moveTo>
                <a:lnTo>
                  <a:pt x="0" y="49082"/>
                </a:lnTo>
                <a:lnTo>
                  <a:pt x="0" y="0"/>
                </a:lnTo>
                <a:lnTo>
                  <a:pt x="49138" y="0"/>
                </a:lnTo>
                <a:lnTo>
                  <a:pt x="49138" y="49082"/>
                </a:lnTo>
                <a:close/>
              </a:path>
            </a:pathLst>
          </a:custGeom>
          <a:solidFill>
            <a:srgbClr val="000000"/>
          </a:solidFill>
        </p:spPr>
        <p:txBody>
          <a:bodyPr wrap="square" lIns="0" tIns="0" rIns="0" bIns="0" rtlCol="0"/>
          <a:lstStyle/>
          <a:p>
            <a:endParaRPr/>
          </a:p>
        </p:txBody>
      </p:sp>
      <p:sp>
        <p:nvSpPr>
          <p:cNvPr id="28" name="object 28">
            <a:extLst>
              <a:ext uri="{FF2B5EF4-FFF2-40B4-BE49-F238E27FC236}">
                <a16:creationId xmlns:a16="http://schemas.microsoft.com/office/drawing/2014/main" id="{4B9AED0D-CC5B-D71A-1423-82F022A4B437}"/>
              </a:ext>
            </a:extLst>
          </p:cNvPr>
          <p:cNvSpPr txBox="1"/>
          <p:nvPr/>
        </p:nvSpPr>
        <p:spPr>
          <a:xfrm>
            <a:off x="1051033" y="2882171"/>
            <a:ext cx="13487400" cy="3706143"/>
          </a:xfrm>
          <a:prstGeom prst="rect">
            <a:avLst/>
          </a:prstGeom>
        </p:spPr>
        <p:txBody>
          <a:bodyPr vert="horz" wrap="square" lIns="0" tIns="12700" rIns="0" bIns="0" rtlCol="0">
            <a:spAutoFit/>
          </a:bodyPr>
          <a:lstStyle/>
          <a:p>
            <a:pPr>
              <a:lnSpc>
                <a:spcPct val="100000"/>
              </a:lnSpc>
              <a:spcBef>
                <a:spcPts val="30"/>
              </a:spcBef>
            </a:pPr>
            <a:endParaRPr sz="2400" dirty="0">
              <a:latin typeface="Lucida Sans Unicode"/>
              <a:cs typeface="Lucida Sans Unicode"/>
            </a:endParaRPr>
          </a:p>
          <a:p>
            <a:pPr marL="355600" indent="-342900">
              <a:lnSpc>
                <a:spcPct val="100000"/>
              </a:lnSpc>
              <a:buFont typeface="Wingdings" panose="05000000000000000000" pitchFamily="2" charset="2"/>
              <a:buChar char="Ø"/>
            </a:pPr>
            <a:r>
              <a:rPr lang="it-IT" sz="2400" spc="40" dirty="0">
                <a:latin typeface="Lucida Sans Unicode"/>
                <a:cs typeface="Lucida Sans Unicode"/>
              </a:rPr>
              <a:t>Diminuzione del ricorso all’istituzionalizzazione delle persone inserite nel progetto; </a:t>
            </a:r>
          </a:p>
          <a:p>
            <a:pPr marL="355600" indent="-342900">
              <a:lnSpc>
                <a:spcPct val="100000"/>
              </a:lnSpc>
              <a:buFont typeface="Wingdings" panose="05000000000000000000" pitchFamily="2" charset="2"/>
              <a:buChar char="Ø"/>
            </a:pPr>
            <a:r>
              <a:rPr lang="it-IT" sz="2400" spc="40" dirty="0">
                <a:latin typeface="Lucida Sans Unicode"/>
                <a:cs typeface="Lucida Sans Unicode"/>
              </a:rPr>
              <a:t>Riduzione dei costi assistenziali derivanti dal ricovero in RSA; </a:t>
            </a:r>
          </a:p>
          <a:p>
            <a:pPr marL="355600" indent="-342900">
              <a:lnSpc>
                <a:spcPct val="100000"/>
              </a:lnSpc>
              <a:buFont typeface="Wingdings" panose="05000000000000000000" pitchFamily="2" charset="2"/>
              <a:buChar char="Ø"/>
            </a:pPr>
            <a:r>
              <a:rPr lang="it-IT" sz="2400" spc="40" dirty="0">
                <a:latin typeface="Lucida Sans Unicode"/>
                <a:cs typeface="Lucida Sans Unicode"/>
              </a:rPr>
              <a:t>Aumento del benessere psico-sociale della persona anziana e maggior soddisfazione rispetto alle risposte fornite dall’amministrazione ai bisogni delle persone anziane, soprattutto degli anziani soli. </a:t>
            </a:r>
          </a:p>
          <a:p>
            <a:pPr marL="12700">
              <a:lnSpc>
                <a:spcPct val="100000"/>
              </a:lnSpc>
            </a:pPr>
            <a:endParaRPr lang="it-IT" sz="2400" spc="40" dirty="0">
              <a:latin typeface="Lucida Sans Unicode"/>
              <a:cs typeface="Lucida Sans Unicode"/>
            </a:endParaRPr>
          </a:p>
          <a:p>
            <a:pPr marL="12700">
              <a:lnSpc>
                <a:spcPct val="100000"/>
              </a:lnSpc>
            </a:pPr>
            <a:r>
              <a:rPr lang="it-IT" sz="2400" spc="40" dirty="0">
                <a:latin typeface="Lucida Sans Unicode"/>
                <a:cs typeface="Lucida Sans Unicode"/>
              </a:rPr>
              <a:t>Un benessere che  mette al centro il diritto ad invecchiare nella propria casa, nel proprio contesto ambientale lì dove i legami affettivi, parentali, le reti amicali, di vicinato sono ancora presenti ed alimentano il vivere quotidiano.  </a:t>
            </a:r>
            <a:endParaRPr sz="2400" spc="40" dirty="0">
              <a:latin typeface="Lucida Sans Unicode"/>
              <a:cs typeface="Lucida Sans Unicode"/>
            </a:endParaRPr>
          </a:p>
        </p:txBody>
      </p:sp>
      <p:pic>
        <p:nvPicPr>
          <p:cNvPr id="29" name="object 29">
            <a:extLst>
              <a:ext uri="{FF2B5EF4-FFF2-40B4-BE49-F238E27FC236}">
                <a16:creationId xmlns:a16="http://schemas.microsoft.com/office/drawing/2014/main" id="{12B2D97F-404E-D94D-54AF-0ED88C22AB26}"/>
              </a:ext>
            </a:extLst>
          </p:cNvPr>
          <p:cNvPicPr/>
          <p:nvPr/>
        </p:nvPicPr>
        <p:blipFill>
          <a:blip r:embed="rId3" cstate="print"/>
          <a:stretch>
            <a:fillRect/>
          </a:stretch>
        </p:blipFill>
        <p:spPr>
          <a:xfrm>
            <a:off x="8440308" y="8245296"/>
            <a:ext cx="1409699" cy="1409699"/>
          </a:xfrm>
          <a:prstGeom prst="rect">
            <a:avLst/>
          </a:prstGeom>
        </p:spPr>
      </p:pic>
      <p:sp>
        <p:nvSpPr>
          <p:cNvPr id="31" name="object 31">
            <a:extLst>
              <a:ext uri="{FF2B5EF4-FFF2-40B4-BE49-F238E27FC236}">
                <a16:creationId xmlns:a16="http://schemas.microsoft.com/office/drawing/2014/main" id="{E6232CFE-EE73-7BEC-F042-C6771AD8A50A}"/>
              </a:ext>
            </a:extLst>
          </p:cNvPr>
          <p:cNvSpPr txBox="1">
            <a:spLocks noGrp="1"/>
          </p:cNvSpPr>
          <p:nvPr>
            <p:ph type="title"/>
          </p:nvPr>
        </p:nvSpPr>
        <p:spPr>
          <a:xfrm>
            <a:off x="335920" y="261795"/>
            <a:ext cx="11095634" cy="745717"/>
          </a:xfrm>
          <a:prstGeom prst="rect">
            <a:avLst/>
          </a:prstGeom>
        </p:spPr>
        <p:txBody>
          <a:bodyPr vert="horz" wrap="square" lIns="0" tIns="141605" rIns="0" bIns="0" rtlCol="0">
            <a:spAutoFit/>
          </a:bodyPr>
          <a:lstStyle/>
          <a:p>
            <a:pPr marL="12700" marR="5080">
              <a:lnSpc>
                <a:spcPts val="4730"/>
              </a:lnSpc>
              <a:spcBef>
                <a:spcPts val="1115"/>
              </a:spcBef>
            </a:pPr>
            <a:r>
              <a:rPr lang="it-IT" sz="4800" spc="300" dirty="0"/>
              <a:t>ESITI NEL LAVORO SOCIALE</a:t>
            </a:r>
            <a:endParaRPr sz="4800" dirty="0"/>
          </a:p>
        </p:txBody>
      </p:sp>
      <p:pic>
        <p:nvPicPr>
          <p:cNvPr id="32" name="object 32">
            <a:extLst>
              <a:ext uri="{FF2B5EF4-FFF2-40B4-BE49-F238E27FC236}">
                <a16:creationId xmlns:a16="http://schemas.microsoft.com/office/drawing/2014/main" id="{2583F5FD-6869-2395-C91D-7305C0E6FF44}"/>
              </a:ext>
            </a:extLst>
          </p:cNvPr>
          <p:cNvPicPr/>
          <p:nvPr/>
        </p:nvPicPr>
        <p:blipFill>
          <a:blip r:embed="rId4" cstate="print"/>
          <a:stretch>
            <a:fillRect/>
          </a:stretch>
        </p:blipFill>
        <p:spPr>
          <a:xfrm>
            <a:off x="187330" y="8023341"/>
            <a:ext cx="2781299" cy="1066799"/>
          </a:xfrm>
          <a:prstGeom prst="rect">
            <a:avLst/>
          </a:prstGeom>
        </p:spPr>
      </p:pic>
    </p:spTree>
    <p:extLst>
      <p:ext uri="{BB962C8B-B14F-4D97-AF65-F5344CB8AC3E}">
        <p14:creationId xmlns:p14="http://schemas.microsoft.com/office/powerpoint/2010/main" val="22417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3E4DF"/>
          </a:solidFill>
        </p:spPr>
        <p:txBody>
          <a:bodyPr wrap="square" lIns="0" tIns="0" rIns="0" bIns="0" rtlCol="0"/>
          <a:lstStyle/>
          <a:p>
            <a:endParaRPr/>
          </a:p>
        </p:txBody>
      </p:sp>
      <p:grpSp>
        <p:nvGrpSpPr>
          <p:cNvPr id="3" name="object 3"/>
          <p:cNvGrpSpPr/>
          <p:nvPr/>
        </p:nvGrpSpPr>
        <p:grpSpPr>
          <a:xfrm>
            <a:off x="13449878" y="0"/>
            <a:ext cx="4838700" cy="5412740"/>
            <a:chOff x="13449878" y="0"/>
            <a:chExt cx="4838700" cy="5412740"/>
          </a:xfrm>
        </p:grpSpPr>
        <p:sp>
          <p:nvSpPr>
            <p:cNvPr id="4" name="object 4"/>
            <p:cNvSpPr/>
            <p:nvPr/>
          </p:nvSpPr>
          <p:spPr>
            <a:xfrm>
              <a:off x="15453414" y="0"/>
              <a:ext cx="1682750" cy="509905"/>
            </a:xfrm>
            <a:custGeom>
              <a:avLst/>
              <a:gdLst/>
              <a:ahLst/>
              <a:cxnLst/>
              <a:rect l="l" t="t" r="r" b="b"/>
              <a:pathLst>
                <a:path w="1682750" h="509905">
                  <a:moveTo>
                    <a:pt x="1388310" y="509334"/>
                  </a:moveTo>
                  <a:lnTo>
                    <a:pt x="294074" y="509334"/>
                  </a:lnTo>
                  <a:lnTo>
                    <a:pt x="0" y="0"/>
                  </a:lnTo>
                  <a:lnTo>
                    <a:pt x="1682385" y="0"/>
                  </a:lnTo>
                  <a:lnTo>
                    <a:pt x="1388310" y="509334"/>
                  </a:lnTo>
                  <a:close/>
                </a:path>
              </a:pathLst>
            </a:custGeom>
            <a:solidFill>
              <a:srgbClr val="D8A21D"/>
            </a:solidFill>
          </p:spPr>
          <p:txBody>
            <a:bodyPr wrap="square" lIns="0" tIns="0" rIns="0" bIns="0" rtlCol="0"/>
            <a:lstStyle/>
            <a:p>
              <a:endParaRPr/>
            </a:p>
          </p:txBody>
        </p:sp>
        <p:sp>
          <p:nvSpPr>
            <p:cNvPr id="5" name="object 5"/>
            <p:cNvSpPr/>
            <p:nvPr/>
          </p:nvSpPr>
          <p:spPr>
            <a:xfrm>
              <a:off x="16936699" y="0"/>
              <a:ext cx="1351915" cy="1467485"/>
            </a:xfrm>
            <a:custGeom>
              <a:avLst/>
              <a:gdLst/>
              <a:ahLst/>
              <a:cxnLst/>
              <a:rect l="l" t="t" r="r" b="b"/>
              <a:pathLst>
                <a:path w="1351915" h="1467485">
                  <a:moveTo>
                    <a:pt x="1351300" y="1467300"/>
                  </a:moveTo>
                  <a:lnTo>
                    <a:pt x="511637" y="1467300"/>
                  </a:lnTo>
                  <a:lnTo>
                    <a:pt x="0" y="587937"/>
                  </a:lnTo>
                  <a:lnTo>
                    <a:pt x="342078" y="0"/>
                  </a:lnTo>
                  <a:lnTo>
                    <a:pt x="1351300" y="0"/>
                  </a:lnTo>
                  <a:lnTo>
                    <a:pt x="1351300" y="1467300"/>
                  </a:lnTo>
                  <a:close/>
                </a:path>
              </a:pathLst>
            </a:custGeom>
            <a:solidFill>
              <a:srgbClr val="534A40"/>
            </a:solidFill>
          </p:spPr>
          <p:txBody>
            <a:bodyPr wrap="square" lIns="0" tIns="0" rIns="0" bIns="0" rtlCol="0"/>
            <a:lstStyle/>
            <a:p>
              <a:endParaRPr/>
            </a:p>
          </p:txBody>
        </p:sp>
        <p:pic>
          <p:nvPicPr>
            <p:cNvPr id="6" name="object 6"/>
            <p:cNvPicPr/>
            <p:nvPr/>
          </p:nvPicPr>
          <p:blipFill>
            <a:blip r:embed="rId2" cstate="print"/>
            <a:stretch>
              <a:fillRect/>
            </a:stretch>
          </p:blipFill>
          <p:spPr>
            <a:xfrm>
              <a:off x="15176295" y="601684"/>
              <a:ext cx="2188451" cy="1895200"/>
            </a:xfrm>
            <a:prstGeom prst="rect">
              <a:avLst/>
            </a:prstGeom>
          </p:spPr>
        </p:pic>
        <p:pic>
          <p:nvPicPr>
            <p:cNvPr id="7" name="object 7"/>
            <p:cNvPicPr/>
            <p:nvPr/>
          </p:nvPicPr>
          <p:blipFill>
            <a:blip r:embed="rId3" cstate="print"/>
            <a:stretch>
              <a:fillRect/>
            </a:stretch>
          </p:blipFill>
          <p:spPr>
            <a:xfrm>
              <a:off x="16909175" y="1583691"/>
              <a:ext cx="1378823" cy="1895200"/>
            </a:xfrm>
            <a:prstGeom prst="rect">
              <a:avLst/>
            </a:prstGeom>
          </p:spPr>
        </p:pic>
        <p:sp>
          <p:nvSpPr>
            <p:cNvPr id="8" name="object 8"/>
            <p:cNvSpPr/>
            <p:nvPr/>
          </p:nvSpPr>
          <p:spPr>
            <a:xfrm>
              <a:off x="15209428" y="2586346"/>
              <a:ext cx="2141855" cy="1840864"/>
            </a:xfrm>
            <a:custGeom>
              <a:avLst/>
              <a:gdLst/>
              <a:ahLst/>
              <a:cxnLst/>
              <a:rect l="l" t="t" r="r" b="b"/>
              <a:pathLst>
                <a:path w="2141855" h="1840864">
                  <a:moveTo>
                    <a:pt x="1606176" y="1840410"/>
                  </a:moveTo>
                  <a:lnTo>
                    <a:pt x="535378" y="1840410"/>
                  </a:lnTo>
                  <a:lnTo>
                    <a:pt x="0" y="920193"/>
                  </a:lnTo>
                  <a:lnTo>
                    <a:pt x="535380" y="0"/>
                  </a:lnTo>
                  <a:lnTo>
                    <a:pt x="1606174" y="0"/>
                  </a:lnTo>
                  <a:lnTo>
                    <a:pt x="2141554" y="920193"/>
                  </a:lnTo>
                  <a:lnTo>
                    <a:pt x="1606176" y="1840410"/>
                  </a:lnTo>
                  <a:close/>
                </a:path>
              </a:pathLst>
            </a:custGeom>
            <a:solidFill>
              <a:srgbClr val="534A40"/>
            </a:solidFill>
          </p:spPr>
          <p:txBody>
            <a:bodyPr wrap="square" lIns="0" tIns="0" rIns="0" bIns="0" rtlCol="0"/>
            <a:lstStyle/>
            <a:p>
              <a:endParaRPr/>
            </a:p>
          </p:txBody>
        </p:sp>
        <p:sp>
          <p:nvSpPr>
            <p:cNvPr id="9" name="object 9"/>
            <p:cNvSpPr/>
            <p:nvPr/>
          </p:nvSpPr>
          <p:spPr>
            <a:xfrm>
              <a:off x="16909175" y="3571799"/>
              <a:ext cx="1379220" cy="1840864"/>
            </a:xfrm>
            <a:custGeom>
              <a:avLst/>
              <a:gdLst/>
              <a:ahLst/>
              <a:cxnLst/>
              <a:rect l="l" t="t" r="r" b="b"/>
              <a:pathLst>
                <a:path w="1379219" h="1840864">
                  <a:moveTo>
                    <a:pt x="1378823" y="1840410"/>
                  </a:moveTo>
                  <a:lnTo>
                    <a:pt x="535409" y="1840410"/>
                  </a:lnTo>
                  <a:lnTo>
                    <a:pt x="0" y="920192"/>
                  </a:lnTo>
                  <a:lnTo>
                    <a:pt x="535411" y="0"/>
                  </a:lnTo>
                  <a:lnTo>
                    <a:pt x="1378823" y="0"/>
                  </a:lnTo>
                  <a:lnTo>
                    <a:pt x="1378823" y="1840410"/>
                  </a:lnTo>
                  <a:close/>
                </a:path>
              </a:pathLst>
            </a:custGeom>
            <a:solidFill>
              <a:srgbClr val="982075"/>
            </a:solidFill>
          </p:spPr>
          <p:txBody>
            <a:bodyPr wrap="square" lIns="0" tIns="0" rIns="0" bIns="0" rtlCol="0"/>
            <a:lstStyle/>
            <a:p>
              <a:endParaRPr/>
            </a:p>
          </p:txBody>
        </p:sp>
        <p:pic>
          <p:nvPicPr>
            <p:cNvPr id="10" name="object 10"/>
            <p:cNvPicPr/>
            <p:nvPr/>
          </p:nvPicPr>
          <p:blipFill>
            <a:blip r:embed="rId4" cstate="print"/>
            <a:stretch>
              <a:fillRect/>
            </a:stretch>
          </p:blipFill>
          <p:spPr>
            <a:xfrm>
              <a:off x="13449878" y="0"/>
              <a:ext cx="2188433" cy="1456937"/>
            </a:xfrm>
            <a:prstGeom prst="rect">
              <a:avLst/>
            </a:prstGeom>
          </p:spPr>
        </p:pic>
      </p:grpSp>
      <p:sp>
        <p:nvSpPr>
          <p:cNvPr id="11" name="object 11"/>
          <p:cNvSpPr/>
          <p:nvPr/>
        </p:nvSpPr>
        <p:spPr>
          <a:xfrm>
            <a:off x="0" y="3539855"/>
            <a:ext cx="1211580" cy="1840864"/>
          </a:xfrm>
          <a:custGeom>
            <a:avLst/>
            <a:gdLst/>
            <a:ahLst/>
            <a:cxnLst/>
            <a:rect l="l" t="t" r="r" b="b"/>
            <a:pathLst>
              <a:path w="1211580" h="1840864">
                <a:moveTo>
                  <a:pt x="676020" y="1840410"/>
                </a:moveTo>
                <a:lnTo>
                  <a:pt x="0" y="1840410"/>
                </a:lnTo>
                <a:lnTo>
                  <a:pt x="0" y="0"/>
                </a:lnTo>
                <a:lnTo>
                  <a:pt x="676018" y="0"/>
                </a:lnTo>
                <a:lnTo>
                  <a:pt x="1211412" y="920191"/>
                </a:lnTo>
                <a:lnTo>
                  <a:pt x="676020" y="1840410"/>
                </a:lnTo>
                <a:close/>
              </a:path>
            </a:pathLst>
          </a:custGeom>
          <a:solidFill>
            <a:srgbClr val="97B04D"/>
          </a:solidFill>
        </p:spPr>
        <p:txBody>
          <a:bodyPr wrap="square" lIns="0" tIns="0" rIns="0" bIns="0" rtlCol="0"/>
          <a:lstStyle/>
          <a:p>
            <a:endParaRPr/>
          </a:p>
        </p:txBody>
      </p:sp>
      <p:grpSp>
        <p:nvGrpSpPr>
          <p:cNvPr id="12" name="object 12"/>
          <p:cNvGrpSpPr/>
          <p:nvPr/>
        </p:nvGrpSpPr>
        <p:grpSpPr>
          <a:xfrm>
            <a:off x="0" y="1568335"/>
            <a:ext cx="2884805" cy="2830830"/>
            <a:chOff x="0" y="1568335"/>
            <a:chExt cx="2884805" cy="2830830"/>
          </a:xfrm>
        </p:grpSpPr>
        <p:pic>
          <p:nvPicPr>
            <p:cNvPr id="13" name="object 13"/>
            <p:cNvPicPr/>
            <p:nvPr/>
          </p:nvPicPr>
          <p:blipFill>
            <a:blip r:embed="rId5" cstate="print"/>
            <a:stretch>
              <a:fillRect/>
            </a:stretch>
          </p:blipFill>
          <p:spPr>
            <a:xfrm>
              <a:off x="0" y="1568335"/>
              <a:ext cx="1211412" cy="1895197"/>
            </a:xfrm>
            <a:prstGeom prst="rect">
              <a:avLst/>
            </a:prstGeom>
          </p:spPr>
        </p:pic>
        <p:sp>
          <p:nvSpPr>
            <p:cNvPr id="14" name="object 14"/>
            <p:cNvSpPr/>
            <p:nvPr/>
          </p:nvSpPr>
          <p:spPr>
            <a:xfrm>
              <a:off x="743068" y="2558686"/>
              <a:ext cx="2141855" cy="1840864"/>
            </a:xfrm>
            <a:custGeom>
              <a:avLst/>
              <a:gdLst/>
              <a:ahLst/>
              <a:cxnLst/>
              <a:rect l="l" t="t" r="r" b="b"/>
              <a:pathLst>
                <a:path w="2141855" h="1840864">
                  <a:moveTo>
                    <a:pt x="1606179" y="1840400"/>
                  </a:moveTo>
                  <a:lnTo>
                    <a:pt x="535393" y="1840400"/>
                  </a:lnTo>
                  <a:lnTo>
                    <a:pt x="0" y="920209"/>
                  </a:lnTo>
                  <a:lnTo>
                    <a:pt x="535393" y="0"/>
                  </a:lnTo>
                  <a:lnTo>
                    <a:pt x="1606179" y="0"/>
                  </a:lnTo>
                  <a:lnTo>
                    <a:pt x="2141570" y="920209"/>
                  </a:lnTo>
                  <a:lnTo>
                    <a:pt x="1606179" y="1840400"/>
                  </a:lnTo>
                  <a:close/>
                </a:path>
              </a:pathLst>
            </a:custGeom>
            <a:solidFill>
              <a:srgbClr val="534A40"/>
            </a:solidFill>
          </p:spPr>
          <p:txBody>
            <a:bodyPr wrap="square" lIns="0" tIns="0" rIns="0" bIns="0" rtlCol="0"/>
            <a:lstStyle/>
            <a:p>
              <a:endParaRPr/>
            </a:p>
          </p:txBody>
        </p:sp>
      </p:grpSp>
      <p:grpSp>
        <p:nvGrpSpPr>
          <p:cNvPr id="15" name="object 15"/>
          <p:cNvGrpSpPr/>
          <p:nvPr/>
        </p:nvGrpSpPr>
        <p:grpSpPr>
          <a:xfrm>
            <a:off x="0" y="0"/>
            <a:ext cx="4669790" cy="2470785"/>
            <a:chOff x="0" y="0"/>
            <a:chExt cx="4669790" cy="2470785"/>
          </a:xfrm>
        </p:grpSpPr>
        <p:sp>
          <p:nvSpPr>
            <p:cNvPr id="16" name="object 16"/>
            <p:cNvSpPr/>
            <p:nvPr/>
          </p:nvSpPr>
          <p:spPr>
            <a:xfrm>
              <a:off x="0" y="0"/>
              <a:ext cx="1192530" cy="1431925"/>
            </a:xfrm>
            <a:custGeom>
              <a:avLst/>
              <a:gdLst/>
              <a:ahLst/>
              <a:cxnLst/>
              <a:rect l="l" t="t" r="r" b="b"/>
              <a:pathLst>
                <a:path w="1192530" h="1431925">
                  <a:moveTo>
                    <a:pt x="680734" y="1431523"/>
                  </a:moveTo>
                  <a:lnTo>
                    <a:pt x="0" y="1431523"/>
                  </a:lnTo>
                  <a:lnTo>
                    <a:pt x="0" y="0"/>
                  </a:lnTo>
                  <a:lnTo>
                    <a:pt x="871106" y="0"/>
                  </a:lnTo>
                  <a:lnTo>
                    <a:pt x="1192362" y="552160"/>
                  </a:lnTo>
                  <a:lnTo>
                    <a:pt x="680734" y="1431523"/>
                  </a:lnTo>
                  <a:close/>
                </a:path>
              </a:pathLst>
            </a:custGeom>
            <a:solidFill>
              <a:srgbClr val="534A40"/>
            </a:solidFill>
          </p:spPr>
          <p:txBody>
            <a:bodyPr wrap="square" lIns="0" tIns="0" rIns="0" bIns="0" rtlCol="0"/>
            <a:lstStyle/>
            <a:p>
              <a:endParaRPr/>
            </a:p>
          </p:txBody>
        </p:sp>
        <p:sp>
          <p:nvSpPr>
            <p:cNvPr id="17" name="object 17"/>
            <p:cNvSpPr/>
            <p:nvPr/>
          </p:nvSpPr>
          <p:spPr>
            <a:xfrm>
              <a:off x="996106" y="0"/>
              <a:ext cx="1682750" cy="509905"/>
            </a:xfrm>
            <a:custGeom>
              <a:avLst/>
              <a:gdLst/>
              <a:ahLst/>
              <a:cxnLst/>
              <a:rect l="l" t="t" r="r" b="b"/>
              <a:pathLst>
                <a:path w="1682750" h="509905">
                  <a:moveTo>
                    <a:pt x="1388303" y="509334"/>
                  </a:moveTo>
                  <a:lnTo>
                    <a:pt x="294072" y="509334"/>
                  </a:lnTo>
                  <a:lnTo>
                    <a:pt x="0" y="0"/>
                  </a:lnTo>
                  <a:lnTo>
                    <a:pt x="1682375" y="0"/>
                  </a:lnTo>
                  <a:lnTo>
                    <a:pt x="1388303" y="509334"/>
                  </a:lnTo>
                  <a:close/>
                </a:path>
              </a:pathLst>
            </a:custGeom>
            <a:solidFill>
              <a:srgbClr val="668395"/>
            </a:solidFill>
          </p:spPr>
          <p:txBody>
            <a:bodyPr wrap="square" lIns="0" tIns="0" rIns="0" bIns="0" rtlCol="0"/>
            <a:lstStyle/>
            <a:p>
              <a:endParaRPr/>
            </a:p>
          </p:txBody>
        </p:sp>
        <p:pic>
          <p:nvPicPr>
            <p:cNvPr id="18" name="object 18"/>
            <p:cNvPicPr/>
            <p:nvPr/>
          </p:nvPicPr>
          <p:blipFill>
            <a:blip r:embed="rId6" cstate="print"/>
            <a:stretch>
              <a:fillRect/>
            </a:stretch>
          </p:blipFill>
          <p:spPr>
            <a:xfrm>
              <a:off x="743068" y="575078"/>
              <a:ext cx="2188451" cy="1895197"/>
            </a:xfrm>
            <a:prstGeom prst="rect">
              <a:avLst/>
            </a:prstGeom>
          </p:spPr>
        </p:pic>
        <p:pic>
          <p:nvPicPr>
            <p:cNvPr id="19" name="object 19"/>
            <p:cNvPicPr/>
            <p:nvPr/>
          </p:nvPicPr>
          <p:blipFill>
            <a:blip r:embed="rId7" cstate="print"/>
            <a:stretch>
              <a:fillRect/>
            </a:stretch>
          </p:blipFill>
          <p:spPr>
            <a:xfrm>
              <a:off x="2480892" y="0"/>
              <a:ext cx="2188451" cy="1513151"/>
            </a:xfrm>
            <a:prstGeom prst="rect">
              <a:avLst/>
            </a:prstGeom>
          </p:spPr>
        </p:pic>
      </p:grpSp>
      <p:sp>
        <p:nvSpPr>
          <p:cNvPr id="20" name="object 20"/>
          <p:cNvSpPr/>
          <p:nvPr/>
        </p:nvSpPr>
        <p:spPr>
          <a:xfrm>
            <a:off x="13453597" y="9563100"/>
            <a:ext cx="4834890" cy="95250"/>
          </a:xfrm>
          <a:custGeom>
            <a:avLst/>
            <a:gdLst/>
            <a:ahLst/>
            <a:cxnLst/>
            <a:rect l="l" t="t" r="r" b="b"/>
            <a:pathLst>
              <a:path w="4834890" h="95250">
                <a:moveTo>
                  <a:pt x="0" y="0"/>
                </a:moveTo>
                <a:lnTo>
                  <a:pt x="4834401" y="0"/>
                </a:lnTo>
                <a:lnTo>
                  <a:pt x="4834401" y="95250"/>
                </a:lnTo>
                <a:lnTo>
                  <a:pt x="0" y="95250"/>
                </a:lnTo>
                <a:lnTo>
                  <a:pt x="0" y="0"/>
                </a:lnTo>
                <a:close/>
              </a:path>
            </a:pathLst>
          </a:custGeom>
          <a:solidFill>
            <a:srgbClr val="D8A21D"/>
          </a:solidFill>
        </p:spPr>
        <p:txBody>
          <a:bodyPr wrap="square" lIns="0" tIns="0" rIns="0" bIns="0" rtlCol="0"/>
          <a:lstStyle/>
          <a:p>
            <a:endParaRPr/>
          </a:p>
        </p:txBody>
      </p:sp>
      <p:sp>
        <p:nvSpPr>
          <p:cNvPr id="21" name="object 21"/>
          <p:cNvSpPr/>
          <p:nvPr/>
        </p:nvSpPr>
        <p:spPr>
          <a:xfrm>
            <a:off x="0" y="9610709"/>
            <a:ext cx="4666615" cy="95250"/>
          </a:xfrm>
          <a:custGeom>
            <a:avLst/>
            <a:gdLst/>
            <a:ahLst/>
            <a:cxnLst/>
            <a:rect l="l" t="t" r="r" b="b"/>
            <a:pathLst>
              <a:path w="4666615" h="95250">
                <a:moveTo>
                  <a:pt x="0" y="95250"/>
                </a:moveTo>
                <a:lnTo>
                  <a:pt x="0" y="0"/>
                </a:lnTo>
                <a:lnTo>
                  <a:pt x="4666508" y="0"/>
                </a:lnTo>
                <a:lnTo>
                  <a:pt x="4666508" y="95250"/>
                </a:lnTo>
                <a:lnTo>
                  <a:pt x="0" y="95250"/>
                </a:lnTo>
                <a:close/>
              </a:path>
            </a:pathLst>
          </a:custGeom>
          <a:solidFill>
            <a:srgbClr val="D8A21D"/>
          </a:solidFill>
        </p:spPr>
        <p:txBody>
          <a:bodyPr wrap="square" lIns="0" tIns="0" rIns="0" bIns="0" rtlCol="0"/>
          <a:lstStyle/>
          <a:p>
            <a:endParaRPr/>
          </a:p>
        </p:txBody>
      </p:sp>
      <p:sp>
        <p:nvSpPr>
          <p:cNvPr id="22" name="object 22"/>
          <p:cNvSpPr/>
          <p:nvPr/>
        </p:nvSpPr>
        <p:spPr>
          <a:xfrm>
            <a:off x="17029816"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23" name="object 23"/>
          <p:cNvSpPr/>
          <p:nvPr/>
        </p:nvSpPr>
        <p:spPr>
          <a:xfrm>
            <a:off x="17029816"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24" name="object 24"/>
          <p:cNvSpPr/>
          <p:nvPr/>
        </p:nvSpPr>
        <p:spPr>
          <a:xfrm>
            <a:off x="17029816"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25" name="object 25"/>
          <p:cNvSpPr/>
          <p:nvPr/>
        </p:nvSpPr>
        <p:spPr>
          <a:xfrm>
            <a:off x="17029816"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26" name="object 26"/>
          <p:cNvSpPr/>
          <p:nvPr/>
        </p:nvSpPr>
        <p:spPr>
          <a:xfrm>
            <a:off x="17029816"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27" name="object 27"/>
          <p:cNvSpPr/>
          <p:nvPr/>
        </p:nvSpPr>
        <p:spPr>
          <a:xfrm>
            <a:off x="17029816"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28" name="object 28"/>
          <p:cNvSpPr/>
          <p:nvPr/>
        </p:nvSpPr>
        <p:spPr>
          <a:xfrm>
            <a:off x="17029816"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29" name="object 29"/>
          <p:cNvSpPr/>
          <p:nvPr/>
        </p:nvSpPr>
        <p:spPr>
          <a:xfrm>
            <a:off x="17300506"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0" name="object 30"/>
          <p:cNvSpPr/>
          <p:nvPr/>
        </p:nvSpPr>
        <p:spPr>
          <a:xfrm>
            <a:off x="17300506"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1" name="object 31"/>
          <p:cNvSpPr/>
          <p:nvPr/>
        </p:nvSpPr>
        <p:spPr>
          <a:xfrm>
            <a:off x="17300506"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2" name="object 32"/>
          <p:cNvSpPr/>
          <p:nvPr/>
        </p:nvSpPr>
        <p:spPr>
          <a:xfrm>
            <a:off x="17300506"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3" name="object 33"/>
          <p:cNvSpPr/>
          <p:nvPr/>
        </p:nvSpPr>
        <p:spPr>
          <a:xfrm>
            <a:off x="17300506"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4" name="object 34"/>
          <p:cNvSpPr/>
          <p:nvPr/>
        </p:nvSpPr>
        <p:spPr>
          <a:xfrm>
            <a:off x="17300506"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5" name="object 35"/>
          <p:cNvSpPr/>
          <p:nvPr/>
        </p:nvSpPr>
        <p:spPr>
          <a:xfrm>
            <a:off x="17300506"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6" name="object 36"/>
          <p:cNvSpPr/>
          <p:nvPr/>
        </p:nvSpPr>
        <p:spPr>
          <a:xfrm>
            <a:off x="17571204"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7" name="object 37"/>
          <p:cNvSpPr/>
          <p:nvPr/>
        </p:nvSpPr>
        <p:spPr>
          <a:xfrm>
            <a:off x="17571204"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8" name="object 38"/>
          <p:cNvSpPr/>
          <p:nvPr/>
        </p:nvSpPr>
        <p:spPr>
          <a:xfrm>
            <a:off x="17571204"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39" name="object 39"/>
          <p:cNvSpPr/>
          <p:nvPr/>
        </p:nvSpPr>
        <p:spPr>
          <a:xfrm>
            <a:off x="17571204"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0" name="object 40"/>
          <p:cNvSpPr/>
          <p:nvPr/>
        </p:nvSpPr>
        <p:spPr>
          <a:xfrm>
            <a:off x="17571204"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1" name="object 41"/>
          <p:cNvSpPr/>
          <p:nvPr/>
        </p:nvSpPr>
        <p:spPr>
          <a:xfrm>
            <a:off x="17571204"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2" name="object 42"/>
          <p:cNvSpPr/>
          <p:nvPr/>
        </p:nvSpPr>
        <p:spPr>
          <a:xfrm>
            <a:off x="17571204"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3" name="object 43"/>
          <p:cNvSpPr/>
          <p:nvPr/>
        </p:nvSpPr>
        <p:spPr>
          <a:xfrm>
            <a:off x="17841903"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4" name="object 44"/>
          <p:cNvSpPr/>
          <p:nvPr/>
        </p:nvSpPr>
        <p:spPr>
          <a:xfrm>
            <a:off x="17841903"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5" name="object 45"/>
          <p:cNvSpPr/>
          <p:nvPr/>
        </p:nvSpPr>
        <p:spPr>
          <a:xfrm>
            <a:off x="17841903"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6" name="object 46"/>
          <p:cNvSpPr/>
          <p:nvPr/>
        </p:nvSpPr>
        <p:spPr>
          <a:xfrm>
            <a:off x="17841903"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7" name="object 47"/>
          <p:cNvSpPr/>
          <p:nvPr/>
        </p:nvSpPr>
        <p:spPr>
          <a:xfrm>
            <a:off x="17841903"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8" name="object 48"/>
          <p:cNvSpPr/>
          <p:nvPr/>
        </p:nvSpPr>
        <p:spPr>
          <a:xfrm>
            <a:off x="17841903"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49" name="object 49"/>
          <p:cNvSpPr/>
          <p:nvPr/>
        </p:nvSpPr>
        <p:spPr>
          <a:xfrm>
            <a:off x="17841903"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0" name="object 50"/>
          <p:cNvSpPr/>
          <p:nvPr/>
        </p:nvSpPr>
        <p:spPr>
          <a:xfrm>
            <a:off x="18112592"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1" name="object 51"/>
          <p:cNvSpPr/>
          <p:nvPr/>
        </p:nvSpPr>
        <p:spPr>
          <a:xfrm>
            <a:off x="18112592"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2" name="object 52"/>
          <p:cNvSpPr/>
          <p:nvPr/>
        </p:nvSpPr>
        <p:spPr>
          <a:xfrm>
            <a:off x="18112592"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3" name="object 53"/>
          <p:cNvSpPr/>
          <p:nvPr/>
        </p:nvSpPr>
        <p:spPr>
          <a:xfrm>
            <a:off x="18112592"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4" name="object 54"/>
          <p:cNvSpPr/>
          <p:nvPr/>
        </p:nvSpPr>
        <p:spPr>
          <a:xfrm>
            <a:off x="18112592"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5" name="object 55"/>
          <p:cNvSpPr/>
          <p:nvPr/>
        </p:nvSpPr>
        <p:spPr>
          <a:xfrm>
            <a:off x="18112592"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6" name="object 56"/>
          <p:cNvSpPr/>
          <p:nvPr/>
        </p:nvSpPr>
        <p:spPr>
          <a:xfrm>
            <a:off x="18112592"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7" name="object 57"/>
          <p:cNvSpPr/>
          <p:nvPr/>
        </p:nvSpPr>
        <p:spPr>
          <a:xfrm>
            <a:off x="82765"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8" name="object 58"/>
          <p:cNvSpPr/>
          <p:nvPr/>
        </p:nvSpPr>
        <p:spPr>
          <a:xfrm>
            <a:off x="82765"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59" name="object 59"/>
          <p:cNvSpPr/>
          <p:nvPr/>
        </p:nvSpPr>
        <p:spPr>
          <a:xfrm>
            <a:off x="82765"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0" name="object 60"/>
          <p:cNvSpPr/>
          <p:nvPr/>
        </p:nvSpPr>
        <p:spPr>
          <a:xfrm>
            <a:off x="82765"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1" name="object 61"/>
          <p:cNvSpPr/>
          <p:nvPr/>
        </p:nvSpPr>
        <p:spPr>
          <a:xfrm>
            <a:off x="82765"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2" name="object 62"/>
          <p:cNvSpPr/>
          <p:nvPr/>
        </p:nvSpPr>
        <p:spPr>
          <a:xfrm>
            <a:off x="82765"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3" name="object 63"/>
          <p:cNvSpPr/>
          <p:nvPr/>
        </p:nvSpPr>
        <p:spPr>
          <a:xfrm>
            <a:off x="82765"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4" name="object 64"/>
          <p:cNvSpPr/>
          <p:nvPr/>
        </p:nvSpPr>
        <p:spPr>
          <a:xfrm>
            <a:off x="353463" y="6905108"/>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5" name="object 65"/>
          <p:cNvSpPr/>
          <p:nvPr/>
        </p:nvSpPr>
        <p:spPr>
          <a:xfrm>
            <a:off x="353463" y="7175869"/>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6" name="object 66"/>
          <p:cNvSpPr/>
          <p:nvPr/>
        </p:nvSpPr>
        <p:spPr>
          <a:xfrm>
            <a:off x="353463" y="7446631"/>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7" name="object 67"/>
          <p:cNvSpPr/>
          <p:nvPr/>
        </p:nvSpPr>
        <p:spPr>
          <a:xfrm>
            <a:off x="353463" y="7717402"/>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8" name="object 68"/>
          <p:cNvSpPr/>
          <p:nvPr/>
        </p:nvSpPr>
        <p:spPr>
          <a:xfrm>
            <a:off x="353463" y="7988164"/>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69" name="object 69"/>
          <p:cNvSpPr/>
          <p:nvPr/>
        </p:nvSpPr>
        <p:spPr>
          <a:xfrm>
            <a:off x="353463" y="8258926"/>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0" name="object 70"/>
          <p:cNvSpPr/>
          <p:nvPr/>
        </p:nvSpPr>
        <p:spPr>
          <a:xfrm>
            <a:off x="353463" y="8529697"/>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1" name="object 71"/>
          <p:cNvSpPr/>
          <p:nvPr/>
        </p:nvSpPr>
        <p:spPr>
          <a:xfrm>
            <a:off x="624153" y="6905108"/>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2" name="object 72"/>
          <p:cNvSpPr/>
          <p:nvPr/>
        </p:nvSpPr>
        <p:spPr>
          <a:xfrm>
            <a:off x="624153" y="7175869"/>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3" name="object 73"/>
          <p:cNvSpPr/>
          <p:nvPr/>
        </p:nvSpPr>
        <p:spPr>
          <a:xfrm>
            <a:off x="624153" y="7446631"/>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4" name="object 74"/>
          <p:cNvSpPr/>
          <p:nvPr/>
        </p:nvSpPr>
        <p:spPr>
          <a:xfrm>
            <a:off x="624153" y="7717402"/>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5" name="object 75"/>
          <p:cNvSpPr/>
          <p:nvPr/>
        </p:nvSpPr>
        <p:spPr>
          <a:xfrm>
            <a:off x="624153" y="7988164"/>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6" name="object 76"/>
          <p:cNvSpPr/>
          <p:nvPr/>
        </p:nvSpPr>
        <p:spPr>
          <a:xfrm>
            <a:off x="624153" y="8258926"/>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7" name="object 77"/>
          <p:cNvSpPr/>
          <p:nvPr/>
        </p:nvSpPr>
        <p:spPr>
          <a:xfrm>
            <a:off x="624153" y="8529697"/>
            <a:ext cx="42545" cy="42545"/>
          </a:xfrm>
          <a:custGeom>
            <a:avLst/>
            <a:gdLst/>
            <a:ahLst/>
            <a:cxnLst/>
            <a:rect l="l" t="t" r="r" b="b"/>
            <a:pathLst>
              <a:path w="42545"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8" name="object 78"/>
          <p:cNvSpPr/>
          <p:nvPr/>
        </p:nvSpPr>
        <p:spPr>
          <a:xfrm>
            <a:off x="894851"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79" name="object 79"/>
          <p:cNvSpPr/>
          <p:nvPr/>
        </p:nvSpPr>
        <p:spPr>
          <a:xfrm>
            <a:off x="894851"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0" name="object 80"/>
          <p:cNvSpPr/>
          <p:nvPr/>
        </p:nvSpPr>
        <p:spPr>
          <a:xfrm>
            <a:off x="894851"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1" name="object 81"/>
          <p:cNvSpPr/>
          <p:nvPr/>
        </p:nvSpPr>
        <p:spPr>
          <a:xfrm>
            <a:off x="894851"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2" name="object 82"/>
          <p:cNvSpPr/>
          <p:nvPr/>
        </p:nvSpPr>
        <p:spPr>
          <a:xfrm>
            <a:off x="894851"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3" name="object 83"/>
          <p:cNvSpPr/>
          <p:nvPr/>
        </p:nvSpPr>
        <p:spPr>
          <a:xfrm>
            <a:off x="894851"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4" name="object 84"/>
          <p:cNvSpPr/>
          <p:nvPr/>
        </p:nvSpPr>
        <p:spPr>
          <a:xfrm>
            <a:off x="894851"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5" name="object 85"/>
          <p:cNvSpPr/>
          <p:nvPr/>
        </p:nvSpPr>
        <p:spPr>
          <a:xfrm>
            <a:off x="1165550" y="6905108"/>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6" name="object 86"/>
          <p:cNvSpPr/>
          <p:nvPr/>
        </p:nvSpPr>
        <p:spPr>
          <a:xfrm>
            <a:off x="1165550" y="7175869"/>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7" name="object 87"/>
          <p:cNvSpPr/>
          <p:nvPr/>
        </p:nvSpPr>
        <p:spPr>
          <a:xfrm>
            <a:off x="1165550" y="7446631"/>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8" name="object 88"/>
          <p:cNvSpPr/>
          <p:nvPr/>
        </p:nvSpPr>
        <p:spPr>
          <a:xfrm>
            <a:off x="1165550" y="7717402"/>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89" name="object 89"/>
          <p:cNvSpPr/>
          <p:nvPr/>
        </p:nvSpPr>
        <p:spPr>
          <a:xfrm>
            <a:off x="1165550" y="7988164"/>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90" name="object 90"/>
          <p:cNvSpPr/>
          <p:nvPr/>
        </p:nvSpPr>
        <p:spPr>
          <a:xfrm>
            <a:off x="1165550" y="8258926"/>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sp>
        <p:nvSpPr>
          <p:cNvPr id="91" name="object 91"/>
          <p:cNvSpPr/>
          <p:nvPr/>
        </p:nvSpPr>
        <p:spPr>
          <a:xfrm>
            <a:off x="1165550" y="8529697"/>
            <a:ext cx="42545" cy="42545"/>
          </a:xfrm>
          <a:custGeom>
            <a:avLst/>
            <a:gdLst/>
            <a:ahLst/>
            <a:cxnLst/>
            <a:rect l="l" t="t" r="r" b="b"/>
            <a:pathLst>
              <a:path w="42544" h="42545">
                <a:moveTo>
                  <a:pt x="42153" y="42312"/>
                </a:moveTo>
                <a:lnTo>
                  <a:pt x="0" y="42312"/>
                </a:lnTo>
                <a:lnTo>
                  <a:pt x="0" y="0"/>
                </a:lnTo>
                <a:lnTo>
                  <a:pt x="42153" y="0"/>
                </a:lnTo>
                <a:lnTo>
                  <a:pt x="42153" y="42312"/>
                </a:lnTo>
                <a:close/>
              </a:path>
            </a:pathLst>
          </a:custGeom>
          <a:solidFill>
            <a:srgbClr val="000000"/>
          </a:solidFill>
        </p:spPr>
        <p:txBody>
          <a:bodyPr wrap="square" lIns="0" tIns="0" rIns="0" bIns="0" rtlCol="0"/>
          <a:lstStyle/>
          <a:p>
            <a:endParaRPr/>
          </a:p>
        </p:txBody>
      </p:sp>
      <p:pic>
        <p:nvPicPr>
          <p:cNvPr id="92" name="object 92"/>
          <p:cNvPicPr/>
          <p:nvPr/>
        </p:nvPicPr>
        <p:blipFill>
          <a:blip r:embed="rId8" cstate="print"/>
          <a:stretch>
            <a:fillRect/>
          </a:stretch>
        </p:blipFill>
        <p:spPr>
          <a:xfrm>
            <a:off x="3562593" y="2714069"/>
            <a:ext cx="10972799" cy="4190990"/>
          </a:xfrm>
          <a:prstGeom prst="rect">
            <a:avLst/>
          </a:prstGeom>
        </p:spPr>
      </p:pic>
      <p:grpSp>
        <p:nvGrpSpPr>
          <p:cNvPr id="93" name="object 93"/>
          <p:cNvGrpSpPr/>
          <p:nvPr/>
        </p:nvGrpSpPr>
        <p:grpSpPr>
          <a:xfrm>
            <a:off x="5086624" y="3319"/>
            <a:ext cx="8197850" cy="1200150"/>
            <a:chOff x="5086624" y="3319"/>
            <a:chExt cx="8197850" cy="1200150"/>
          </a:xfrm>
        </p:grpSpPr>
        <p:pic>
          <p:nvPicPr>
            <p:cNvPr id="94" name="object 94"/>
            <p:cNvPicPr/>
            <p:nvPr/>
          </p:nvPicPr>
          <p:blipFill>
            <a:blip r:embed="rId9" cstate="print"/>
            <a:stretch>
              <a:fillRect/>
            </a:stretch>
          </p:blipFill>
          <p:spPr>
            <a:xfrm>
              <a:off x="5086624" y="114985"/>
              <a:ext cx="2428874" cy="971549"/>
            </a:xfrm>
            <a:prstGeom prst="rect">
              <a:avLst/>
            </a:prstGeom>
          </p:spPr>
        </p:pic>
        <p:pic>
          <p:nvPicPr>
            <p:cNvPr id="95" name="object 95"/>
            <p:cNvPicPr/>
            <p:nvPr/>
          </p:nvPicPr>
          <p:blipFill>
            <a:blip r:embed="rId10" cstate="print"/>
            <a:stretch>
              <a:fillRect/>
            </a:stretch>
          </p:blipFill>
          <p:spPr>
            <a:xfrm>
              <a:off x="6827093" y="3319"/>
              <a:ext cx="2990849" cy="1200148"/>
            </a:xfrm>
            <a:prstGeom prst="rect">
              <a:avLst/>
            </a:prstGeom>
          </p:spPr>
        </p:pic>
        <p:pic>
          <p:nvPicPr>
            <p:cNvPr id="96" name="object 96"/>
            <p:cNvPicPr/>
            <p:nvPr/>
          </p:nvPicPr>
          <p:blipFill>
            <a:blip r:embed="rId11" cstate="print"/>
            <a:stretch>
              <a:fillRect/>
            </a:stretch>
          </p:blipFill>
          <p:spPr>
            <a:xfrm>
              <a:off x="9077309" y="112124"/>
              <a:ext cx="2266949" cy="904874"/>
            </a:xfrm>
            <a:prstGeom prst="rect">
              <a:avLst/>
            </a:prstGeom>
          </p:spPr>
        </p:pic>
        <p:pic>
          <p:nvPicPr>
            <p:cNvPr id="97" name="object 97"/>
            <p:cNvPicPr/>
            <p:nvPr/>
          </p:nvPicPr>
          <p:blipFill>
            <a:blip r:embed="rId12" cstate="print"/>
            <a:stretch>
              <a:fillRect/>
            </a:stretch>
          </p:blipFill>
          <p:spPr>
            <a:xfrm>
              <a:off x="11045525" y="117167"/>
              <a:ext cx="2238374" cy="895349"/>
            </a:xfrm>
            <a:prstGeom prst="rect">
              <a:avLst/>
            </a:prstGeom>
          </p:spPr>
        </p:pic>
      </p:grpSp>
      <p:grpSp>
        <p:nvGrpSpPr>
          <p:cNvPr id="98" name="object 98"/>
          <p:cNvGrpSpPr/>
          <p:nvPr/>
        </p:nvGrpSpPr>
        <p:grpSpPr>
          <a:xfrm>
            <a:off x="5620725" y="9138513"/>
            <a:ext cx="2362200" cy="990600"/>
            <a:chOff x="5620725" y="9138513"/>
            <a:chExt cx="2362200" cy="990600"/>
          </a:xfrm>
        </p:grpSpPr>
        <p:sp>
          <p:nvSpPr>
            <p:cNvPr id="99" name="object 99"/>
            <p:cNvSpPr/>
            <p:nvPr/>
          </p:nvSpPr>
          <p:spPr>
            <a:xfrm>
              <a:off x="5959011" y="9492529"/>
              <a:ext cx="422275" cy="437515"/>
            </a:xfrm>
            <a:custGeom>
              <a:avLst/>
              <a:gdLst/>
              <a:ahLst/>
              <a:cxnLst/>
              <a:rect l="l" t="t" r="r" b="b"/>
              <a:pathLst>
                <a:path w="422275" h="437515">
                  <a:moveTo>
                    <a:pt x="242852" y="436942"/>
                  </a:moveTo>
                  <a:lnTo>
                    <a:pt x="148576" y="426581"/>
                  </a:lnTo>
                  <a:lnTo>
                    <a:pt x="89488" y="329125"/>
                  </a:lnTo>
                  <a:lnTo>
                    <a:pt x="43940" y="224455"/>
                  </a:lnTo>
                  <a:lnTo>
                    <a:pt x="0" y="129393"/>
                  </a:lnTo>
                  <a:lnTo>
                    <a:pt x="27150" y="73484"/>
                  </a:lnTo>
                  <a:lnTo>
                    <a:pt x="149397" y="0"/>
                  </a:lnTo>
                  <a:lnTo>
                    <a:pt x="319551" y="31151"/>
                  </a:lnTo>
                  <a:lnTo>
                    <a:pt x="421794" y="126213"/>
                  </a:lnTo>
                  <a:lnTo>
                    <a:pt x="421794" y="172547"/>
                  </a:lnTo>
                  <a:lnTo>
                    <a:pt x="417006" y="228456"/>
                  </a:lnTo>
                  <a:lnTo>
                    <a:pt x="397823" y="289186"/>
                  </a:lnTo>
                  <a:lnTo>
                    <a:pt x="369852" y="340307"/>
                  </a:lnTo>
                  <a:lnTo>
                    <a:pt x="326732" y="390608"/>
                  </a:lnTo>
                  <a:lnTo>
                    <a:pt x="281184" y="427367"/>
                  </a:lnTo>
                  <a:lnTo>
                    <a:pt x="242852" y="436942"/>
                  </a:lnTo>
                  <a:close/>
                </a:path>
              </a:pathLst>
            </a:custGeom>
            <a:solidFill>
              <a:srgbClr val="F9D3E2"/>
            </a:solidFill>
          </p:spPr>
          <p:txBody>
            <a:bodyPr wrap="square" lIns="0" tIns="0" rIns="0" bIns="0" rtlCol="0"/>
            <a:lstStyle/>
            <a:p>
              <a:endParaRPr/>
            </a:p>
          </p:txBody>
        </p:sp>
        <p:pic>
          <p:nvPicPr>
            <p:cNvPr id="100" name="object 100"/>
            <p:cNvPicPr/>
            <p:nvPr/>
          </p:nvPicPr>
          <p:blipFill>
            <a:blip r:embed="rId13" cstate="print"/>
            <a:stretch>
              <a:fillRect/>
            </a:stretch>
          </p:blipFill>
          <p:spPr>
            <a:xfrm>
              <a:off x="5620725" y="9138513"/>
              <a:ext cx="2362199" cy="990599"/>
            </a:xfrm>
            <a:prstGeom prst="rect">
              <a:avLst/>
            </a:prstGeom>
          </p:spPr>
        </p:pic>
      </p:grpSp>
      <p:pic>
        <p:nvPicPr>
          <p:cNvPr id="101" name="object 101"/>
          <p:cNvPicPr/>
          <p:nvPr/>
        </p:nvPicPr>
        <p:blipFill>
          <a:blip r:embed="rId14" cstate="print"/>
          <a:stretch>
            <a:fillRect/>
          </a:stretch>
        </p:blipFill>
        <p:spPr>
          <a:xfrm>
            <a:off x="8187842" y="9184659"/>
            <a:ext cx="2076449" cy="695309"/>
          </a:xfrm>
          <a:prstGeom prst="rect">
            <a:avLst/>
          </a:prstGeom>
        </p:spPr>
      </p:pic>
      <p:pic>
        <p:nvPicPr>
          <p:cNvPr id="102" name="object 102"/>
          <p:cNvPicPr/>
          <p:nvPr/>
        </p:nvPicPr>
        <p:blipFill>
          <a:blip r:embed="rId15" cstate="print"/>
          <a:stretch>
            <a:fillRect/>
          </a:stretch>
        </p:blipFill>
        <p:spPr>
          <a:xfrm>
            <a:off x="10650352" y="8961089"/>
            <a:ext cx="1847849" cy="12001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4474"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3E4DF"/>
          </a:solidFill>
        </p:spPr>
        <p:txBody>
          <a:bodyPr wrap="square" lIns="0" tIns="0" rIns="0" bIns="0" rtlCol="0"/>
          <a:lstStyle/>
          <a:p>
            <a:endParaRPr/>
          </a:p>
        </p:txBody>
      </p:sp>
      <p:grpSp>
        <p:nvGrpSpPr>
          <p:cNvPr id="3" name="object 3"/>
          <p:cNvGrpSpPr/>
          <p:nvPr/>
        </p:nvGrpSpPr>
        <p:grpSpPr>
          <a:xfrm>
            <a:off x="10649650" y="1"/>
            <a:ext cx="7638415" cy="6075045"/>
            <a:chOff x="10649650" y="1"/>
            <a:chExt cx="7638415" cy="6075045"/>
          </a:xfrm>
        </p:grpSpPr>
        <p:sp>
          <p:nvSpPr>
            <p:cNvPr id="4" name="object 4"/>
            <p:cNvSpPr/>
            <p:nvPr/>
          </p:nvSpPr>
          <p:spPr>
            <a:xfrm>
              <a:off x="10649650" y="1"/>
              <a:ext cx="4911090" cy="3418840"/>
            </a:xfrm>
            <a:custGeom>
              <a:avLst/>
              <a:gdLst/>
              <a:ahLst/>
              <a:cxnLst/>
              <a:rect l="l" t="t" r="r" b="b"/>
              <a:pathLst>
                <a:path w="4911090" h="3418840">
                  <a:moveTo>
                    <a:pt x="3683080" y="3418665"/>
                  </a:moveTo>
                  <a:lnTo>
                    <a:pt x="1227673" y="3418665"/>
                  </a:lnTo>
                  <a:lnTo>
                    <a:pt x="0" y="1308615"/>
                  </a:lnTo>
                  <a:lnTo>
                    <a:pt x="761314" y="0"/>
                  </a:lnTo>
                  <a:lnTo>
                    <a:pt x="4149451" y="0"/>
                  </a:lnTo>
                  <a:lnTo>
                    <a:pt x="4910784" y="1308510"/>
                  </a:lnTo>
                  <a:lnTo>
                    <a:pt x="3683080" y="3418665"/>
                  </a:lnTo>
                  <a:close/>
                </a:path>
              </a:pathLst>
            </a:custGeom>
            <a:solidFill>
              <a:srgbClr val="534A40"/>
            </a:solidFill>
          </p:spPr>
          <p:txBody>
            <a:bodyPr wrap="square" lIns="0" tIns="0" rIns="0" bIns="0" rtlCol="0"/>
            <a:lstStyle/>
            <a:p>
              <a:endParaRPr/>
            </a:p>
          </p:txBody>
        </p:sp>
        <p:pic>
          <p:nvPicPr>
            <p:cNvPr id="5" name="object 5"/>
            <p:cNvPicPr/>
            <p:nvPr/>
          </p:nvPicPr>
          <p:blipFill>
            <a:blip r:embed="rId2" cstate="print"/>
            <a:stretch>
              <a:fillRect/>
            </a:stretch>
          </p:blipFill>
          <p:spPr>
            <a:xfrm>
              <a:off x="14509881" y="1436933"/>
              <a:ext cx="3778117" cy="4637699"/>
            </a:xfrm>
            <a:prstGeom prst="rect">
              <a:avLst/>
            </a:prstGeom>
          </p:spPr>
        </p:pic>
        <p:sp>
          <p:nvSpPr>
            <p:cNvPr id="6" name="object 6"/>
            <p:cNvSpPr/>
            <p:nvPr/>
          </p:nvSpPr>
          <p:spPr>
            <a:xfrm>
              <a:off x="15178855" y="1"/>
              <a:ext cx="3109595" cy="1179195"/>
            </a:xfrm>
            <a:custGeom>
              <a:avLst/>
              <a:gdLst/>
              <a:ahLst/>
              <a:cxnLst/>
              <a:rect l="l" t="t" r="r" b="b"/>
              <a:pathLst>
                <a:path w="3109594" h="1179195">
                  <a:moveTo>
                    <a:pt x="3109144" y="1178980"/>
                  </a:moveTo>
                  <a:lnTo>
                    <a:pt x="685952" y="1178980"/>
                  </a:lnTo>
                  <a:lnTo>
                    <a:pt x="0" y="0"/>
                  </a:lnTo>
                  <a:lnTo>
                    <a:pt x="3109144" y="0"/>
                  </a:lnTo>
                  <a:lnTo>
                    <a:pt x="3109144" y="1178980"/>
                  </a:lnTo>
                  <a:close/>
                </a:path>
              </a:pathLst>
            </a:custGeom>
            <a:solidFill>
              <a:srgbClr val="D8A21D"/>
            </a:solidFill>
          </p:spPr>
          <p:txBody>
            <a:bodyPr wrap="square" lIns="0" tIns="0" rIns="0" bIns="0" rtlCol="0"/>
            <a:lstStyle/>
            <a:p>
              <a:endParaRPr/>
            </a:p>
          </p:txBody>
        </p:sp>
      </p:grpSp>
      <p:sp>
        <p:nvSpPr>
          <p:cNvPr id="7" name="object 7"/>
          <p:cNvSpPr/>
          <p:nvPr/>
        </p:nvSpPr>
        <p:spPr>
          <a:xfrm>
            <a:off x="341464" y="370051"/>
            <a:ext cx="4210685" cy="6419850"/>
          </a:xfrm>
          <a:custGeom>
            <a:avLst/>
            <a:gdLst/>
            <a:ahLst/>
            <a:cxnLst/>
            <a:rect l="l" t="t" r="r" b="b"/>
            <a:pathLst>
              <a:path w="4210685" h="6419850">
                <a:moveTo>
                  <a:pt x="4210316" y="0"/>
                </a:moveTo>
                <a:lnTo>
                  <a:pt x="0" y="0"/>
                </a:lnTo>
                <a:lnTo>
                  <a:pt x="0" y="88950"/>
                </a:lnTo>
                <a:lnTo>
                  <a:pt x="0" y="6419520"/>
                </a:lnTo>
                <a:lnTo>
                  <a:pt x="89484" y="6419520"/>
                </a:lnTo>
                <a:lnTo>
                  <a:pt x="89484" y="88950"/>
                </a:lnTo>
                <a:lnTo>
                  <a:pt x="4210316" y="88950"/>
                </a:lnTo>
                <a:lnTo>
                  <a:pt x="4210316" y="0"/>
                </a:lnTo>
                <a:close/>
              </a:path>
            </a:pathLst>
          </a:custGeom>
          <a:solidFill>
            <a:srgbClr val="D8A21D"/>
          </a:solidFill>
        </p:spPr>
        <p:txBody>
          <a:bodyPr wrap="square" lIns="0" tIns="0" rIns="0" bIns="0" rtlCol="0"/>
          <a:lstStyle/>
          <a:p>
            <a:endParaRPr/>
          </a:p>
        </p:txBody>
      </p:sp>
      <p:sp>
        <p:nvSpPr>
          <p:cNvPr id="8" name="object 8"/>
          <p:cNvSpPr/>
          <p:nvPr/>
        </p:nvSpPr>
        <p:spPr>
          <a:xfrm>
            <a:off x="11865445" y="7751495"/>
            <a:ext cx="6070600" cy="2019300"/>
          </a:xfrm>
          <a:custGeom>
            <a:avLst/>
            <a:gdLst/>
            <a:ahLst/>
            <a:cxnLst/>
            <a:rect l="l" t="t" r="r" b="b"/>
            <a:pathLst>
              <a:path w="6070600" h="2019300">
                <a:moveTo>
                  <a:pt x="6070016" y="0"/>
                </a:moveTo>
                <a:lnTo>
                  <a:pt x="5980531" y="0"/>
                </a:lnTo>
                <a:lnTo>
                  <a:pt x="5980531" y="1929168"/>
                </a:lnTo>
                <a:lnTo>
                  <a:pt x="0" y="1929168"/>
                </a:lnTo>
                <a:lnTo>
                  <a:pt x="0" y="2018931"/>
                </a:lnTo>
                <a:lnTo>
                  <a:pt x="6070016" y="2018931"/>
                </a:lnTo>
                <a:lnTo>
                  <a:pt x="6070016" y="1929168"/>
                </a:lnTo>
                <a:lnTo>
                  <a:pt x="6070016" y="0"/>
                </a:lnTo>
                <a:close/>
              </a:path>
            </a:pathLst>
          </a:custGeom>
          <a:solidFill>
            <a:srgbClr val="D8A21D"/>
          </a:solidFill>
        </p:spPr>
        <p:txBody>
          <a:bodyPr wrap="square" lIns="0" tIns="0" rIns="0" bIns="0" rtlCol="0"/>
          <a:lstStyle/>
          <a:p>
            <a:endParaRPr/>
          </a:p>
        </p:txBody>
      </p:sp>
      <p:sp>
        <p:nvSpPr>
          <p:cNvPr id="9" name="object 9"/>
          <p:cNvSpPr/>
          <p:nvPr/>
        </p:nvSpPr>
        <p:spPr>
          <a:xfrm>
            <a:off x="302531" y="9258374"/>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0" name="object 10"/>
          <p:cNvSpPr/>
          <p:nvPr/>
        </p:nvSpPr>
        <p:spPr>
          <a:xfrm>
            <a:off x="302531" y="977978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1" name="object 11"/>
          <p:cNvSpPr/>
          <p:nvPr/>
        </p:nvSpPr>
        <p:spPr>
          <a:xfrm>
            <a:off x="826897" y="9258374"/>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2" name="object 12"/>
          <p:cNvSpPr/>
          <p:nvPr/>
        </p:nvSpPr>
        <p:spPr>
          <a:xfrm>
            <a:off x="826897" y="97797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3" name="object 13"/>
          <p:cNvSpPr/>
          <p:nvPr/>
        </p:nvSpPr>
        <p:spPr>
          <a:xfrm>
            <a:off x="1351282" y="9258374"/>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4" name="object 14"/>
          <p:cNvSpPr/>
          <p:nvPr/>
        </p:nvSpPr>
        <p:spPr>
          <a:xfrm>
            <a:off x="1351282" y="97797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5" name="object 15"/>
          <p:cNvSpPr/>
          <p:nvPr/>
        </p:nvSpPr>
        <p:spPr>
          <a:xfrm>
            <a:off x="1875666" y="9258374"/>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16" name="object 16"/>
          <p:cNvSpPr/>
          <p:nvPr/>
        </p:nvSpPr>
        <p:spPr>
          <a:xfrm>
            <a:off x="1875666" y="977978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pic>
        <p:nvPicPr>
          <p:cNvPr id="17" name="object 17"/>
          <p:cNvPicPr/>
          <p:nvPr/>
        </p:nvPicPr>
        <p:blipFill>
          <a:blip r:embed="rId3" cstate="print"/>
          <a:stretch>
            <a:fillRect/>
          </a:stretch>
        </p:blipFill>
        <p:spPr>
          <a:xfrm>
            <a:off x="1094353" y="820319"/>
            <a:ext cx="8181990" cy="3124190"/>
          </a:xfrm>
          <a:prstGeom prst="rect">
            <a:avLst/>
          </a:prstGeom>
        </p:spPr>
      </p:pic>
      <p:pic>
        <p:nvPicPr>
          <p:cNvPr id="18" name="object 18"/>
          <p:cNvPicPr/>
          <p:nvPr/>
        </p:nvPicPr>
        <p:blipFill>
          <a:blip r:embed="rId4" cstate="print"/>
          <a:stretch>
            <a:fillRect/>
          </a:stretch>
        </p:blipFill>
        <p:spPr>
          <a:xfrm>
            <a:off x="3056016" y="5389595"/>
            <a:ext cx="1952624" cy="485759"/>
          </a:xfrm>
          <a:prstGeom prst="rect">
            <a:avLst/>
          </a:prstGeom>
        </p:spPr>
      </p:pic>
      <p:pic>
        <p:nvPicPr>
          <p:cNvPr id="19" name="object 19"/>
          <p:cNvPicPr/>
          <p:nvPr/>
        </p:nvPicPr>
        <p:blipFill>
          <a:blip r:embed="rId5" cstate="print"/>
          <a:stretch>
            <a:fillRect/>
          </a:stretch>
        </p:blipFill>
        <p:spPr>
          <a:xfrm>
            <a:off x="3043316" y="4078043"/>
            <a:ext cx="4284065" cy="485759"/>
          </a:xfrm>
          <a:prstGeom prst="rect">
            <a:avLst/>
          </a:prstGeom>
        </p:spPr>
      </p:pic>
      <p:pic>
        <p:nvPicPr>
          <p:cNvPr id="20" name="object 20"/>
          <p:cNvPicPr/>
          <p:nvPr/>
        </p:nvPicPr>
        <p:blipFill>
          <a:blip r:embed="rId6" cstate="print"/>
          <a:stretch>
            <a:fillRect/>
          </a:stretch>
        </p:blipFill>
        <p:spPr>
          <a:xfrm>
            <a:off x="3063910" y="6633667"/>
            <a:ext cx="5114940" cy="514349"/>
          </a:xfrm>
          <a:prstGeom prst="rect">
            <a:avLst/>
          </a:prstGeom>
        </p:spPr>
      </p:pic>
      <p:pic>
        <p:nvPicPr>
          <p:cNvPr id="21" name="object 21"/>
          <p:cNvPicPr/>
          <p:nvPr/>
        </p:nvPicPr>
        <p:blipFill>
          <a:blip r:embed="rId7" cstate="print"/>
          <a:stretch>
            <a:fillRect/>
          </a:stretch>
        </p:blipFill>
        <p:spPr>
          <a:xfrm>
            <a:off x="3063910" y="7902762"/>
            <a:ext cx="3638549" cy="476249"/>
          </a:xfrm>
          <a:prstGeom prst="rect">
            <a:avLst/>
          </a:prstGeom>
        </p:spPr>
      </p:pic>
      <p:sp>
        <p:nvSpPr>
          <p:cNvPr id="22" name="object 22"/>
          <p:cNvSpPr txBox="1"/>
          <p:nvPr/>
        </p:nvSpPr>
        <p:spPr>
          <a:xfrm>
            <a:off x="3043316" y="4677379"/>
            <a:ext cx="325627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Lucida Sans Unicode"/>
                <a:cs typeface="Lucida Sans Unicode"/>
              </a:rPr>
              <a:t>Analizzare</a:t>
            </a:r>
            <a:r>
              <a:rPr sz="1800" spc="-100" dirty="0">
                <a:latin typeface="Lucida Sans Unicode"/>
                <a:cs typeface="Lucida Sans Unicode"/>
              </a:rPr>
              <a:t> </a:t>
            </a:r>
            <a:r>
              <a:rPr sz="1800" spc="30" dirty="0">
                <a:latin typeface="Lucida Sans Unicode"/>
                <a:cs typeface="Lucida Sans Unicode"/>
              </a:rPr>
              <a:t>contesti</a:t>
            </a:r>
            <a:r>
              <a:rPr sz="1800" spc="-95" dirty="0">
                <a:latin typeface="Lucida Sans Unicode"/>
                <a:cs typeface="Lucida Sans Unicode"/>
              </a:rPr>
              <a:t> </a:t>
            </a:r>
            <a:r>
              <a:rPr sz="1800" spc="110" dirty="0">
                <a:latin typeface="Lucida Sans Unicode"/>
                <a:cs typeface="Lucida Sans Unicode"/>
              </a:rPr>
              <a:t>e</a:t>
            </a:r>
            <a:r>
              <a:rPr sz="1800" spc="-100" dirty="0">
                <a:latin typeface="Lucida Sans Unicode"/>
                <a:cs typeface="Lucida Sans Unicode"/>
              </a:rPr>
              <a:t> </a:t>
            </a:r>
            <a:r>
              <a:rPr sz="1800" spc="15" dirty="0">
                <a:latin typeface="Lucida Sans Unicode"/>
                <a:cs typeface="Lucida Sans Unicode"/>
              </a:rPr>
              <a:t>bisogni</a:t>
            </a:r>
            <a:endParaRPr sz="1800" dirty="0">
              <a:latin typeface="Lucida Sans Unicode"/>
              <a:cs typeface="Lucida Sans Unicode"/>
            </a:endParaRPr>
          </a:p>
        </p:txBody>
      </p:sp>
      <p:sp>
        <p:nvSpPr>
          <p:cNvPr id="23" name="object 23"/>
          <p:cNvSpPr txBox="1"/>
          <p:nvPr/>
        </p:nvSpPr>
        <p:spPr>
          <a:xfrm>
            <a:off x="3043316" y="5927333"/>
            <a:ext cx="596455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Lucida Sans Unicode"/>
                <a:cs typeface="Lucida Sans Unicode"/>
              </a:rPr>
              <a:t>Favorire</a:t>
            </a:r>
            <a:r>
              <a:rPr sz="1800" spc="-85" dirty="0">
                <a:latin typeface="Lucida Sans Unicode"/>
                <a:cs typeface="Lucida Sans Unicode"/>
              </a:rPr>
              <a:t> </a:t>
            </a:r>
            <a:r>
              <a:rPr sz="1800" spc="-80" dirty="0">
                <a:latin typeface="Lucida Sans Unicode"/>
                <a:cs typeface="Lucida Sans Unicode"/>
              </a:rPr>
              <a:t>il</a:t>
            </a:r>
            <a:r>
              <a:rPr sz="1800" spc="-85" dirty="0">
                <a:latin typeface="Lucida Sans Unicode"/>
                <a:cs typeface="Lucida Sans Unicode"/>
              </a:rPr>
              <a:t> </a:t>
            </a:r>
            <a:r>
              <a:rPr sz="1800" spc="45" dirty="0">
                <a:latin typeface="Lucida Sans Unicode"/>
                <a:cs typeface="Lucida Sans Unicode"/>
              </a:rPr>
              <a:t>dialogo</a:t>
            </a:r>
            <a:r>
              <a:rPr sz="1800" spc="-85" dirty="0">
                <a:latin typeface="Lucida Sans Unicode"/>
                <a:cs typeface="Lucida Sans Unicode"/>
              </a:rPr>
              <a:t> </a:t>
            </a:r>
            <a:r>
              <a:rPr sz="1800" spc="25" dirty="0">
                <a:latin typeface="Lucida Sans Unicode"/>
                <a:cs typeface="Lucida Sans Unicode"/>
              </a:rPr>
              <a:t>fra</a:t>
            </a:r>
            <a:r>
              <a:rPr sz="1800" spc="-85" dirty="0">
                <a:latin typeface="Lucida Sans Unicode"/>
                <a:cs typeface="Lucida Sans Unicode"/>
              </a:rPr>
              <a:t> </a:t>
            </a:r>
            <a:r>
              <a:rPr sz="1800" spc="60" dirty="0">
                <a:latin typeface="Lucida Sans Unicode"/>
                <a:cs typeface="Lucida Sans Unicode"/>
              </a:rPr>
              <a:t>competenze</a:t>
            </a:r>
            <a:r>
              <a:rPr sz="1800" spc="-80" dirty="0">
                <a:latin typeface="Lucida Sans Unicode"/>
                <a:cs typeface="Lucida Sans Unicode"/>
              </a:rPr>
              <a:t> </a:t>
            </a:r>
            <a:r>
              <a:rPr sz="1800" spc="110" dirty="0">
                <a:latin typeface="Lucida Sans Unicode"/>
                <a:cs typeface="Lucida Sans Unicode"/>
              </a:rPr>
              <a:t>e</a:t>
            </a:r>
            <a:r>
              <a:rPr sz="1800" spc="-85" dirty="0">
                <a:latin typeface="Lucida Sans Unicode"/>
                <a:cs typeface="Lucida Sans Unicode"/>
              </a:rPr>
              <a:t> </a:t>
            </a:r>
            <a:r>
              <a:rPr sz="1800" spc="45" dirty="0">
                <a:latin typeface="Lucida Sans Unicode"/>
                <a:cs typeface="Lucida Sans Unicode"/>
              </a:rPr>
              <a:t>saperi</a:t>
            </a:r>
            <a:r>
              <a:rPr sz="1800" spc="-85" dirty="0">
                <a:latin typeface="Lucida Sans Unicode"/>
                <a:cs typeface="Lucida Sans Unicode"/>
              </a:rPr>
              <a:t> </a:t>
            </a:r>
            <a:r>
              <a:rPr sz="1800" spc="-5" dirty="0">
                <a:latin typeface="Lucida Sans Unicode"/>
                <a:cs typeface="Lucida Sans Unicode"/>
              </a:rPr>
              <a:t>differenti</a:t>
            </a:r>
            <a:endParaRPr sz="1800" dirty="0">
              <a:latin typeface="Lucida Sans Unicode"/>
              <a:cs typeface="Lucida Sans Unicode"/>
            </a:endParaRPr>
          </a:p>
        </p:txBody>
      </p:sp>
      <p:sp>
        <p:nvSpPr>
          <p:cNvPr id="24" name="object 24"/>
          <p:cNvSpPr txBox="1"/>
          <p:nvPr/>
        </p:nvSpPr>
        <p:spPr>
          <a:xfrm>
            <a:off x="3043316" y="7200452"/>
            <a:ext cx="8985885" cy="299720"/>
          </a:xfrm>
          <a:prstGeom prst="rect">
            <a:avLst/>
          </a:prstGeom>
        </p:spPr>
        <p:txBody>
          <a:bodyPr vert="horz" wrap="square" lIns="0" tIns="12700" rIns="0" bIns="0" rtlCol="0">
            <a:spAutoFit/>
          </a:bodyPr>
          <a:lstStyle/>
          <a:p>
            <a:pPr marL="12700">
              <a:lnSpc>
                <a:spcPct val="100000"/>
              </a:lnSpc>
              <a:spcBef>
                <a:spcPts val="100"/>
              </a:spcBef>
            </a:pPr>
            <a:r>
              <a:rPr sz="1800" spc="40" dirty="0">
                <a:latin typeface="Lucida Sans Unicode"/>
                <a:cs typeface="Lucida Sans Unicode"/>
              </a:rPr>
              <a:t>Portare</a:t>
            </a:r>
            <a:r>
              <a:rPr sz="1800" spc="-85" dirty="0">
                <a:latin typeface="Lucida Sans Unicode"/>
                <a:cs typeface="Lucida Sans Unicode"/>
              </a:rPr>
              <a:t> </a:t>
            </a:r>
            <a:r>
              <a:rPr sz="1800" spc="20" dirty="0">
                <a:latin typeface="Lucida Sans Unicode"/>
                <a:cs typeface="Lucida Sans Unicode"/>
              </a:rPr>
              <a:t>nelle</a:t>
            </a:r>
            <a:r>
              <a:rPr sz="1800" spc="-80" dirty="0">
                <a:latin typeface="Lucida Sans Unicode"/>
                <a:cs typeface="Lucida Sans Unicode"/>
              </a:rPr>
              <a:t> </a:t>
            </a:r>
            <a:r>
              <a:rPr sz="1800" spc="130" dirty="0">
                <a:latin typeface="Lucida Sans Unicode"/>
                <a:cs typeface="Lucida Sans Unicode"/>
              </a:rPr>
              <a:t>case</a:t>
            </a:r>
            <a:r>
              <a:rPr sz="1800" spc="-80" dirty="0">
                <a:latin typeface="Lucida Sans Unicode"/>
                <a:cs typeface="Lucida Sans Unicode"/>
              </a:rPr>
              <a:t> </a:t>
            </a:r>
            <a:r>
              <a:rPr sz="1800" spc="30" dirty="0">
                <a:latin typeface="Lucida Sans Unicode"/>
                <a:cs typeface="Lucida Sans Unicode"/>
              </a:rPr>
              <a:t>delle</a:t>
            </a:r>
            <a:r>
              <a:rPr sz="1800" spc="-85" dirty="0">
                <a:latin typeface="Lucida Sans Unicode"/>
                <a:cs typeface="Lucida Sans Unicode"/>
              </a:rPr>
              <a:t> </a:t>
            </a:r>
            <a:r>
              <a:rPr sz="1800" spc="45" dirty="0">
                <a:latin typeface="Lucida Sans Unicode"/>
                <a:cs typeface="Lucida Sans Unicode"/>
              </a:rPr>
              <a:t>persone</a:t>
            </a:r>
            <a:r>
              <a:rPr sz="1800" spc="-80" dirty="0">
                <a:latin typeface="Lucida Sans Unicode"/>
                <a:cs typeface="Lucida Sans Unicode"/>
              </a:rPr>
              <a:t> </a:t>
            </a:r>
            <a:r>
              <a:rPr sz="1800" spc="-10" dirty="0">
                <a:latin typeface="Lucida Sans Unicode"/>
                <a:cs typeface="Lucida Sans Unicode"/>
              </a:rPr>
              <a:t>fragili</a:t>
            </a:r>
            <a:r>
              <a:rPr sz="1800" spc="-80" dirty="0">
                <a:latin typeface="Lucida Sans Unicode"/>
                <a:cs typeface="Lucida Sans Unicode"/>
              </a:rPr>
              <a:t> </a:t>
            </a:r>
            <a:r>
              <a:rPr sz="1800" spc="60" dirty="0">
                <a:latin typeface="Lucida Sans Unicode"/>
                <a:cs typeface="Lucida Sans Unicode"/>
              </a:rPr>
              <a:t>nuove</a:t>
            </a:r>
            <a:r>
              <a:rPr sz="1800" spc="-85" dirty="0">
                <a:latin typeface="Lucida Sans Unicode"/>
                <a:cs typeface="Lucida Sans Unicode"/>
              </a:rPr>
              <a:t> </a:t>
            </a:r>
            <a:r>
              <a:rPr sz="1800" spc="30" dirty="0">
                <a:latin typeface="Lucida Sans Unicode"/>
                <a:cs typeface="Lucida Sans Unicode"/>
              </a:rPr>
              <a:t>opportunità</a:t>
            </a:r>
            <a:r>
              <a:rPr sz="1800" spc="-80" dirty="0">
                <a:latin typeface="Lucida Sans Unicode"/>
                <a:cs typeface="Lucida Sans Unicode"/>
              </a:rPr>
              <a:t> </a:t>
            </a:r>
            <a:r>
              <a:rPr sz="1800" dirty="0">
                <a:latin typeface="Lucida Sans Unicode"/>
                <a:cs typeface="Lucida Sans Unicode"/>
              </a:rPr>
              <a:t>di</a:t>
            </a:r>
            <a:r>
              <a:rPr sz="1800" spc="-80" dirty="0">
                <a:latin typeface="Lucida Sans Unicode"/>
                <a:cs typeface="Lucida Sans Unicode"/>
              </a:rPr>
              <a:t> </a:t>
            </a:r>
            <a:r>
              <a:rPr sz="1800" spc="25" dirty="0">
                <a:latin typeface="Lucida Sans Unicode"/>
                <a:cs typeface="Lucida Sans Unicode"/>
              </a:rPr>
              <a:t>risposta</a:t>
            </a:r>
            <a:r>
              <a:rPr sz="1800" spc="-80" dirty="0">
                <a:latin typeface="Lucida Sans Unicode"/>
                <a:cs typeface="Lucida Sans Unicode"/>
              </a:rPr>
              <a:t> </a:t>
            </a:r>
            <a:r>
              <a:rPr sz="1800" spc="70" dirty="0">
                <a:latin typeface="Lucida Sans Unicode"/>
                <a:cs typeface="Lucida Sans Unicode"/>
              </a:rPr>
              <a:t>ai</a:t>
            </a:r>
            <a:r>
              <a:rPr sz="1800" spc="-85" dirty="0">
                <a:latin typeface="Lucida Sans Unicode"/>
                <a:cs typeface="Lucida Sans Unicode"/>
              </a:rPr>
              <a:t> </a:t>
            </a:r>
            <a:r>
              <a:rPr sz="1800" spc="15" dirty="0">
                <a:latin typeface="Lucida Sans Unicode"/>
                <a:cs typeface="Lucida Sans Unicode"/>
              </a:rPr>
              <a:t>bisogni</a:t>
            </a:r>
            <a:endParaRPr sz="1800">
              <a:latin typeface="Lucida Sans Unicode"/>
              <a:cs typeface="Lucida Sans Unicode"/>
            </a:endParaRPr>
          </a:p>
        </p:txBody>
      </p:sp>
      <p:sp>
        <p:nvSpPr>
          <p:cNvPr id="25" name="object 25"/>
          <p:cNvSpPr txBox="1"/>
          <p:nvPr/>
        </p:nvSpPr>
        <p:spPr>
          <a:xfrm>
            <a:off x="3051210" y="8427394"/>
            <a:ext cx="886841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Lucida Sans Unicode"/>
                <a:cs typeface="Lucida Sans Unicode"/>
              </a:rPr>
              <a:t>Migliorare</a:t>
            </a:r>
            <a:r>
              <a:rPr sz="1800" spc="-85" dirty="0">
                <a:latin typeface="Lucida Sans Unicode"/>
                <a:cs typeface="Lucida Sans Unicode"/>
              </a:rPr>
              <a:t> </a:t>
            </a:r>
            <a:r>
              <a:rPr sz="1800" spc="70" dirty="0">
                <a:latin typeface="Lucida Sans Unicode"/>
                <a:cs typeface="Lucida Sans Unicode"/>
              </a:rPr>
              <a:t>la</a:t>
            </a:r>
            <a:r>
              <a:rPr sz="1800" spc="-85" dirty="0">
                <a:latin typeface="Lucida Sans Unicode"/>
                <a:cs typeface="Lucida Sans Unicode"/>
              </a:rPr>
              <a:t> </a:t>
            </a:r>
            <a:r>
              <a:rPr sz="1800" spc="55" dirty="0">
                <a:latin typeface="Lucida Sans Unicode"/>
                <a:cs typeface="Lucida Sans Unicode"/>
              </a:rPr>
              <a:t>qualità</a:t>
            </a:r>
            <a:r>
              <a:rPr sz="1800" spc="-85" dirty="0">
                <a:latin typeface="Lucida Sans Unicode"/>
                <a:cs typeface="Lucida Sans Unicode"/>
              </a:rPr>
              <a:t> </a:t>
            </a:r>
            <a:r>
              <a:rPr sz="1800" spc="10" dirty="0">
                <a:latin typeface="Lucida Sans Unicode"/>
                <a:cs typeface="Lucida Sans Unicode"/>
              </a:rPr>
              <a:t>dell’assistenza</a:t>
            </a:r>
            <a:r>
              <a:rPr sz="1800" spc="-80" dirty="0">
                <a:latin typeface="Lucida Sans Unicode"/>
                <a:cs typeface="Lucida Sans Unicode"/>
              </a:rPr>
              <a:t> </a:t>
            </a:r>
            <a:r>
              <a:rPr sz="1800" spc="80" dirty="0">
                <a:latin typeface="Lucida Sans Unicode"/>
                <a:cs typeface="Lucida Sans Unicode"/>
              </a:rPr>
              <a:t>con</a:t>
            </a:r>
            <a:r>
              <a:rPr sz="1800" spc="-85" dirty="0">
                <a:latin typeface="Lucida Sans Unicode"/>
                <a:cs typeface="Lucida Sans Unicode"/>
              </a:rPr>
              <a:t> </a:t>
            </a:r>
            <a:r>
              <a:rPr sz="1800" spc="70" dirty="0">
                <a:latin typeface="Lucida Sans Unicode"/>
                <a:cs typeface="Lucida Sans Unicode"/>
              </a:rPr>
              <a:t>la</a:t>
            </a:r>
            <a:r>
              <a:rPr sz="1800" spc="-85" dirty="0">
                <a:latin typeface="Lucida Sans Unicode"/>
                <a:cs typeface="Lucida Sans Unicode"/>
              </a:rPr>
              <a:t> </a:t>
            </a:r>
            <a:r>
              <a:rPr sz="1800" spc="55" dirty="0">
                <a:latin typeface="Lucida Sans Unicode"/>
                <a:cs typeface="Lucida Sans Unicode"/>
              </a:rPr>
              <a:t>tecnologia</a:t>
            </a:r>
            <a:r>
              <a:rPr sz="1800" spc="-85" dirty="0">
                <a:latin typeface="Lucida Sans Unicode"/>
                <a:cs typeface="Lucida Sans Unicode"/>
              </a:rPr>
              <a:t> </a:t>
            </a:r>
            <a:r>
              <a:rPr sz="1800" spc="70" dirty="0">
                <a:latin typeface="Lucida Sans Unicode"/>
                <a:cs typeface="Lucida Sans Unicode"/>
              </a:rPr>
              <a:t>al</a:t>
            </a:r>
            <a:r>
              <a:rPr sz="1800" spc="-80" dirty="0">
                <a:latin typeface="Lucida Sans Unicode"/>
                <a:cs typeface="Lucida Sans Unicode"/>
              </a:rPr>
              <a:t> </a:t>
            </a:r>
            <a:r>
              <a:rPr sz="1800" spc="-25" dirty="0">
                <a:latin typeface="Lucida Sans Unicode"/>
                <a:cs typeface="Lucida Sans Unicode"/>
              </a:rPr>
              <a:t>servizio</a:t>
            </a:r>
            <a:r>
              <a:rPr sz="1800" spc="-85" dirty="0">
                <a:latin typeface="Lucida Sans Unicode"/>
                <a:cs typeface="Lucida Sans Unicode"/>
              </a:rPr>
              <a:t> </a:t>
            </a:r>
            <a:r>
              <a:rPr sz="1800" spc="50" dirty="0">
                <a:latin typeface="Lucida Sans Unicode"/>
                <a:cs typeface="Lucida Sans Unicode"/>
              </a:rPr>
              <a:t>della</a:t>
            </a:r>
            <a:r>
              <a:rPr sz="1800" spc="-85" dirty="0">
                <a:latin typeface="Lucida Sans Unicode"/>
                <a:cs typeface="Lucida Sans Unicode"/>
              </a:rPr>
              <a:t> </a:t>
            </a:r>
            <a:r>
              <a:rPr sz="1800" spc="65" dirty="0">
                <a:latin typeface="Lucida Sans Unicode"/>
                <a:cs typeface="Lucida Sans Unicode"/>
              </a:rPr>
              <a:t>persona</a:t>
            </a:r>
            <a:endParaRPr sz="1800" dirty="0">
              <a:latin typeface="Lucida Sans Unicode"/>
              <a:cs typeface="Lucida Sans Unicod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25004" y="2694837"/>
            <a:ext cx="4553585" cy="7665720"/>
            <a:chOff x="13925004" y="2694837"/>
            <a:chExt cx="4553585" cy="7665720"/>
          </a:xfrm>
        </p:grpSpPr>
        <p:pic>
          <p:nvPicPr>
            <p:cNvPr id="3" name="object 3"/>
            <p:cNvPicPr/>
            <p:nvPr/>
          </p:nvPicPr>
          <p:blipFill>
            <a:blip r:embed="rId2" cstate="print"/>
            <a:stretch>
              <a:fillRect/>
            </a:stretch>
          </p:blipFill>
          <p:spPr>
            <a:xfrm>
              <a:off x="14077248" y="2694837"/>
              <a:ext cx="4210750" cy="4901449"/>
            </a:xfrm>
            <a:prstGeom prst="rect">
              <a:avLst/>
            </a:prstGeom>
          </p:spPr>
        </p:pic>
        <p:sp>
          <p:nvSpPr>
            <p:cNvPr id="4" name="object 4"/>
            <p:cNvSpPr/>
            <p:nvPr/>
          </p:nvSpPr>
          <p:spPr>
            <a:xfrm>
              <a:off x="14115589" y="7801721"/>
              <a:ext cx="4172585" cy="2367915"/>
            </a:xfrm>
            <a:custGeom>
              <a:avLst/>
              <a:gdLst/>
              <a:ahLst/>
              <a:cxnLst/>
              <a:rect l="l" t="t" r="r" b="b"/>
              <a:pathLst>
                <a:path w="4172584" h="2367915">
                  <a:moveTo>
                    <a:pt x="0" y="2367725"/>
                  </a:moveTo>
                  <a:lnTo>
                    <a:pt x="1337837" y="65908"/>
                  </a:lnTo>
                  <a:lnTo>
                    <a:pt x="1386286" y="17652"/>
                  </a:lnTo>
                  <a:lnTo>
                    <a:pt x="1452317" y="0"/>
                  </a:lnTo>
                  <a:lnTo>
                    <a:pt x="4128878" y="0"/>
                  </a:lnTo>
                  <a:lnTo>
                    <a:pt x="4163326" y="4559"/>
                  </a:lnTo>
                  <a:lnTo>
                    <a:pt x="4172410" y="8325"/>
                  </a:lnTo>
                </a:path>
              </a:pathLst>
            </a:custGeom>
            <a:ln w="381171">
              <a:solidFill>
                <a:srgbClr val="982075"/>
              </a:solidFill>
            </a:ln>
          </p:spPr>
          <p:txBody>
            <a:bodyPr wrap="square" lIns="0" tIns="0" rIns="0" bIns="0" rtlCol="0"/>
            <a:lstStyle/>
            <a:p>
              <a:endParaRPr/>
            </a:p>
          </p:txBody>
        </p:sp>
      </p:grpSp>
      <p:sp>
        <p:nvSpPr>
          <p:cNvPr id="5" name="object 5"/>
          <p:cNvSpPr/>
          <p:nvPr/>
        </p:nvSpPr>
        <p:spPr>
          <a:xfrm>
            <a:off x="14077249" y="0"/>
            <a:ext cx="4211320" cy="2485390"/>
          </a:xfrm>
          <a:custGeom>
            <a:avLst/>
            <a:gdLst/>
            <a:ahLst/>
            <a:cxnLst/>
            <a:rect l="l" t="t" r="r" b="b"/>
            <a:pathLst>
              <a:path w="4211319" h="2485390">
                <a:moveTo>
                  <a:pt x="4210749" y="2485286"/>
                </a:moveTo>
                <a:lnTo>
                  <a:pt x="1414971" y="2485286"/>
                </a:lnTo>
                <a:lnTo>
                  <a:pt x="0" y="53306"/>
                </a:lnTo>
                <a:lnTo>
                  <a:pt x="31012" y="0"/>
                </a:lnTo>
                <a:lnTo>
                  <a:pt x="4210749" y="0"/>
                </a:lnTo>
                <a:lnTo>
                  <a:pt x="4210749" y="2485286"/>
                </a:lnTo>
                <a:close/>
              </a:path>
            </a:pathLst>
          </a:custGeom>
          <a:solidFill>
            <a:srgbClr val="534A40"/>
          </a:solidFill>
        </p:spPr>
        <p:txBody>
          <a:bodyPr wrap="square" lIns="0" tIns="0" rIns="0" bIns="0" rtlCol="0"/>
          <a:lstStyle/>
          <a:p>
            <a:endParaRPr/>
          </a:p>
        </p:txBody>
      </p:sp>
      <p:grpSp>
        <p:nvGrpSpPr>
          <p:cNvPr id="6" name="object 6"/>
          <p:cNvGrpSpPr/>
          <p:nvPr/>
        </p:nvGrpSpPr>
        <p:grpSpPr>
          <a:xfrm>
            <a:off x="368381" y="3193564"/>
            <a:ext cx="1336040" cy="1118870"/>
            <a:chOff x="368381" y="3193564"/>
            <a:chExt cx="1336040" cy="1118870"/>
          </a:xfrm>
        </p:grpSpPr>
        <p:sp>
          <p:nvSpPr>
            <p:cNvPr id="7" name="object 7"/>
            <p:cNvSpPr/>
            <p:nvPr/>
          </p:nvSpPr>
          <p:spPr>
            <a:xfrm>
              <a:off x="463712" y="3288121"/>
              <a:ext cx="1150620" cy="1024255"/>
            </a:xfrm>
            <a:custGeom>
              <a:avLst/>
              <a:gdLst/>
              <a:ahLst/>
              <a:cxnLst/>
              <a:rect l="l" t="t" r="r" b="b"/>
              <a:pathLst>
                <a:path w="1150620" h="1024254">
                  <a:moveTo>
                    <a:pt x="797035" y="1024127"/>
                  </a:moveTo>
                  <a:lnTo>
                    <a:pt x="353571" y="1024127"/>
                  </a:lnTo>
                  <a:lnTo>
                    <a:pt x="319114" y="1019571"/>
                  </a:lnTo>
                  <a:lnTo>
                    <a:pt x="260321" y="985757"/>
                  </a:lnTo>
                  <a:lnTo>
                    <a:pt x="17764" y="577931"/>
                  </a:lnTo>
                  <a:lnTo>
                    <a:pt x="0" y="512063"/>
                  </a:lnTo>
                  <a:lnTo>
                    <a:pt x="4441" y="478233"/>
                  </a:lnTo>
                  <a:lnTo>
                    <a:pt x="239052" y="65867"/>
                  </a:lnTo>
                  <a:lnTo>
                    <a:pt x="287519" y="17640"/>
                  </a:lnTo>
                  <a:lnTo>
                    <a:pt x="353574" y="0"/>
                  </a:lnTo>
                  <a:lnTo>
                    <a:pt x="797031" y="0"/>
                  </a:lnTo>
                  <a:lnTo>
                    <a:pt x="863086" y="17640"/>
                  </a:lnTo>
                  <a:lnTo>
                    <a:pt x="911553" y="65867"/>
                  </a:lnTo>
                  <a:lnTo>
                    <a:pt x="1132841" y="446196"/>
                  </a:lnTo>
                  <a:lnTo>
                    <a:pt x="1150606" y="512063"/>
                  </a:lnTo>
                  <a:lnTo>
                    <a:pt x="1146165" y="545894"/>
                  </a:lnTo>
                  <a:lnTo>
                    <a:pt x="911553" y="958260"/>
                  </a:lnTo>
                  <a:lnTo>
                    <a:pt x="863086" y="1006487"/>
                  </a:lnTo>
                  <a:lnTo>
                    <a:pt x="797035" y="1024127"/>
                  </a:lnTo>
                  <a:close/>
                </a:path>
              </a:pathLst>
            </a:custGeom>
            <a:solidFill>
              <a:srgbClr val="D8A21D"/>
            </a:solidFill>
            <a:ln>
              <a:noFill/>
            </a:ln>
          </p:spPr>
          <p:txBody>
            <a:bodyPr wrap="square" lIns="0" tIns="0" rIns="0" bIns="0" rtlCol="0"/>
            <a:lstStyle/>
            <a:p>
              <a:endParaRPr/>
            </a:p>
          </p:txBody>
        </p:sp>
        <p:sp>
          <p:nvSpPr>
            <p:cNvPr id="8" name="object 8"/>
            <p:cNvSpPr/>
            <p:nvPr/>
          </p:nvSpPr>
          <p:spPr>
            <a:xfrm>
              <a:off x="463696" y="3288879"/>
              <a:ext cx="1145540" cy="548005"/>
            </a:xfrm>
            <a:custGeom>
              <a:avLst/>
              <a:gdLst/>
              <a:ahLst/>
              <a:cxnLst/>
              <a:rect l="l" t="t" r="r" b="b"/>
              <a:pathLst>
                <a:path w="1145540" h="548004">
                  <a:moveTo>
                    <a:pt x="4437" y="547571"/>
                  </a:moveTo>
                  <a:lnTo>
                    <a:pt x="4437" y="479610"/>
                  </a:lnTo>
                  <a:lnTo>
                    <a:pt x="238834" y="65398"/>
                  </a:lnTo>
                  <a:lnTo>
                    <a:pt x="287256" y="16960"/>
                  </a:lnTo>
                  <a:lnTo>
                    <a:pt x="318821" y="3818"/>
                  </a:lnTo>
                  <a:lnTo>
                    <a:pt x="347544" y="0"/>
                  </a:lnTo>
                </a:path>
                <a:path w="1145540" h="548004">
                  <a:moveTo>
                    <a:pt x="804358" y="312"/>
                  </a:moveTo>
                  <a:lnTo>
                    <a:pt x="862295" y="16960"/>
                  </a:lnTo>
                  <a:lnTo>
                    <a:pt x="910717" y="65398"/>
                  </a:lnTo>
                  <a:lnTo>
                    <a:pt x="1131801" y="447434"/>
                  </a:lnTo>
                  <a:lnTo>
                    <a:pt x="1145112" y="479605"/>
                  </a:lnTo>
                </a:path>
              </a:pathLst>
            </a:custGeom>
            <a:ln w="190845">
              <a:noFill/>
            </a:ln>
          </p:spPr>
          <p:txBody>
            <a:bodyPr wrap="square" lIns="0" tIns="0" rIns="0" bIns="0" rtlCol="0"/>
            <a:lstStyle/>
            <a:p>
              <a:endParaRPr/>
            </a:p>
          </p:txBody>
        </p:sp>
      </p:grpSp>
      <p:grpSp>
        <p:nvGrpSpPr>
          <p:cNvPr id="9" name="object 9"/>
          <p:cNvGrpSpPr/>
          <p:nvPr/>
        </p:nvGrpSpPr>
        <p:grpSpPr>
          <a:xfrm>
            <a:off x="977208" y="4621886"/>
            <a:ext cx="1336040" cy="1101090"/>
            <a:chOff x="977208" y="4621886"/>
            <a:chExt cx="1336040" cy="1101090"/>
          </a:xfrm>
        </p:grpSpPr>
        <p:sp>
          <p:nvSpPr>
            <p:cNvPr id="10" name="object 10"/>
            <p:cNvSpPr/>
            <p:nvPr/>
          </p:nvSpPr>
          <p:spPr>
            <a:xfrm>
              <a:off x="1072508" y="4698644"/>
              <a:ext cx="1150620" cy="1024255"/>
            </a:xfrm>
            <a:custGeom>
              <a:avLst/>
              <a:gdLst/>
              <a:ahLst/>
              <a:cxnLst/>
              <a:rect l="l" t="t" r="r" b="b"/>
              <a:pathLst>
                <a:path w="1150620" h="1024254">
                  <a:moveTo>
                    <a:pt x="797031" y="1024127"/>
                  </a:moveTo>
                  <a:lnTo>
                    <a:pt x="353574" y="1024127"/>
                  </a:lnTo>
                  <a:lnTo>
                    <a:pt x="319114" y="1019570"/>
                  </a:lnTo>
                  <a:lnTo>
                    <a:pt x="260321" y="985757"/>
                  </a:lnTo>
                  <a:lnTo>
                    <a:pt x="17764" y="577931"/>
                  </a:lnTo>
                  <a:lnTo>
                    <a:pt x="0" y="512063"/>
                  </a:lnTo>
                  <a:lnTo>
                    <a:pt x="4441" y="478232"/>
                  </a:lnTo>
                  <a:lnTo>
                    <a:pt x="239052" y="65867"/>
                  </a:lnTo>
                  <a:lnTo>
                    <a:pt x="287519" y="17640"/>
                  </a:lnTo>
                  <a:lnTo>
                    <a:pt x="353573" y="0"/>
                  </a:lnTo>
                  <a:lnTo>
                    <a:pt x="797033" y="0"/>
                  </a:lnTo>
                  <a:lnTo>
                    <a:pt x="863086" y="17640"/>
                  </a:lnTo>
                  <a:lnTo>
                    <a:pt x="911553" y="65867"/>
                  </a:lnTo>
                  <a:lnTo>
                    <a:pt x="1132841" y="446196"/>
                  </a:lnTo>
                  <a:lnTo>
                    <a:pt x="1150606" y="512063"/>
                  </a:lnTo>
                  <a:lnTo>
                    <a:pt x="1146165" y="545894"/>
                  </a:lnTo>
                  <a:lnTo>
                    <a:pt x="911553" y="958260"/>
                  </a:lnTo>
                  <a:lnTo>
                    <a:pt x="863086" y="1006487"/>
                  </a:lnTo>
                  <a:lnTo>
                    <a:pt x="797031" y="1024127"/>
                  </a:lnTo>
                  <a:close/>
                </a:path>
              </a:pathLst>
            </a:custGeom>
            <a:solidFill>
              <a:srgbClr val="982075"/>
            </a:solidFill>
            <a:ln>
              <a:noFill/>
            </a:ln>
          </p:spPr>
          <p:txBody>
            <a:bodyPr wrap="square" lIns="0" tIns="0" rIns="0" bIns="0" rtlCol="0"/>
            <a:lstStyle/>
            <a:p>
              <a:endParaRPr/>
            </a:p>
          </p:txBody>
        </p:sp>
        <p:sp>
          <p:nvSpPr>
            <p:cNvPr id="11" name="object 11"/>
            <p:cNvSpPr/>
            <p:nvPr/>
          </p:nvSpPr>
          <p:spPr>
            <a:xfrm>
              <a:off x="1072491" y="4717170"/>
              <a:ext cx="1145540" cy="530225"/>
            </a:xfrm>
            <a:custGeom>
              <a:avLst/>
              <a:gdLst/>
              <a:ahLst/>
              <a:cxnLst/>
              <a:rect l="l" t="t" r="r" b="b"/>
              <a:pathLst>
                <a:path w="1145539" h="530225">
                  <a:moveTo>
                    <a:pt x="4437" y="529802"/>
                  </a:moveTo>
                  <a:lnTo>
                    <a:pt x="4437" y="461842"/>
                  </a:lnTo>
                  <a:lnTo>
                    <a:pt x="238834" y="47631"/>
                  </a:lnTo>
                  <a:lnTo>
                    <a:pt x="260084" y="20014"/>
                  </a:lnTo>
                  <a:lnTo>
                    <a:pt x="286202" y="0"/>
                  </a:lnTo>
                </a:path>
                <a:path w="1145539" h="530225">
                  <a:moveTo>
                    <a:pt x="884181" y="15963"/>
                  </a:moveTo>
                  <a:lnTo>
                    <a:pt x="889467" y="20013"/>
                  </a:lnTo>
                </a:path>
                <a:path w="1145539" h="530225">
                  <a:moveTo>
                    <a:pt x="890512" y="21372"/>
                  </a:moveTo>
                  <a:lnTo>
                    <a:pt x="910717" y="47631"/>
                  </a:lnTo>
                  <a:lnTo>
                    <a:pt x="1131801" y="429666"/>
                  </a:lnTo>
                  <a:lnTo>
                    <a:pt x="1145112" y="461837"/>
                  </a:lnTo>
                </a:path>
              </a:pathLst>
            </a:custGeom>
            <a:ln w="190845">
              <a:noFill/>
            </a:ln>
          </p:spPr>
          <p:txBody>
            <a:bodyPr wrap="square" lIns="0" tIns="0" rIns="0" bIns="0" rtlCol="0"/>
            <a:lstStyle/>
            <a:p>
              <a:endParaRPr/>
            </a:p>
          </p:txBody>
        </p:sp>
      </p:grpSp>
      <p:grpSp>
        <p:nvGrpSpPr>
          <p:cNvPr id="12" name="object 12"/>
          <p:cNvGrpSpPr/>
          <p:nvPr/>
        </p:nvGrpSpPr>
        <p:grpSpPr>
          <a:xfrm>
            <a:off x="1590420" y="6046680"/>
            <a:ext cx="1336040" cy="1120140"/>
            <a:chOff x="1590420" y="6046680"/>
            <a:chExt cx="1336040" cy="1120140"/>
          </a:xfrm>
        </p:grpSpPr>
        <p:sp>
          <p:nvSpPr>
            <p:cNvPr id="13" name="object 13"/>
            <p:cNvSpPr/>
            <p:nvPr/>
          </p:nvSpPr>
          <p:spPr>
            <a:xfrm>
              <a:off x="1681303" y="6142359"/>
              <a:ext cx="1150620" cy="1024255"/>
            </a:xfrm>
            <a:custGeom>
              <a:avLst/>
              <a:gdLst/>
              <a:ahLst/>
              <a:cxnLst/>
              <a:rect l="l" t="t" r="r" b="b"/>
              <a:pathLst>
                <a:path w="1150620" h="1024254">
                  <a:moveTo>
                    <a:pt x="797031" y="1024127"/>
                  </a:moveTo>
                  <a:lnTo>
                    <a:pt x="353574" y="1024127"/>
                  </a:lnTo>
                  <a:lnTo>
                    <a:pt x="319114" y="1019571"/>
                  </a:lnTo>
                  <a:lnTo>
                    <a:pt x="260321" y="985757"/>
                  </a:lnTo>
                  <a:lnTo>
                    <a:pt x="17764" y="577931"/>
                  </a:lnTo>
                  <a:lnTo>
                    <a:pt x="0" y="512063"/>
                  </a:lnTo>
                  <a:lnTo>
                    <a:pt x="4441" y="478232"/>
                  </a:lnTo>
                  <a:lnTo>
                    <a:pt x="239052" y="65867"/>
                  </a:lnTo>
                  <a:lnTo>
                    <a:pt x="287519" y="17640"/>
                  </a:lnTo>
                  <a:lnTo>
                    <a:pt x="353573" y="0"/>
                  </a:lnTo>
                  <a:lnTo>
                    <a:pt x="797032" y="0"/>
                  </a:lnTo>
                  <a:lnTo>
                    <a:pt x="863086" y="17640"/>
                  </a:lnTo>
                  <a:lnTo>
                    <a:pt x="911553" y="65867"/>
                  </a:lnTo>
                  <a:lnTo>
                    <a:pt x="1132841" y="446196"/>
                  </a:lnTo>
                  <a:lnTo>
                    <a:pt x="1150606" y="512063"/>
                  </a:lnTo>
                  <a:lnTo>
                    <a:pt x="1146165" y="545894"/>
                  </a:lnTo>
                  <a:lnTo>
                    <a:pt x="911553" y="958260"/>
                  </a:lnTo>
                  <a:lnTo>
                    <a:pt x="863086" y="1006487"/>
                  </a:lnTo>
                  <a:lnTo>
                    <a:pt x="797031" y="1024127"/>
                  </a:lnTo>
                  <a:close/>
                </a:path>
              </a:pathLst>
            </a:custGeom>
            <a:solidFill>
              <a:srgbClr val="668395"/>
            </a:solidFill>
            <a:ln>
              <a:noFill/>
            </a:ln>
          </p:spPr>
          <p:txBody>
            <a:bodyPr wrap="square" lIns="0" tIns="0" rIns="0" bIns="0" rtlCol="0"/>
            <a:lstStyle/>
            <a:p>
              <a:endParaRPr/>
            </a:p>
          </p:txBody>
        </p:sp>
        <p:sp>
          <p:nvSpPr>
            <p:cNvPr id="14" name="object 14"/>
            <p:cNvSpPr/>
            <p:nvPr/>
          </p:nvSpPr>
          <p:spPr>
            <a:xfrm>
              <a:off x="1685722" y="6171732"/>
              <a:ext cx="267970" cy="451484"/>
            </a:xfrm>
            <a:custGeom>
              <a:avLst/>
              <a:gdLst/>
              <a:ahLst/>
              <a:cxnLst/>
              <a:rect l="l" t="t" r="r" b="b"/>
              <a:pathLst>
                <a:path w="267969" h="451484">
                  <a:moveTo>
                    <a:pt x="0" y="450994"/>
                  </a:moveTo>
                  <a:lnTo>
                    <a:pt x="13311" y="418820"/>
                  </a:lnTo>
                  <a:lnTo>
                    <a:pt x="234396" y="36784"/>
                  </a:lnTo>
                  <a:lnTo>
                    <a:pt x="255645" y="9168"/>
                  </a:lnTo>
                  <a:lnTo>
                    <a:pt x="267610" y="0"/>
                  </a:lnTo>
                </a:path>
              </a:pathLst>
            </a:custGeom>
            <a:ln w="190600">
              <a:noFill/>
            </a:ln>
          </p:spPr>
          <p:txBody>
            <a:bodyPr wrap="square" lIns="0" tIns="0" rIns="0" bIns="0" rtlCol="0"/>
            <a:lstStyle/>
            <a:p>
              <a:endParaRPr/>
            </a:p>
          </p:txBody>
        </p:sp>
        <p:sp>
          <p:nvSpPr>
            <p:cNvPr id="15" name="object 15"/>
            <p:cNvSpPr/>
            <p:nvPr/>
          </p:nvSpPr>
          <p:spPr>
            <a:xfrm>
              <a:off x="2034535" y="6142359"/>
              <a:ext cx="455930" cy="1905"/>
            </a:xfrm>
            <a:custGeom>
              <a:avLst/>
              <a:gdLst/>
              <a:ahLst/>
              <a:cxnLst/>
              <a:rect l="l" t="t" r="r" b="b"/>
              <a:pathLst>
                <a:path w="455930" h="1904">
                  <a:moveTo>
                    <a:pt x="-95679" y="829"/>
                  </a:moveTo>
                  <a:lnTo>
                    <a:pt x="551205" y="829"/>
                  </a:lnTo>
                </a:path>
              </a:pathLst>
            </a:custGeom>
            <a:ln w="193017">
              <a:noFill/>
            </a:ln>
          </p:spPr>
          <p:txBody>
            <a:bodyPr wrap="square" lIns="0" tIns="0" rIns="0" bIns="0" rtlCol="0"/>
            <a:lstStyle/>
            <a:p>
              <a:endParaRPr/>
            </a:p>
          </p:txBody>
        </p:sp>
        <p:sp>
          <p:nvSpPr>
            <p:cNvPr id="16" name="object 16"/>
            <p:cNvSpPr/>
            <p:nvPr/>
          </p:nvSpPr>
          <p:spPr>
            <a:xfrm>
              <a:off x="2547942" y="6163421"/>
              <a:ext cx="283210" cy="493395"/>
            </a:xfrm>
            <a:custGeom>
              <a:avLst/>
              <a:gdLst/>
              <a:ahLst/>
              <a:cxnLst/>
              <a:rect l="l" t="t" r="r" b="b"/>
              <a:pathLst>
                <a:path w="283210" h="493395">
                  <a:moveTo>
                    <a:pt x="0" y="0"/>
                  </a:moveTo>
                  <a:lnTo>
                    <a:pt x="22809" y="17478"/>
                  </a:lnTo>
                  <a:lnTo>
                    <a:pt x="44058" y="45095"/>
                  </a:lnTo>
                  <a:lnTo>
                    <a:pt x="265142" y="427131"/>
                  </a:lnTo>
                  <a:lnTo>
                    <a:pt x="278456" y="459307"/>
                  </a:lnTo>
                  <a:lnTo>
                    <a:pt x="282893" y="493286"/>
                  </a:lnTo>
                </a:path>
              </a:pathLst>
            </a:custGeom>
            <a:ln w="190587">
              <a:noFill/>
            </a:ln>
          </p:spPr>
          <p:txBody>
            <a:bodyPr wrap="square" lIns="0" tIns="0" rIns="0" bIns="0" rtlCol="0"/>
            <a:lstStyle/>
            <a:p>
              <a:endParaRPr/>
            </a:p>
          </p:txBody>
        </p:sp>
      </p:grpSp>
      <p:grpSp>
        <p:nvGrpSpPr>
          <p:cNvPr id="17" name="object 17"/>
          <p:cNvGrpSpPr/>
          <p:nvPr/>
        </p:nvGrpSpPr>
        <p:grpSpPr>
          <a:xfrm>
            <a:off x="2168677" y="7490545"/>
            <a:ext cx="1340485" cy="1120140"/>
            <a:chOff x="2168677" y="7490545"/>
            <a:chExt cx="1340485" cy="1120140"/>
          </a:xfrm>
        </p:grpSpPr>
        <p:sp>
          <p:nvSpPr>
            <p:cNvPr id="18" name="object 18"/>
            <p:cNvSpPr/>
            <p:nvPr/>
          </p:nvSpPr>
          <p:spPr>
            <a:xfrm>
              <a:off x="2264224" y="7586075"/>
              <a:ext cx="1150620" cy="1024255"/>
            </a:xfrm>
            <a:custGeom>
              <a:avLst/>
              <a:gdLst/>
              <a:ahLst/>
              <a:cxnLst/>
              <a:rect l="l" t="t" r="r" b="b"/>
              <a:pathLst>
                <a:path w="1150620" h="1024254">
                  <a:moveTo>
                    <a:pt x="797034" y="1024127"/>
                  </a:moveTo>
                  <a:lnTo>
                    <a:pt x="353574" y="1024127"/>
                  </a:lnTo>
                  <a:lnTo>
                    <a:pt x="319114" y="1019571"/>
                  </a:lnTo>
                  <a:lnTo>
                    <a:pt x="260321" y="985757"/>
                  </a:lnTo>
                  <a:lnTo>
                    <a:pt x="17764" y="577900"/>
                  </a:lnTo>
                  <a:lnTo>
                    <a:pt x="0" y="512048"/>
                  </a:lnTo>
                  <a:lnTo>
                    <a:pt x="4441" y="478219"/>
                  </a:lnTo>
                  <a:lnTo>
                    <a:pt x="239052" y="65836"/>
                  </a:lnTo>
                  <a:lnTo>
                    <a:pt x="287519" y="17636"/>
                  </a:lnTo>
                  <a:lnTo>
                    <a:pt x="353574" y="0"/>
                  </a:lnTo>
                  <a:lnTo>
                    <a:pt x="797035" y="0"/>
                  </a:lnTo>
                  <a:lnTo>
                    <a:pt x="863092" y="17636"/>
                  </a:lnTo>
                  <a:lnTo>
                    <a:pt x="911547" y="65836"/>
                  </a:lnTo>
                  <a:lnTo>
                    <a:pt x="1132832" y="446196"/>
                  </a:lnTo>
                  <a:lnTo>
                    <a:pt x="1150594" y="512048"/>
                  </a:lnTo>
                  <a:lnTo>
                    <a:pt x="1146154" y="545877"/>
                  </a:lnTo>
                  <a:lnTo>
                    <a:pt x="911547" y="958260"/>
                  </a:lnTo>
                  <a:lnTo>
                    <a:pt x="863092" y="1006487"/>
                  </a:lnTo>
                  <a:lnTo>
                    <a:pt x="797034" y="1024127"/>
                  </a:lnTo>
                  <a:close/>
                </a:path>
              </a:pathLst>
            </a:custGeom>
            <a:solidFill>
              <a:srgbClr val="97B04D"/>
            </a:solidFill>
            <a:ln>
              <a:noFill/>
            </a:ln>
          </p:spPr>
          <p:txBody>
            <a:bodyPr wrap="square" lIns="0" tIns="0" rIns="0" bIns="0" rtlCol="0"/>
            <a:lstStyle/>
            <a:p>
              <a:endParaRPr/>
            </a:p>
          </p:txBody>
        </p:sp>
        <p:sp>
          <p:nvSpPr>
            <p:cNvPr id="19" name="object 19"/>
            <p:cNvSpPr/>
            <p:nvPr/>
          </p:nvSpPr>
          <p:spPr>
            <a:xfrm>
              <a:off x="2264206" y="7586075"/>
              <a:ext cx="1149985" cy="695325"/>
            </a:xfrm>
            <a:custGeom>
              <a:avLst/>
              <a:gdLst/>
              <a:ahLst/>
              <a:cxnLst/>
              <a:rect l="l" t="t" r="r" b="b"/>
              <a:pathLst>
                <a:path w="1149985" h="695325">
                  <a:moveTo>
                    <a:pt x="1131799" y="580507"/>
                  </a:moveTo>
                  <a:lnTo>
                    <a:pt x="1065354" y="695324"/>
                  </a:lnTo>
                </a:path>
                <a:path w="1149985" h="695325">
                  <a:moveTo>
                    <a:pt x="0" y="514336"/>
                  </a:moveTo>
                  <a:lnTo>
                    <a:pt x="17748" y="448192"/>
                  </a:lnTo>
                  <a:lnTo>
                    <a:pt x="238833" y="66157"/>
                  </a:lnTo>
                  <a:lnTo>
                    <a:pt x="287254" y="17718"/>
                  </a:lnTo>
                  <a:lnTo>
                    <a:pt x="353248" y="0"/>
                  </a:lnTo>
                  <a:lnTo>
                    <a:pt x="796290" y="0"/>
                  </a:lnTo>
                </a:path>
                <a:path w="1149985" h="695325">
                  <a:moveTo>
                    <a:pt x="806909" y="1410"/>
                  </a:moveTo>
                  <a:lnTo>
                    <a:pt x="862294" y="17718"/>
                  </a:lnTo>
                  <a:lnTo>
                    <a:pt x="910715" y="66157"/>
                  </a:lnTo>
                  <a:lnTo>
                    <a:pt x="1131799" y="448192"/>
                  </a:lnTo>
                  <a:lnTo>
                    <a:pt x="1149550" y="514350"/>
                  </a:lnTo>
                  <a:lnTo>
                    <a:pt x="1145113" y="548324"/>
                  </a:lnTo>
                </a:path>
                <a:path w="1149985" h="695325">
                  <a:moveTo>
                    <a:pt x="1142544" y="554539"/>
                  </a:moveTo>
                  <a:lnTo>
                    <a:pt x="1131799" y="580507"/>
                  </a:lnTo>
                </a:path>
              </a:pathLst>
            </a:custGeom>
            <a:ln w="190845">
              <a:noFill/>
            </a:ln>
          </p:spPr>
          <p:txBody>
            <a:bodyPr wrap="square" lIns="0" tIns="0" rIns="0" bIns="0" rtlCol="0"/>
            <a:lstStyle/>
            <a:p>
              <a:endParaRPr/>
            </a:p>
          </p:txBody>
        </p:sp>
      </p:grpSp>
      <p:grpSp>
        <p:nvGrpSpPr>
          <p:cNvPr id="20" name="object 20"/>
          <p:cNvGrpSpPr/>
          <p:nvPr/>
        </p:nvGrpSpPr>
        <p:grpSpPr>
          <a:xfrm>
            <a:off x="2890314" y="8856385"/>
            <a:ext cx="1340485" cy="1191895"/>
            <a:chOff x="2777708" y="8830266"/>
            <a:chExt cx="1340485" cy="1191895"/>
          </a:xfrm>
        </p:grpSpPr>
        <p:sp>
          <p:nvSpPr>
            <p:cNvPr id="21" name="object 21"/>
            <p:cNvSpPr/>
            <p:nvPr/>
          </p:nvSpPr>
          <p:spPr>
            <a:xfrm>
              <a:off x="2873017" y="8925945"/>
              <a:ext cx="1150620" cy="1024255"/>
            </a:xfrm>
            <a:custGeom>
              <a:avLst/>
              <a:gdLst/>
              <a:ahLst/>
              <a:cxnLst/>
              <a:rect l="l" t="t" r="r" b="b"/>
              <a:pathLst>
                <a:path w="1150620" h="1024254">
                  <a:moveTo>
                    <a:pt x="797018" y="1024127"/>
                  </a:moveTo>
                  <a:lnTo>
                    <a:pt x="353564" y="1024127"/>
                  </a:lnTo>
                  <a:lnTo>
                    <a:pt x="319118" y="1019571"/>
                  </a:lnTo>
                  <a:lnTo>
                    <a:pt x="260330" y="985757"/>
                  </a:lnTo>
                  <a:lnTo>
                    <a:pt x="17766" y="577931"/>
                  </a:lnTo>
                  <a:lnTo>
                    <a:pt x="0" y="512063"/>
                  </a:lnTo>
                  <a:lnTo>
                    <a:pt x="4441" y="478232"/>
                  </a:lnTo>
                  <a:lnTo>
                    <a:pt x="239051" y="65867"/>
                  </a:lnTo>
                  <a:lnTo>
                    <a:pt x="287530" y="17640"/>
                  </a:lnTo>
                  <a:lnTo>
                    <a:pt x="353564" y="0"/>
                  </a:lnTo>
                  <a:lnTo>
                    <a:pt x="797019" y="0"/>
                  </a:lnTo>
                  <a:lnTo>
                    <a:pt x="863080" y="17640"/>
                  </a:lnTo>
                  <a:lnTo>
                    <a:pt x="911562" y="65867"/>
                  </a:lnTo>
                  <a:lnTo>
                    <a:pt x="1132847" y="446196"/>
                  </a:lnTo>
                  <a:lnTo>
                    <a:pt x="1150609" y="512063"/>
                  </a:lnTo>
                  <a:lnTo>
                    <a:pt x="1146168" y="545894"/>
                  </a:lnTo>
                  <a:lnTo>
                    <a:pt x="911562" y="958260"/>
                  </a:lnTo>
                  <a:lnTo>
                    <a:pt x="863080" y="1006487"/>
                  </a:lnTo>
                  <a:lnTo>
                    <a:pt x="797018" y="1024127"/>
                  </a:lnTo>
                  <a:close/>
                </a:path>
              </a:pathLst>
            </a:custGeom>
            <a:solidFill>
              <a:srgbClr val="A3042F"/>
            </a:solidFill>
            <a:ln>
              <a:noFill/>
            </a:ln>
          </p:spPr>
          <p:txBody>
            <a:bodyPr wrap="square" lIns="0" tIns="0" rIns="0" bIns="0" rtlCol="0"/>
            <a:lstStyle/>
            <a:p>
              <a:endParaRPr/>
            </a:p>
          </p:txBody>
        </p:sp>
        <p:sp>
          <p:nvSpPr>
            <p:cNvPr id="22" name="object 22"/>
            <p:cNvSpPr/>
            <p:nvPr/>
          </p:nvSpPr>
          <p:spPr>
            <a:xfrm>
              <a:off x="2873000" y="8992109"/>
              <a:ext cx="1132205" cy="934719"/>
            </a:xfrm>
            <a:custGeom>
              <a:avLst/>
              <a:gdLst/>
              <a:ahLst/>
              <a:cxnLst/>
              <a:rect l="l" t="t" r="r" b="b"/>
              <a:pathLst>
                <a:path w="1132204" h="934720">
                  <a:moveTo>
                    <a:pt x="1131801" y="514343"/>
                  </a:moveTo>
                  <a:lnTo>
                    <a:pt x="910717" y="896378"/>
                  </a:lnTo>
                  <a:lnTo>
                    <a:pt x="889468" y="923996"/>
                  </a:lnTo>
                  <a:lnTo>
                    <a:pt x="878764" y="932198"/>
                  </a:lnTo>
                </a:path>
                <a:path w="1132204" h="934720">
                  <a:moveTo>
                    <a:pt x="274064" y="934710"/>
                  </a:moveTo>
                  <a:lnTo>
                    <a:pt x="260083" y="923996"/>
                  </a:lnTo>
                  <a:lnTo>
                    <a:pt x="238834" y="896378"/>
                  </a:lnTo>
                  <a:lnTo>
                    <a:pt x="17749" y="514343"/>
                  </a:lnTo>
                  <a:lnTo>
                    <a:pt x="4437" y="482167"/>
                  </a:lnTo>
                  <a:lnTo>
                    <a:pt x="0" y="448186"/>
                  </a:lnTo>
                </a:path>
                <a:path w="1132204" h="934720">
                  <a:moveTo>
                    <a:pt x="206711" y="55502"/>
                  </a:moveTo>
                  <a:lnTo>
                    <a:pt x="238831" y="0"/>
                  </a:lnTo>
                </a:path>
              </a:pathLst>
            </a:custGeom>
            <a:ln w="190845">
              <a:noFill/>
            </a:ln>
          </p:spPr>
          <p:txBody>
            <a:bodyPr wrap="square" lIns="0" tIns="0" rIns="0" bIns="0" rtlCol="0"/>
            <a:lstStyle/>
            <a:p>
              <a:endParaRPr/>
            </a:p>
          </p:txBody>
        </p:sp>
        <p:sp>
          <p:nvSpPr>
            <p:cNvPr id="23" name="object 23"/>
            <p:cNvSpPr/>
            <p:nvPr/>
          </p:nvSpPr>
          <p:spPr>
            <a:xfrm>
              <a:off x="3217443" y="8925945"/>
              <a:ext cx="457834" cy="1270"/>
            </a:xfrm>
            <a:custGeom>
              <a:avLst/>
              <a:gdLst/>
              <a:ahLst/>
              <a:cxnLst/>
              <a:rect l="l" t="t" r="r" b="b"/>
              <a:pathLst>
                <a:path w="457835" h="1270">
                  <a:moveTo>
                    <a:pt x="-95679" y="585"/>
                  </a:moveTo>
                  <a:lnTo>
                    <a:pt x="553295" y="585"/>
                  </a:lnTo>
                </a:path>
              </a:pathLst>
            </a:custGeom>
            <a:ln w="192529">
              <a:noFill/>
            </a:ln>
          </p:spPr>
          <p:txBody>
            <a:bodyPr wrap="square" lIns="0" tIns="0" rIns="0" bIns="0" rtlCol="0"/>
            <a:lstStyle/>
            <a:p>
              <a:endParaRPr/>
            </a:p>
          </p:txBody>
        </p:sp>
        <p:sp>
          <p:nvSpPr>
            <p:cNvPr id="24" name="object 24"/>
            <p:cNvSpPr/>
            <p:nvPr/>
          </p:nvSpPr>
          <p:spPr>
            <a:xfrm>
              <a:off x="3783725" y="8992116"/>
              <a:ext cx="239395" cy="514350"/>
            </a:xfrm>
            <a:custGeom>
              <a:avLst/>
              <a:gdLst/>
              <a:ahLst/>
              <a:cxnLst/>
              <a:rect l="l" t="t" r="r" b="b"/>
              <a:pathLst>
                <a:path w="239395" h="514350">
                  <a:moveTo>
                    <a:pt x="0" y="0"/>
                  </a:moveTo>
                  <a:lnTo>
                    <a:pt x="2632" y="4549"/>
                  </a:lnTo>
                </a:path>
                <a:path w="239395" h="514350">
                  <a:moveTo>
                    <a:pt x="231615" y="407494"/>
                  </a:moveTo>
                  <a:lnTo>
                    <a:pt x="234389" y="414197"/>
                  </a:lnTo>
                  <a:lnTo>
                    <a:pt x="238826" y="448178"/>
                  </a:lnTo>
                  <a:lnTo>
                    <a:pt x="234389" y="482160"/>
                  </a:lnTo>
                  <a:lnTo>
                    <a:pt x="221075" y="514336"/>
                  </a:lnTo>
                </a:path>
              </a:pathLst>
            </a:custGeom>
            <a:ln w="190845">
              <a:noFill/>
            </a:ln>
          </p:spPr>
          <p:txBody>
            <a:bodyPr wrap="square" lIns="0" tIns="0" rIns="0" bIns="0" rtlCol="0"/>
            <a:lstStyle/>
            <a:p>
              <a:endParaRPr/>
            </a:p>
          </p:txBody>
        </p:sp>
      </p:grpSp>
      <p:sp>
        <p:nvSpPr>
          <p:cNvPr id="25" name="object 25"/>
          <p:cNvSpPr/>
          <p:nvPr/>
        </p:nvSpPr>
        <p:spPr>
          <a:xfrm>
            <a:off x="0" y="459208"/>
            <a:ext cx="7519034" cy="1614805"/>
          </a:xfrm>
          <a:custGeom>
            <a:avLst/>
            <a:gdLst/>
            <a:ahLst/>
            <a:cxnLst/>
            <a:rect l="l" t="t" r="r" b="b"/>
            <a:pathLst>
              <a:path w="7519034" h="1614805">
                <a:moveTo>
                  <a:pt x="7442742" y="1614313"/>
                </a:moveTo>
                <a:lnTo>
                  <a:pt x="0" y="1614313"/>
                </a:lnTo>
                <a:lnTo>
                  <a:pt x="0" y="0"/>
                </a:lnTo>
                <a:lnTo>
                  <a:pt x="7442698" y="0"/>
                </a:lnTo>
                <a:lnTo>
                  <a:pt x="7484977" y="12803"/>
                </a:lnTo>
                <a:lnTo>
                  <a:pt x="7513103" y="47040"/>
                </a:lnTo>
                <a:lnTo>
                  <a:pt x="7518879" y="76016"/>
                </a:lnTo>
                <a:lnTo>
                  <a:pt x="7518879" y="1538301"/>
                </a:lnTo>
                <a:lnTo>
                  <a:pt x="7506103" y="1580393"/>
                </a:lnTo>
                <a:lnTo>
                  <a:pt x="7471859" y="1608517"/>
                </a:lnTo>
                <a:lnTo>
                  <a:pt x="7442742" y="1614313"/>
                </a:lnTo>
                <a:close/>
              </a:path>
            </a:pathLst>
          </a:custGeom>
          <a:solidFill>
            <a:srgbClr val="D8A21D"/>
          </a:solidFill>
        </p:spPr>
        <p:txBody>
          <a:bodyPr wrap="square" lIns="0" tIns="0" rIns="0" bIns="0" rtlCol="0"/>
          <a:lstStyle/>
          <a:p>
            <a:endParaRPr/>
          </a:p>
        </p:txBody>
      </p:sp>
      <p:sp>
        <p:nvSpPr>
          <p:cNvPr id="26" name="object 26"/>
          <p:cNvSpPr/>
          <p:nvPr/>
        </p:nvSpPr>
        <p:spPr>
          <a:xfrm>
            <a:off x="404215" y="94380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7" name="object 27"/>
          <p:cNvSpPr/>
          <p:nvPr/>
        </p:nvSpPr>
        <p:spPr>
          <a:xfrm>
            <a:off x="404215" y="995949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8" name="object 28"/>
          <p:cNvSpPr/>
          <p:nvPr/>
        </p:nvSpPr>
        <p:spPr>
          <a:xfrm>
            <a:off x="928582" y="94380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9" name="object 29"/>
          <p:cNvSpPr/>
          <p:nvPr/>
        </p:nvSpPr>
        <p:spPr>
          <a:xfrm>
            <a:off x="928582" y="995949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0" name="object 30"/>
          <p:cNvSpPr/>
          <p:nvPr/>
        </p:nvSpPr>
        <p:spPr>
          <a:xfrm>
            <a:off x="1452966" y="94380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1" name="object 31"/>
          <p:cNvSpPr/>
          <p:nvPr/>
        </p:nvSpPr>
        <p:spPr>
          <a:xfrm>
            <a:off x="1452966" y="995949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2" name="object 32"/>
          <p:cNvSpPr/>
          <p:nvPr/>
        </p:nvSpPr>
        <p:spPr>
          <a:xfrm>
            <a:off x="1977351" y="943808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33" name="object 33"/>
          <p:cNvSpPr/>
          <p:nvPr/>
        </p:nvSpPr>
        <p:spPr>
          <a:xfrm>
            <a:off x="1977351" y="995949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pic>
        <p:nvPicPr>
          <p:cNvPr id="34" name="object 34"/>
          <p:cNvPicPr/>
          <p:nvPr/>
        </p:nvPicPr>
        <p:blipFill>
          <a:blip r:embed="rId3" cstate="print"/>
          <a:stretch>
            <a:fillRect/>
          </a:stretch>
        </p:blipFill>
        <p:spPr>
          <a:xfrm>
            <a:off x="15235305" y="8726789"/>
            <a:ext cx="2781299" cy="1066799"/>
          </a:xfrm>
          <a:prstGeom prst="rect">
            <a:avLst/>
          </a:prstGeom>
        </p:spPr>
      </p:pic>
      <p:grpSp>
        <p:nvGrpSpPr>
          <p:cNvPr id="35" name="object 35"/>
          <p:cNvGrpSpPr/>
          <p:nvPr/>
        </p:nvGrpSpPr>
        <p:grpSpPr>
          <a:xfrm>
            <a:off x="7192700" y="6139890"/>
            <a:ext cx="2362200" cy="990600"/>
            <a:chOff x="7192700" y="6139890"/>
            <a:chExt cx="2362200" cy="990600"/>
          </a:xfrm>
        </p:grpSpPr>
        <p:sp>
          <p:nvSpPr>
            <p:cNvPr id="36" name="object 36"/>
            <p:cNvSpPr/>
            <p:nvPr/>
          </p:nvSpPr>
          <p:spPr>
            <a:xfrm>
              <a:off x="7530956" y="6493906"/>
              <a:ext cx="422275" cy="437515"/>
            </a:xfrm>
            <a:custGeom>
              <a:avLst/>
              <a:gdLst/>
              <a:ahLst/>
              <a:cxnLst/>
              <a:rect l="l" t="t" r="r" b="b"/>
              <a:pathLst>
                <a:path w="422275" h="437515">
                  <a:moveTo>
                    <a:pt x="242852" y="436942"/>
                  </a:moveTo>
                  <a:lnTo>
                    <a:pt x="148576" y="426581"/>
                  </a:lnTo>
                  <a:lnTo>
                    <a:pt x="89488" y="329125"/>
                  </a:lnTo>
                  <a:lnTo>
                    <a:pt x="43940" y="224455"/>
                  </a:lnTo>
                  <a:lnTo>
                    <a:pt x="0" y="129393"/>
                  </a:lnTo>
                  <a:lnTo>
                    <a:pt x="27150" y="73484"/>
                  </a:lnTo>
                  <a:lnTo>
                    <a:pt x="149397" y="0"/>
                  </a:lnTo>
                  <a:lnTo>
                    <a:pt x="319551" y="31151"/>
                  </a:lnTo>
                  <a:lnTo>
                    <a:pt x="421794" y="126213"/>
                  </a:lnTo>
                  <a:lnTo>
                    <a:pt x="421794" y="172547"/>
                  </a:lnTo>
                  <a:lnTo>
                    <a:pt x="417006" y="228456"/>
                  </a:lnTo>
                  <a:lnTo>
                    <a:pt x="397823" y="289186"/>
                  </a:lnTo>
                  <a:lnTo>
                    <a:pt x="369852" y="340307"/>
                  </a:lnTo>
                  <a:lnTo>
                    <a:pt x="326732" y="390608"/>
                  </a:lnTo>
                  <a:lnTo>
                    <a:pt x="281184" y="427367"/>
                  </a:lnTo>
                  <a:lnTo>
                    <a:pt x="242852" y="436942"/>
                  </a:lnTo>
                  <a:close/>
                </a:path>
              </a:pathLst>
            </a:custGeom>
            <a:solidFill>
              <a:srgbClr val="F9D3E2"/>
            </a:solidFill>
          </p:spPr>
          <p:txBody>
            <a:bodyPr wrap="square" lIns="0" tIns="0" rIns="0" bIns="0" rtlCol="0"/>
            <a:lstStyle/>
            <a:p>
              <a:endParaRPr/>
            </a:p>
          </p:txBody>
        </p:sp>
        <p:pic>
          <p:nvPicPr>
            <p:cNvPr id="37" name="object 37"/>
            <p:cNvPicPr/>
            <p:nvPr/>
          </p:nvPicPr>
          <p:blipFill>
            <a:blip r:embed="rId4" cstate="print"/>
            <a:stretch>
              <a:fillRect/>
            </a:stretch>
          </p:blipFill>
          <p:spPr>
            <a:xfrm>
              <a:off x="7192700" y="6139890"/>
              <a:ext cx="2362199" cy="990599"/>
            </a:xfrm>
            <a:prstGeom prst="rect">
              <a:avLst/>
            </a:prstGeom>
          </p:spPr>
        </p:pic>
      </p:grpSp>
      <p:pic>
        <p:nvPicPr>
          <p:cNvPr id="38" name="object 38"/>
          <p:cNvPicPr/>
          <p:nvPr/>
        </p:nvPicPr>
        <p:blipFill>
          <a:blip r:embed="rId5" cstate="print"/>
          <a:stretch>
            <a:fillRect/>
          </a:stretch>
        </p:blipFill>
        <p:spPr>
          <a:xfrm>
            <a:off x="9731197" y="6186037"/>
            <a:ext cx="2076449" cy="695309"/>
          </a:xfrm>
          <a:prstGeom prst="rect">
            <a:avLst/>
          </a:prstGeom>
        </p:spPr>
      </p:pic>
      <p:pic>
        <p:nvPicPr>
          <p:cNvPr id="39" name="object 39"/>
          <p:cNvPicPr/>
          <p:nvPr/>
        </p:nvPicPr>
        <p:blipFill>
          <a:blip r:embed="rId6" cstate="print"/>
          <a:stretch>
            <a:fillRect/>
          </a:stretch>
        </p:blipFill>
        <p:spPr>
          <a:xfrm>
            <a:off x="12222297" y="5962466"/>
            <a:ext cx="1847849" cy="1200149"/>
          </a:xfrm>
          <a:prstGeom prst="rect">
            <a:avLst/>
          </a:prstGeom>
        </p:spPr>
      </p:pic>
      <p:pic>
        <p:nvPicPr>
          <p:cNvPr id="40" name="object 40"/>
          <p:cNvPicPr/>
          <p:nvPr/>
        </p:nvPicPr>
        <p:blipFill>
          <a:blip r:embed="rId7" cstate="print"/>
          <a:stretch>
            <a:fillRect/>
          </a:stretch>
        </p:blipFill>
        <p:spPr>
          <a:xfrm>
            <a:off x="7884627" y="7818957"/>
            <a:ext cx="2228849" cy="561959"/>
          </a:xfrm>
          <a:prstGeom prst="rect">
            <a:avLst/>
          </a:prstGeom>
        </p:spPr>
      </p:pic>
      <p:pic>
        <p:nvPicPr>
          <p:cNvPr id="41" name="object 41"/>
          <p:cNvPicPr/>
          <p:nvPr/>
        </p:nvPicPr>
        <p:blipFill>
          <a:blip r:embed="rId8" cstate="print"/>
          <a:stretch>
            <a:fillRect/>
          </a:stretch>
        </p:blipFill>
        <p:spPr>
          <a:xfrm>
            <a:off x="10413339" y="7754096"/>
            <a:ext cx="1209674" cy="504809"/>
          </a:xfrm>
          <a:prstGeom prst="rect">
            <a:avLst/>
          </a:prstGeom>
        </p:spPr>
      </p:pic>
      <p:sp>
        <p:nvSpPr>
          <p:cNvPr id="42" name="object 42"/>
          <p:cNvSpPr txBox="1"/>
          <p:nvPr/>
        </p:nvSpPr>
        <p:spPr>
          <a:xfrm>
            <a:off x="3137560" y="6405088"/>
            <a:ext cx="4829175" cy="3257302"/>
          </a:xfrm>
          <a:prstGeom prst="rect">
            <a:avLst/>
          </a:prstGeom>
          <a:ln>
            <a:noFill/>
          </a:ln>
        </p:spPr>
        <p:txBody>
          <a:bodyPr vert="horz" wrap="square" lIns="0" tIns="12700" rIns="0" bIns="0" rtlCol="0">
            <a:spAutoFit/>
          </a:bodyPr>
          <a:lstStyle/>
          <a:p>
            <a:pPr marL="12700">
              <a:lnSpc>
                <a:spcPct val="100000"/>
              </a:lnSpc>
              <a:spcBef>
                <a:spcPts val="100"/>
              </a:spcBef>
            </a:pPr>
            <a:r>
              <a:rPr sz="2800" spc="-125" dirty="0">
                <a:latin typeface="Lucida Sans Unicode"/>
                <a:cs typeface="Lucida Sans Unicode"/>
              </a:rPr>
              <a:t>3</a:t>
            </a:r>
            <a:r>
              <a:rPr sz="2800" spc="-140" dirty="0">
                <a:latin typeface="Lucida Sans Unicode"/>
                <a:cs typeface="Lucida Sans Unicode"/>
              </a:rPr>
              <a:t> </a:t>
            </a:r>
            <a:r>
              <a:rPr sz="2800" b="1" spc="120" dirty="0">
                <a:latin typeface="Arial"/>
                <a:cs typeface="Arial"/>
              </a:rPr>
              <a:t>c</a:t>
            </a:r>
            <a:r>
              <a:rPr sz="2800" b="1" spc="70" dirty="0">
                <a:latin typeface="Arial"/>
                <a:cs typeface="Arial"/>
              </a:rPr>
              <a:t>oo</a:t>
            </a:r>
            <a:r>
              <a:rPr sz="2800" b="1" spc="180" dirty="0">
                <a:latin typeface="Arial"/>
                <a:cs typeface="Arial"/>
              </a:rPr>
              <a:t>p</a:t>
            </a:r>
            <a:r>
              <a:rPr sz="2800" b="1" spc="165" dirty="0">
                <a:latin typeface="Arial"/>
                <a:cs typeface="Arial"/>
              </a:rPr>
              <a:t>e</a:t>
            </a:r>
            <a:r>
              <a:rPr sz="2800" b="1" spc="35" dirty="0">
                <a:latin typeface="Arial"/>
                <a:cs typeface="Arial"/>
              </a:rPr>
              <a:t>r</a:t>
            </a:r>
            <a:r>
              <a:rPr sz="2800" b="1" spc="335" dirty="0">
                <a:latin typeface="Arial"/>
                <a:cs typeface="Arial"/>
              </a:rPr>
              <a:t>a</a:t>
            </a:r>
            <a:r>
              <a:rPr sz="2800" b="1" spc="150" dirty="0">
                <a:latin typeface="Arial"/>
                <a:cs typeface="Arial"/>
              </a:rPr>
              <a:t>t</a:t>
            </a:r>
            <a:r>
              <a:rPr sz="2800" b="1" dirty="0">
                <a:latin typeface="Arial"/>
                <a:cs typeface="Arial"/>
              </a:rPr>
              <a:t>i</a:t>
            </a:r>
            <a:r>
              <a:rPr sz="2800" b="1" spc="114" dirty="0">
                <a:latin typeface="Arial"/>
                <a:cs typeface="Arial"/>
              </a:rPr>
              <a:t>v</a:t>
            </a:r>
            <a:r>
              <a:rPr sz="2800" b="1" spc="170" dirty="0">
                <a:latin typeface="Arial"/>
                <a:cs typeface="Arial"/>
              </a:rPr>
              <a:t>e</a:t>
            </a:r>
            <a:r>
              <a:rPr sz="2800" b="1" spc="-114" dirty="0">
                <a:latin typeface="Arial"/>
                <a:cs typeface="Arial"/>
              </a:rPr>
              <a:t> </a:t>
            </a:r>
            <a:r>
              <a:rPr sz="2800" b="1" spc="-40" dirty="0">
                <a:latin typeface="Arial"/>
                <a:cs typeface="Arial"/>
              </a:rPr>
              <a:t>s</a:t>
            </a:r>
            <a:r>
              <a:rPr sz="2800" b="1" spc="70" dirty="0">
                <a:latin typeface="Arial"/>
                <a:cs typeface="Arial"/>
              </a:rPr>
              <a:t>o</a:t>
            </a:r>
            <a:r>
              <a:rPr sz="2800" b="1" spc="120" dirty="0">
                <a:latin typeface="Arial"/>
                <a:cs typeface="Arial"/>
              </a:rPr>
              <a:t>c</a:t>
            </a:r>
            <a:r>
              <a:rPr sz="2800" b="1" dirty="0">
                <a:latin typeface="Arial"/>
                <a:cs typeface="Arial"/>
              </a:rPr>
              <a:t>i</a:t>
            </a:r>
            <a:r>
              <a:rPr sz="2800" b="1" spc="335" dirty="0">
                <a:latin typeface="Arial"/>
                <a:cs typeface="Arial"/>
              </a:rPr>
              <a:t>a</a:t>
            </a:r>
            <a:r>
              <a:rPr sz="2800" b="1" dirty="0">
                <a:latin typeface="Arial"/>
                <a:cs typeface="Arial"/>
              </a:rPr>
              <a:t>l</a:t>
            </a:r>
            <a:r>
              <a:rPr sz="2800" b="1" spc="-5" dirty="0">
                <a:latin typeface="Arial"/>
                <a:cs typeface="Arial"/>
              </a:rPr>
              <a:t>i</a:t>
            </a:r>
            <a:r>
              <a:rPr sz="2800" spc="-290" dirty="0">
                <a:latin typeface="Lucida Sans Unicode"/>
                <a:cs typeface="Lucida Sans Unicode"/>
              </a:rPr>
              <a:t>:</a:t>
            </a:r>
            <a:endParaRPr sz="2800" dirty="0">
              <a:latin typeface="Lucida Sans Unicode"/>
              <a:cs typeface="Lucida Sans Unicode"/>
            </a:endParaRPr>
          </a:p>
          <a:p>
            <a:pPr>
              <a:lnSpc>
                <a:spcPct val="100000"/>
              </a:lnSpc>
              <a:spcBef>
                <a:spcPts val="55"/>
              </a:spcBef>
            </a:pPr>
            <a:endParaRPr sz="5150" dirty="0">
              <a:latin typeface="Lucida Sans Unicode"/>
              <a:cs typeface="Lucida Sans Unicode"/>
            </a:endParaRPr>
          </a:p>
          <a:p>
            <a:pPr marL="236854" algn="ctr">
              <a:lnSpc>
                <a:spcPct val="100000"/>
              </a:lnSpc>
            </a:pPr>
            <a:endParaRPr lang="it-IT" sz="2800" spc="-165" dirty="0">
              <a:latin typeface="Lucida Sans Unicode"/>
              <a:cs typeface="Lucida Sans Unicode"/>
            </a:endParaRPr>
          </a:p>
          <a:p>
            <a:pPr marL="236854" algn="ctr">
              <a:lnSpc>
                <a:spcPct val="100000"/>
              </a:lnSpc>
            </a:pPr>
            <a:r>
              <a:rPr sz="2800" spc="-165" dirty="0">
                <a:latin typeface="Lucida Sans Unicode"/>
                <a:cs typeface="Lucida Sans Unicode"/>
              </a:rPr>
              <a:t>2</a:t>
            </a:r>
            <a:r>
              <a:rPr sz="2800" spc="-140" dirty="0">
                <a:latin typeface="Lucida Sans Unicode"/>
                <a:cs typeface="Lucida Sans Unicode"/>
              </a:rPr>
              <a:t> </a:t>
            </a:r>
            <a:r>
              <a:rPr sz="2800" b="1" spc="180" dirty="0">
                <a:latin typeface="Arial"/>
                <a:cs typeface="Arial"/>
              </a:rPr>
              <a:t>p</a:t>
            </a:r>
            <a:r>
              <a:rPr sz="2800" b="1" spc="335" dirty="0">
                <a:latin typeface="Arial"/>
                <a:cs typeface="Arial"/>
              </a:rPr>
              <a:t>a</a:t>
            </a:r>
            <a:r>
              <a:rPr sz="2800" b="1" spc="35" dirty="0">
                <a:latin typeface="Arial"/>
                <a:cs typeface="Arial"/>
              </a:rPr>
              <a:t>r</a:t>
            </a:r>
            <a:r>
              <a:rPr sz="2800" b="1" spc="150" dirty="0">
                <a:latin typeface="Arial"/>
                <a:cs typeface="Arial"/>
              </a:rPr>
              <a:t>t</a:t>
            </a:r>
            <a:r>
              <a:rPr sz="2800" b="1" spc="135" dirty="0">
                <a:latin typeface="Arial"/>
                <a:cs typeface="Arial"/>
              </a:rPr>
              <a:t>n</a:t>
            </a:r>
            <a:r>
              <a:rPr sz="2800" b="1" spc="165" dirty="0">
                <a:latin typeface="Arial"/>
                <a:cs typeface="Arial"/>
              </a:rPr>
              <a:t>e</a:t>
            </a:r>
            <a:r>
              <a:rPr sz="2800" b="1" spc="40" dirty="0">
                <a:latin typeface="Arial"/>
                <a:cs typeface="Arial"/>
              </a:rPr>
              <a:t>r</a:t>
            </a:r>
            <a:r>
              <a:rPr sz="2800" b="1" spc="-114" dirty="0">
                <a:latin typeface="Arial"/>
                <a:cs typeface="Arial"/>
              </a:rPr>
              <a:t> </a:t>
            </a:r>
            <a:r>
              <a:rPr sz="2800" b="1" spc="150" dirty="0">
                <a:latin typeface="Arial"/>
                <a:cs typeface="Arial"/>
              </a:rPr>
              <a:t>t</a:t>
            </a:r>
            <a:r>
              <a:rPr sz="2800" b="1" spc="165" dirty="0">
                <a:latin typeface="Arial"/>
                <a:cs typeface="Arial"/>
              </a:rPr>
              <a:t>e</a:t>
            </a:r>
            <a:r>
              <a:rPr sz="2800" b="1" spc="120" dirty="0">
                <a:latin typeface="Arial"/>
                <a:cs typeface="Arial"/>
              </a:rPr>
              <a:t>c</a:t>
            </a:r>
            <a:r>
              <a:rPr sz="2800" b="1" spc="135" dirty="0">
                <a:latin typeface="Arial"/>
                <a:cs typeface="Arial"/>
              </a:rPr>
              <a:t>n</a:t>
            </a:r>
            <a:r>
              <a:rPr sz="2800" b="1" spc="70" dirty="0">
                <a:latin typeface="Arial"/>
                <a:cs typeface="Arial"/>
              </a:rPr>
              <a:t>o</a:t>
            </a:r>
            <a:r>
              <a:rPr sz="2800" b="1" dirty="0">
                <a:latin typeface="Arial"/>
                <a:cs typeface="Arial"/>
              </a:rPr>
              <a:t>l</a:t>
            </a:r>
            <a:r>
              <a:rPr sz="2800" b="1" spc="70" dirty="0">
                <a:latin typeface="Arial"/>
                <a:cs typeface="Arial"/>
              </a:rPr>
              <a:t>o</a:t>
            </a:r>
            <a:r>
              <a:rPr sz="2800" b="1" spc="180" dirty="0">
                <a:latin typeface="Arial"/>
                <a:cs typeface="Arial"/>
              </a:rPr>
              <a:t>g</a:t>
            </a:r>
            <a:r>
              <a:rPr sz="2800" b="1" dirty="0">
                <a:latin typeface="Arial"/>
                <a:cs typeface="Arial"/>
              </a:rPr>
              <a:t>i</a:t>
            </a:r>
            <a:r>
              <a:rPr sz="2800" b="1" spc="120" dirty="0">
                <a:latin typeface="Arial"/>
                <a:cs typeface="Arial"/>
              </a:rPr>
              <a:t>c</a:t>
            </a:r>
            <a:r>
              <a:rPr sz="2800" b="1" spc="-5" dirty="0">
                <a:latin typeface="Arial"/>
                <a:cs typeface="Arial"/>
              </a:rPr>
              <a:t>i</a:t>
            </a:r>
            <a:r>
              <a:rPr sz="2800" spc="-290" dirty="0">
                <a:latin typeface="Lucida Sans Unicode"/>
                <a:cs typeface="Lucida Sans Unicode"/>
              </a:rPr>
              <a:t>:</a:t>
            </a:r>
            <a:endParaRPr sz="2800" dirty="0">
              <a:latin typeface="Lucida Sans Unicode"/>
              <a:cs typeface="Lucida Sans Unicode"/>
            </a:endParaRPr>
          </a:p>
          <a:p>
            <a:pPr>
              <a:lnSpc>
                <a:spcPct val="100000"/>
              </a:lnSpc>
              <a:spcBef>
                <a:spcPts val="45"/>
              </a:spcBef>
            </a:pPr>
            <a:endParaRPr sz="4650" dirty="0">
              <a:latin typeface="Lucida Sans Unicode"/>
              <a:cs typeface="Lucida Sans Unicode"/>
            </a:endParaRPr>
          </a:p>
          <a:p>
            <a:pPr marL="1224915">
              <a:lnSpc>
                <a:spcPct val="100000"/>
              </a:lnSpc>
            </a:pPr>
            <a:r>
              <a:rPr sz="2800" spc="-875" dirty="0">
                <a:latin typeface="Lucida Sans Unicode"/>
                <a:cs typeface="Lucida Sans Unicode"/>
              </a:rPr>
              <a:t>1</a:t>
            </a:r>
            <a:r>
              <a:rPr sz="2800" spc="-140" dirty="0">
                <a:latin typeface="Lucida Sans Unicode"/>
                <a:cs typeface="Lucida Sans Unicode"/>
              </a:rPr>
              <a:t> </a:t>
            </a:r>
            <a:r>
              <a:rPr sz="2800" b="1" spc="180" dirty="0">
                <a:latin typeface="Arial"/>
                <a:cs typeface="Arial"/>
              </a:rPr>
              <a:t>p</a:t>
            </a:r>
            <a:r>
              <a:rPr sz="2800" b="1" spc="335" dirty="0">
                <a:latin typeface="Arial"/>
                <a:cs typeface="Arial"/>
              </a:rPr>
              <a:t>a</a:t>
            </a:r>
            <a:r>
              <a:rPr sz="2800" b="1" spc="35" dirty="0">
                <a:latin typeface="Arial"/>
                <a:cs typeface="Arial"/>
              </a:rPr>
              <a:t>r</a:t>
            </a:r>
            <a:r>
              <a:rPr sz="2800" b="1" spc="150" dirty="0">
                <a:latin typeface="Arial"/>
                <a:cs typeface="Arial"/>
              </a:rPr>
              <a:t>t</a:t>
            </a:r>
            <a:r>
              <a:rPr sz="2800" b="1" spc="135" dirty="0">
                <a:latin typeface="Arial"/>
                <a:cs typeface="Arial"/>
              </a:rPr>
              <a:t>n</a:t>
            </a:r>
            <a:r>
              <a:rPr sz="2800" b="1" spc="165" dirty="0">
                <a:latin typeface="Arial"/>
                <a:cs typeface="Arial"/>
              </a:rPr>
              <a:t>e</a:t>
            </a:r>
            <a:r>
              <a:rPr sz="2800" b="1" spc="40" dirty="0">
                <a:latin typeface="Arial"/>
                <a:cs typeface="Arial"/>
              </a:rPr>
              <a:t>r</a:t>
            </a:r>
            <a:r>
              <a:rPr sz="2800" b="1" spc="-114" dirty="0">
                <a:latin typeface="Arial"/>
                <a:cs typeface="Arial"/>
              </a:rPr>
              <a:t> </a:t>
            </a:r>
            <a:r>
              <a:rPr sz="2800" b="1" spc="-40" dirty="0">
                <a:latin typeface="Arial"/>
                <a:cs typeface="Arial"/>
              </a:rPr>
              <a:t>s</a:t>
            </a:r>
            <a:r>
              <a:rPr sz="2800" b="1" spc="120" dirty="0">
                <a:latin typeface="Arial"/>
                <a:cs typeface="Arial"/>
              </a:rPr>
              <a:t>c</a:t>
            </a:r>
            <a:r>
              <a:rPr sz="2800" b="1" dirty="0">
                <a:latin typeface="Arial"/>
                <a:cs typeface="Arial"/>
              </a:rPr>
              <a:t>i</a:t>
            </a:r>
            <a:r>
              <a:rPr sz="2800" b="1" spc="165" dirty="0">
                <a:latin typeface="Arial"/>
                <a:cs typeface="Arial"/>
              </a:rPr>
              <a:t>e</a:t>
            </a:r>
            <a:r>
              <a:rPr sz="2800" b="1" spc="135" dirty="0">
                <a:latin typeface="Arial"/>
                <a:cs typeface="Arial"/>
              </a:rPr>
              <a:t>n</a:t>
            </a:r>
            <a:r>
              <a:rPr sz="2800" b="1" spc="150" dirty="0">
                <a:latin typeface="Arial"/>
                <a:cs typeface="Arial"/>
              </a:rPr>
              <a:t>t</a:t>
            </a:r>
            <a:r>
              <a:rPr sz="2800" b="1" dirty="0">
                <a:latin typeface="Arial"/>
                <a:cs typeface="Arial"/>
              </a:rPr>
              <a:t>i</a:t>
            </a:r>
            <a:r>
              <a:rPr sz="2800" b="1" spc="30" dirty="0">
                <a:latin typeface="Arial"/>
                <a:cs typeface="Arial"/>
              </a:rPr>
              <a:t>f</a:t>
            </a:r>
            <a:r>
              <a:rPr sz="2800" b="1" dirty="0">
                <a:latin typeface="Arial"/>
                <a:cs typeface="Arial"/>
              </a:rPr>
              <a:t>i</a:t>
            </a:r>
            <a:r>
              <a:rPr sz="2800" b="1" spc="120" dirty="0">
                <a:latin typeface="Arial"/>
                <a:cs typeface="Arial"/>
              </a:rPr>
              <a:t>c</a:t>
            </a:r>
            <a:r>
              <a:rPr sz="2800" b="1" spc="70" dirty="0">
                <a:latin typeface="Arial"/>
                <a:cs typeface="Arial"/>
              </a:rPr>
              <a:t>o</a:t>
            </a:r>
            <a:r>
              <a:rPr sz="2800" spc="-290" dirty="0">
                <a:latin typeface="Lucida Sans Unicode"/>
                <a:cs typeface="Lucida Sans Unicode"/>
              </a:rPr>
              <a:t>:</a:t>
            </a:r>
            <a:endParaRPr sz="2800" dirty="0">
              <a:latin typeface="Lucida Sans Unicode"/>
              <a:cs typeface="Lucida Sans Unicode"/>
            </a:endParaRPr>
          </a:p>
        </p:txBody>
      </p:sp>
      <p:sp>
        <p:nvSpPr>
          <p:cNvPr id="43" name="object 43"/>
          <p:cNvSpPr txBox="1">
            <a:spLocks noGrp="1"/>
          </p:cNvSpPr>
          <p:nvPr>
            <p:ph type="title"/>
          </p:nvPr>
        </p:nvSpPr>
        <p:spPr>
          <a:xfrm>
            <a:off x="430457" y="848853"/>
            <a:ext cx="3919220" cy="756920"/>
          </a:xfrm>
          <a:prstGeom prst="rect">
            <a:avLst/>
          </a:prstGeom>
        </p:spPr>
        <p:txBody>
          <a:bodyPr vert="horz" wrap="square" lIns="0" tIns="12700" rIns="0" bIns="0" rtlCol="0">
            <a:spAutoFit/>
          </a:bodyPr>
          <a:lstStyle/>
          <a:p>
            <a:pPr marL="12700">
              <a:lnSpc>
                <a:spcPct val="100000"/>
              </a:lnSpc>
              <a:spcBef>
                <a:spcPts val="100"/>
              </a:spcBef>
            </a:pPr>
            <a:r>
              <a:rPr sz="4800" spc="-365" dirty="0">
                <a:latin typeface="Trebuchet MS"/>
                <a:cs typeface="Trebuchet MS"/>
              </a:rPr>
              <a:t>L</a:t>
            </a:r>
            <a:r>
              <a:rPr sz="4800" spc="495" dirty="0">
                <a:latin typeface="Trebuchet MS"/>
                <a:cs typeface="Trebuchet MS"/>
              </a:rPr>
              <a:t>A</a:t>
            </a:r>
            <a:r>
              <a:rPr sz="4800" spc="-430" dirty="0">
                <a:latin typeface="Trebuchet MS"/>
                <a:cs typeface="Trebuchet MS"/>
              </a:rPr>
              <a:t> </a:t>
            </a:r>
            <a:r>
              <a:rPr sz="4800" spc="495" dirty="0">
                <a:latin typeface="Trebuchet MS"/>
                <a:cs typeface="Trebuchet MS"/>
              </a:rPr>
              <a:t>S</a:t>
            </a:r>
            <a:r>
              <a:rPr sz="4800" spc="375" dirty="0">
                <a:latin typeface="Trebuchet MS"/>
                <a:cs typeface="Trebuchet MS"/>
              </a:rPr>
              <a:t>Q</a:t>
            </a:r>
            <a:r>
              <a:rPr sz="4800" spc="130" dirty="0">
                <a:latin typeface="Trebuchet MS"/>
                <a:cs typeface="Trebuchet MS"/>
              </a:rPr>
              <a:t>U</a:t>
            </a:r>
            <a:r>
              <a:rPr sz="4800" spc="495" dirty="0">
                <a:latin typeface="Trebuchet MS"/>
                <a:cs typeface="Trebuchet MS"/>
              </a:rPr>
              <a:t>A</a:t>
            </a:r>
            <a:r>
              <a:rPr sz="4800" spc="405" dirty="0">
                <a:latin typeface="Trebuchet MS"/>
                <a:cs typeface="Trebuchet MS"/>
              </a:rPr>
              <a:t>D</a:t>
            </a:r>
            <a:r>
              <a:rPr sz="4800" spc="195" dirty="0">
                <a:latin typeface="Trebuchet MS"/>
                <a:cs typeface="Trebuchet MS"/>
              </a:rPr>
              <a:t>R</a:t>
            </a:r>
            <a:r>
              <a:rPr sz="4800" spc="495" dirty="0">
                <a:latin typeface="Trebuchet MS"/>
                <a:cs typeface="Trebuchet MS"/>
              </a:rPr>
              <a:t>A</a:t>
            </a:r>
            <a:endParaRPr sz="4800">
              <a:latin typeface="Trebuchet MS"/>
              <a:cs typeface="Trebuchet MS"/>
            </a:endParaRPr>
          </a:p>
        </p:txBody>
      </p:sp>
      <p:sp>
        <p:nvSpPr>
          <p:cNvPr id="44" name="object 44"/>
          <p:cNvSpPr txBox="1"/>
          <p:nvPr/>
        </p:nvSpPr>
        <p:spPr>
          <a:xfrm>
            <a:off x="1936303" y="3336666"/>
            <a:ext cx="11665585" cy="1841529"/>
          </a:xfrm>
          <a:prstGeom prst="rect">
            <a:avLst/>
          </a:prstGeom>
        </p:spPr>
        <p:txBody>
          <a:bodyPr vert="horz" wrap="square" lIns="0" tIns="33019" rIns="0" bIns="0" rtlCol="0">
            <a:spAutoFit/>
          </a:bodyPr>
          <a:lstStyle/>
          <a:p>
            <a:pPr marL="12700" marR="5080">
              <a:lnSpc>
                <a:spcPts val="3300"/>
              </a:lnSpc>
              <a:spcBef>
                <a:spcPts val="259"/>
              </a:spcBef>
            </a:pPr>
            <a:r>
              <a:rPr sz="2800" b="1" spc="-20" dirty="0">
                <a:latin typeface="Arial"/>
                <a:cs typeface="Arial"/>
              </a:rPr>
              <a:t>COMUNE</a:t>
            </a:r>
            <a:r>
              <a:rPr sz="2800" b="1" spc="-110" dirty="0">
                <a:latin typeface="Arial"/>
                <a:cs typeface="Arial"/>
              </a:rPr>
              <a:t> </a:t>
            </a:r>
            <a:r>
              <a:rPr sz="2800" b="1" spc="-10" dirty="0">
                <a:latin typeface="Arial"/>
                <a:cs typeface="Arial"/>
              </a:rPr>
              <a:t>DI</a:t>
            </a:r>
            <a:r>
              <a:rPr sz="2800" b="1" spc="-110" dirty="0">
                <a:latin typeface="Arial"/>
                <a:cs typeface="Arial"/>
              </a:rPr>
              <a:t> </a:t>
            </a:r>
            <a:r>
              <a:rPr sz="2800" b="1" spc="-65" dirty="0">
                <a:latin typeface="Arial"/>
                <a:cs typeface="Arial"/>
              </a:rPr>
              <a:t>MILANO:</a:t>
            </a:r>
            <a:r>
              <a:rPr sz="2800" b="1" spc="-110" dirty="0">
                <a:latin typeface="Arial"/>
                <a:cs typeface="Arial"/>
              </a:rPr>
              <a:t> </a:t>
            </a:r>
            <a:r>
              <a:rPr sz="2800" spc="90" dirty="0">
                <a:latin typeface="Lucida Sans Unicode"/>
                <a:cs typeface="Lucida Sans Unicode"/>
              </a:rPr>
              <a:t>Area</a:t>
            </a:r>
            <a:r>
              <a:rPr sz="2800" spc="-130" dirty="0">
                <a:latin typeface="Lucida Sans Unicode"/>
                <a:cs typeface="Lucida Sans Unicode"/>
              </a:rPr>
              <a:t> </a:t>
            </a:r>
            <a:r>
              <a:rPr sz="2800" spc="30" dirty="0">
                <a:latin typeface="Lucida Sans Unicode"/>
                <a:cs typeface="Lucida Sans Unicode"/>
              </a:rPr>
              <a:t>Domiciliarità</a:t>
            </a:r>
            <a:r>
              <a:rPr sz="2800" spc="-135" dirty="0">
                <a:latin typeface="Lucida Sans Unicode"/>
                <a:cs typeface="Lucida Sans Unicode"/>
              </a:rPr>
              <a:t> </a:t>
            </a:r>
            <a:r>
              <a:rPr sz="2800" spc="-35" dirty="0">
                <a:latin typeface="Lucida Sans Unicode"/>
                <a:cs typeface="Lucida Sans Unicode"/>
              </a:rPr>
              <a:t>in</a:t>
            </a:r>
            <a:r>
              <a:rPr sz="2800" spc="-135" dirty="0">
                <a:latin typeface="Lucida Sans Unicode"/>
                <a:cs typeface="Lucida Sans Unicode"/>
              </a:rPr>
              <a:t> </a:t>
            </a:r>
            <a:r>
              <a:rPr sz="2800" spc="45" dirty="0">
                <a:latin typeface="Lucida Sans Unicode"/>
                <a:cs typeface="Lucida Sans Unicode"/>
              </a:rPr>
              <a:t>collaborazione</a:t>
            </a:r>
            <a:r>
              <a:rPr sz="2800" spc="-130" dirty="0">
                <a:latin typeface="Lucida Sans Unicode"/>
                <a:cs typeface="Lucida Sans Unicode"/>
              </a:rPr>
              <a:t> </a:t>
            </a:r>
            <a:r>
              <a:rPr sz="2800" spc="125" dirty="0">
                <a:latin typeface="Lucida Sans Unicode"/>
                <a:cs typeface="Lucida Sans Unicode"/>
              </a:rPr>
              <a:t>con</a:t>
            </a:r>
            <a:r>
              <a:rPr sz="2800" spc="-135" dirty="0">
                <a:latin typeface="Lucida Sans Unicode"/>
                <a:cs typeface="Lucida Sans Unicode"/>
              </a:rPr>
              <a:t> </a:t>
            </a:r>
            <a:r>
              <a:rPr sz="2800" spc="90" dirty="0">
                <a:latin typeface="Lucida Sans Unicode"/>
                <a:cs typeface="Lucida Sans Unicode"/>
              </a:rPr>
              <a:t>Area </a:t>
            </a:r>
            <a:r>
              <a:rPr sz="2800" spc="-869" dirty="0">
                <a:latin typeface="Lucida Sans Unicode"/>
                <a:cs typeface="Lucida Sans Unicode"/>
              </a:rPr>
              <a:t> </a:t>
            </a:r>
            <a:r>
              <a:rPr sz="2800" spc="-15" dirty="0">
                <a:latin typeface="Lucida Sans Unicode"/>
                <a:cs typeface="Lucida Sans Unicode"/>
              </a:rPr>
              <a:t>Territorialità</a:t>
            </a:r>
            <a:endParaRPr sz="2800" dirty="0">
              <a:latin typeface="Lucida Sans Unicode"/>
              <a:cs typeface="Lucida Sans Unicode"/>
            </a:endParaRPr>
          </a:p>
          <a:p>
            <a:pPr>
              <a:lnSpc>
                <a:spcPct val="100000"/>
              </a:lnSpc>
              <a:spcBef>
                <a:spcPts val="35"/>
              </a:spcBef>
            </a:pPr>
            <a:endParaRPr sz="3450" dirty="0">
              <a:latin typeface="Lucida Sans Unicode"/>
              <a:cs typeface="Lucida Sans Unicode"/>
            </a:endParaRPr>
          </a:p>
          <a:p>
            <a:pPr marL="587375">
              <a:lnSpc>
                <a:spcPct val="100000"/>
              </a:lnSpc>
            </a:pPr>
            <a:r>
              <a:rPr sz="2800" spc="35" dirty="0">
                <a:latin typeface="Lucida Sans Unicode"/>
                <a:cs typeface="Lucida Sans Unicode"/>
              </a:rPr>
              <a:t>Unit</a:t>
            </a:r>
            <a:r>
              <a:rPr lang="it-IT" sz="2800" spc="35" dirty="0">
                <a:latin typeface="Lucida Sans Unicode"/>
                <a:cs typeface="Lucida Sans Unicode"/>
              </a:rPr>
              <a:t>à</a:t>
            </a:r>
            <a:r>
              <a:rPr lang="it-IT" sz="2800" spc="-140" dirty="0">
                <a:latin typeface="Lucida Sans Unicode"/>
                <a:cs typeface="Lucida Sans Unicode"/>
              </a:rPr>
              <a:t> </a:t>
            </a:r>
            <a:r>
              <a:rPr sz="2800" spc="35" dirty="0">
                <a:latin typeface="Lucida Sans Unicode"/>
                <a:cs typeface="Lucida Sans Unicode"/>
              </a:rPr>
              <a:t>Milano</a:t>
            </a:r>
            <a:r>
              <a:rPr sz="2800" spc="-140" dirty="0">
                <a:latin typeface="Lucida Sans Unicode"/>
                <a:cs typeface="Lucida Sans Unicode"/>
              </a:rPr>
              <a:t> </a:t>
            </a:r>
            <a:r>
              <a:rPr sz="2800" spc="95" dirty="0">
                <a:latin typeface="Lucida Sans Unicode"/>
                <a:cs typeface="Lucida Sans Unicode"/>
              </a:rPr>
              <a:t>Welfare</a:t>
            </a:r>
            <a:r>
              <a:rPr sz="2800" spc="-140" dirty="0">
                <a:latin typeface="Lucida Sans Unicode"/>
                <a:cs typeface="Lucida Sans Unicode"/>
              </a:rPr>
              <a:t> </a:t>
            </a:r>
            <a:r>
              <a:rPr sz="2800" spc="-20" dirty="0">
                <a:latin typeface="Lucida Sans Unicode"/>
                <a:cs typeface="Lucida Sans Unicode"/>
              </a:rPr>
              <a:t>Territoriale</a:t>
            </a:r>
            <a:r>
              <a:rPr lang="it-IT" sz="2800" spc="-20" dirty="0">
                <a:latin typeface="Lucida Sans Unicode"/>
                <a:cs typeface="Lucida Sans Unicode"/>
              </a:rPr>
              <a:t> (</a:t>
            </a:r>
            <a:r>
              <a:rPr lang="it-IT" sz="2800" b="1" spc="-20" dirty="0">
                <a:latin typeface="Lucida Sans Unicode"/>
                <a:cs typeface="Lucida Sans Unicode"/>
              </a:rPr>
              <a:t>UMWT</a:t>
            </a:r>
            <a:r>
              <a:rPr lang="it-IT" sz="2800" spc="-20" dirty="0">
                <a:latin typeface="Lucida Sans Unicode"/>
                <a:cs typeface="Lucida Sans Unicode"/>
              </a:rPr>
              <a:t>)</a:t>
            </a:r>
            <a:endParaRPr sz="2800" dirty="0">
              <a:latin typeface="Lucida Sans Unicode"/>
              <a:cs typeface="Lucida Sans Unicode"/>
            </a:endParaRPr>
          </a:p>
        </p:txBody>
      </p:sp>
      <p:pic>
        <p:nvPicPr>
          <p:cNvPr id="45" name="object 45"/>
          <p:cNvPicPr/>
          <p:nvPr/>
        </p:nvPicPr>
        <p:blipFill>
          <a:blip r:embed="rId9" cstate="print"/>
          <a:stretch>
            <a:fillRect/>
          </a:stretch>
        </p:blipFill>
        <p:spPr>
          <a:xfrm>
            <a:off x="8415534" y="9252232"/>
            <a:ext cx="466724" cy="466709"/>
          </a:xfrm>
          <a:prstGeom prst="rect">
            <a:avLst/>
          </a:prstGeom>
        </p:spPr>
      </p:pic>
      <p:pic>
        <p:nvPicPr>
          <p:cNvPr id="46" name="object 46"/>
          <p:cNvPicPr/>
          <p:nvPr/>
        </p:nvPicPr>
        <p:blipFill>
          <a:blip r:embed="rId10" cstate="print"/>
          <a:stretch>
            <a:fillRect/>
          </a:stretch>
        </p:blipFill>
        <p:spPr>
          <a:xfrm>
            <a:off x="8930670" y="9204090"/>
            <a:ext cx="657224" cy="4667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925004" y="2694858"/>
            <a:ext cx="4553585" cy="7665720"/>
            <a:chOff x="13925004" y="2694858"/>
            <a:chExt cx="4553585" cy="7665720"/>
          </a:xfrm>
        </p:grpSpPr>
        <p:pic>
          <p:nvPicPr>
            <p:cNvPr id="3" name="object 3"/>
            <p:cNvPicPr/>
            <p:nvPr/>
          </p:nvPicPr>
          <p:blipFill>
            <a:blip r:embed="rId2" cstate="print"/>
            <a:stretch>
              <a:fillRect/>
            </a:stretch>
          </p:blipFill>
          <p:spPr>
            <a:xfrm>
              <a:off x="14077248" y="2694858"/>
              <a:ext cx="4210750" cy="4901442"/>
            </a:xfrm>
            <a:prstGeom prst="rect">
              <a:avLst/>
            </a:prstGeom>
          </p:spPr>
        </p:pic>
        <p:sp>
          <p:nvSpPr>
            <p:cNvPr id="4" name="object 4"/>
            <p:cNvSpPr/>
            <p:nvPr/>
          </p:nvSpPr>
          <p:spPr>
            <a:xfrm>
              <a:off x="14115589" y="7801721"/>
              <a:ext cx="4172585" cy="2367915"/>
            </a:xfrm>
            <a:custGeom>
              <a:avLst/>
              <a:gdLst/>
              <a:ahLst/>
              <a:cxnLst/>
              <a:rect l="l" t="t" r="r" b="b"/>
              <a:pathLst>
                <a:path w="4172584" h="2367915">
                  <a:moveTo>
                    <a:pt x="0" y="2367725"/>
                  </a:moveTo>
                  <a:lnTo>
                    <a:pt x="1337837" y="65908"/>
                  </a:lnTo>
                  <a:lnTo>
                    <a:pt x="1386286" y="17652"/>
                  </a:lnTo>
                  <a:lnTo>
                    <a:pt x="1452317" y="0"/>
                  </a:lnTo>
                  <a:lnTo>
                    <a:pt x="4128878" y="0"/>
                  </a:lnTo>
                  <a:lnTo>
                    <a:pt x="4163326" y="4559"/>
                  </a:lnTo>
                  <a:lnTo>
                    <a:pt x="4172410" y="8325"/>
                  </a:lnTo>
                </a:path>
              </a:pathLst>
            </a:custGeom>
            <a:ln w="381171">
              <a:solidFill>
                <a:srgbClr val="982075"/>
              </a:solidFill>
            </a:ln>
          </p:spPr>
          <p:txBody>
            <a:bodyPr wrap="square" lIns="0" tIns="0" rIns="0" bIns="0" rtlCol="0"/>
            <a:lstStyle/>
            <a:p>
              <a:endParaRPr/>
            </a:p>
          </p:txBody>
        </p:sp>
      </p:grpSp>
      <p:sp>
        <p:nvSpPr>
          <p:cNvPr id="5" name="object 5"/>
          <p:cNvSpPr/>
          <p:nvPr/>
        </p:nvSpPr>
        <p:spPr>
          <a:xfrm>
            <a:off x="14077249" y="2"/>
            <a:ext cx="4211320" cy="2485390"/>
          </a:xfrm>
          <a:custGeom>
            <a:avLst/>
            <a:gdLst/>
            <a:ahLst/>
            <a:cxnLst/>
            <a:rect l="l" t="t" r="r" b="b"/>
            <a:pathLst>
              <a:path w="4211319" h="2485390">
                <a:moveTo>
                  <a:pt x="4210749" y="2485286"/>
                </a:moveTo>
                <a:lnTo>
                  <a:pt x="1414971" y="2485286"/>
                </a:lnTo>
                <a:lnTo>
                  <a:pt x="0" y="53307"/>
                </a:lnTo>
                <a:lnTo>
                  <a:pt x="31012" y="0"/>
                </a:lnTo>
                <a:lnTo>
                  <a:pt x="4210749" y="0"/>
                </a:lnTo>
                <a:lnTo>
                  <a:pt x="4210749" y="2485286"/>
                </a:lnTo>
                <a:close/>
              </a:path>
            </a:pathLst>
          </a:custGeom>
          <a:solidFill>
            <a:srgbClr val="534A40"/>
          </a:solidFill>
        </p:spPr>
        <p:txBody>
          <a:bodyPr wrap="square" lIns="0" tIns="0" rIns="0" bIns="0" rtlCol="0"/>
          <a:lstStyle/>
          <a:p>
            <a:endParaRPr/>
          </a:p>
        </p:txBody>
      </p:sp>
      <p:grpSp>
        <p:nvGrpSpPr>
          <p:cNvPr id="6" name="object 6"/>
          <p:cNvGrpSpPr/>
          <p:nvPr/>
        </p:nvGrpSpPr>
        <p:grpSpPr>
          <a:xfrm>
            <a:off x="463645" y="3761811"/>
            <a:ext cx="1336040" cy="1120140"/>
            <a:chOff x="463645" y="3761811"/>
            <a:chExt cx="1336040" cy="1120140"/>
          </a:xfrm>
        </p:grpSpPr>
        <p:sp>
          <p:nvSpPr>
            <p:cNvPr id="7" name="object 7"/>
            <p:cNvSpPr/>
            <p:nvPr/>
          </p:nvSpPr>
          <p:spPr>
            <a:xfrm>
              <a:off x="558962" y="3761811"/>
              <a:ext cx="1150620" cy="1024255"/>
            </a:xfrm>
            <a:custGeom>
              <a:avLst/>
              <a:gdLst/>
              <a:ahLst/>
              <a:cxnLst/>
              <a:rect l="l" t="t" r="r" b="b"/>
              <a:pathLst>
                <a:path w="1150620" h="1024254">
                  <a:moveTo>
                    <a:pt x="797033" y="1024127"/>
                  </a:moveTo>
                  <a:lnTo>
                    <a:pt x="353573" y="1024127"/>
                  </a:lnTo>
                  <a:lnTo>
                    <a:pt x="319114" y="1019571"/>
                  </a:lnTo>
                  <a:lnTo>
                    <a:pt x="260321" y="985757"/>
                  </a:lnTo>
                  <a:lnTo>
                    <a:pt x="17764" y="577931"/>
                  </a:lnTo>
                  <a:lnTo>
                    <a:pt x="0" y="512063"/>
                  </a:lnTo>
                  <a:lnTo>
                    <a:pt x="4441" y="478233"/>
                  </a:lnTo>
                  <a:lnTo>
                    <a:pt x="239052" y="65867"/>
                  </a:lnTo>
                  <a:lnTo>
                    <a:pt x="287519" y="17640"/>
                  </a:lnTo>
                  <a:lnTo>
                    <a:pt x="353574" y="0"/>
                  </a:lnTo>
                  <a:lnTo>
                    <a:pt x="797031" y="0"/>
                  </a:lnTo>
                  <a:lnTo>
                    <a:pt x="831491" y="4556"/>
                  </a:lnTo>
                  <a:lnTo>
                    <a:pt x="890284" y="38370"/>
                  </a:lnTo>
                  <a:lnTo>
                    <a:pt x="1132841" y="446196"/>
                  </a:lnTo>
                  <a:lnTo>
                    <a:pt x="1150606" y="512063"/>
                  </a:lnTo>
                  <a:lnTo>
                    <a:pt x="1146165" y="545894"/>
                  </a:lnTo>
                  <a:lnTo>
                    <a:pt x="911553" y="958260"/>
                  </a:lnTo>
                  <a:lnTo>
                    <a:pt x="863086" y="1006487"/>
                  </a:lnTo>
                  <a:lnTo>
                    <a:pt x="797033" y="1024127"/>
                  </a:lnTo>
                  <a:close/>
                </a:path>
              </a:pathLst>
            </a:custGeom>
            <a:solidFill>
              <a:srgbClr val="D8A21D"/>
            </a:solidFill>
            <a:ln>
              <a:noFill/>
            </a:ln>
          </p:spPr>
          <p:txBody>
            <a:bodyPr wrap="square" lIns="0" tIns="0" rIns="0" bIns="0" rtlCol="0"/>
            <a:lstStyle/>
            <a:p>
              <a:endParaRPr/>
            </a:p>
          </p:txBody>
        </p:sp>
        <p:sp>
          <p:nvSpPr>
            <p:cNvPr id="8" name="object 8"/>
            <p:cNvSpPr/>
            <p:nvPr/>
          </p:nvSpPr>
          <p:spPr>
            <a:xfrm>
              <a:off x="558946" y="4242182"/>
              <a:ext cx="1145540" cy="544195"/>
            </a:xfrm>
            <a:custGeom>
              <a:avLst/>
              <a:gdLst/>
              <a:ahLst/>
              <a:cxnLst/>
              <a:rect l="l" t="t" r="r" b="b"/>
              <a:pathLst>
                <a:path w="1145539" h="544195">
                  <a:moveTo>
                    <a:pt x="1131801" y="100136"/>
                  </a:moveTo>
                  <a:lnTo>
                    <a:pt x="910717" y="482170"/>
                  </a:lnTo>
                  <a:lnTo>
                    <a:pt x="889468" y="509788"/>
                  </a:lnTo>
                  <a:lnTo>
                    <a:pt x="862295" y="530611"/>
                  </a:lnTo>
                  <a:lnTo>
                    <a:pt x="833085" y="542774"/>
                  </a:lnTo>
                </a:path>
                <a:path w="1145539" h="544195">
                  <a:moveTo>
                    <a:pt x="322013" y="544179"/>
                  </a:moveTo>
                  <a:lnTo>
                    <a:pt x="260084" y="509788"/>
                  </a:lnTo>
                  <a:lnTo>
                    <a:pt x="17749" y="100136"/>
                  </a:lnTo>
                  <a:lnTo>
                    <a:pt x="0" y="33978"/>
                  </a:lnTo>
                  <a:lnTo>
                    <a:pt x="4437" y="0"/>
                  </a:lnTo>
                </a:path>
                <a:path w="1145539" h="544195">
                  <a:moveTo>
                    <a:pt x="1145112" y="67964"/>
                  </a:moveTo>
                  <a:lnTo>
                    <a:pt x="1131801" y="100136"/>
                  </a:lnTo>
                </a:path>
              </a:pathLst>
            </a:custGeom>
            <a:ln w="190845">
              <a:noFill/>
            </a:ln>
          </p:spPr>
          <p:txBody>
            <a:bodyPr wrap="square" lIns="0" tIns="0" rIns="0" bIns="0" rtlCol="0"/>
            <a:lstStyle/>
            <a:p>
              <a:endParaRPr/>
            </a:p>
          </p:txBody>
        </p:sp>
      </p:grpSp>
      <p:grpSp>
        <p:nvGrpSpPr>
          <p:cNvPr id="9" name="object 9"/>
          <p:cNvGrpSpPr/>
          <p:nvPr/>
        </p:nvGrpSpPr>
        <p:grpSpPr>
          <a:xfrm>
            <a:off x="1072430" y="5362404"/>
            <a:ext cx="1336040" cy="1215390"/>
            <a:chOff x="1072430" y="5362404"/>
            <a:chExt cx="1336040" cy="1215390"/>
          </a:xfrm>
        </p:grpSpPr>
        <p:sp>
          <p:nvSpPr>
            <p:cNvPr id="10" name="object 10"/>
            <p:cNvSpPr/>
            <p:nvPr/>
          </p:nvSpPr>
          <p:spPr>
            <a:xfrm>
              <a:off x="1167758" y="5458084"/>
              <a:ext cx="1150620" cy="1024255"/>
            </a:xfrm>
            <a:custGeom>
              <a:avLst/>
              <a:gdLst/>
              <a:ahLst/>
              <a:cxnLst/>
              <a:rect l="l" t="t" r="r" b="b"/>
              <a:pathLst>
                <a:path w="1150620" h="1024254">
                  <a:moveTo>
                    <a:pt x="797261" y="1024128"/>
                  </a:moveTo>
                  <a:lnTo>
                    <a:pt x="353344" y="1024128"/>
                  </a:lnTo>
                  <a:lnTo>
                    <a:pt x="319114" y="1019601"/>
                  </a:lnTo>
                  <a:lnTo>
                    <a:pt x="260321" y="985787"/>
                  </a:lnTo>
                  <a:lnTo>
                    <a:pt x="17764" y="577931"/>
                  </a:lnTo>
                  <a:lnTo>
                    <a:pt x="0" y="512079"/>
                  </a:lnTo>
                  <a:lnTo>
                    <a:pt x="4441" y="478250"/>
                  </a:lnTo>
                  <a:lnTo>
                    <a:pt x="239052" y="65867"/>
                  </a:lnTo>
                  <a:lnTo>
                    <a:pt x="287519" y="17651"/>
                  </a:lnTo>
                  <a:lnTo>
                    <a:pt x="353574" y="0"/>
                  </a:lnTo>
                  <a:lnTo>
                    <a:pt x="797031" y="0"/>
                  </a:lnTo>
                  <a:lnTo>
                    <a:pt x="863086" y="17651"/>
                  </a:lnTo>
                  <a:lnTo>
                    <a:pt x="911553" y="65867"/>
                  </a:lnTo>
                  <a:lnTo>
                    <a:pt x="1132841" y="446227"/>
                  </a:lnTo>
                  <a:lnTo>
                    <a:pt x="1150606" y="512079"/>
                  </a:lnTo>
                  <a:lnTo>
                    <a:pt x="1146165" y="545908"/>
                  </a:lnTo>
                  <a:lnTo>
                    <a:pt x="911553" y="958291"/>
                  </a:lnTo>
                  <a:lnTo>
                    <a:pt x="863086" y="1006518"/>
                  </a:lnTo>
                  <a:lnTo>
                    <a:pt x="797261" y="1024128"/>
                  </a:lnTo>
                  <a:close/>
                </a:path>
              </a:pathLst>
            </a:custGeom>
            <a:solidFill>
              <a:srgbClr val="982075"/>
            </a:solidFill>
            <a:ln>
              <a:noFill/>
            </a:ln>
          </p:spPr>
          <p:txBody>
            <a:bodyPr wrap="square" lIns="0" tIns="0" rIns="0" bIns="0" rtlCol="0"/>
            <a:lstStyle/>
            <a:p>
              <a:endParaRPr/>
            </a:p>
          </p:txBody>
        </p:sp>
        <p:sp>
          <p:nvSpPr>
            <p:cNvPr id="11" name="object 11"/>
            <p:cNvSpPr/>
            <p:nvPr/>
          </p:nvSpPr>
          <p:spPr>
            <a:xfrm>
              <a:off x="1167742" y="5972437"/>
              <a:ext cx="1132205" cy="509905"/>
            </a:xfrm>
            <a:custGeom>
              <a:avLst/>
              <a:gdLst/>
              <a:ahLst/>
              <a:cxnLst/>
              <a:rect l="l" t="t" r="r" b="b"/>
              <a:pathLst>
                <a:path w="1132205" h="509904">
                  <a:moveTo>
                    <a:pt x="1131800" y="66154"/>
                  </a:moveTo>
                  <a:lnTo>
                    <a:pt x="910716" y="448188"/>
                  </a:lnTo>
                  <a:lnTo>
                    <a:pt x="889467" y="475806"/>
                  </a:lnTo>
                  <a:lnTo>
                    <a:pt x="862295" y="496629"/>
                  </a:lnTo>
                  <a:lnTo>
                    <a:pt x="835432" y="507814"/>
                  </a:lnTo>
                </a:path>
                <a:path w="1132205" h="509904">
                  <a:moveTo>
                    <a:pt x="318820" y="509772"/>
                  </a:moveTo>
                  <a:lnTo>
                    <a:pt x="260083" y="475806"/>
                  </a:lnTo>
                  <a:lnTo>
                    <a:pt x="17749" y="66154"/>
                  </a:lnTo>
                  <a:lnTo>
                    <a:pt x="4437" y="33978"/>
                  </a:lnTo>
                  <a:lnTo>
                    <a:pt x="0" y="0"/>
                  </a:lnTo>
                </a:path>
              </a:pathLst>
            </a:custGeom>
            <a:ln w="190845">
              <a:noFill/>
            </a:ln>
          </p:spPr>
          <p:txBody>
            <a:bodyPr wrap="square" lIns="0" tIns="0" rIns="0" bIns="0" rtlCol="0"/>
            <a:lstStyle/>
            <a:p>
              <a:endParaRPr/>
            </a:p>
          </p:txBody>
        </p:sp>
        <p:sp>
          <p:nvSpPr>
            <p:cNvPr id="12" name="object 12"/>
            <p:cNvSpPr/>
            <p:nvPr/>
          </p:nvSpPr>
          <p:spPr>
            <a:xfrm>
              <a:off x="1515743" y="5458084"/>
              <a:ext cx="449580" cy="1270"/>
            </a:xfrm>
            <a:custGeom>
              <a:avLst/>
              <a:gdLst/>
              <a:ahLst/>
              <a:cxnLst/>
              <a:rect l="l" t="t" r="r" b="b"/>
              <a:pathLst>
                <a:path w="449580" h="1270">
                  <a:moveTo>
                    <a:pt x="-95679" y="348"/>
                  </a:moveTo>
                  <a:lnTo>
                    <a:pt x="544656" y="348"/>
                  </a:lnTo>
                </a:path>
              </a:pathLst>
            </a:custGeom>
            <a:ln w="192056">
              <a:noFill/>
            </a:ln>
          </p:spPr>
          <p:txBody>
            <a:bodyPr wrap="square" lIns="0" tIns="0" rIns="0" bIns="0" rtlCol="0"/>
            <a:lstStyle/>
            <a:p>
              <a:endParaRPr/>
            </a:p>
          </p:txBody>
        </p:sp>
        <p:sp>
          <p:nvSpPr>
            <p:cNvPr id="13" name="object 13"/>
            <p:cNvSpPr/>
            <p:nvPr/>
          </p:nvSpPr>
          <p:spPr>
            <a:xfrm>
              <a:off x="2299542" y="6006418"/>
              <a:ext cx="13335" cy="32384"/>
            </a:xfrm>
            <a:custGeom>
              <a:avLst/>
              <a:gdLst/>
              <a:ahLst/>
              <a:cxnLst/>
              <a:rect l="l" t="t" r="r" b="b"/>
              <a:pathLst>
                <a:path w="13335" h="32385">
                  <a:moveTo>
                    <a:pt x="13311" y="0"/>
                  </a:moveTo>
                  <a:lnTo>
                    <a:pt x="0" y="32172"/>
                  </a:lnTo>
                </a:path>
              </a:pathLst>
            </a:custGeom>
            <a:ln w="190483">
              <a:noFill/>
            </a:ln>
          </p:spPr>
          <p:txBody>
            <a:bodyPr wrap="square" lIns="0" tIns="0" rIns="0" bIns="0" rtlCol="0"/>
            <a:lstStyle/>
            <a:p>
              <a:endParaRPr/>
            </a:p>
          </p:txBody>
        </p:sp>
      </p:grpSp>
      <p:grpSp>
        <p:nvGrpSpPr>
          <p:cNvPr id="14" name="object 14"/>
          <p:cNvGrpSpPr/>
          <p:nvPr/>
        </p:nvGrpSpPr>
        <p:grpSpPr>
          <a:xfrm>
            <a:off x="1681225" y="7091879"/>
            <a:ext cx="1340485" cy="1215390"/>
            <a:chOff x="1681225" y="7091879"/>
            <a:chExt cx="1340485" cy="1215390"/>
          </a:xfrm>
        </p:grpSpPr>
        <p:sp>
          <p:nvSpPr>
            <p:cNvPr id="15" name="object 15"/>
            <p:cNvSpPr/>
            <p:nvPr/>
          </p:nvSpPr>
          <p:spPr>
            <a:xfrm>
              <a:off x="1776553" y="7187549"/>
              <a:ext cx="1150620" cy="1024255"/>
            </a:xfrm>
            <a:custGeom>
              <a:avLst/>
              <a:gdLst/>
              <a:ahLst/>
              <a:cxnLst/>
              <a:rect l="l" t="t" r="r" b="b"/>
              <a:pathLst>
                <a:path w="1150620" h="1024254">
                  <a:moveTo>
                    <a:pt x="797031" y="1024127"/>
                  </a:moveTo>
                  <a:lnTo>
                    <a:pt x="353574" y="1024127"/>
                  </a:lnTo>
                  <a:lnTo>
                    <a:pt x="319114" y="1019571"/>
                  </a:lnTo>
                  <a:lnTo>
                    <a:pt x="260321" y="985770"/>
                  </a:lnTo>
                  <a:lnTo>
                    <a:pt x="17764" y="577931"/>
                  </a:lnTo>
                  <a:lnTo>
                    <a:pt x="0" y="512063"/>
                  </a:lnTo>
                  <a:lnTo>
                    <a:pt x="4441" y="478232"/>
                  </a:lnTo>
                  <a:lnTo>
                    <a:pt x="239052" y="65867"/>
                  </a:lnTo>
                  <a:lnTo>
                    <a:pt x="287519" y="17640"/>
                  </a:lnTo>
                  <a:lnTo>
                    <a:pt x="353574" y="0"/>
                  </a:lnTo>
                  <a:lnTo>
                    <a:pt x="797032" y="0"/>
                  </a:lnTo>
                  <a:lnTo>
                    <a:pt x="863086" y="17640"/>
                  </a:lnTo>
                  <a:lnTo>
                    <a:pt x="911553" y="65867"/>
                  </a:lnTo>
                  <a:lnTo>
                    <a:pt x="1132841" y="446196"/>
                  </a:lnTo>
                  <a:lnTo>
                    <a:pt x="1150606" y="512063"/>
                  </a:lnTo>
                  <a:lnTo>
                    <a:pt x="1146165" y="545894"/>
                  </a:lnTo>
                  <a:lnTo>
                    <a:pt x="911553" y="958291"/>
                  </a:lnTo>
                  <a:lnTo>
                    <a:pt x="863086" y="1006491"/>
                  </a:lnTo>
                  <a:lnTo>
                    <a:pt x="797031" y="1024127"/>
                  </a:lnTo>
                  <a:close/>
                </a:path>
              </a:pathLst>
            </a:custGeom>
            <a:solidFill>
              <a:srgbClr val="97B04D"/>
            </a:solidFill>
            <a:ln>
              <a:noFill/>
            </a:ln>
          </p:spPr>
          <p:txBody>
            <a:bodyPr wrap="square" lIns="0" tIns="0" rIns="0" bIns="0" rtlCol="0"/>
            <a:lstStyle/>
            <a:p>
              <a:endParaRPr/>
            </a:p>
          </p:txBody>
        </p:sp>
        <p:sp>
          <p:nvSpPr>
            <p:cNvPr id="16" name="object 16"/>
            <p:cNvSpPr/>
            <p:nvPr/>
          </p:nvSpPr>
          <p:spPr>
            <a:xfrm>
              <a:off x="1776535" y="7701915"/>
              <a:ext cx="1132205" cy="509905"/>
            </a:xfrm>
            <a:custGeom>
              <a:avLst/>
              <a:gdLst/>
              <a:ahLst/>
              <a:cxnLst/>
              <a:rect l="l" t="t" r="r" b="b"/>
              <a:pathLst>
                <a:path w="1132205" h="509904">
                  <a:moveTo>
                    <a:pt x="1131799" y="66142"/>
                  </a:moveTo>
                  <a:lnTo>
                    <a:pt x="910715" y="448176"/>
                  </a:lnTo>
                  <a:lnTo>
                    <a:pt x="889466" y="475794"/>
                  </a:lnTo>
                  <a:lnTo>
                    <a:pt x="862293" y="496617"/>
                  </a:lnTo>
                  <a:lnTo>
                    <a:pt x="830728" y="509760"/>
                  </a:lnTo>
                  <a:lnTo>
                    <a:pt x="830089" y="509845"/>
                  </a:lnTo>
                </a:path>
                <a:path w="1132205" h="509904">
                  <a:moveTo>
                    <a:pt x="315401" y="508337"/>
                  </a:moveTo>
                  <a:lnTo>
                    <a:pt x="260082" y="475794"/>
                  </a:lnTo>
                  <a:lnTo>
                    <a:pt x="17747" y="66142"/>
                  </a:lnTo>
                  <a:lnTo>
                    <a:pt x="4435" y="33965"/>
                  </a:lnTo>
                  <a:lnTo>
                    <a:pt x="0" y="0"/>
                  </a:lnTo>
                </a:path>
              </a:pathLst>
            </a:custGeom>
            <a:ln w="190845">
              <a:noFill/>
            </a:ln>
          </p:spPr>
          <p:txBody>
            <a:bodyPr wrap="square" lIns="0" tIns="0" rIns="0" bIns="0" rtlCol="0"/>
            <a:lstStyle/>
            <a:p>
              <a:endParaRPr/>
            </a:p>
          </p:txBody>
        </p:sp>
        <p:sp>
          <p:nvSpPr>
            <p:cNvPr id="17" name="object 17"/>
            <p:cNvSpPr/>
            <p:nvPr/>
          </p:nvSpPr>
          <p:spPr>
            <a:xfrm>
              <a:off x="2572836" y="7187549"/>
              <a:ext cx="3810" cy="635"/>
            </a:xfrm>
            <a:custGeom>
              <a:avLst/>
              <a:gdLst/>
              <a:ahLst/>
              <a:cxnLst/>
              <a:rect l="l" t="t" r="r" b="b"/>
              <a:pathLst>
                <a:path w="3810" h="634">
                  <a:moveTo>
                    <a:pt x="-95670" y="219"/>
                  </a:moveTo>
                  <a:lnTo>
                    <a:pt x="98973" y="219"/>
                  </a:lnTo>
                </a:path>
              </a:pathLst>
            </a:custGeom>
            <a:ln w="191779">
              <a:noFill/>
            </a:ln>
          </p:spPr>
          <p:txBody>
            <a:bodyPr wrap="square" lIns="0" tIns="0" rIns="0" bIns="0" rtlCol="0"/>
            <a:lstStyle/>
            <a:p>
              <a:endParaRPr/>
            </a:p>
          </p:txBody>
        </p:sp>
        <p:sp>
          <p:nvSpPr>
            <p:cNvPr id="18" name="object 18"/>
            <p:cNvSpPr/>
            <p:nvPr/>
          </p:nvSpPr>
          <p:spPr>
            <a:xfrm>
              <a:off x="2908335" y="7701907"/>
              <a:ext cx="17780" cy="66675"/>
            </a:xfrm>
            <a:custGeom>
              <a:avLst/>
              <a:gdLst/>
              <a:ahLst/>
              <a:cxnLst/>
              <a:rect l="l" t="t" r="r" b="b"/>
              <a:pathLst>
                <a:path w="17780" h="66675">
                  <a:moveTo>
                    <a:pt x="17749" y="0"/>
                  </a:moveTo>
                  <a:lnTo>
                    <a:pt x="13313" y="33973"/>
                  </a:lnTo>
                  <a:lnTo>
                    <a:pt x="0" y="66149"/>
                  </a:lnTo>
                </a:path>
              </a:pathLst>
            </a:custGeom>
            <a:ln w="190402">
              <a:noFill/>
            </a:ln>
          </p:spPr>
          <p:txBody>
            <a:bodyPr wrap="square" lIns="0" tIns="0" rIns="0" bIns="0" rtlCol="0"/>
            <a:lstStyle/>
            <a:p>
              <a:endParaRPr/>
            </a:p>
          </p:txBody>
        </p:sp>
      </p:grpSp>
      <p:sp>
        <p:nvSpPr>
          <p:cNvPr id="19" name="object 19"/>
          <p:cNvSpPr/>
          <p:nvPr/>
        </p:nvSpPr>
        <p:spPr>
          <a:xfrm>
            <a:off x="0" y="459211"/>
            <a:ext cx="7519034" cy="1614805"/>
          </a:xfrm>
          <a:custGeom>
            <a:avLst/>
            <a:gdLst/>
            <a:ahLst/>
            <a:cxnLst/>
            <a:rect l="l" t="t" r="r" b="b"/>
            <a:pathLst>
              <a:path w="7519034" h="1614805">
                <a:moveTo>
                  <a:pt x="7442735" y="1614314"/>
                </a:moveTo>
                <a:lnTo>
                  <a:pt x="0" y="1614314"/>
                </a:lnTo>
                <a:lnTo>
                  <a:pt x="0" y="0"/>
                </a:lnTo>
                <a:lnTo>
                  <a:pt x="7442699" y="0"/>
                </a:lnTo>
                <a:lnTo>
                  <a:pt x="7457633" y="1477"/>
                </a:lnTo>
                <a:lnTo>
                  <a:pt x="7496586" y="22317"/>
                </a:lnTo>
                <a:lnTo>
                  <a:pt x="7517422" y="61265"/>
                </a:lnTo>
                <a:lnTo>
                  <a:pt x="7518879" y="76016"/>
                </a:lnTo>
                <a:lnTo>
                  <a:pt x="7518879" y="1538301"/>
                </a:lnTo>
                <a:lnTo>
                  <a:pt x="7506103" y="1580393"/>
                </a:lnTo>
                <a:lnTo>
                  <a:pt x="7471859" y="1608517"/>
                </a:lnTo>
                <a:lnTo>
                  <a:pt x="7442735" y="1614314"/>
                </a:lnTo>
                <a:close/>
              </a:path>
            </a:pathLst>
          </a:custGeom>
          <a:solidFill>
            <a:srgbClr val="D8A21D"/>
          </a:solidFill>
        </p:spPr>
        <p:txBody>
          <a:bodyPr wrap="square" lIns="0" tIns="0" rIns="0" bIns="0" rtlCol="0"/>
          <a:lstStyle/>
          <a:p>
            <a:endParaRPr/>
          </a:p>
        </p:txBody>
      </p:sp>
      <p:sp>
        <p:nvSpPr>
          <p:cNvPr id="20" name="object 20"/>
          <p:cNvSpPr/>
          <p:nvPr/>
        </p:nvSpPr>
        <p:spPr>
          <a:xfrm>
            <a:off x="404215" y="94380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1" name="object 21"/>
          <p:cNvSpPr/>
          <p:nvPr/>
        </p:nvSpPr>
        <p:spPr>
          <a:xfrm>
            <a:off x="404215" y="995949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2" name="object 22"/>
          <p:cNvSpPr/>
          <p:nvPr/>
        </p:nvSpPr>
        <p:spPr>
          <a:xfrm>
            <a:off x="928582" y="94380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3" name="object 23"/>
          <p:cNvSpPr/>
          <p:nvPr/>
        </p:nvSpPr>
        <p:spPr>
          <a:xfrm>
            <a:off x="928582" y="995949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4" name="object 24"/>
          <p:cNvSpPr/>
          <p:nvPr/>
        </p:nvSpPr>
        <p:spPr>
          <a:xfrm>
            <a:off x="1452966" y="943808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5" name="object 25"/>
          <p:cNvSpPr/>
          <p:nvPr/>
        </p:nvSpPr>
        <p:spPr>
          <a:xfrm>
            <a:off x="1452966" y="9959495"/>
            <a:ext cx="81915" cy="81915"/>
          </a:xfrm>
          <a:custGeom>
            <a:avLst/>
            <a:gdLst/>
            <a:ahLst/>
            <a:cxnLst/>
            <a:rect l="l" t="t" r="r" b="b"/>
            <a:pathLst>
              <a:path w="81915"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6" name="object 26"/>
          <p:cNvSpPr/>
          <p:nvPr/>
        </p:nvSpPr>
        <p:spPr>
          <a:xfrm>
            <a:off x="1977351" y="943808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sp>
        <p:nvSpPr>
          <p:cNvPr id="27" name="object 27"/>
          <p:cNvSpPr/>
          <p:nvPr/>
        </p:nvSpPr>
        <p:spPr>
          <a:xfrm>
            <a:off x="1977351" y="9959495"/>
            <a:ext cx="81915" cy="81915"/>
          </a:xfrm>
          <a:custGeom>
            <a:avLst/>
            <a:gdLst/>
            <a:ahLst/>
            <a:cxnLst/>
            <a:rect l="l" t="t" r="r" b="b"/>
            <a:pathLst>
              <a:path w="81914" h="81915">
                <a:moveTo>
                  <a:pt x="81658" y="81481"/>
                </a:moveTo>
                <a:lnTo>
                  <a:pt x="0" y="81481"/>
                </a:lnTo>
                <a:lnTo>
                  <a:pt x="0" y="0"/>
                </a:lnTo>
                <a:lnTo>
                  <a:pt x="81658" y="0"/>
                </a:lnTo>
                <a:lnTo>
                  <a:pt x="81658" y="81481"/>
                </a:lnTo>
                <a:close/>
              </a:path>
            </a:pathLst>
          </a:custGeom>
          <a:solidFill>
            <a:srgbClr val="000000"/>
          </a:solidFill>
        </p:spPr>
        <p:txBody>
          <a:bodyPr wrap="square" lIns="0" tIns="0" rIns="0" bIns="0" rtlCol="0"/>
          <a:lstStyle/>
          <a:p>
            <a:endParaRPr/>
          </a:p>
        </p:txBody>
      </p:sp>
      <p:pic>
        <p:nvPicPr>
          <p:cNvPr id="28" name="object 28"/>
          <p:cNvPicPr/>
          <p:nvPr/>
        </p:nvPicPr>
        <p:blipFill>
          <a:blip r:embed="rId3" cstate="print"/>
          <a:stretch>
            <a:fillRect/>
          </a:stretch>
        </p:blipFill>
        <p:spPr>
          <a:xfrm>
            <a:off x="15235305" y="8726789"/>
            <a:ext cx="2781299" cy="1066799"/>
          </a:xfrm>
          <a:prstGeom prst="rect">
            <a:avLst/>
          </a:prstGeom>
        </p:spPr>
      </p:pic>
      <p:sp>
        <p:nvSpPr>
          <p:cNvPr id="29" name="object 29"/>
          <p:cNvSpPr txBox="1">
            <a:spLocks noGrp="1"/>
          </p:cNvSpPr>
          <p:nvPr>
            <p:ph type="title"/>
          </p:nvPr>
        </p:nvSpPr>
        <p:spPr>
          <a:xfrm>
            <a:off x="430457" y="848859"/>
            <a:ext cx="5032375" cy="756920"/>
          </a:xfrm>
          <a:prstGeom prst="rect">
            <a:avLst/>
          </a:prstGeom>
        </p:spPr>
        <p:txBody>
          <a:bodyPr vert="horz" wrap="square" lIns="0" tIns="12700" rIns="0" bIns="0" rtlCol="0">
            <a:spAutoFit/>
          </a:bodyPr>
          <a:lstStyle/>
          <a:p>
            <a:pPr marL="12700">
              <a:lnSpc>
                <a:spcPct val="100000"/>
              </a:lnSpc>
              <a:spcBef>
                <a:spcPts val="100"/>
              </a:spcBef>
            </a:pPr>
            <a:r>
              <a:rPr sz="4800" spc="195" dirty="0">
                <a:latin typeface="Trebuchet MS"/>
                <a:cs typeface="Trebuchet MS"/>
              </a:rPr>
              <a:t>R</a:t>
            </a:r>
            <a:r>
              <a:rPr sz="4800" spc="130" dirty="0">
                <a:latin typeface="Trebuchet MS"/>
                <a:cs typeface="Trebuchet MS"/>
              </a:rPr>
              <a:t>U</a:t>
            </a:r>
            <a:r>
              <a:rPr sz="4800" spc="395" dirty="0">
                <a:latin typeface="Trebuchet MS"/>
                <a:cs typeface="Trebuchet MS"/>
              </a:rPr>
              <a:t>O</a:t>
            </a:r>
            <a:r>
              <a:rPr sz="4800" spc="-365" dirty="0">
                <a:latin typeface="Trebuchet MS"/>
                <a:cs typeface="Trebuchet MS"/>
              </a:rPr>
              <a:t>L</a:t>
            </a:r>
            <a:r>
              <a:rPr sz="4800" spc="80" dirty="0">
                <a:latin typeface="Trebuchet MS"/>
                <a:cs typeface="Trebuchet MS"/>
              </a:rPr>
              <a:t>I</a:t>
            </a:r>
            <a:r>
              <a:rPr sz="4800" spc="-430" dirty="0">
                <a:latin typeface="Trebuchet MS"/>
                <a:cs typeface="Trebuchet MS"/>
              </a:rPr>
              <a:t> </a:t>
            </a:r>
            <a:r>
              <a:rPr sz="4800" spc="80" dirty="0">
                <a:latin typeface="Trebuchet MS"/>
                <a:cs typeface="Trebuchet MS"/>
              </a:rPr>
              <a:t>I</a:t>
            </a:r>
            <a:r>
              <a:rPr sz="4800" spc="405" dirty="0">
                <a:latin typeface="Trebuchet MS"/>
                <a:cs typeface="Trebuchet MS"/>
              </a:rPr>
              <a:t>N</a:t>
            </a:r>
            <a:r>
              <a:rPr sz="4800" spc="-430" dirty="0">
                <a:latin typeface="Trebuchet MS"/>
                <a:cs typeface="Trebuchet MS"/>
              </a:rPr>
              <a:t> </a:t>
            </a:r>
            <a:r>
              <a:rPr sz="4800" spc="720" dirty="0">
                <a:latin typeface="Trebuchet MS"/>
                <a:cs typeface="Trebuchet MS"/>
              </a:rPr>
              <a:t>C</a:t>
            </a:r>
            <a:r>
              <a:rPr sz="4800" spc="495" dirty="0">
                <a:latin typeface="Trebuchet MS"/>
                <a:cs typeface="Trebuchet MS"/>
              </a:rPr>
              <a:t>A</a:t>
            </a:r>
            <a:r>
              <a:rPr sz="4800" spc="825" dirty="0">
                <a:latin typeface="Trebuchet MS"/>
                <a:cs typeface="Trebuchet MS"/>
              </a:rPr>
              <a:t>M</a:t>
            </a:r>
            <a:r>
              <a:rPr sz="4800" spc="175" dirty="0">
                <a:latin typeface="Trebuchet MS"/>
                <a:cs typeface="Trebuchet MS"/>
              </a:rPr>
              <a:t>P</a:t>
            </a:r>
            <a:r>
              <a:rPr sz="4800" spc="395" dirty="0">
                <a:latin typeface="Trebuchet MS"/>
                <a:cs typeface="Trebuchet MS"/>
              </a:rPr>
              <a:t>O</a:t>
            </a:r>
            <a:endParaRPr sz="4800">
              <a:latin typeface="Trebuchet MS"/>
              <a:cs typeface="Trebuchet MS"/>
            </a:endParaRPr>
          </a:p>
        </p:txBody>
      </p:sp>
      <p:sp>
        <p:nvSpPr>
          <p:cNvPr id="30" name="object 30"/>
          <p:cNvSpPr txBox="1"/>
          <p:nvPr/>
        </p:nvSpPr>
        <p:spPr>
          <a:xfrm>
            <a:off x="2031553" y="3286618"/>
            <a:ext cx="13302392" cy="4967384"/>
          </a:xfrm>
          <a:prstGeom prst="rect">
            <a:avLst/>
          </a:prstGeom>
          <a:ln>
            <a:noFill/>
          </a:ln>
        </p:spPr>
        <p:txBody>
          <a:bodyPr vert="horz" wrap="square" lIns="0" tIns="33019" rIns="0" bIns="0" rtlCol="0">
            <a:spAutoFit/>
          </a:bodyPr>
          <a:lstStyle/>
          <a:p>
            <a:pPr marL="12700" marR="1051560">
              <a:lnSpc>
                <a:spcPts val="3300"/>
              </a:lnSpc>
              <a:spcBef>
                <a:spcPts val="259"/>
              </a:spcBef>
            </a:pPr>
            <a:r>
              <a:rPr sz="2800" b="1" spc="185" dirty="0">
                <a:latin typeface="Arial"/>
                <a:cs typeface="Arial"/>
              </a:rPr>
              <a:t>Cabina</a:t>
            </a:r>
            <a:r>
              <a:rPr sz="2800" b="1" spc="-114" dirty="0">
                <a:latin typeface="Arial"/>
                <a:cs typeface="Arial"/>
              </a:rPr>
              <a:t> </a:t>
            </a:r>
            <a:r>
              <a:rPr sz="2800" b="1" spc="90" dirty="0">
                <a:latin typeface="Arial"/>
                <a:cs typeface="Arial"/>
              </a:rPr>
              <a:t>di</a:t>
            </a:r>
            <a:r>
              <a:rPr sz="2800" b="1" spc="-110" dirty="0">
                <a:latin typeface="Arial"/>
                <a:cs typeface="Arial"/>
              </a:rPr>
              <a:t> </a:t>
            </a:r>
            <a:r>
              <a:rPr sz="2800" b="1" spc="40" dirty="0">
                <a:latin typeface="Arial"/>
                <a:cs typeface="Arial"/>
              </a:rPr>
              <a:t>Regia:</a:t>
            </a:r>
            <a:r>
              <a:rPr sz="2800" b="1" spc="-114" dirty="0">
                <a:latin typeface="Arial"/>
                <a:cs typeface="Arial"/>
              </a:rPr>
              <a:t> </a:t>
            </a:r>
            <a:r>
              <a:rPr sz="2800" spc="40" dirty="0">
                <a:latin typeface="Lucida Sans Unicode"/>
                <a:cs typeface="Lucida Sans Unicode"/>
              </a:rPr>
              <a:t>costituita</a:t>
            </a:r>
            <a:r>
              <a:rPr sz="2800" spc="-135" dirty="0">
                <a:latin typeface="Lucida Sans Unicode"/>
                <a:cs typeface="Lucida Sans Unicode"/>
              </a:rPr>
              <a:t> </a:t>
            </a:r>
            <a:r>
              <a:rPr sz="2800" spc="114" dirty="0">
                <a:latin typeface="Lucida Sans Unicode"/>
                <a:cs typeface="Lucida Sans Unicode"/>
              </a:rPr>
              <a:t>dai</a:t>
            </a:r>
            <a:r>
              <a:rPr sz="2800" spc="-140" dirty="0">
                <a:latin typeface="Lucida Sans Unicode"/>
                <a:cs typeface="Lucida Sans Unicode"/>
              </a:rPr>
              <a:t> </a:t>
            </a:r>
            <a:r>
              <a:rPr sz="2800" spc="-50" dirty="0">
                <a:latin typeface="Lucida Sans Unicode"/>
                <a:cs typeface="Lucida Sans Unicode"/>
              </a:rPr>
              <a:t>ruoli</a:t>
            </a:r>
            <a:r>
              <a:rPr sz="2800" spc="-135" dirty="0">
                <a:latin typeface="Lucida Sans Unicode"/>
                <a:cs typeface="Lucida Sans Unicode"/>
              </a:rPr>
              <a:t> </a:t>
            </a:r>
            <a:r>
              <a:rPr sz="2800" dirty="0">
                <a:latin typeface="Lucida Sans Unicode"/>
                <a:cs typeface="Lucida Sans Unicode"/>
              </a:rPr>
              <a:t>di</a:t>
            </a:r>
            <a:r>
              <a:rPr sz="2800" spc="-140" dirty="0">
                <a:latin typeface="Lucida Sans Unicode"/>
                <a:cs typeface="Lucida Sans Unicode"/>
              </a:rPr>
              <a:t> </a:t>
            </a:r>
            <a:r>
              <a:rPr sz="2800" spc="55" dirty="0">
                <a:latin typeface="Lucida Sans Unicode"/>
                <a:cs typeface="Lucida Sans Unicode"/>
              </a:rPr>
              <a:t>responsabilità</a:t>
            </a:r>
            <a:r>
              <a:rPr sz="2800" spc="-135" dirty="0">
                <a:latin typeface="Lucida Sans Unicode"/>
                <a:cs typeface="Lucida Sans Unicode"/>
              </a:rPr>
              <a:t> </a:t>
            </a:r>
            <a:r>
              <a:rPr sz="2800" spc="55" dirty="0">
                <a:latin typeface="Lucida Sans Unicode"/>
                <a:cs typeface="Lucida Sans Unicode"/>
              </a:rPr>
              <a:t>del</a:t>
            </a:r>
            <a:r>
              <a:rPr sz="2800" spc="-135" dirty="0">
                <a:latin typeface="Lucida Sans Unicode"/>
                <a:cs typeface="Lucida Sans Unicode"/>
              </a:rPr>
              <a:t> </a:t>
            </a:r>
            <a:r>
              <a:rPr sz="2800" spc="135" dirty="0">
                <a:latin typeface="Lucida Sans Unicode"/>
                <a:cs typeface="Lucida Sans Unicode"/>
              </a:rPr>
              <a:t>Comune</a:t>
            </a:r>
            <a:r>
              <a:rPr sz="2800" spc="-140" dirty="0">
                <a:latin typeface="Lucida Sans Unicode"/>
                <a:cs typeface="Lucida Sans Unicode"/>
              </a:rPr>
              <a:t> </a:t>
            </a:r>
            <a:r>
              <a:rPr sz="2800" spc="175" dirty="0">
                <a:latin typeface="Lucida Sans Unicode"/>
                <a:cs typeface="Lucida Sans Unicode"/>
              </a:rPr>
              <a:t>e </a:t>
            </a:r>
            <a:r>
              <a:rPr sz="2800" spc="-869" dirty="0">
                <a:latin typeface="Lucida Sans Unicode"/>
                <a:cs typeface="Lucida Sans Unicode"/>
              </a:rPr>
              <a:t> </a:t>
            </a:r>
            <a:r>
              <a:rPr sz="2800" spc="45" dirty="0">
                <a:latin typeface="Lucida Sans Unicode"/>
                <a:cs typeface="Lucida Sans Unicode"/>
              </a:rPr>
              <a:t>delle </a:t>
            </a:r>
            <a:r>
              <a:rPr sz="2800" spc="55" dirty="0">
                <a:latin typeface="Lucida Sans Unicode"/>
                <a:cs typeface="Lucida Sans Unicode"/>
              </a:rPr>
              <a:t>Cooperative, </a:t>
            </a:r>
            <a:r>
              <a:rPr sz="2800" spc="195" dirty="0">
                <a:latin typeface="Lucida Sans Unicode"/>
                <a:cs typeface="Lucida Sans Unicode"/>
              </a:rPr>
              <a:t>ha </a:t>
            </a:r>
            <a:r>
              <a:rPr sz="2800" spc="-125" dirty="0">
                <a:latin typeface="Lucida Sans Unicode"/>
                <a:cs typeface="Lucida Sans Unicode"/>
              </a:rPr>
              <a:t>il </a:t>
            </a:r>
            <a:r>
              <a:rPr sz="2800" spc="90" dirty="0">
                <a:latin typeface="Lucida Sans Unicode"/>
                <a:cs typeface="Lucida Sans Unicode"/>
              </a:rPr>
              <a:t>compito </a:t>
            </a:r>
            <a:r>
              <a:rPr sz="2800" dirty="0">
                <a:latin typeface="Lucida Sans Unicode"/>
                <a:cs typeface="Lucida Sans Unicode"/>
              </a:rPr>
              <a:t>di </a:t>
            </a:r>
            <a:r>
              <a:rPr sz="2800" spc="65" dirty="0">
                <a:latin typeface="Lucida Sans Unicode"/>
                <a:cs typeface="Lucida Sans Unicode"/>
              </a:rPr>
              <a:t>condividere </a:t>
            </a:r>
            <a:r>
              <a:rPr sz="2800" spc="5" dirty="0">
                <a:latin typeface="Lucida Sans Unicode"/>
                <a:cs typeface="Lucida Sans Unicode"/>
              </a:rPr>
              <a:t>l’impostazione </a:t>
            </a:r>
            <a:r>
              <a:rPr sz="2800" spc="10" dirty="0">
                <a:latin typeface="Lucida Sans Unicode"/>
                <a:cs typeface="Lucida Sans Unicode"/>
              </a:rPr>
              <a:t> </a:t>
            </a:r>
            <a:r>
              <a:rPr sz="2800" spc="100" dirty="0">
                <a:latin typeface="Lucida Sans Unicode"/>
                <a:cs typeface="Lucida Sans Unicode"/>
              </a:rPr>
              <a:t>generale </a:t>
            </a:r>
            <a:r>
              <a:rPr sz="2800" spc="55" dirty="0">
                <a:latin typeface="Lucida Sans Unicode"/>
                <a:cs typeface="Lucida Sans Unicode"/>
              </a:rPr>
              <a:t>del </a:t>
            </a:r>
            <a:r>
              <a:rPr sz="2800" spc="50" dirty="0">
                <a:latin typeface="Lucida Sans Unicode"/>
                <a:cs typeface="Lucida Sans Unicode"/>
              </a:rPr>
              <a:t>progetto </a:t>
            </a:r>
            <a:r>
              <a:rPr sz="2800" spc="135" dirty="0">
                <a:latin typeface="Lucida Sans Unicode"/>
                <a:cs typeface="Lucida Sans Unicode"/>
              </a:rPr>
              <a:t>(modalità </a:t>
            </a:r>
            <a:r>
              <a:rPr sz="2800" spc="175" dirty="0">
                <a:latin typeface="Lucida Sans Unicode"/>
                <a:cs typeface="Lucida Sans Unicode"/>
              </a:rPr>
              <a:t>e </a:t>
            </a:r>
            <a:r>
              <a:rPr sz="2800" spc="60" dirty="0">
                <a:latin typeface="Lucida Sans Unicode"/>
                <a:cs typeface="Lucida Sans Unicode"/>
              </a:rPr>
              <a:t>strumenti) </a:t>
            </a:r>
            <a:r>
              <a:rPr sz="2800" spc="175" dirty="0">
                <a:latin typeface="Lucida Sans Unicode"/>
                <a:cs typeface="Lucida Sans Unicode"/>
              </a:rPr>
              <a:t>e </a:t>
            </a:r>
            <a:r>
              <a:rPr sz="2800" dirty="0">
                <a:latin typeface="Lucida Sans Unicode"/>
                <a:cs typeface="Lucida Sans Unicode"/>
              </a:rPr>
              <a:t>di </a:t>
            </a:r>
            <a:r>
              <a:rPr sz="2800" spc="60" dirty="0">
                <a:latin typeface="Lucida Sans Unicode"/>
                <a:cs typeface="Lucida Sans Unicode"/>
              </a:rPr>
              <a:t>monitorarne </a:t>
            </a:r>
            <a:r>
              <a:rPr sz="2800" spc="65" dirty="0">
                <a:latin typeface="Lucida Sans Unicode"/>
                <a:cs typeface="Lucida Sans Unicode"/>
              </a:rPr>
              <a:t> </a:t>
            </a:r>
            <a:r>
              <a:rPr sz="2800" spc="114" dirty="0">
                <a:latin typeface="Lucida Sans Unicode"/>
                <a:cs typeface="Lucida Sans Unicode"/>
              </a:rPr>
              <a:t>costantemente</a:t>
            </a:r>
            <a:r>
              <a:rPr sz="2800" spc="-140" dirty="0">
                <a:latin typeface="Lucida Sans Unicode"/>
                <a:cs typeface="Lucida Sans Unicode"/>
              </a:rPr>
              <a:t> </a:t>
            </a:r>
            <a:r>
              <a:rPr sz="2800" spc="110" dirty="0">
                <a:latin typeface="Lucida Sans Unicode"/>
                <a:cs typeface="Lucida Sans Unicode"/>
              </a:rPr>
              <a:t>la</a:t>
            </a:r>
            <a:r>
              <a:rPr sz="2800" spc="-140" dirty="0">
                <a:latin typeface="Lucida Sans Unicode"/>
                <a:cs typeface="Lucida Sans Unicode"/>
              </a:rPr>
              <a:t> </a:t>
            </a:r>
            <a:r>
              <a:rPr sz="2800" spc="-30" dirty="0">
                <a:latin typeface="Lucida Sans Unicode"/>
                <a:cs typeface="Lucida Sans Unicode"/>
              </a:rPr>
              <a:t>realizzazione</a:t>
            </a:r>
            <a:r>
              <a:rPr sz="2800" spc="-135" dirty="0">
                <a:latin typeface="Lucida Sans Unicode"/>
                <a:cs typeface="Lucida Sans Unicode"/>
              </a:rPr>
              <a:t> </a:t>
            </a:r>
            <a:r>
              <a:rPr sz="2800" spc="175" dirty="0">
                <a:latin typeface="Lucida Sans Unicode"/>
                <a:cs typeface="Lucida Sans Unicode"/>
              </a:rPr>
              <a:t>e</a:t>
            </a:r>
            <a:r>
              <a:rPr sz="2800" spc="-140" dirty="0">
                <a:latin typeface="Lucida Sans Unicode"/>
                <a:cs typeface="Lucida Sans Unicode"/>
              </a:rPr>
              <a:t> </a:t>
            </a:r>
            <a:r>
              <a:rPr sz="2800" spc="-125" dirty="0">
                <a:latin typeface="Lucida Sans Unicode"/>
                <a:cs typeface="Lucida Sans Unicode"/>
              </a:rPr>
              <a:t>il</a:t>
            </a:r>
            <a:r>
              <a:rPr sz="2800" spc="-140" dirty="0">
                <a:latin typeface="Lucida Sans Unicode"/>
                <a:cs typeface="Lucida Sans Unicode"/>
              </a:rPr>
              <a:t> </a:t>
            </a:r>
            <a:r>
              <a:rPr sz="2800" spc="75" dirty="0">
                <a:latin typeface="Lucida Sans Unicode"/>
                <a:cs typeface="Lucida Sans Unicode"/>
              </a:rPr>
              <a:t>raggiungimento</a:t>
            </a:r>
            <a:r>
              <a:rPr sz="2800" spc="-135" dirty="0">
                <a:latin typeface="Lucida Sans Unicode"/>
                <a:cs typeface="Lucida Sans Unicode"/>
              </a:rPr>
              <a:t> </a:t>
            </a:r>
            <a:r>
              <a:rPr sz="2800" spc="35" dirty="0" err="1">
                <a:latin typeface="Lucida Sans Unicode"/>
                <a:cs typeface="Lucida Sans Unicode"/>
              </a:rPr>
              <a:t>degli</a:t>
            </a:r>
            <a:r>
              <a:rPr sz="2800" spc="-140" dirty="0">
                <a:latin typeface="Lucida Sans Unicode"/>
                <a:cs typeface="Lucida Sans Unicode"/>
              </a:rPr>
              <a:t> </a:t>
            </a:r>
            <a:r>
              <a:rPr sz="2800" spc="-25" dirty="0" err="1">
                <a:latin typeface="Lucida Sans Unicode"/>
                <a:cs typeface="Lucida Sans Unicode"/>
              </a:rPr>
              <a:t>obiettivi</a:t>
            </a:r>
            <a:r>
              <a:rPr lang="it-IT" sz="2800" spc="-25" dirty="0">
                <a:latin typeface="Lucida Sans Unicode"/>
                <a:cs typeface="Lucida Sans Unicode"/>
              </a:rPr>
              <a:t>;</a:t>
            </a:r>
            <a:endParaRPr sz="2800" dirty="0">
              <a:latin typeface="Lucida Sans Unicode"/>
              <a:cs typeface="Lucida Sans Unicode"/>
            </a:endParaRPr>
          </a:p>
          <a:p>
            <a:pPr>
              <a:lnSpc>
                <a:spcPct val="100000"/>
              </a:lnSpc>
              <a:spcBef>
                <a:spcPts val="30"/>
              </a:spcBef>
            </a:pPr>
            <a:endParaRPr sz="2900" dirty="0">
              <a:latin typeface="Lucida Sans Unicode"/>
              <a:cs typeface="Lucida Sans Unicode"/>
            </a:endParaRPr>
          </a:p>
          <a:p>
            <a:pPr marL="587375" marR="1214120">
              <a:lnSpc>
                <a:spcPts val="3300"/>
              </a:lnSpc>
              <a:spcBef>
                <a:spcPts val="5"/>
              </a:spcBef>
            </a:pPr>
            <a:r>
              <a:rPr sz="2800" dirty="0">
                <a:latin typeface="Lucida Sans Unicode"/>
                <a:cs typeface="Lucida Sans Unicode"/>
              </a:rPr>
              <a:t>UMWT</a:t>
            </a:r>
            <a:r>
              <a:rPr sz="2800" spc="-140" dirty="0">
                <a:latin typeface="Lucida Sans Unicode"/>
                <a:cs typeface="Lucida Sans Unicode"/>
              </a:rPr>
              <a:t> </a:t>
            </a:r>
            <a:r>
              <a:rPr sz="2800" spc="10" dirty="0">
                <a:latin typeface="Lucida Sans Unicode"/>
                <a:cs typeface="Lucida Sans Unicode"/>
              </a:rPr>
              <a:t>Municipi</a:t>
            </a:r>
            <a:r>
              <a:rPr sz="2800" spc="-140" dirty="0">
                <a:latin typeface="Lucida Sans Unicode"/>
                <a:cs typeface="Lucida Sans Unicode"/>
              </a:rPr>
              <a:t> </a:t>
            </a:r>
            <a:r>
              <a:rPr sz="2800" spc="-229" dirty="0">
                <a:latin typeface="Lucida Sans Unicode"/>
                <a:cs typeface="Lucida Sans Unicode"/>
              </a:rPr>
              <a:t>3,</a:t>
            </a:r>
            <a:r>
              <a:rPr sz="2800" spc="-140" dirty="0">
                <a:latin typeface="Lucida Sans Unicode"/>
                <a:cs typeface="Lucida Sans Unicode"/>
              </a:rPr>
              <a:t> </a:t>
            </a:r>
            <a:r>
              <a:rPr sz="2800" spc="-10" dirty="0">
                <a:latin typeface="Lucida Sans Unicode"/>
                <a:cs typeface="Lucida Sans Unicode"/>
              </a:rPr>
              <a:t>4</a:t>
            </a:r>
            <a:r>
              <a:rPr sz="2800" spc="-140" dirty="0">
                <a:latin typeface="Lucida Sans Unicode"/>
                <a:cs typeface="Lucida Sans Unicode"/>
              </a:rPr>
              <a:t> </a:t>
            </a:r>
            <a:r>
              <a:rPr sz="2800" spc="175" dirty="0">
                <a:latin typeface="Lucida Sans Unicode"/>
                <a:cs typeface="Lucida Sans Unicode"/>
              </a:rPr>
              <a:t>e</a:t>
            </a:r>
            <a:r>
              <a:rPr sz="2800" spc="-140" dirty="0">
                <a:latin typeface="Lucida Sans Unicode"/>
                <a:cs typeface="Lucida Sans Unicode"/>
              </a:rPr>
              <a:t> </a:t>
            </a:r>
            <a:r>
              <a:rPr sz="2800" spc="-150" dirty="0">
                <a:latin typeface="Lucida Sans Unicode"/>
                <a:cs typeface="Lucida Sans Unicode"/>
              </a:rPr>
              <a:t>8:</a:t>
            </a:r>
            <a:r>
              <a:rPr sz="2800" spc="-135" dirty="0">
                <a:latin typeface="Lucida Sans Unicode"/>
                <a:cs typeface="Lucida Sans Unicode"/>
              </a:rPr>
              <a:t> </a:t>
            </a:r>
            <a:r>
              <a:rPr sz="2800" spc="145" dirty="0">
                <a:latin typeface="Lucida Sans Unicode"/>
                <a:cs typeface="Lucida Sans Unicode"/>
              </a:rPr>
              <a:t>vede</a:t>
            </a:r>
            <a:r>
              <a:rPr sz="2800" spc="-140" dirty="0">
                <a:latin typeface="Lucida Sans Unicode"/>
                <a:cs typeface="Lucida Sans Unicode"/>
              </a:rPr>
              <a:t> </a:t>
            </a:r>
            <a:r>
              <a:rPr sz="2800" spc="25" dirty="0">
                <a:latin typeface="Lucida Sans Unicode"/>
                <a:cs typeface="Lucida Sans Unicode"/>
              </a:rPr>
              <a:t>l’ingaggio</a:t>
            </a:r>
            <a:r>
              <a:rPr sz="2800" spc="-140" dirty="0">
                <a:latin typeface="Lucida Sans Unicode"/>
                <a:cs typeface="Lucida Sans Unicode"/>
              </a:rPr>
              <a:t> </a:t>
            </a:r>
            <a:r>
              <a:rPr sz="2800" spc="45" dirty="0" err="1">
                <a:latin typeface="Lucida Sans Unicode"/>
                <a:cs typeface="Lucida Sans Unicode"/>
              </a:rPr>
              <a:t>delle</a:t>
            </a:r>
            <a:r>
              <a:rPr sz="2800" spc="-140" dirty="0">
                <a:latin typeface="Lucida Sans Unicode"/>
                <a:cs typeface="Lucida Sans Unicode"/>
              </a:rPr>
              <a:t> </a:t>
            </a:r>
            <a:r>
              <a:rPr lang="it-IT" sz="2800" spc="45" dirty="0">
                <a:latin typeface="Lucida Sans Unicode"/>
                <a:cs typeface="Lucida Sans Unicode"/>
              </a:rPr>
              <a:t>EQ, Responsabili dei Servizi Sociali</a:t>
            </a:r>
            <a:r>
              <a:rPr lang="it-IT" sz="2800" spc="-140" dirty="0">
                <a:latin typeface="Lucida Sans Unicode"/>
                <a:cs typeface="Lucida Sans Unicode"/>
              </a:rPr>
              <a:t>, dei Coordinatori </a:t>
            </a:r>
            <a:r>
              <a:rPr sz="2800" spc="175" dirty="0">
                <a:latin typeface="Lucida Sans Unicode"/>
                <a:cs typeface="Lucida Sans Unicode"/>
              </a:rPr>
              <a:t>e</a:t>
            </a:r>
            <a:r>
              <a:rPr sz="2800" spc="-135" dirty="0">
                <a:latin typeface="Lucida Sans Unicode"/>
                <a:cs typeface="Lucida Sans Unicode"/>
              </a:rPr>
              <a:t> </a:t>
            </a:r>
            <a:r>
              <a:rPr sz="2800" spc="45" dirty="0">
                <a:latin typeface="Lucida Sans Unicode"/>
                <a:cs typeface="Lucida Sans Unicode"/>
              </a:rPr>
              <a:t>de</a:t>
            </a:r>
            <a:r>
              <a:rPr lang="it-IT" sz="2800" spc="45" dirty="0">
                <a:latin typeface="Lucida Sans Unicode"/>
                <a:cs typeface="Lucida Sans Unicode"/>
              </a:rPr>
              <a:t>gli</a:t>
            </a:r>
            <a:r>
              <a:rPr sz="2800" spc="-140" dirty="0">
                <a:latin typeface="Lucida Sans Unicode"/>
                <a:cs typeface="Lucida Sans Unicode"/>
              </a:rPr>
              <a:t> </a:t>
            </a:r>
            <a:r>
              <a:rPr sz="2800" spc="40" dirty="0">
                <a:latin typeface="Lucida Sans Unicode"/>
                <a:cs typeface="Lucida Sans Unicode"/>
              </a:rPr>
              <a:t>A</a:t>
            </a:r>
            <a:r>
              <a:rPr lang="it-IT" sz="2800" spc="40" dirty="0" err="1">
                <a:latin typeface="Lucida Sans Unicode"/>
                <a:cs typeface="Lucida Sans Unicode"/>
              </a:rPr>
              <a:t>ssistenti</a:t>
            </a:r>
            <a:r>
              <a:rPr lang="it-IT" sz="2800" spc="40" dirty="0">
                <a:latin typeface="Lucida Sans Unicode"/>
                <a:cs typeface="Lucida Sans Unicode"/>
              </a:rPr>
              <a:t> </a:t>
            </a:r>
            <a:r>
              <a:rPr sz="2800" spc="40" dirty="0">
                <a:latin typeface="Lucida Sans Unicode"/>
                <a:cs typeface="Lucida Sans Unicode"/>
              </a:rPr>
              <a:t>S</a:t>
            </a:r>
            <a:r>
              <a:rPr lang="it-IT" sz="2800" spc="-140" dirty="0" err="1">
                <a:latin typeface="Lucida Sans Unicode"/>
                <a:cs typeface="Lucida Sans Unicode"/>
              </a:rPr>
              <a:t>ociali</a:t>
            </a:r>
            <a:r>
              <a:rPr lang="it-IT" sz="2800" spc="-140" dirty="0">
                <a:latin typeface="Lucida Sans Unicode"/>
                <a:cs typeface="Lucida Sans Unicode"/>
              </a:rPr>
              <a:t> - </a:t>
            </a:r>
            <a:r>
              <a:rPr lang="it-IT" sz="2800" spc="165" dirty="0">
                <a:latin typeface="Lucida Sans Unicode"/>
                <a:cs typeface="Lucida Sans Unicode"/>
              </a:rPr>
              <a:t>C</a:t>
            </a:r>
            <a:r>
              <a:rPr sz="2800" spc="165" dirty="0">
                <a:latin typeface="Lucida Sans Unicode"/>
                <a:cs typeface="Lucida Sans Unicode"/>
              </a:rPr>
              <a:t>a</a:t>
            </a:r>
            <a:r>
              <a:rPr lang="it-IT" sz="2800" spc="165" dirty="0">
                <a:latin typeface="Lucida Sans Unicode"/>
                <a:cs typeface="Lucida Sans Unicode"/>
              </a:rPr>
              <a:t>s</a:t>
            </a:r>
            <a:r>
              <a:rPr sz="2800" spc="165" dirty="0">
                <a:latin typeface="Lucida Sans Unicode"/>
                <a:cs typeface="Lucida Sans Unicode"/>
              </a:rPr>
              <a:t>e </a:t>
            </a:r>
            <a:r>
              <a:rPr sz="2800" spc="-869" dirty="0">
                <a:latin typeface="Lucida Sans Unicode"/>
                <a:cs typeface="Lucida Sans Unicode"/>
              </a:rPr>
              <a:t> </a:t>
            </a:r>
            <a:r>
              <a:rPr sz="2800" spc="170" dirty="0">
                <a:latin typeface="Lucida Sans Unicode"/>
                <a:cs typeface="Lucida Sans Unicode"/>
              </a:rPr>
              <a:t>manager</a:t>
            </a:r>
            <a:r>
              <a:rPr lang="it-IT" sz="2800" spc="170" dirty="0">
                <a:latin typeface="Lucida Sans Unicode"/>
                <a:cs typeface="Lucida Sans Unicode"/>
              </a:rPr>
              <a:t>-;</a:t>
            </a:r>
            <a:endParaRPr sz="2800" dirty="0">
              <a:latin typeface="Lucida Sans Unicode"/>
              <a:cs typeface="Lucida Sans Unicode"/>
            </a:endParaRPr>
          </a:p>
          <a:p>
            <a:pPr>
              <a:lnSpc>
                <a:spcPct val="100000"/>
              </a:lnSpc>
              <a:spcBef>
                <a:spcPts val="5"/>
              </a:spcBef>
            </a:pPr>
            <a:endParaRPr sz="4400" dirty="0">
              <a:latin typeface="Lucida Sans Unicode"/>
              <a:cs typeface="Lucida Sans Unicode"/>
            </a:endParaRPr>
          </a:p>
          <a:p>
            <a:pPr marL="1213485" marR="5080">
              <a:lnSpc>
                <a:spcPts val="3300"/>
              </a:lnSpc>
            </a:pPr>
            <a:r>
              <a:rPr sz="2800" spc="90" dirty="0">
                <a:latin typeface="Lucida Sans Unicode"/>
                <a:cs typeface="Lucida Sans Unicode"/>
              </a:rPr>
              <a:t>Cooperative</a:t>
            </a:r>
            <a:r>
              <a:rPr sz="2800" spc="-140" dirty="0">
                <a:latin typeface="Lucida Sans Unicode"/>
                <a:cs typeface="Lucida Sans Unicode"/>
              </a:rPr>
              <a:t> </a:t>
            </a:r>
            <a:r>
              <a:rPr sz="2800" spc="-35" dirty="0">
                <a:latin typeface="Lucida Sans Unicode"/>
                <a:cs typeface="Lucida Sans Unicode"/>
              </a:rPr>
              <a:t>in</a:t>
            </a:r>
            <a:r>
              <a:rPr sz="2800" spc="-135" dirty="0">
                <a:latin typeface="Lucida Sans Unicode"/>
                <a:cs typeface="Lucida Sans Unicode"/>
              </a:rPr>
              <a:t> </a:t>
            </a:r>
            <a:r>
              <a:rPr sz="2800" spc="-180" dirty="0">
                <a:latin typeface="Lucida Sans Unicode"/>
                <a:cs typeface="Lucida Sans Unicode"/>
              </a:rPr>
              <a:t>ATI:</a:t>
            </a:r>
            <a:r>
              <a:rPr sz="2800" spc="-135" dirty="0">
                <a:latin typeface="Lucida Sans Unicode"/>
                <a:cs typeface="Lucida Sans Unicode"/>
              </a:rPr>
              <a:t> </a:t>
            </a:r>
            <a:r>
              <a:rPr sz="2800" spc="145" dirty="0">
                <a:latin typeface="Lucida Sans Unicode"/>
                <a:cs typeface="Lucida Sans Unicode"/>
              </a:rPr>
              <a:t>vede</a:t>
            </a:r>
            <a:r>
              <a:rPr sz="2800" spc="-135" dirty="0">
                <a:latin typeface="Lucida Sans Unicode"/>
                <a:cs typeface="Lucida Sans Unicode"/>
              </a:rPr>
              <a:t> </a:t>
            </a:r>
            <a:r>
              <a:rPr sz="2800" spc="25" dirty="0">
                <a:latin typeface="Lucida Sans Unicode"/>
                <a:cs typeface="Lucida Sans Unicode"/>
              </a:rPr>
              <a:t>l’ingaggio</a:t>
            </a:r>
            <a:r>
              <a:rPr sz="2800" spc="-135" dirty="0">
                <a:latin typeface="Lucida Sans Unicode"/>
                <a:cs typeface="Lucida Sans Unicode"/>
              </a:rPr>
              <a:t> </a:t>
            </a:r>
            <a:r>
              <a:rPr sz="2800" spc="55" dirty="0">
                <a:latin typeface="Lucida Sans Unicode"/>
                <a:cs typeface="Lucida Sans Unicode"/>
              </a:rPr>
              <a:t>del</a:t>
            </a:r>
            <a:r>
              <a:rPr sz="2800" spc="-135" dirty="0">
                <a:latin typeface="Lucida Sans Unicode"/>
                <a:cs typeface="Lucida Sans Unicode"/>
              </a:rPr>
              <a:t> </a:t>
            </a:r>
            <a:r>
              <a:rPr sz="2800" spc="-10" dirty="0">
                <a:latin typeface="Lucida Sans Unicode"/>
                <a:cs typeface="Lucida Sans Unicode"/>
              </a:rPr>
              <a:t>ruolo</a:t>
            </a:r>
            <a:r>
              <a:rPr sz="2800" spc="-140" dirty="0">
                <a:latin typeface="Lucida Sans Unicode"/>
                <a:cs typeface="Lucida Sans Unicode"/>
              </a:rPr>
              <a:t> </a:t>
            </a:r>
            <a:r>
              <a:rPr sz="2800" dirty="0">
                <a:latin typeface="Lucida Sans Unicode"/>
                <a:cs typeface="Lucida Sans Unicode"/>
              </a:rPr>
              <a:t>di</a:t>
            </a:r>
            <a:r>
              <a:rPr sz="2800" spc="-135" dirty="0">
                <a:latin typeface="Lucida Sans Unicode"/>
                <a:cs typeface="Lucida Sans Unicode"/>
              </a:rPr>
              <a:t> </a:t>
            </a:r>
            <a:r>
              <a:rPr sz="2800" spc="60" dirty="0">
                <a:latin typeface="Lucida Sans Unicode"/>
                <a:cs typeface="Lucida Sans Unicode"/>
              </a:rPr>
              <a:t>Coordinatore</a:t>
            </a:r>
            <a:r>
              <a:rPr sz="2800" spc="-135" dirty="0">
                <a:latin typeface="Lucida Sans Unicode"/>
                <a:cs typeface="Lucida Sans Unicode"/>
              </a:rPr>
              <a:t> </a:t>
            </a:r>
            <a:r>
              <a:rPr sz="2800" spc="10" dirty="0">
                <a:latin typeface="Lucida Sans Unicode"/>
                <a:cs typeface="Lucida Sans Unicode"/>
              </a:rPr>
              <a:t>CURA </a:t>
            </a:r>
            <a:r>
              <a:rPr sz="2800" spc="-869" dirty="0">
                <a:latin typeface="Lucida Sans Unicode"/>
                <a:cs typeface="Lucida Sans Unicode"/>
              </a:rPr>
              <a:t> </a:t>
            </a:r>
            <a:r>
              <a:rPr sz="2800" spc="175" dirty="0">
                <a:latin typeface="Lucida Sans Unicode"/>
                <a:cs typeface="Lucida Sans Unicode"/>
              </a:rPr>
              <a:t>e</a:t>
            </a:r>
            <a:r>
              <a:rPr sz="2800" spc="-140" dirty="0">
                <a:latin typeface="Lucida Sans Unicode"/>
                <a:cs typeface="Lucida Sans Unicode"/>
              </a:rPr>
              <a:t> </a:t>
            </a:r>
            <a:r>
              <a:rPr sz="2800" dirty="0">
                <a:latin typeface="Lucida Sans Unicode"/>
                <a:cs typeface="Lucida Sans Unicode"/>
              </a:rPr>
              <a:t>di</a:t>
            </a:r>
            <a:r>
              <a:rPr sz="2800" spc="-140" dirty="0">
                <a:latin typeface="Lucida Sans Unicode"/>
                <a:cs typeface="Lucida Sans Unicode"/>
              </a:rPr>
              <a:t> </a:t>
            </a:r>
            <a:r>
              <a:rPr sz="2800" spc="145" dirty="0">
                <a:latin typeface="Lucida Sans Unicode"/>
                <a:cs typeface="Lucida Sans Unicode"/>
              </a:rPr>
              <a:t>una</a:t>
            </a:r>
            <a:r>
              <a:rPr sz="2800" spc="-140" dirty="0">
                <a:latin typeface="Lucida Sans Unicode"/>
                <a:cs typeface="Lucida Sans Unicode"/>
              </a:rPr>
              <a:t> </a:t>
            </a:r>
            <a:r>
              <a:rPr sz="2800" spc="85" dirty="0">
                <a:latin typeface="Lucida Sans Unicode"/>
                <a:cs typeface="Lucida Sans Unicode"/>
              </a:rPr>
              <a:t>équipe</a:t>
            </a:r>
            <a:r>
              <a:rPr sz="2800" spc="-140" dirty="0">
                <a:latin typeface="Lucida Sans Unicode"/>
                <a:cs typeface="Lucida Sans Unicode"/>
              </a:rPr>
              <a:t> </a:t>
            </a:r>
            <a:r>
              <a:rPr sz="2800" dirty="0">
                <a:latin typeface="Lucida Sans Unicode"/>
                <a:cs typeface="Lucida Sans Unicode"/>
              </a:rPr>
              <a:t>di</a:t>
            </a:r>
            <a:r>
              <a:rPr sz="2800" spc="-140" dirty="0">
                <a:latin typeface="Lucida Sans Unicode"/>
                <a:cs typeface="Lucida Sans Unicode"/>
              </a:rPr>
              <a:t> </a:t>
            </a:r>
            <a:r>
              <a:rPr sz="2800" spc="45" dirty="0" err="1">
                <a:latin typeface="Lucida Sans Unicode"/>
                <a:cs typeface="Lucida Sans Unicode"/>
              </a:rPr>
              <a:t>operatori</a:t>
            </a:r>
            <a:r>
              <a:rPr sz="2800" spc="-140" dirty="0">
                <a:latin typeface="Lucida Sans Unicode"/>
                <a:cs typeface="Lucida Sans Unicode"/>
              </a:rPr>
              <a:t> </a:t>
            </a:r>
            <a:r>
              <a:rPr sz="2800" spc="30" dirty="0" err="1">
                <a:latin typeface="Lucida Sans Unicode"/>
                <a:cs typeface="Lucida Sans Unicode"/>
              </a:rPr>
              <a:t>domiciliari</a:t>
            </a:r>
            <a:r>
              <a:rPr sz="2800" spc="-140" dirty="0">
                <a:latin typeface="Lucida Sans Unicode"/>
                <a:cs typeface="Lucida Sans Unicode"/>
              </a:rPr>
              <a:t> </a:t>
            </a:r>
            <a:r>
              <a:rPr lang="it-IT" sz="2800" spc="-140" dirty="0">
                <a:latin typeface="Lucida Sans Unicode"/>
                <a:cs typeface="Lucida Sans Unicode"/>
              </a:rPr>
              <a:t>e tecnici </a:t>
            </a:r>
            <a:r>
              <a:rPr sz="2800" spc="150" dirty="0" err="1">
                <a:latin typeface="Lucida Sans Unicode"/>
                <a:cs typeface="Lucida Sans Unicode"/>
              </a:rPr>
              <a:t>dedicat</a:t>
            </a:r>
            <a:r>
              <a:rPr lang="it-IT" sz="2800" spc="150" dirty="0">
                <a:latin typeface="Lucida Sans Unicode"/>
                <a:cs typeface="Lucida Sans Unicode"/>
              </a:rPr>
              <a:t>i</a:t>
            </a:r>
            <a:r>
              <a:rPr sz="2800" spc="-140" dirty="0">
                <a:latin typeface="Lucida Sans Unicode"/>
                <a:cs typeface="Lucida Sans Unicode"/>
              </a:rPr>
              <a:t> </a:t>
            </a:r>
            <a:r>
              <a:rPr sz="2800" spc="110" dirty="0">
                <a:latin typeface="Lucida Sans Unicode"/>
                <a:cs typeface="Lucida Sans Unicode"/>
              </a:rPr>
              <a:t>al</a:t>
            </a:r>
            <a:r>
              <a:rPr sz="2800" spc="-140" dirty="0">
                <a:latin typeface="Lucida Sans Unicode"/>
                <a:cs typeface="Lucida Sans Unicode"/>
              </a:rPr>
              <a:t> </a:t>
            </a:r>
            <a:r>
              <a:rPr sz="2800" spc="50" dirty="0" err="1">
                <a:latin typeface="Lucida Sans Unicode"/>
                <a:cs typeface="Lucida Sans Unicode"/>
              </a:rPr>
              <a:t>progetto</a:t>
            </a:r>
            <a:r>
              <a:rPr lang="it-IT" sz="2800" spc="50" dirty="0">
                <a:latin typeface="Lucida Sans Unicode"/>
                <a:cs typeface="Lucida Sans Unicode"/>
              </a:rPr>
              <a:t>.</a:t>
            </a:r>
            <a:endParaRPr sz="2800" dirty="0">
              <a:latin typeface="Lucida Sans Unicode"/>
              <a:cs typeface="Lucida Sans Unicod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74125" y="384658"/>
            <a:ext cx="5735320" cy="1288415"/>
          </a:xfrm>
          <a:custGeom>
            <a:avLst/>
            <a:gdLst/>
            <a:ahLst/>
            <a:cxnLst/>
            <a:rect l="l" t="t" r="r" b="b"/>
            <a:pathLst>
              <a:path w="5735320" h="1288414">
                <a:moveTo>
                  <a:pt x="5582335" y="1288083"/>
                </a:moveTo>
                <a:lnTo>
                  <a:pt x="152382" y="1288083"/>
                </a:lnTo>
                <a:lnTo>
                  <a:pt x="122528" y="1285129"/>
                </a:lnTo>
                <a:lnTo>
                  <a:pt x="67839" y="1262480"/>
                </a:lnTo>
                <a:lnTo>
                  <a:pt x="25587" y="1220237"/>
                </a:lnTo>
                <a:lnTo>
                  <a:pt x="2950" y="1165555"/>
                </a:lnTo>
                <a:lnTo>
                  <a:pt x="0" y="1135696"/>
                </a:lnTo>
                <a:lnTo>
                  <a:pt x="0" y="152388"/>
                </a:lnTo>
                <a:lnTo>
                  <a:pt x="11588" y="94078"/>
                </a:lnTo>
                <a:lnTo>
                  <a:pt x="44621" y="44634"/>
                </a:lnTo>
                <a:lnTo>
                  <a:pt x="94075" y="11600"/>
                </a:lnTo>
                <a:lnTo>
                  <a:pt x="152398" y="0"/>
                </a:lnTo>
                <a:lnTo>
                  <a:pt x="5582318" y="0"/>
                </a:lnTo>
                <a:lnTo>
                  <a:pt x="5640627" y="11600"/>
                </a:lnTo>
                <a:lnTo>
                  <a:pt x="5690065" y="44634"/>
                </a:lnTo>
                <a:lnTo>
                  <a:pt x="5723113" y="94078"/>
                </a:lnTo>
                <a:lnTo>
                  <a:pt x="5734717" y="152388"/>
                </a:lnTo>
                <a:lnTo>
                  <a:pt x="5734717" y="1135696"/>
                </a:lnTo>
                <a:lnTo>
                  <a:pt x="5723113" y="1194006"/>
                </a:lnTo>
                <a:lnTo>
                  <a:pt x="5690065" y="1243449"/>
                </a:lnTo>
                <a:lnTo>
                  <a:pt x="5640627" y="1276484"/>
                </a:lnTo>
                <a:lnTo>
                  <a:pt x="5582335" y="1288083"/>
                </a:lnTo>
                <a:close/>
              </a:path>
            </a:pathLst>
          </a:custGeom>
          <a:solidFill>
            <a:srgbClr val="D8A21D"/>
          </a:solidFill>
        </p:spPr>
        <p:txBody>
          <a:bodyPr wrap="square" lIns="0" tIns="0" rIns="0" bIns="0" rtlCol="0"/>
          <a:lstStyle/>
          <a:p>
            <a:endParaRPr/>
          </a:p>
        </p:txBody>
      </p:sp>
      <p:grpSp>
        <p:nvGrpSpPr>
          <p:cNvPr id="3" name="object 3"/>
          <p:cNvGrpSpPr/>
          <p:nvPr/>
        </p:nvGrpSpPr>
        <p:grpSpPr>
          <a:xfrm>
            <a:off x="13155899" y="0"/>
            <a:ext cx="5132705" cy="4453890"/>
            <a:chOff x="13155899" y="0"/>
            <a:chExt cx="5132705" cy="4453890"/>
          </a:xfrm>
        </p:grpSpPr>
        <p:sp>
          <p:nvSpPr>
            <p:cNvPr id="4" name="object 4"/>
            <p:cNvSpPr/>
            <p:nvPr/>
          </p:nvSpPr>
          <p:spPr>
            <a:xfrm>
              <a:off x="13155899" y="0"/>
              <a:ext cx="3536950" cy="2541270"/>
            </a:xfrm>
            <a:custGeom>
              <a:avLst/>
              <a:gdLst/>
              <a:ahLst/>
              <a:cxnLst/>
              <a:rect l="l" t="t" r="r" b="b"/>
              <a:pathLst>
                <a:path w="3536950" h="2541270">
                  <a:moveTo>
                    <a:pt x="2652277" y="2540906"/>
                  </a:moveTo>
                  <a:lnTo>
                    <a:pt x="884072" y="2540906"/>
                  </a:lnTo>
                  <a:lnTo>
                    <a:pt x="0" y="1021369"/>
                  </a:lnTo>
                  <a:lnTo>
                    <a:pt x="594235" y="0"/>
                  </a:lnTo>
                  <a:lnTo>
                    <a:pt x="2942125" y="0"/>
                  </a:lnTo>
                  <a:lnTo>
                    <a:pt x="3536380" y="1021369"/>
                  </a:lnTo>
                  <a:lnTo>
                    <a:pt x="2652277" y="2540906"/>
                  </a:lnTo>
                  <a:close/>
                </a:path>
              </a:pathLst>
            </a:custGeom>
            <a:solidFill>
              <a:srgbClr val="97B04D"/>
            </a:solidFill>
          </p:spPr>
          <p:txBody>
            <a:bodyPr wrap="square" lIns="0" tIns="0" rIns="0" bIns="0" rtlCol="0"/>
            <a:lstStyle/>
            <a:p>
              <a:endParaRPr/>
            </a:p>
          </p:txBody>
        </p:sp>
        <p:pic>
          <p:nvPicPr>
            <p:cNvPr id="5" name="object 5"/>
            <p:cNvPicPr/>
            <p:nvPr/>
          </p:nvPicPr>
          <p:blipFill>
            <a:blip r:embed="rId2" cstate="print"/>
            <a:stretch>
              <a:fillRect/>
            </a:stretch>
          </p:blipFill>
          <p:spPr>
            <a:xfrm>
              <a:off x="15935735" y="1113812"/>
              <a:ext cx="2352263" cy="3339693"/>
            </a:xfrm>
            <a:prstGeom prst="rect">
              <a:avLst/>
            </a:prstGeom>
          </p:spPr>
        </p:pic>
        <p:sp>
          <p:nvSpPr>
            <p:cNvPr id="6" name="object 6"/>
            <p:cNvSpPr/>
            <p:nvPr/>
          </p:nvSpPr>
          <p:spPr>
            <a:xfrm>
              <a:off x="16371495" y="0"/>
              <a:ext cx="1917064" cy="928369"/>
            </a:xfrm>
            <a:custGeom>
              <a:avLst/>
              <a:gdLst/>
              <a:ahLst/>
              <a:cxnLst/>
              <a:rect l="l" t="t" r="r" b="b"/>
              <a:pathLst>
                <a:path w="1917065" h="928369">
                  <a:moveTo>
                    <a:pt x="1916503" y="928057"/>
                  </a:moveTo>
                  <a:lnTo>
                    <a:pt x="539965" y="928057"/>
                  </a:lnTo>
                  <a:lnTo>
                    <a:pt x="0" y="0"/>
                  </a:lnTo>
                  <a:lnTo>
                    <a:pt x="1916503" y="0"/>
                  </a:lnTo>
                  <a:lnTo>
                    <a:pt x="1916503" y="928057"/>
                  </a:lnTo>
                  <a:close/>
                </a:path>
              </a:pathLst>
            </a:custGeom>
            <a:solidFill>
              <a:srgbClr val="D8A21D"/>
            </a:solidFill>
          </p:spPr>
          <p:txBody>
            <a:bodyPr wrap="square" lIns="0" tIns="0" rIns="0" bIns="0" rtlCol="0"/>
            <a:lstStyle/>
            <a:p>
              <a:endParaRPr/>
            </a:p>
          </p:txBody>
        </p:sp>
      </p:grpSp>
      <p:sp>
        <p:nvSpPr>
          <p:cNvPr id="7" name="object 7"/>
          <p:cNvSpPr/>
          <p:nvPr/>
        </p:nvSpPr>
        <p:spPr>
          <a:xfrm>
            <a:off x="0" y="0"/>
            <a:ext cx="1950085" cy="928369"/>
          </a:xfrm>
          <a:custGeom>
            <a:avLst/>
            <a:gdLst/>
            <a:ahLst/>
            <a:cxnLst/>
            <a:rect l="l" t="t" r="r" b="b"/>
            <a:pathLst>
              <a:path w="1950085" h="928369">
                <a:moveTo>
                  <a:pt x="1409849" y="928057"/>
                </a:moveTo>
                <a:lnTo>
                  <a:pt x="0" y="928057"/>
                </a:lnTo>
                <a:lnTo>
                  <a:pt x="0" y="0"/>
                </a:lnTo>
                <a:lnTo>
                  <a:pt x="1949811" y="0"/>
                </a:lnTo>
                <a:lnTo>
                  <a:pt x="1409849" y="928057"/>
                </a:lnTo>
                <a:close/>
              </a:path>
            </a:pathLst>
          </a:custGeom>
          <a:solidFill>
            <a:srgbClr val="668395"/>
          </a:solidFill>
        </p:spPr>
        <p:txBody>
          <a:bodyPr wrap="square" lIns="0" tIns="0" rIns="0" bIns="0" rtlCol="0"/>
          <a:lstStyle/>
          <a:p>
            <a:endParaRPr/>
          </a:p>
        </p:txBody>
      </p:sp>
      <p:grpSp>
        <p:nvGrpSpPr>
          <p:cNvPr id="8" name="object 8"/>
          <p:cNvGrpSpPr/>
          <p:nvPr/>
        </p:nvGrpSpPr>
        <p:grpSpPr>
          <a:xfrm>
            <a:off x="0" y="0"/>
            <a:ext cx="5207000" cy="4453890"/>
            <a:chOff x="0" y="0"/>
            <a:chExt cx="5207000" cy="4453890"/>
          </a:xfrm>
        </p:grpSpPr>
        <p:pic>
          <p:nvPicPr>
            <p:cNvPr id="9" name="object 9"/>
            <p:cNvPicPr/>
            <p:nvPr/>
          </p:nvPicPr>
          <p:blipFill>
            <a:blip r:embed="rId3" cstate="print"/>
            <a:stretch>
              <a:fillRect/>
            </a:stretch>
          </p:blipFill>
          <p:spPr>
            <a:xfrm>
              <a:off x="0" y="1113812"/>
              <a:ext cx="2453993" cy="3339693"/>
            </a:xfrm>
            <a:prstGeom prst="rect">
              <a:avLst/>
            </a:prstGeom>
          </p:spPr>
        </p:pic>
        <p:sp>
          <p:nvSpPr>
            <p:cNvPr id="10" name="object 10"/>
            <p:cNvSpPr/>
            <p:nvPr/>
          </p:nvSpPr>
          <p:spPr>
            <a:xfrm>
              <a:off x="1670090" y="0"/>
              <a:ext cx="3536950" cy="2512695"/>
            </a:xfrm>
            <a:custGeom>
              <a:avLst/>
              <a:gdLst/>
              <a:ahLst/>
              <a:cxnLst/>
              <a:rect l="l" t="t" r="r" b="b"/>
              <a:pathLst>
                <a:path w="3536950" h="2512695">
                  <a:moveTo>
                    <a:pt x="2652278" y="2512331"/>
                  </a:moveTo>
                  <a:lnTo>
                    <a:pt x="884090" y="2512331"/>
                  </a:lnTo>
                  <a:lnTo>
                    <a:pt x="0" y="992789"/>
                  </a:lnTo>
                  <a:lnTo>
                    <a:pt x="577620" y="0"/>
                  </a:lnTo>
                  <a:lnTo>
                    <a:pt x="2958750" y="0"/>
                  </a:lnTo>
                  <a:lnTo>
                    <a:pt x="3536374" y="992794"/>
                  </a:lnTo>
                  <a:lnTo>
                    <a:pt x="2652278" y="2512331"/>
                  </a:lnTo>
                  <a:close/>
                </a:path>
              </a:pathLst>
            </a:custGeom>
            <a:solidFill>
              <a:srgbClr val="982075"/>
            </a:solidFill>
          </p:spPr>
          <p:txBody>
            <a:bodyPr wrap="square" lIns="0" tIns="0" rIns="0" bIns="0" rtlCol="0"/>
            <a:lstStyle/>
            <a:p>
              <a:endParaRPr/>
            </a:p>
          </p:txBody>
        </p:sp>
      </p:grpSp>
      <p:sp>
        <p:nvSpPr>
          <p:cNvPr id="11" name="object 11"/>
          <p:cNvSpPr/>
          <p:nvPr/>
        </p:nvSpPr>
        <p:spPr>
          <a:xfrm>
            <a:off x="0" y="9610709"/>
            <a:ext cx="4666615" cy="95250"/>
          </a:xfrm>
          <a:custGeom>
            <a:avLst/>
            <a:gdLst/>
            <a:ahLst/>
            <a:cxnLst/>
            <a:rect l="l" t="t" r="r" b="b"/>
            <a:pathLst>
              <a:path w="4666615" h="95250">
                <a:moveTo>
                  <a:pt x="0" y="95250"/>
                </a:moveTo>
                <a:lnTo>
                  <a:pt x="0" y="0"/>
                </a:lnTo>
                <a:lnTo>
                  <a:pt x="4666508" y="0"/>
                </a:lnTo>
                <a:lnTo>
                  <a:pt x="4666508" y="95250"/>
                </a:lnTo>
                <a:lnTo>
                  <a:pt x="0" y="95250"/>
                </a:lnTo>
                <a:close/>
              </a:path>
            </a:pathLst>
          </a:custGeom>
          <a:solidFill>
            <a:srgbClr val="D8A21D"/>
          </a:solidFill>
        </p:spPr>
        <p:txBody>
          <a:bodyPr wrap="square" lIns="0" tIns="0" rIns="0" bIns="0" rtlCol="0"/>
          <a:lstStyle/>
          <a:p>
            <a:endParaRPr/>
          </a:p>
        </p:txBody>
      </p:sp>
      <p:sp>
        <p:nvSpPr>
          <p:cNvPr id="12" name="object 12"/>
          <p:cNvSpPr/>
          <p:nvPr/>
        </p:nvSpPr>
        <p:spPr>
          <a:xfrm>
            <a:off x="13453597" y="9563100"/>
            <a:ext cx="4834890" cy="95250"/>
          </a:xfrm>
          <a:custGeom>
            <a:avLst/>
            <a:gdLst/>
            <a:ahLst/>
            <a:cxnLst/>
            <a:rect l="l" t="t" r="r" b="b"/>
            <a:pathLst>
              <a:path w="4834890" h="95250">
                <a:moveTo>
                  <a:pt x="0" y="0"/>
                </a:moveTo>
                <a:lnTo>
                  <a:pt x="4834401" y="0"/>
                </a:lnTo>
                <a:lnTo>
                  <a:pt x="4834401" y="95250"/>
                </a:lnTo>
                <a:lnTo>
                  <a:pt x="0" y="95250"/>
                </a:lnTo>
                <a:lnTo>
                  <a:pt x="0" y="0"/>
                </a:lnTo>
                <a:close/>
              </a:path>
            </a:pathLst>
          </a:custGeom>
          <a:solidFill>
            <a:srgbClr val="D8A21D"/>
          </a:solidFill>
        </p:spPr>
        <p:txBody>
          <a:bodyPr wrap="square" lIns="0" tIns="0" rIns="0" bIns="0" rtlCol="0"/>
          <a:lstStyle/>
          <a:p>
            <a:endParaRPr/>
          </a:p>
        </p:txBody>
      </p:sp>
      <p:sp>
        <p:nvSpPr>
          <p:cNvPr id="13" name="object 13"/>
          <p:cNvSpPr/>
          <p:nvPr/>
        </p:nvSpPr>
        <p:spPr>
          <a:xfrm>
            <a:off x="17212019" y="514355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4" name="object 14"/>
          <p:cNvSpPr/>
          <p:nvPr/>
        </p:nvSpPr>
        <p:spPr>
          <a:xfrm>
            <a:off x="17212019" y="545454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5" name="object 15"/>
          <p:cNvSpPr/>
          <p:nvPr/>
        </p:nvSpPr>
        <p:spPr>
          <a:xfrm>
            <a:off x="17212019" y="5765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6" name="object 16"/>
          <p:cNvSpPr/>
          <p:nvPr/>
        </p:nvSpPr>
        <p:spPr>
          <a:xfrm>
            <a:off x="17212019" y="6076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7" name="object 17"/>
          <p:cNvSpPr/>
          <p:nvPr/>
        </p:nvSpPr>
        <p:spPr>
          <a:xfrm>
            <a:off x="17212019" y="6387524"/>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8" name="object 18"/>
          <p:cNvSpPr/>
          <p:nvPr/>
        </p:nvSpPr>
        <p:spPr>
          <a:xfrm>
            <a:off x="17212019" y="6698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9" name="object 19"/>
          <p:cNvSpPr/>
          <p:nvPr/>
        </p:nvSpPr>
        <p:spPr>
          <a:xfrm>
            <a:off x="17212019" y="7009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0" name="object 20"/>
          <p:cNvSpPr/>
          <p:nvPr/>
        </p:nvSpPr>
        <p:spPr>
          <a:xfrm>
            <a:off x="17522907" y="514355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1" name="object 21"/>
          <p:cNvSpPr/>
          <p:nvPr/>
        </p:nvSpPr>
        <p:spPr>
          <a:xfrm>
            <a:off x="17522907" y="545454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2" name="object 22"/>
          <p:cNvSpPr/>
          <p:nvPr/>
        </p:nvSpPr>
        <p:spPr>
          <a:xfrm>
            <a:off x="17522907" y="5765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3" name="object 23"/>
          <p:cNvSpPr/>
          <p:nvPr/>
        </p:nvSpPr>
        <p:spPr>
          <a:xfrm>
            <a:off x="17522907" y="6076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4" name="object 24"/>
          <p:cNvSpPr/>
          <p:nvPr/>
        </p:nvSpPr>
        <p:spPr>
          <a:xfrm>
            <a:off x="17522907" y="6387524"/>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5" name="object 25"/>
          <p:cNvSpPr/>
          <p:nvPr/>
        </p:nvSpPr>
        <p:spPr>
          <a:xfrm>
            <a:off x="17522907" y="6698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6" name="object 26"/>
          <p:cNvSpPr/>
          <p:nvPr/>
        </p:nvSpPr>
        <p:spPr>
          <a:xfrm>
            <a:off x="17522907" y="7009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7" name="object 27"/>
          <p:cNvSpPr/>
          <p:nvPr/>
        </p:nvSpPr>
        <p:spPr>
          <a:xfrm>
            <a:off x="17833804" y="514355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8" name="object 28"/>
          <p:cNvSpPr/>
          <p:nvPr/>
        </p:nvSpPr>
        <p:spPr>
          <a:xfrm>
            <a:off x="17833804" y="545454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9" name="object 29"/>
          <p:cNvSpPr/>
          <p:nvPr/>
        </p:nvSpPr>
        <p:spPr>
          <a:xfrm>
            <a:off x="17833804" y="5765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0" name="object 30"/>
          <p:cNvSpPr/>
          <p:nvPr/>
        </p:nvSpPr>
        <p:spPr>
          <a:xfrm>
            <a:off x="17833804" y="6076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1" name="object 31"/>
          <p:cNvSpPr/>
          <p:nvPr/>
        </p:nvSpPr>
        <p:spPr>
          <a:xfrm>
            <a:off x="17833804" y="6387524"/>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2" name="object 32"/>
          <p:cNvSpPr/>
          <p:nvPr/>
        </p:nvSpPr>
        <p:spPr>
          <a:xfrm>
            <a:off x="17833804" y="6698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3" name="object 33"/>
          <p:cNvSpPr/>
          <p:nvPr/>
        </p:nvSpPr>
        <p:spPr>
          <a:xfrm>
            <a:off x="17833804" y="7009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4" name="object 34"/>
          <p:cNvSpPr/>
          <p:nvPr/>
        </p:nvSpPr>
        <p:spPr>
          <a:xfrm>
            <a:off x="18144701" y="514355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5" name="object 35"/>
          <p:cNvSpPr/>
          <p:nvPr/>
        </p:nvSpPr>
        <p:spPr>
          <a:xfrm>
            <a:off x="18144701" y="545454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6" name="object 36"/>
          <p:cNvSpPr/>
          <p:nvPr/>
        </p:nvSpPr>
        <p:spPr>
          <a:xfrm>
            <a:off x="18144701" y="5765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7" name="object 37"/>
          <p:cNvSpPr/>
          <p:nvPr/>
        </p:nvSpPr>
        <p:spPr>
          <a:xfrm>
            <a:off x="18144701" y="6076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8" name="object 38"/>
          <p:cNvSpPr/>
          <p:nvPr/>
        </p:nvSpPr>
        <p:spPr>
          <a:xfrm>
            <a:off x="18144701" y="6387524"/>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9" name="object 39"/>
          <p:cNvSpPr/>
          <p:nvPr/>
        </p:nvSpPr>
        <p:spPr>
          <a:xfrm>
            <a:off x="18144701" y="6698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0" name="object 40"/>
          <p:cNvSpPr/>
          <p:nvPr/>
        </p:nvSpPr>
        <p:spPr>
          <a:xfrm>
            <a:off x="18144701" y="7009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1" name="object 41"/>
          <p:cNvSpPr/>
          <p:nvPr/>
        </p:nvSpPr>
        <p:spPr>
          <a:xfrm>
            <a:off x="44080" y="514355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2" name="object 42"/>
          <p:cNvSpPr/>
          <p:nvPr/>
        </p:nvSpPr>
        <p:spPr>
          <a:xfrm>
            <a:off x="44080" y="545454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3" name="object 43"/>
          <p:cNvSpPr/>
          <p:nvPr/>
        </p:nvSpPr>
        <p:spPr>
          <a:xfrm>
            <a:off x="44080" y="5765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4" name="object 44"/>
          <p:cNvSpPr/>
          <p:nvPr/>
        </p:nvSpPr>
        <p:spPr>
          <a:xfrm>
            <a:off x="44080" y="6076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5" name="object 45"/>
          <p:cNvSpPr/>
          <p:nvPr/>
        </p:nvSpPr>
        <p:spPr>
          <a:xfrm>
            <a:off x="44080" y="6387524"/>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6" name="object 46"/>
          <p:cNvSpPr/>
          <p:nvPr/>
        </p:nvSpPr>
        <p:spPr>
          <a:xfrm>
            <a:off x="44080" y="6698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7" name="object 47"/>
          <p:cNvSpPr/>
          <p:nvPr/>
        </p:nvSpPr>
        <p:spPr>
          <a:xfrm>
            <a:off x="44080" y="7009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8" name="object 48"/>
          <p:cNvSpPr/>
          <p:nvPr/>
        </p:nvSpPr>
        <p:spPr>
          <a:xfrm>
            <a:off x="354967" y="514355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9" name="object 49"/>
          <p:cNvSpPr/>
          <p:nvPr/>
        </p:nvSpPr>
        <p:spPr>
          <a:xfrm>
            <a:off x="354967" y="5454546"/>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0" name="object 50"/>
          <p:cNvSpPr/>
          <p:nvPr/>
        </p:nvSpPr>
        <p:spPr>
          <a:xfrm>
            <a:off x="354967" y="5765535"/>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1" name="object 51"/>
          <p:cNvSpPr/>
          <p:nvPr/>
        </p:nvSpPr>
        <p:spPr>
          <a:xfrm>
            <a:off x="354967" y="6076535"/>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2" name="object 52"/>
          <p:cNvSpPr/>
          <p:nvPr/>
        </p:nvSpPr>
        <p:spPr>
          <a:xfrm>
            <a:off x="354967" y="6387524"/>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3" name="object 53"/>
          <p:cNvSpPr/>
          <p:nvPr/>
        </p:nvSpPr>
        <p:spPr>
          <a:xfrm>
            <a:off x="354967" y="6698513"/>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4" name="object 54"/>
          <p:cNvSpPr/>
          <p:nvPr/>
        </p:nvSpPr>
        <p:spPr>
          <a:xfrm>
            <a:off x="354967" y="7009513"/>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5" name="object 55"/>
          <p:cNvSpPr/>
          <p:nvPr/>
        </p:nvSpPr>
        <p:spPr>
          <a:xfrm>
            <a:off x="665865" y="514355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6" name="object 56"/>
          <p:cNvSpPr/>
          <p:nvPr/>
        </p:nvSpPr>
        <p:spPr>
          <a:xfrm>
            <a:off x="665865" y="5454546"/>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7" name="object 57"/>
          <p:cNvSpPr/>
          <p:nvPr/>
        </p:nvSpPr>
        <p:spPr>
          <a:xfrm>
            <a:off x="665865" y="5765535"/>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8" name="object 58"/>
          <p:cNvSpPr/>
          <p:nvPr/>
        </p:nvSpPr>
        <p:spPr>
          <a:xfrm>
            <a:off x="665865" y="6076535"/>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59" name="object 59"/>
          <p:cNvSpPr/>
          <p:nvPr/>
        </p:nvSpPr>
        <p:spPr>
          <a:xfrm>
            <a:off x="665865" y="6387524"/>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0" name="object 60"/>
          <p:cNvSpPr/>
          <p:nvPr/>
        </p:nvSpPr>
        <p:spPr>
          <a:xfrm>
            <a:off x="665865" y="6698513"/>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1" name="object 61"/>
          <p:cNvSpPr/>
          <p:nvPr/>
        </p:nvSpPr>
        <p:spPr>
          <a:xfrm>
            <a:off x="665865" y="7009513"/>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2" name="object 62"/>
          <p:cNvSpPr/>
          <p:nvPr/>
        </p:nvSpPr>
        <p:spPr>
          <a:xfrm>
            <a:off x="976763" y="514355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3" name="object 63"/>
          <p:cNvSpPr/>
          <p:nvPr/>
        </p:nvSpPr>
        <p:spPr>
          <a:xfrm>
            <a:off x="976763" y="545454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4" name="object 64"/>
          <p:cNvSpPr/>
          <p:nvPr/>
        </p:nvSpPr>
        <p:spPr>
          <a:xfrm>
            <a:off x="976763" y="5765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5" name="object 65"/>
          <p:cNvSpPr/>
          <p:nvPr/>
        </p:nvSpPr>
        <p:spPr>
          <a:xfrm>
            <a:off x="976763" y="6076535"/>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6" name="object 66"/>
          <p:cNvSpPr/>
          <p:nvPr/>
        </p:nvSpPr>
        <p:spPr>
          <a:xfrm>
            <a:off x="976763" y="6387524"/>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7" name="object 67"/>
          <p:cNvSpPr/>
          <p:nvPr/>
        </p:nvSpPr>
        <p:spPr>
          <a:xfrm>
            <a:off x="976763" y="6698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68" name="object 68"/>
          <p:cNvSpPr/>
          <p:nvPr/>
        </p:nvSpPr>
        <p:spPr>
          <a:xfrm>
            <a:off x="976763" y="7009513"/>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pic>
        <p:nvPicPr>
          <p:cNvPr id="69" name="object 69"/>
          <p:cNvPicPr/>
          <p:nvPr/>
        </p:nvPicPr>
        <p:blipFill>
          <a:blip r:embed="rId4" cstate="print"/>
          <a:stretch>
            <a:fillRect/>
          </a:stretch>
        </p:blipFill>
        <p:spPr>
          <a:xfrm>
            <a:off x="7803763" y="9007296"/>
            <a:ext cx="2781299" cy="1066799"/>
          </a:xfrm>
          <a:prstGeom prst="rect">
            <a:avLst/>
          </a:prstGeom>
        </p:spPr>
      </p:pic>
      <p:sp>
        <p:nvSpPr>
          <p:cNvPr id="70" name="object 70"/>
          <p:cNvSpPr txBox="1">
            <a:spLocks noGrp="1"/>
          </p:cNvSpPr>
          <p:nvPr>
            <p:ph type="title"/>
          </p:nvPr>
        </p:nvSpPr>
        <p:spPr>
          <a:xfrm>
            <a:off x="7521186" y="575280"/>
            <a:ext cx="3241040" cy="756920"/>
          </a:xfrm>
          <a:prstGeom prst="rect">
            <a:avLst/>
          </a:prstGeom>
        </p:spPr>
        <p:txBody>
          <a:bodyPr vert="horz" wrap="square" lIns="0" tIns="12700" rIns="0" bIns="0" rtlCol="0">
            <a:spAutoFit/>
          </a:bodyPr>
          <a:lstStyle/>
          <a:p>
            <a:pPr marL="12700">
              <a:lnSpc>
                <a:spcPct val="100000"/>
              </a:lnSpc>
              <a:spcBef>
                <a:spcPts val="100"/>
              </a:spcBef>
            </a:pPr>
            <a:r>
              <a:rPr sz="4800" spc="395" dirty="0">
                <a:latin typeface="Trebuchet MS"/>
                <a:cs typeface="Trebuchet MS"/>
              </a:rPr>
              <a:t>O</a:t>
            </a:r>
            <a:r>
              <a:rPr sz="4800" spc="305" dirty="0">
                <a:latin typeface="Trebuchet MS"/>
                <a:cs typeface="Trebuchet MS"/>
              </a:rPr>
              <a:t>B</a:t>
            </a:r>
            <a:r>
              <a:rPr sz="4800" spc="80" dirty="0">
                <a:latin typeface="Trebuchet MS"/>
                <a:cs typeface="Trebuchet MS"/>
              </a:rPr>
              <a:t>I</a:t>
            </a:r>
            <a:r>
              <a:rPr sz="4800" spc="-135" dirty="0">
                <a:latin typeface="Trebuchet MS"/>
                <a:cs typeface="Trebuchet MS"/>
              </a:rPr>
              <a:t>E</a:t>
            </a:r>
            <a:r>
              <a:rPr sz="4800" spc="-100" dirty="0">
                <a:latin typeface="Trebuchet MS"/>
                <a:cs typeface="Trebuchet MS"/>
              </a:rPr>
              <a:t>TT</a:t>
            </a:r>
            <a:r>
              <a:rPr sz="4800" spc="80" dirty="0">
                <a:latin typeface="Trebuchet MS"/>
                <a:cs typeface="Trebuchet MS"/>
              </a:rPr>
              <a:t>I</a:t>
            </a:r>
            <a:r>
              <a:rPr sz="4800" spc="520" dirty="0">
                <a:latin typeface="Trebuchet MS"/>
                <a:cs typeface="Trebuchet MS"/>
              </a:rPr>
              <a:t>V</a:t>
            </a:r>
            <a:r>
              <a:rPr sz="4800" spc="395" dirty="0">
                <a:latin typeface="Trebuchet MS"/>
                <a:cs typeface="Trebuchet MS"/>
              </a:rPr>
              <a:t>O</a:t>
            </a:r>
            <a:endParaRPr sz="4800">
              <a:latin typeface="Trebuchet MS"/>
              <a:cs typeface="Trebuchet MS"/>
            </a:endParaRPr>
          </a:p>
        </p:txBody>
      </p:sp>
      <p:pic>
        <p:nvPicPr>
          <p:cNvPr id="71" name="object 71"/>
          <p:cNvPicPr/>
          <p:nvPr/>
        </p:nvPicPr>
        <p:blipFill>
          <a:blip r:embed="rId5" cstate="print"/>
          <a:stretch>
            <a:fillRect/>
          </a:stretch>
        </p:blipFill>
        <p:spPr>
          <a:xfrm>
            <a:off x="3175074" y="5490042"/>
            <a:ext cx="123825" cy="123825"/>
          </a:xfrm>
          <a:prstGeom prst="rect">
            <a:avLst/>
          </a:prstGeom>
        </p:spPr>
      </p:pic>
      <p:pic>
        <p:nvPicPr>
          <p:cNvPr id="72" name="object 72"/>
          <p:cNvPicPr/>
          <p:nvPr/>
        </p:nvPicPr>
        <p:blipFill>
          <a:blip r:embed="rId5" cstate="print"/>
          <a:stretch>
            <a:fillRect/>
          </a:stretch>
        </p:blipFill>
        <p:spPr>
          <a:xfrm>
            <a:off x="3175074" y="5985342"/>
            <a:ext cx="123825" cy="123825"/>
          </a:xfrm>
          <a:prstGeom prst="rect">
            <a:avLst/>
          </a:prstGeom>
        </p:spPr>
      </p:pic>
      <p:pic>
        <p:nvPicPr>
          <p:cNvPr id="73" name="object 73"/>
          <p:cNvPicPr/>
          <p:nvPr/>
        </p:nvPicPr>
        <p:blipFill>
          <a:blip r:embed="rId6" cstate="print"/>
          <a:stretch>
            <a:fillRect/>
          </a:stretch>
        </p:blipFill>
        <p:spPr>
          <a:xfrm>
            <a:off x="3175074" y="6975942"/>
            <a:ext cx="123825" cy="123825"/>
          </a:xfrm>
          <a:prstGeom prst="rect">
            <a:avLst/>
          </a:prstGeom>
        </p:spPr>
      </p:pic>
      <p:pic>
        <p:nvPicPr>
          <p:cNvPr id="74" name="object 74"/>
          <p:cNvPicPr/>
          <p:nvPr/>
        </p:nvPicPr>
        <p:blipFill>
          <a:blip r:embed="rId5" cstate="print"/>
          <a:stretch>
            <a:fillRect/>
          </a:stretch>
        </p:blipFill>
        <p:spPr>
          <a:xfrm>
            <a:off x="3175074" y="7966542"/>
            <a:ext cx="123825" cy="123825"/>
          </a:xfrm>
          <a:prstGeom prst="rect">
            <a:avLst/>
          </a:prstGeom>
        </p:spPr>
      </p:pic>
      <p:sp>
        <p:nvSpPr>
          <p:cNvPr id="75" name="object 75"/>
          <p:cNvSpPr txBox="1"/>
          <p:nvPr/>
        </p:nvSpPr>
        <p:spPr>
          <a:xfrm>
            <a:off x="2715985" y="3252931"/>
            <a:ext cx="12806664" cy="5493620"/>
          </a:xfrm>
          <a:prstGeom prst="rect">
            <a:avLst/>
          </a:prstGeom>
        </p:spPr>
        <p:txBody>
          <a:bodyPr vert="horz" wrap="square" lIns="0" tIns="12700" rIns="0" bIns="0" rtlCol="0">
            <a:spAutoFit/>
          </a:bodyPr>
          <a:lstStyle/>
          <a:p>
            <a:pPr marL="12700" marR="5080" algn="just">
              <a:lnSpc>
                <a:spcPct val="116100"/>
              </a:lnSpc>
              <a:spcBef>
                <a:spcPts val="100"/>
              </a:spcBef>
            </a:pPr>
            <a:r>
              <a:rPr sz="2800" spc="-30" dirty="0" err="1">
                <a:latin typeface="Lucida Sans Unicode"/>
                <a:cs typeface="Lucida Sans Unicode"/>
              </a:rPr>
              <a:t>L’obiettivo</a:t>
            </a:r>
            <a:r>
              <a:rPr sz="2800" spc="-25" dirty="0">
                <a:latin typeface="Lucida Sans Unicode"/>
                <a:cs typeface="Lucida Sans Unicode"/>
              </a:rPr>
              <a:t> </a:t>
            </a:r>
            <a:r>
              <a:rPr sz="2800" dirty="0">
                <a:latin typeface="Lucida Sans Unicode"/>
                <a:cs typeface="Lucida Sans Unicode"/>
              </a:rPr>
              <a:t>d</a:t>
            </a:r>
            <a:r>
              <a:rPr lang="it-IT" sz="2800" dirty="0" err="1">
                <a:latin typeface="Lucida Sans Unicode"/>
                <a:cs typeface="Lucida Sans Unicode"/>
              </a:rPr>
              <a:t>el</a:t>
            </a:r>
            <a:r>
              <a:rPr lang="it-IT" sz="2800" dirty="0">
                <a:latin typeface="Lucida Sans Unicode"/>
                <a:cs typeface="Lucida Sans Unicode"/>
              </a:rPr>
              <a:t> progetto </a:t>
            </a:r>
            <a:r>
              <a:rPr sz="2800" spc="10" dirty="0">
                <a:latin typeface="Lucida Sans Unicode"/>
                <a:cs typeface="Lucida Sans Unicode"/>
              </a:rPr>
              <a:t>CURA </a:t>
            </a:r>
            <a:r>
              <a:rPr sz="2800" spc="175" dirty="0">
                <a:latin typeface="Lucida Sans Unicode"/>
                <a:cs typeface="Lucida Sans Unicode"/>
              </a:rPr>
              <a:t>è </a:t>
            </a:r>
            <a:r>
              <a:rPr sz="2800" spc="25" dirty="0">
                <a:latin typeface="Lucida Sans Unicode"/>
                <a:cs typeface="Lucida Sans Unicode"/>
              </a:rPr>
              <a:t>quello </a:t>
            </a:r>
            <a:r>
              <a:rPr sz="2800" dirty="0">
                <a:latin typeface="Lucida Sans Unicode"/>
                <a:cs typeface="Lucida Sans Unicode"/>
              </a:rPr>
              <a:t>di </a:t>
            </a:r>
            <a:r>
              <a:rPr sz="2800" spc="40" dirty="0">
                <a:latin typeface="Lucida Sans Unicode"/>
                <a:cs typeface="Lucida Sans Unicode"/>
              </a:rPr>
              <a:t>migliorare </a:t>
            </a:r>
            <a:r>
              <a:rPr sz="2800" spc="110" dirty="0">
                <a:latin typeface="Lucida Sans Unicode"/>
                <a:cs typeface="Lucida Sans Unicode"/>
              </a:rPr>
              <a:t>la </a:t>
            </a:r>
            <a:r>
              <a:rPr sz="2800" spc="80" dirty="0">
                <a:latin typeface="Lucida Sans Unicode"/>
                <a:cs typeface="Lucida Sans Unicode"/>
              </a:rPr>
              <a:t>qualità </a:t>
            </a:r>
            <a:r>
              <a:rPr sz="2800" spc="15" dirty="0">
                <a:latin typeface="Lucida Sans Unicode"/>
                <a:cs typeface="Lucida Sans Unicode"/>
              </a:rPr>
              <a:t>dell’assistenza </a:t>
            </a:r>
            <a:r>
              <a:rPr sz="2800" spc="20" dirty="0">
                <a:latin typeface="Lucida Sans Unicode"/>
                <a:cs typeface="Lucida Sans Unicode"/>
              </a:rPr>
              <a:t> </a:t>
            </a:r>
            <a:r>
              <a:rPr sz="2800" spc="55" dirty="0">
                <a:latin typeface="Lucida Sans Unicode"/>
                <a:cs typeface="Lucida Sans Unicode"/>
              </a:rPr>
              <a:t>domiciliare </a:t>
            </a:r>
            <a:r>
              <a:rPr sz="2800" spc="65" dirty="0">
                <a:latin typeface="Lucida Sans Unicode"/>
                <a:cs typeface="Lucida Sans Unicode"/>
              </a:rPr>
              <a:t>alle </a:t>
            </a:r>
            <a:r>
              <a:rPr sz="2800" spc="70" dirty="0">
                <a:latin typeface="Lucida Sans Unicode"/>
                <a:cs typeface="Lucida Sans Unicode"/>
              </a:rPr>
              <a:t>persone anziane </a:t>
            </a:r>
            <a:r>
              <a:rPr sz="2800" spc="65" dirty="0">
                <a:latin typeface="Lucida Sans Unicode"/>
                <a:cs typeface="Lucida Sans Unicode"/>
              </a:rPr>
              <a:t>integrando </a:t>
            </a:r>
            <a:r>
              <a:rPr sz="2800" spc="25" dirty="0">
                <a:latin typeface="Lucida Sans Unicode"/>
                <a:cs typeface="Lucida Sans Unicode"/>
              </a:rPr>
              <a:t>le </a:t>
            </a:r>
            <a:r>
              <a:rPr sz="2800" spc="90" dirty="0">
                <a:latin typeface="Lucida Sans Unicode"/>
                <a:cs typeface="Lucida Sans Unicode"/>
              </a:rPr>
              <a:t>competenze </a:t>
            </a:r>
            <a:r>
              <a:rPr sz="2800" spc="45" dirty="0">
                <a:latin typeface="Lucida Sans Unicode"/>
                <a:cs typeface="Lucida Sans Unicode"/>
              </a:rPr>
              <a:t>sociali </a:t>
            </a:r>
            <a:r>
              <a:rPr sz="2800" spc="175" dirty="0">
                <a:latin typeface="Lucida Sans Unicode"/>
                <a:cs typeface="Lucida Sans Unicode"/>
              </a:rPr>
              <a:t>e </a:t>
            </a:r>
            <a:r>
              <a:rPr sz="2800" spc="180" dirty="0">
                <a:latin typeface="Lucida Sans Unicode"/>
                <a:cs typeface="Lucida Sans Unicode"/>
              </a:rPr>
              <a:t> </a:t>
            </a:r>
            <a:r>
              <a:rPr sz="2800" spc="10" dirty="0">
                <a:latin typeface="Lucida Sans Unicode"/>
                <a:cs typeface="Lucida Sans Unicode"/>
              </a:rPr>
              <a:t>assistenziali</a:t>
            </a:r>
            <a:r>
              <a:rPr sz="2800" dirty="0">
                <a:latin typeface="Lucida Sans Unicode"/>
                <a:cs typeface="Lucida Sans Unicode"/>
              </a:rPr>
              <a:t> </a:t>
            </a:r>
            <a:r>
              <a:rPr sz="2800" spc="125" dirty="0">
                <a:latin typeface="Lucida Sans Unicode"/>
                <a:cs typeface="Lucida Sans Unicode"/>
              </a:rPr>
              <a:t>con</a:t>
            </a:r>
            <a:r>
              <a:rPr sz="2800" spc="5" dirty="0">
                <a:latin typeface="Lucida Sans Unicode"/>
                <a:cs typeface="Lucida Sans Unicode"/>
              </a:rPr>
              <a:t> </a:t>
            </a:r>
            <a:r>
              <a:rPr sz="2800" spc="15" dirty="0">
                <a:latin typeface="Lucida Sans Unicode"/>
                <a:cs typeface="Lucida Sans Unicode"/>
              </a:rPr>
              <a:t>supporti</a:t>
            </a:r>
            <a:r>
              <a:rPr sz="2800" dirty="0">
                <a:latin typeface="Lucida Sans Unicode"/>
                <a:cs typeface="Lucida Sans Unicode"/>
              </a:rPr>
              <a:t> </a:t>
            </a:r>
            <a:r>
              <a:rPr sz="2800" spc="55" dirty="0">
                <a:latin typeface="Lucida Sans Unicode"/>
                <a:cs typeface="Lucida Sans Unicode"/>
              </a:rPr>
              <a:t>tecnologici</a:t>
            </a:r>
            <a:r>
              <a:rPr sz="2800" spc="5" dirty="0">
                <a:latin typeface="Lucida Sans Unicode"/>
                <a:cs typeface="Lucida Sans Unicode"/>
              </a:rPr>
              <a:t> </a:t>
            </a:r>
            <a:r>
              <a:rPr sz="2800" dirty="0">
                <a:latin typeface="Lucida Sans Unicode"/>
                <a:cs typeface="Lucida Sans Unicode"/>
              </a:rPr>
              <a:t>di </a:t>
            </a:r>
            <a:r>
              <a:rPr sz="2800" spc="20" dirty="0">
                <a:latin typeface="Lucida Sans Unicode"/>
                <a:cs typeface="Lucida Sans Unicode"/>
              </a:rPr>
              <a:t>presidio</a:t>
            </a:r>
            <a:r>
              <a:rPr sz="2800" spc="5" dirty="0">
                <a:latin typeface="Lucida Sans Unicode"/>
                <a:cs typeface="Lucida Sans Unicode"/>
              </a:rPr>
              <a:t> </a:t>
            </a:r>
            <a:r>
              <a:rPr sz="2800" spc="55" dirty="0">
                <a:latin typeface="Lucida Sans Unicode"/>
                <a:cs typeface="Lucida Sans Unicode"/>
              </a:rPr>
              <a:t>dei</a:t>
            </a:r>
            <a:r>
              <a:rPr sz="2800" dirty="0">
                <a:latin typeface="Lucida Sans Unicode"/>
                <a:cs typeface="Lucida Sans Unicode"/>
              </a:rPr>
              <a:t> </a:t>
            </a:r>
            <a:r>
              <a:rPr sz="2800" spc="10" dirty="0">
                <a:latin typeface="Lucida Sans Unicode"/>
                <a:cs typeface="Lucida Sans Unicode"/>
              </a:rPr>
              <a:t>luoghi</a:t>
            </a:r>
            <a:r>
              <a:rPr sz="2800" spc="5" dirty="0">
                <a:latin typeface="Lucida Sans Unicode"/>
                <a:cs typeface="Lucida Sans Unicode"/>
              </a:rPr>
              <a:t> </a:t>
            </a:r>
            <a:r>
              <a:rPr sz="2800" spc="70" dirty="0">
                <a:latin typeface="Lucida Sans Unicode"/>
                <a:cs typeface="Lucida Sans Unicode"/>
              </a:rPr>
              <a:t>domestici</a:t>
            </a:r>
            <a:r>
              <a:rPr sz="2800" dirty="0">
                <a:latin typeface="Lucida Sans Unicode"/>
                <a:cs typeface="Lucida Sans Unicode"/>
              </a:rPr>
              <a:t> </a:t>
            </a:r>
            <a:r>
              <a:rPr sz="2800" spc="175" dirty="0">
                <a:latin typeface="Lucida Sans Unicode"/>
                <a:cs typeface="Lucida Sans Unicode"/>
              </a:rPr>
              <a:t>e </a:t>
            </a:r>
            <a:r>
              <a:rPr sz="2800" spc="-875" dirty="0">
                <a:latin typeface="Lucida Sans Unicode"/>
                <a:cs typeface="Lucida Sans Unicode"/>
              </a:rPr>
              <a:t> </a:t>
            </a:r>
            <a:r>
              <a:rPr sz="2800" spc="80" dirty="0">
                <a:latin typeface="Lucida Sans Unicode"/>
                <a:cs typeface="Lucida Sans Unicode"/>
              </a:rPr>
              <a:t>della</a:t>
            </a:r>
            <a:r>
              <a:rPr sz="2800" spc="-145" dirty="0">
                <a:latin typeface="Lucida Sans Unicode"/>
                <a:cs typeface="Lucida Sans Unicode"/>
              </a:rPr>
              <a:t> </a:t>
            </a:r>
            <a:r>
              <a:rPr sz="2800" spc="75" dirty="0">
                <a:latin typeface="Lucida Sans Unicode"/>
                <a:cs typeface="Lucida Sans Unicode"/>
              </a:rPr>
              <a:t>vita</a:t>
            </a:r>
            <a:r>
              <a:rPr sz="2800" spc="-140" dirty="0">
                <a:latin typeface="Lucida Sans Unicode"/>
                <a:cs typeface="Lucida Sans Unicode"/>
              </a:rPr>
              <a:t> </a:t>
            </a:r>
            <a:r>
              <a:rPr sz="2800" spc="80" dirty="0">
                <a:latin typeface="Lucida Sans Unicode"/>
                <a:cs typeface="Lucida Sans Unicode"/>
              </a:rPr>
              <a:t>quotidiana</a:t>
            </a:r>
            <a:r>
              <a:rPr sz="2800" spc="-140" dirty="0">
                <a:latin typeface="Lucida Sans Unicode"/>
                <a:cs typeface="Lucida Sans Unicode"/>
              </a:rPr>
              <a:t> </a:t>
            </a:r>
            <a:r>
              <a:rPr sz="2800" spc="75" dirty="0">
                <a:latin typeface="Lucida Sans Unicode"/>
                <a:cs typeface="Lucida Sans Unicode"/>
              </a:rPr>
              <a:t>garantendo:</a:t>
            </a:r>
            <a:endParaRPr sz="2800" dirty="0">
              <a:latin typeface="Lucida Sans Unicode"/>
              <a:cs typeface="Lucida Sans Unicode"/>
            </a:endParaRPr>
          </a:p>
          <a:p>
            <a:pPr marL="616585" marR="11430">
              <a:lnSpc>
                <a:spcPct val="116100"/>
              </a:lnSpc>
              <a:tabLst>
                <a:tab pos="3322320" algn="l"/>
                <a:tab pos="5007610" algn="l"/>
                <a:tab pos="6941820" algn="l"/>
                <a:tab pos="8789035" algn="l"/>
                <a:tab pos="9280525" algn="l"/>
                <a:tab pos="11779250" algn="l"/>
              </a:tabLst>
            </a:pPr>
            <a:r>
              <a:rPr sz="2800" spc="105" dirty="0">
                <a:latin typeface="Lucida Sans Unicode"/>
                <a:cs typeface="Lucida Sans Unicode"/>
              </a:rPr>
              <a:t>permanenza </a:t>
            </a:r>
            <a:r>
              <a:rPr sz="2800" spc="110" dirty="0">
                <a:latin typeface="Lucida Sans Unicode"/>
                <a:cs typeface="Lucida Sans Unicode"/>
              </a:rPr>
              <a:t>al </a:t>
            </a:r>
            <a:r>
              <a:rPr sz="2800" spc="30" dirty="0">
                <a:latin typeface="Lucida Sans Unicode"/>
                <a:cs typeface="Lucida Sans Unicode"/>
              </a:rPr>
              <a:t>domicilio </a:t>
            </a:r>
            <a:r>
              <a:rPr sz="2800" spc="45" dirty="0">
                <a:latin typeface="Lucida Sans Unicode"/>
                <a:cs typeface="Lucida Sans Unicode"/>
              </a:rPr>
              <a:t>delle </a:t>
            </a:r>
            <a:r>
              <a:rPr sz="2800" spc="70" dirty="0">
                <a:latin typeface="Lucida Sans Unicode"/>
                <a:cs typeface="Lucida Sans Unicode"/>
              </a:rPr>
              <a:t>persone anziane </a:t>
            </a:r>
            <a:r>
              <a:rPr sz="2800" spc="-35" dirty="0">
                <a:latin typeface="Lucida Sans Unicode"/>
                <a:cs typeface="Lucida Sans Unicode"/>
              </a:rPr>
              <a:t>in </a:t>
            </a:r>
            <a:r>
              <a:rPr sz="2800" spc="-20" dirty="0">
                <a:latin typeface="Lucida Sans Unicode"/>
                <a:cs typeface="Lucida Sans Unicode"/>
              </a:rPr>
              <a:t>sicurezza; </a:t>
            </a:r>
            <a:r>
              <a:rPr sz="2800" spc="-15" dirty="0">
                <a:latin typeface="Lucida Sans Unicode"/>
                <a:cs typeface="Lucida Sans Unicode"/>
              </a:rPr>
              <a:t> </a:t>
            </a:r>
            <a:r>
              <a:rPr sz="2800" spc="260" dirty="0">
                <a:latin typeface="Lucida Sans Unicode"/>
                <a:cs typeface="Lucida Sans Unicode"/>
              </a:rPr>
              <a:t>m</a:t>
            </a:r>
            <a:r>
              <a:rPr sz="2800" spc="65" dirty="0">
                <a:latin typeface="Lucida Sans Unicode"/>
                <a:cs typeface="Lucida Sans Unicode"/>
              </a:rPr>
              <a:t>o</a:t>
            </a:r>
            <a:r>
              <a:rPr sz="2800" spc="45" dirty="0">
                <a:latin typeface="Lucida Sans Unicode"/>
                <a:cs typeface="Lucida Sans Unicode"/>
              </a:rPr>
              <a:t>n</a:t>
            </a:r>
            <a:r>
              <a:rPr sz="2800" spc="-125" dirty="0">
                <a:latin typeface="Lucida Sans Unicode"/>
                <a:cs typeface="Lucida Sans Unicode"/>
              </a:rPr>
              <a:t>i</a:t>
            </a:r>
            <a:r>
              <a:rPr sz="2800" spc="-30" dirty="0">
                <a:latin typeface="Lucida Sans Unicode"/>
                <a:cs typeface="Lucida Sans Unicode"/>
              </a:rPr>
              <a:t>t</a:t>
            </a:r>
            <a:r>
              <a:rPr sz="2800" spc="65" dirty="0">
                <a:latin typeface="Lucida Sans Unicode"/>
                <a:cs typeface="Lucida Sans Unicode"/>
              </a:rPr>
              <a:t>o</a:t>
            </a:r>
            <a:r>
              <a:rPr sz="2800" spc="-110" dirty="0">
                <a:latin typeface="Lucida Sans Unicode"/>
                <a:cs typeface="Lucida Sans Unicode"/>
              </a:rPr>
              <a:t>r</a:t>
            </a:r>
            <a:r>
              <a:rPr sz="2800" spc="340" dirty="0">
                <a:latin typeface="Lucida Sans Unicode"/>
                <a:cs typeface="Lucida Sans Unicode"/>
              </a:rPr>
              <a:t>a</a:t>
            </a:r>
            <a:r>
              <a:rPr sz="2800" spc="140" dirty="0">
                <a:latin typeface="Lucida Sans Unicode"/>
                <a:cs typeface="Lucida Sans Unicode"/>
              </a:rPr>
              <a:t>gg</a:t>
            </a:r>
            <a:r>
              <a:rPr sz="2800" spc="-125" dirty="0">
                <a:latin typeface="Lucida Sans Unicode"/>
                <a:cs typeface="Lucida Sans Unicode"/>
              </a:rPr>
              <a:t>i</a:t>
            </a:r>
            <a:r>
              <a:rPr sz="2800" spc="70" dirty="0">
                <a:latin typeface="Lucida Sans Unicode"/>
                <a:cs typeface="Lucida Sans Unicode"/>
              </a:rPr>
              <a:t>o</a:t>
            </a:r>
            <a:r>
              <a:rPr sz="2800" dirty="0">
                <a:latin typeface="Lucida Sans Unicode"/>
                <a:cs typeface="Lucida Sans Unicode"/>
              </a:rPr>
              <a:t>	</a:t>
            </a:r>
            <a:r>
              <a:rPr sz="2800" spc="140" dirty="0">
                <a:latin typeface="Lucida Sans Unicode"/>
                <a:cs typeface="Lucida Sans Unicode"/>
              </a:rPr>
              <a:t>g</a:t>
            </a:r>
            <a:r>
              <a:rPr sz="2800" spc="-125" dirty="0">
                <a:latin typeface="Lucida Sans Unicode"/>
                <a:cs typeface="Lucida Sans Unicode"/>
              </a:rPr>
              <a:t>l</a:t>
            </a:r>
            <a:r>
              <a:rPr sz="2800" spc="65" dirty="0">
                <a:latin typeface="Lucida Sans Unicode"/>
                <a:cs typeface="Lucida Sans Unicode"/>
              </a:rPr>
              <a:t>o</a:t>
            </a:r>
            <a:r>
              <a:rPr sz="2800" spc="125" dirty="0">
                <a:latin typeface="Lucida Sans Unicode"/>
                <a:cs typeface="Lucida Sans Unicode"/>
              </a:rPr>
              <a:t>b</a:t>
            </a:r>
            <a:r>
              <a:rPr sz="2800" spc="340" dirty="0">
                <a:latin typeface="Lucida Sans Unicode"/>
                <a:cs typeface="Lucida Sans Unicode"/>
              </a:rPr>
              <a:t>a</a:t>
            </a:r>
            <a:r>
              <a:rPr sz="2800" spc="-125" dirty="0">
                <a:latin typeface="Lucida Sans Unicode"/>
                <a:cs typeface="Lucida Sans Unicode"/>
              </a:rPr>
              <a:t>l</a:t>
            </a:r>
            <a:r>
              <a:rPr sz="2800" spc="170" dirty="0">
                <a:latin typeface="Lucida Sans Unicode"/>
                <a:cs typeface="Lucida Sans Unicode"/>
              </a:rPr>
              <a:t>e</a:t>
            </a:r>
            <a:r>
              <a:rPr sz="2800" spc="-335" dirty="0">
                <a:latin typeface="Lucida Sans Unicode"/>
                <a:cs typeface="Lucida Sans Unicode"/>
              </a:rPr>
              <a:t>,</a:t>
            </a:r>
            <a:r>
              <a:rPr sz="2800" dirty="0">
                <a:latin typeface="Lucida Sans Unicode"/>
                <a:cs typeface="Lucida Sans Unicode"/>
              </a:rPr>
              <a:t>	</a:t>
            </a:r>
            <a:r>
              <a:rPr sz="2800" spc="-125" dirty="0">
                <a:latin typeface="Lucida Sans Unicode"/>
                <a:cs typeface="Lucida Sans Unicode"/>
              </a:rPr>
              <a:t>i</a:t>
            </a:r>
            <a:r>
              <a:rPr sz="2800" spc="45" dirty="0">
                <a:latin typeface="Lucida Sans Unicode"/>
                <a:cs typeface="Lucida Sans Unicode"/>
              </a:rPr>
              <a:t>n</a:t>
            </a:r>
            <a:r>
              <a:rPr sz="2800" spc="-30" dirty="0">
                <a:latin typeface="Lucida Sans Unicode"/>
                <a:cs typeface="Lucida Sans Unicode"/>
              </a:rPr>
              <a:t>t</a:t>
            </a:r>
            <a:r>
              <a:rPr sz="2800" spc="170" dirty="0">
                <a:latin typeface="Lucida Sans Unicode"/>
                <a:cs typeface="Lucida Sans Unicode"/>
              </a:rPr>
              <a:t>e</a:t>
            </a:r>
            <a:r>
              <a:rPr sz="2800" spc="45" dirty="0">
                <a:latin typeface="Lucida Sans Unicode"/>
                <a:cs typeface="Lucida Sans Unicode"/>
              </a:rPr>
              <a:t>n</a:t>
            </a:r>
            <a:r>
              <a:rPr sz="2800" spc="25" dirty="0">
                <a:latin typeface="Lucida Sans Unicode"/>
                <a:cs typeface="Lucida Sans Unicode"/>
              </a:rPr>
              <a:t>s</a:t>
            </a:r>
            <a:r>
              <a:rPr sz="2800" spc="-125" dirty="0">
                <a:latin typeface="Lucida Sans Unicode"/>
                <a:cs typeface="Lucida Sans Unicode"/>
              </a:rPr>
              <a:t>i</a:t>
            </a:r>
            <a:r>
              <a:rPr sz="2800" spc="114" dirty="0">
                <a:latin typeface="Lucida Sans Unicode"/>
                <a:cs typeface="Lucida Sans Unicode"/>
              </a:rPr>
              <a:t>v</a:t>
            </a:r>
            <a:r>
              <a:rPr sz="2800" spc="65" dirty="0">
                <a:latin typeface="Lucida Sans Unicode"/>
                <a:cs typeface="Lucida Sans Unicode"/>
              </a:rPr>
              <a:t>o</a:t>
            </a:r>
            <a:r>
              <a:rPr sz="2800" spc="-335" dirty="0">
                <a:latin typeface="Lucida Sans Unicode"/>
                <a:cs typeface="Lucida Sans Unicode"/>
              </a:rPr>
              <a:t>,</a:t>
            </a:r>
            <a:r>
              <a:rPr sz="2800" dirty="0">
                <a:latin typeface="Lucida Sans Unicode"/>
                <a:cs typeface="Lucida Sans Unicode"/>
              </a:rPr>
              <a:t>	</a:t>
            </a:r>
            <a:r>
              <a:rPr sz="2800" spc="260" dirty="0">
                <a:latin typeface="Lucida Sans Unicode"/>
                <a:cs typeface="Lucida Sans Unicode"/>
              </a:rPr>
              <a:t>c</a:t>
            </a:r>
            <a:r>
              <a:rPr sz="2800" spc="65" dirty="0">
                <a:latin typeface="Lucida Sans Unicode"/>
                <a:cs typeface="Lucida Sans Unicode"/>
              </a:rPr>
              <a:t>o</a:t>
            </a:r>
            <a:r>
              <a:rPr sz="2800" spc="25" dirty="0">
                <a:latin typeface="Lucida Sans Unicode"/>
                <a:cs typeface="Lucida Sans Unicode"/>
              </a:rPr>
              <a:t>s</a:t>
            </a:r>
            <a:r>
              <a:rPr sz="2800" spc="-30" dirty="0">
                <a:latin typeface="Lucida Sans Unicode"/>
                <a:cs typeface="Lucida Sans Unicode"/>
              </a:rPr>
              <a:t>t</a:t>
            </a:r>
            <a:r>
              <a:rPr sz="2800" spc="340" dirty="0">
                <a:latin typeface="Lucida Sans Unicode"/>
                <a:cs typeface="Lucida Sans Unicode"/>
              </a:rPr>
              <a:t>a</a:t>
            </a:r>
            <a:r>
              <a:rPr sz="2800" spc="45" dirty="0">
                <a:latin typeface="Lucida Sans Unicode"/>
                <a:cs typeface="Lucida Sans Unicode"/>
              </a:rPr>
              <a:t>n</a:t>
            </a:r>
            <a:r>
              <a:rPr sz="2800" spc="-30" dirty="0">
                <a:latin typeface="Lucida Sans Unicode"/>
                <a:cs typeface="Lucida Sans Unicode"/>
              </a:rPr>
              <a:t>t</a:t>
            </a:r>
            <a:r>
              <a:rPr sz="2800" spc="175" dirty="0">
                <a:latin typeface="Lucida Sans Unicode"/>
                <a:cs typeface="Lucida Sans Unicode"/>
              </a:rPr>
              <a:t>e</a:t>
            </a:r>
            <a:r>
              <a:rPr sz="2800" dirty="0">
                <a:latin typeface="Lucida Sans Unicode"/>
                <a:cs typeface="Lucida Sans Unicode"/>
              </a:rPr>
              <a:t>	</a:t>
            </a:r>
            <a:r>
              <a:rPr sz="2800" spc="175" dirty="0">
                <a:latin typeface="Lucida Sans Unicode"/>
                <a:cs typeface="Lucida Sans Unicode"/>
              </a:rPr>
              <a:t>e</a:t>
            </a:r>
            <a:r>
              <a:rPr sz="2800" dirty="0">
                <a:latin typeface="Lucida Sans Unicode"/>
                <a:cs typeface="Lucida Sans Unicode"/>
              </a:rPr>
              <a:t>	</a:t>
            </a:r>
            <a:r>
              <a:rPr sz="2800" spc="260" dirty="0">
                <a:latin typeface="Lucida Sans Unicode"/>
                <a:cs typeface="Lucida Sans Unicode"/>
              </a:rPr>
              <a:t>c</a:t>
            </a:r>
            <a:r>
              <a:rPr sz="2800" spc="65" dirty="0">
                <a:latin typeface="Lucida Sans Unicode"/>
                <a:cs typeface="Lucida Sans Unicode"/>
              </a:rPr>
              <a:t>o</a:t>
            </a:r>
            <a:r>
              <a:rPr sz="2800" spc="45" dirty="0">
                <a:latin typeface="Lucida Sans Unicode"/>
                <a:cs typeface="Lucida Sans Unicode"/>
              </a:rPr>
              <a:t>n</a:t>
            </a:r>
            <a:r>
              <a:rPr sz="2800" spc="-30" dirty="0">
                <a:latin typeface="Lucida Sans Unicode"/>
                <a:cs typeface="Lucida Sans Unicode"/>
              </a:rPr>
              <a:t>t</a:t>
            </a:r>
            <a:r>
              <a:rPr sz="2800" spc="-125" dirty="0">
                <a:latin typeface="Lucida Sans Unicode"/>
                <a:cs typeface="Lucida Sans Unicode"/>
              </a:rPr>
              <a:t>i</a:t>
            </a:r>
            <a:r>
              <a:rPr sz="2800" spc="45" dirty="0">
                <a:latin typeface="Lucida Sans Unicode"/>
                <a:cs typeface="Lucida Sans Unicode"/>
              </a:rPr>
              <a:t>nu</a:t>
            </a:r>
            <a:r>
              <a:rPr sz="2800" spc="340" dirty="0">
                <a:latin typeface="Lucida Sans Unicode"/>
                <a:cs typeface="Lucida Sans Unicode"/>
              </a:rPr>
              <a:t>a</a:t>
            </a:r>
            <a:r>
              <a:rPr sz="2800" spc="-30" dirty="0">
                <a:latin typeface="Lucida Sans Unicode"/>
                <a:cs typeface="Lucida Sans Unicode"/>
              </a:rPr>
              <a:t>t</a:t>
            </a:r>
            <a:r>
              <a:rPr sz="2800" spc="-125" dirty="0">
                <a:latin typeface="Lucida Sans Unicode"/>
                <a:cs typeface="Lucida Sans Unicode"/>
              </a:rPr>
              <a:t>i</a:t>
            </a:r>
            <a:r>
              <a:rPr sz="2800" spc="114" dirty="0">
                <a:latin typeface="Lucida Sans Unicode"/>
                <a:cs typeface="Lucida Sans Unicode"/>
              </a:rPr>
              <a:t>v</a:t>
            </a:r>
            <a:r>
              <a:rPr sz="2800" spc="70" dirty="0">
                <a:latin typeface="Lucida Sans Unicode"/>
                <a:cs typeface="Lucida Sans Unicode"/>
              </a:rPr>
              <a:t>o</a:t>
            </a:r>
            <a:r>
              <a:rPr sz="2800" dirty="0">
                <a:latin typeface="Lucida Sans Unicode"/>
                <a:cs typeface="Lucida Sans Unicode"/>
              </a:rPr>
              <a:t>	</a:t>
            </a:r>
            <a:r>
              <a:rPr sz="2800" spc="125" dirty="0">
                <a:latin typeface="Lucida Sans Unicode"/>
                <a:cs typeface="Lucida Sans Unicode"/>
              </a:rPr>
              <a:t>d</a:t>
            </a:r>
            <a:r>
              <a:rPr sz="2800" spc="170" dirty="0">
                <a:latin typeface="Lucida Sans Unicode"/>
                <a:cs typeface="Lucida Sans Unicode"/>
              </a:rPr>
              <a:t>e</a:t>
            </a:r>
            <a:r>
              <a:rPr sz="2800" spc="-125" dirty="0">
                <a:latin typeface="Lucida Sans Unicode"/>
                <a:cs typeface="Lucida Sans Unicode"/>
              </a:rPr>
              <a:t>ll</a:t>
            </a:r>
            <a:r>
              <a:rPr sz="2800" spc="125" dirty="0">
                <a:latin typeface="Lucida Sans Unicode"/>
                <a:cs typeface="Lucida Sans Unicode"/>
              </a:rPr>
              <a:t>e  </a:t>
            </a:r>
            <a:r>
              <a:rPr sz="2800" spc="-20" dirty="0">
                <a:latin typeface="Lucida Sans Unicode"/>
                <a:cs typeface="Lucida Sans Unicode"/>
              </a:rPr>
              <a:t>situazioni</a:t>
            </a:r>
            <a:r>
              <a:rPr sz="2800" spc="-145" dirty="0">
                <a:latin typeface="Lucida Sans Unicode"/>
                <a:cs typeface="Lucida Sans Unicode"/>
              </a:rPr>
              <a:t> </a:t>
            </a:r>
            <a:r>
              <a:rPr sz="2800" spc="-35" dirty="0">
                <a:latin typeface="Lucida Sans Unicode"/>
                <a:cs typeface="Lucida Sans Unicode"/>
              </a:rPr>
              <a:t>in</a:t>
            </a:r>
            <a:r>
              <a:rPr sz="2800" spc="-140" dirty="0">
                <a:latin typeface="Lucida Sans Unicode"/>
                <a:cs typeface="Lucida Sans Unicode"/>
              </a:rPr>
              <a:t> </a:t>
            </a:r>
            <a:r>
              <a:rPr sz="2800" spc="75" dirty="0">
                <a:latin typeface="Lucida Sans Unicode"/>
                <a:cs typeface="Lucida Sans Unicode"/>
              </a:rPr>
              <a:t>carico;</a:t>
            </a:r>
            <a:endParaRPr sz="2800" dirty="0">
              <a:latin typeface="Lucida Sans Unicode"/>
              <a:cs typeface="Lucida Sans Unicode"/>
            </a:endParaRPr>
          </a:p>
          <a:p>
            <a:pPr marL="616585" marR="6985">
              <a:lnSpc>
                <a:spcPct val="116100"/>
              </a:lnSpc>
              <a:tabLst>
                <a:tab pos="2372995" algn="l"/>
                <a:tab pos="5172710" algn="l"/>
                <a:tab pos="6965315" algn="l"/>
                <a:tab pos="7516495" algn="l"/>
                <a:tab pos="8639810" algn="l"/>
                <a:tab pos="9356725" algn="l"/>
                <a:tab pos="10288905" algn="l"/>
              </a:tabLst>
            </a:pPr>
            <a:r>
              <a:rPr sz="2800" spc="25" dirty="0">
                <a:latin typeface="Lucida Sans Unicode"/>
                <a:cs typeface="Lucida Sans Unicode"/>
              </a:rPr>
              <a:t>s</a:t>
            </a:r>
            <a:r>
              <a:rPr sz="2800" spc="65" dirty="0">
                <a:latin typeface="Lucida Sans Unicode"/>
                <a:cs typeface="Lucida Sans Unicode"/>
              </a:rPr>
              <a:t>o</a:t>
            </a:r>
            <a:r>
              <a:rPr sz="2800" spc="-125" dirty="0">
                <a:latin typeface="Lucida Sans Unicode"/>
                <a:cs typeface="Lucida Sans Unicode"/>
              </a:rPr>
              <a:t>l</a:t>
            </a:r>
            <a:r>
              <a:rPr sz="2800" spc="45" dirty="0">
                <a:latin typeface="Lucida Sans Unicode"/>
                <a:cs typeface="Lucida Sans Unicode"/>
              </a:rPr>
              <a:t>u</a:t>
            </a:r>
            <a:r>
              <a:rPr sz="2800" spc="-340" dirty="0">
                <a:latin typeface="Lucida Sans Unicode"/>
                <a:cs typeface="Lucida Sans Unicode"/>
              </a:rPr>
              <a:t>z</a:t>
            </a:r>
            <a:r>
              <a:rPr sz="2800" spc="-125" dirty="0">
                <a:latin typeface="Lucida Sans Unicode"/>
                <a:cs typeface="Lucida Sans Unicode"/>
              </a:rPr>
              <a:t>i</a:t>
            </a:r>
            <a:r>
              <a:rPr sz="2800" spc="65" dirty="0">
                <a:latin typeface="Lucida Sans Unicode"/>
                <a:cs typeface="Lucida Sans Unicode"/>
              </a:rPr>
              <a:t>o</a:t>
            </a:r>
            <a:r>
              <a:rPr sz="2800" spc="45" dirty="0">
                <a:latin typeface="Lucida Sans Unicode"/>
                <a:cs typeface="Lucida Sans Unicode"/>
              </a:rPr>
              <a:t>n</a:t>
            </a:r>
            <a:r>
              <a:rPr sz="2800" spc="-125" dirty="0">
                <a:latin typeface="Lucida Sans Unicode"/>
                <a:cs typeface="Lucida Sans Unicode"/>
              </a:rPr>
              <a:t>i</a:t>
            </a:r>
            <a:r>
              <a:rPr sz="2800" dirty="0">
                <a:latin typeface="Lucida Sans Unicode"/>
                <a:cs typeface="Lucida Sans Unicode"/>
              </a:rPr>
              <a:t>	</a:t>
            </a:r>
            <a:r>
              <a:rPr sz="2800" spc="125" dirty="0">
                <a:latin typeface="Lucida Sans Unicode"/>
                <a:cs typeface="Lucida Sans Unicode"/>
              </a:rPr>
              <a:t>p</a:t>
            </a:r>
            <a:r>
              <a:rPr sz="2800" spc="170" dirty="0">
                <a:latin typeface="Lucida Sans Unicode"/>
                <a:cs typeface="Lucida Sans Unicode"/>
              </a:rPr>
              <a:t>e</a:t>
            </a:r>
            <a:r>
              <a:rPr sz="2800" spc="-110" dirty="0">
                <a:latin typeface="Lucida Sans Unicode"/>
                <a:cs typeface="Lucida Sans Unicode"/>
              </a:rPr>
              <a:t>r</a:t>
            </a:r>
            <a:r>
              <a:rPr sz="2800" spc="25" dirty="0">
                <a:latin typeface="Lucida Sans Unicode"/>
                <a:cs typeface="Lucida Sans Unicode"/>
              </a:rPr>
              <a:t>s</a:t>
            </a:r>
            <a:r>
              <a:rPr sz="2800" spc="65" dirty="0">
                <a:latin typeface="Lucida Sans Unicode"/>
                <a:cs typeface="Lucida Sans Unicode"/>
              </a:rPr>
              <a:t>o</a:t>
            </a:r>
            <a:r>
              <a:rPr sz="2800" spc="45" dirty="0">
                <a:latin typeface="Lucida Sans Unicode"/>
                <a:cs typeface="Lucida Sans Unicode"/>
              </a:rPr>
              <a:t>n</a:t>
            </a:r>
            <a:r>
              <a:rPr sz="2800" spc="340" dirty="0">
                <a:latin typeface="Lucida Sans Unicode"/>
                <a:cs typeface="Lucida Sans Unicode"/>
              </a:rPr>
              <a:t>a</a:t>
            </a:r>
            <a:r>
              <a:rPr sz="2800" spc="-125" dirty="0">
                <a:latin typeface="Lucida Sans Unicode"/>
                <a:cs typeface="Lucida Sans Unicode"/>
              </a:rPr>
              <a:t>li</a:t>
            </a:r>
            <a:r>
              <a:rPr sz="2800" spc="-340" dirty="0">
                <a:latin typeface="Lucida Sans Unicode"/>
                <a:cs typeface="Lucida Sans Unicode"/>
              </a:rPr>
              <a:t>zz</a:t>
            </a:r>
            <a:r>
              <a:rPr sz="2800" spc="340" dirty="0">
                <a:latin typeface="Lucida Sans Unicode"/>
                <a:cs typeface="Lucida Sans Unicode"/>
              </a:rPr>
              <a:t>a</a:t>
            </a:r>
            <a:r>
              <a:rPr sz="2800" spc="-30" dirty="0">
                <a:latin typeface="Lucida Sans Unicode"/>
                <a:cs typeface="Lucida Sans Unicode"/>
              </a:rPr>
              <a:t>t</a:t>
            </a:r>
            <a:r>
              <a:rPr sz="2800" spc="175" dirty="0">
                <a:latin typeface="Lucida Sans Unicode"/>
                <a:cs typeface="Lucida Sans Unicode"/>
              </a:rPr>
              <a:t>e</a:t>
            </a:r>
            <a:r>
              <a:rPr sz="2800" dirty="0">
                <a:latin typeface="Lucida Sans Unicode"/>
                <a:cs typeface="Lucida Sans Unicode"/>
              </a:rPr>
              <a:t>	</a:t>
            </a:r>
            <a:r>
              <a:rPr sz="2800" spc="260" dirty="0">
                <a:latin typeface="Lucida Sans Unicode"/>
                <a:cs typeface="Lucida Sans Unicode"/>
              </a:rPr>
              <a:t>c</a:t>
            </a:r>
            <a:r>
              <a:rPr sz="2800" spc="65" dirty="0">
                <a:latin typeface="Lucida Sans Unicode"/>
                <a:cs typeface="Lucida Sans Unicode"/>
              </a:rPr>
              <a:t>o</a:t>
            </a:r>
            <a:r>
              <a:rPr sz="2800" spc="25" dirty="0">
                <a:latin typeface="Lucida Sans Unicode"/>
                <a:cs typeface="Lucida Sans Unicode"/>
              </a:rPr>
              <a:t>s</a:t>
            </a:r>
            <a:r>
              <a:rPr sz="2800" spc="-30" dirty="0">
                <a:latin typeface="Lucida Sans Unicode"/>
                <a:cs typeface="Lucida Sans Unicode"/>
              </a:rPr>
              <a:t>t</a:t>
            </a:r>
            <a:r>
              <a:rPr sz="2800" spc="-110" dirty="0">
                <a:latin typeface="Lucida Sans Unicode"/>
                <a:cs typeface="Lucida Sans Unicode"/>
              </a:rPr>
              <a:t>r</a:t>
            </a:r>
            <a:r>
              <a:rPr sz="2800" spc="45" dirty="0">
                <a:latin typeface="Lucida Sans Unicode"/>
                <a:cs typeface="Lucida Sans Unicode"/>
              </a:rPr>
              <a:t>u</a:t>
            </a:r>
            <a:r>
              <a:rPr sz="2800" spc="-125" dirty="0">
                <a:latin typeface="Lucida Sans Unicode"/>
                <a:cs typeface="Lucida Sans Unicode"/>
              </a:rPr>
              <a:t>i</a:t>
            </a:r>
            <a:r>
              <a:rPr sz="2800" spc="-30" dirty="0">
                <a:latin typeface="Lucida Sans Unicode"/>
                <a:cs typeface="Lucida Sans Unicode"/>
              </a:rPr>
              <a:t>t</a:t>
            </a:r>
            <a:r>
              <a:rPr sz="2800" spc="175" dirty="0">
                <a:latin typeface="Lucida Sans Unicode"/>
                <a:cs typeface="Lucida Sans Unicode"/>
              </a:rPr>
              <a:t>e</a:t>
            </a:r>
            <a:r>
              <a:rPr sz="2800" dirty="0">
                <a:latin typeface="Lucida Sans Unicode"/>
                <a:cs typeface="Lucida Sans Unicode"/>
              </a:rPr>
              <a:t>	</a:t>
            </a:r>
            <a:r>
              <a:rPr sz="2800" spc="-125" dirty="0">
                <a:latin typeface="Lucida Sans Unicode"/>
                <a:cs typeface="Lucida Sans Unicode"/>
              </a:rPr>
              <a:t>i</a:t>
            </a:r>
            <a:r>
              <a:rPr sz="2800" spc="50" dirty="0">
                <a:latin typeface="Lucida Sans Unicode"/>
                <a:cs typeface="Lucida Sans Unicode"/>
              </a:rPr>
              <a:t>n</a:t>
            </a:r>
            <a:r>
              <a:rPr sz="2800" dirty="0">
                <a:latin typeface="Lucida Sans Unicode"/>
                <a:cs typeface="Lucida Sans Unicode"/>
              </a:rPr>
              <a:t>	</a:t>
            </a:r>
            <a:r>
              <a:rPr sz="2800" spc="125" dirty="0">
                <a:latin typeface="Lucida Sans Unicode"/>
                <a:cs typeface="Lucida Sans Unicode"/>
              </a:rPr>
              <a:t>b</a:t>
            </a:r>
            <a:r>
              <a:rPr sz="2800" spc="340" dirty="0">
                <a:latin typeface="Lucida Sans Unicode"/>
                <a:cs typeface="Lucida Sans Unicode"/>
              </a:rPr>
              <a:t>a</a:t>
            </a:r>
            <a:r>
              <a:rPr sz="2800" spc="25" dirty="0">
                <a:latin typeface="Lucida Sans Unicode"/>
                <a:cs typeface="Lucida Sans Unicode"/>
              </a:rPr>
              <a:t>s</a:t>
            </a:r>
            <a:r>
              <a:rPr sz="2800" spc="175" dirty="0">
                <a:latin typeface="Lucida Sans Unicode"/>
                <a:cs typeface="Lucida Sans Unicode"/>
              </a:rPr>
              <a:t>e</a:t>
            </a:r>
            <a:r>
              <a:rPr sz="2800" dirty="0">
                <a:latin typeface="Lucida Sans Unicode"/>
                <a:cs typeface="Lucida Sans Unicode"/>
              </a:rPr>
              <a:t>	</a:t>
            </a:r>
            <a:r>
              <a:rPr sz="2800" spc="340" dirty="0">
                <a:latin typeface="Lucida Sans Unicode"/>
                <a:cs typeface="Lucida Sans Unicode"/>
              </a:rPr>
              <a:t>a</a:t>
            </a:r>
            <a:r>
              <a:rPr sz="2800" spc="130" dirty="0">
                <a:latin typeface="Lucida Sans Unicode"/>
                <a:cs typeface="Lucida Sans Unicode"/>
              </a:rPr>
              <a:t>d</a:t>
            </a:r>
            <a:r>
              <a:rPr sz="2800" dirty="0">
                <a:latin typeface="Lucida Sans Unicode"/>
                <a:cs typeface="Lucida Sans Unicode"/>
              </a:rPr>
              <a:t>	</a:t>
            </a:r>
            <a:r>
              <a:rPr sz="2800" spc="45" dirty="0">
                <a:latin typeface="Lucida Sans Unicode"/>
                <a:cs typeface="Lucida Sans Unicode"/>
              </a:rPr>
              <a:t>un</a:t>
            </a:r>
            <a:r>
              <a:rPr sz="2800" spc="345" dirty="0">
                <a:latin typeface="Lucida Sans Unicode"/>
                <a:cs typeface="Lucida Sans Unicode"/>
              </a:rPr>
              <a:t>a</a:t>
            </a:r>
            <a:r>
              <a:rPr sz="2800" dirty="0">
                <a:latin typeface="Lucida Sans Unicode"/>
                <a:cs typeface="Lucida Sans Unicode"/>
              </a:rPr>
              <a:t>	</a:t>
            </a:r>
            <a:r>
              <a:rPr sz="2800" spc="340" dirty="0">
                <a:latin typeface="Lucida Sans Unicode"/>
                <a:cs typeface="Lucida Sans Unicode"/>
              </a:rPr>
              <a:t>a</a:t>
            </a:r>
            <a:r>
              <a:rPr sz="2800" spc="125" dirty="0">
                <a:latin typeface="Lucida Sans Unicode"/>
                <a:cs typeface="Lucida Sans Unicode"/>
              </a:rPr>
              <a:t>pp</a:t>
            </a:r>
            <a:r>
              <a:rPr sz="2800" spc="-105" dirty="0">
                <a:latin typeface="Lucida Sans Unicode"/>
                <a:cs typeface="Lucida Sans Unicode"/>
              </a:rPr>
              <a:t>r</a:t>
            </a:r>
            <a:r>
              <a:rPr sz="2800" spc="65" dirty="0">
                <a:latin typeface="Lucida Sans Unicode"/>
                <a:cs typeface="Lucida Sans Unicode"/>
              </a:rPr>
              <a:t>o</a:t>
            </a:r>
            <a:r>
              <a:rPr sz="2800" spc="-110" dirty="0">
                <a:latin typeface="Lucida Sans Unicode"/>
                <a:cs typeface="Lucida Sans Unicode"/>
              </a:rPr>
              <a:t>f</a:t>
            </a:r>
            <a:r>
              <a:rPr sz="2800" spc="65" dirty="0">
                <a:latin typeface="Lucida Sans Unicode"/>
                <a:cs typeface="Lucida Sans Unicode"/>
              </a:rPr>
              <a:t>o</a:t>
            </a:r>
            <a:r>
              <a:rPr sz="2800" spc="45" dirty="0">
                <a:latin typeface="Lucida Sans Unicode"/>
                <a:cs typeface="Lucida Sans Unicode"/>
              </a:rPr>
              <a:t>n</a:t>
            </a:r>
            <a:r>
              <a:rPr sz="2800" spc="125" dirty="0">
                <a:latin typeface="Lucida Sans Unicode"/>
                <a:cs typeface="Lucida Sans Unicode"/>
              </a:rPr>
              <a:t>d</a:t>
            </a:r>
            <a:r>
              <a:rPr sz="2800" spc="-125" dirty="0">
                <a:latin typeface="Lucida Sans Unicode"/>
                <a:cs typeface="Lucida Sans Unicode"/>
              </a:rPr>
              <a:t>i</a:t>
            </a:r>
            <a:r>
              <a:rPr sz="2800" spc="-30" dirty="0">
                <a:latin typeface="Lucida Sans Unicode"/>
                <a:cs typeface="Lucida Sans Unicode"/>
              </a:rPr>
              <a:t>t</a:t>
            </a:r>
            <a:r>
              <a:rPr sz="2800" spc="245" dirty="0">
                <a:latin typeface="Lucida Sans Unicode"/>
                <a:cs typeface="Lucida Sans Unicode"/>
              </a:rPr>
              <a:t>a  </a:t>
            </a:r>
            <a:r>
              <a:rPr sz="2800" spc="40" dirty="0">
                <a:latin typeface="Lucida Sans Unicode"/>
                <a:cs typeface="Lucida Sans Unicode"/>
              </a:rPr>
              <a:t>lettura </a:t>
            </a:r>
            <a:r>
              <a:rPr sz="2800" spc="175" dirty="0">
                <a:latin typeface="Lucida Sans Unicode"/>
                <a:cs typeface="Lucida Sans Unicode"/>
              </a:rPr>
              <a:t>e </a:t>
            </a:r>
            <a:r>
              <a:rPr sz="2800" spc="45" dirty="0">
                <a:latin typeface="Lucida Sans Unicode"/>
                <a:cs typeface="Lucida Sans Unicode"/>
              </a:rPr>
              <a:t>valutazione </a:t>
            </a:r>
            <a:r>
              <a:rPr sz="2800" spc="55" dirty="0">
                <a:latin typeface="Lucida Sans Unicode"/>
                <a:cs typeface="Lucida Sans Unicode"/>
              </a:rPr>
              <a:t>dei </a:t>
            </a:r>
            <a:r>
              <a:rPr sz="2800" spc="50" dirty="0">
                <a:latin typeface="Lucida Sans Unicode"/>
                <a:cs typeface="Lucida Sans Unicode"/>
              </a:rPr>
              <a:t>contesti </a:t>
            </a:r>
            <a:r>
              <a:rPr sz="2800" spc="55" dirty="0">
                <a:latin typeface="Lucida Sans Unicode"/>
                <a:cs typeface="Lucida Sans Unicode"/>
              </a:rPr>
              <a:t>abitativi </a:t>
            </a:r>
            <a:r>
              <a:rPr sz="2800" spc="175" dirty="0">
                <a:latin typeface="Lucida Sans Unicode"/>
                <a:cs typeface="Lucida Sans Unicode"/>
              </a:rPr>
              <a:t>e </a:t>
            </a:r>
            <a:r>
              <a:rPr sz="2800" spc="55" dirty="0">
                <a:latin typeface="Lucida Sans Unicode"/>
                <a:cs typeface="Lucida Sans Unicode"/>
              </a:rPr>
              <a:t>dei </a:t>
            </a:r>
            <a:r>
              <a:rPr sz="2800" spc="20" dirty="0">
                <a:latin typeface="Lucida Sans Unicode"/>
                <a:cs typeface="Lucida Sans Unicode"/>
              </a:rPr>
              <a:t>bisogni specifici; </a:t>
            </a:r>
            <a:r>
              <a:rPr sz="2800" spc="25" dirty="0">
                <a:latin typeface="Lucida Sans Unicode"/>
                <a:cs typeface="Lucida Sans Unicode"/>
              </a:rPr>
              <a:t> </a:t>
            </a:r>
            <a:r>
              <a:rPr sz="2800" spc="110" dirty="0">
                <a:latin typeface="Lucida Sans Unicode"/>
                <a:cs typeface="Lucida Sans Unicode"/>
              </a:rPr>
              <a:t>raccordo</a:t>
            </a:r>
            <a:r>
              <a:rPr sz="2800" spc="-140" dirty="0">
                <a:latin typeface="Lucida Sans Unicode"/>
                <a:cs typeface="Lucida Sans Unicode"/>
              </a:rPr>
              <a:t> </a:t>
            </a:r>
            <a:r>
              <a:rPr sz="2800" spc="175" dirty="0">
                <a:latin typeface="Lucida Sans Unicode"/>
                <a:cs typeface="Lucida Sans Unicode"/>
              </a:rPr>
              <a:t>e</a:t>
            </a:r>
            <a:r>
              <a:rPr sz="2800" spc="-140" dirty="0">
                <a:latin typeface="Lucida Sans Unicode"/>
                <a:cs typeface="Lucida Sans Unicode"/>
              </a:rPr>
              <a:t> </a:t>
            </a:r>
            <a:r>
              <a:rPr sz="2800" spc="20" dirty="0" err="1">
                <a:latin typeface="Lucida Sans Unicode"/>
                <a:cs typeface="Lucida Sans Unicode"/>
              </a:rPr>
              <a:t>integrazion</a:t>
            </a:r>
            <a:r>
              <a:rPr lang="it-IT" sz="2800" spc="20" dirty="0">
                <a:latin typeface="Lucida Sans Unicode"/>
                <a:cs typeface="Lucida Sans Unicode"/>
              </a:rPr>
              <a:t>e</a:t>
            </a:r>
            <a:r>
              <a:rPr sz="2800" spc="-135" dirty="0">
                <a:latin typeface="Lucida Sans Unicode"/>
                <a:cs typeface="Lucida Sans Unicode"/>
              </a:rPr>
              <a:t> </a:t>
            </a:r>
            <a:r>
              <a:rPr lang="it-IT" sz="2800" spc="-135" dirty="0">
                <a:latin typeface="Lucida Sans Unicode"/>
                <a:cs typeface="Lucida Sans Unicode"/>
              </a:rPr>
              <a:t>socio-sanitaria </a:t>
            </a:r>
            <a:r>
              <a:rPr sz="2800" spc="125" dirty="0">
                <a:latin typeface="Lucida Sans Unicode"/>
                <a:cs typeface="Lucida Sans Unicode"/>
              </a:rPr>
              <a:t>con</a:t>
            </a:r>
            <a:r>
              <a:rPr sz="2800" spc="-140" dirty="0">
                <a:latin typeface="Lucida Sans Unicode"/>
                <a:cs typeface="Lucida Sans Unicode"/>
              </a:rPr>
              <a:t> </a:t>
            </a:r>
            <a:r>
              <a:rPr sz="2800" spc="110" dirty="0">
                <a:latin typeface="Lucida Sans Unicode"/>
                <a:cs typeface="Lucida Sans Unicode"/>
              </a:rPr>
              <a:t>la</a:t>
            </a:r>
            <a:r>
              <a:rPr sz="2800" spc="-135" dirty="0">
                <a:latin typeface="Lucida Sans Unicode"/>
                <a:cs typeface="Lucida Sans Unicode"/>
              </a:rPr>
              <a:t> </a:t>
            </a:r>
            <a:r>
              <a:rPr sz="2800" spc="50" dirty="0">
                <a:latin typeface="Lucida Sans Unicode"/>
                <a:cs typeface="Lucida Sans Unicode"/>
              </a:rPr>
              <a:t>rete</a:t>
            </a:r>
            <a:r>
              <a:rPr sz="2800" spc="-140" dirty="0">
                <a:latin typeface="Lucida Sans Unicode"/>
                <a:cs typeface="Lucida Sans Unicode"/>
              </a:rPr>
              <a:t> </a:t>
            </a:r>
            <a:r>
              <a:rPr sz="2800" spc="55" dirty="0">
                <a:latin typeface="Lucida Sans Unicode"/>
                <a:cs typeface="Lucida Sans Unicode"/>
              </a:rPr>
              <a:t>dei</a:t>
            </a:r>
            <a:r>
              <a:rPr sz="2800" spc="-140" dirty="0">
                <a:latin typeface="Lucida Sans Unicode"/>
                <a:cs typeface="Lucida Sans Unicode"/>
              </a:rPr>
              <a:t> </a:t>
            </a:r>
            <a:r>
              <a:rPr sz="2800" spc="-55" dirty="0">
                <a:latin typeface="Lucida Sans Unicode"/>
                <a:cs typeface="Lucida Sans Unicode"/>
              </a:rPr>
              <a:t>servizi</a:t>
            </a:r>
            <a:r>
              <a:rPr sz="2800" spc="-135" dirty="0">
                <a:latin typeface="Lucida Sans Unicode"/>
                <a:cs typeface="Lucida Sans Unicode"/>
              </a:rPr>
              <a:t> </a:t>
            </a:r>
            <a:r>
              <a:rPr sz="2800" spc="-45" dirty="0">
                <a:latin typeface="Lucida Sans Unicode"/>
                <a:cs typeface="Lucida Sans Unicode"/>
              </a:rPr>
              <a:t>territoriali.</a:t>
            </a:r>
            <a:endParaRPr sz="2800" dirty="0">
              <a:latin typeface="Lucida Sans Unicode"/>
              <a:cs typeface="Lucida Sans Unicod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122" y="1"/>
            <a:ext cx="10076180" cy="1350645"/>
          </a:xfrm>
          <a:custGeom>
            <a:avLst/>
            <a:gdLst/>
            <a:ahLst/>
            <a:cxnLst/>
            <a:rect l="l" t="t" r="r" b="b"/>
            <a:pathLst>
              <a:path w="10076180" h="1350645">
                <a:moveTo>
                  <a:pt x="9923796" y="1350073"/>
                </a:moveTo>
                <a:lnTo>
                  <a:pt x="152399" y="1350073"/>
                </a:lnTo>
                <a:lnTo>
                  <a:pt x="122529" y="1347118"/>
                </a:lnTo>
                <a:lnTo>
                  <a:pt x="67849" y="1324470"/>
                </a:lnTo>
                <a:lnTo>
                  <a:pt x="25605" y="1282226"/>
                </a:lnTo>
                <a:lnTo>
                  <a:pt x="2955" y="1227544"/>
                </a:lnTo>
                <a:lnTo>
                  <a:pt x="0" y="1197674"/>
                </a:lnTo>
                <a:lnTo>
                  <a:pt x="0" y="0"/>
                </a:lnTo>
                <a:lnTo>
                  <a:pt x="10076169" y="0"/>
                </a:lnTo>
                <a:lnTo>
                  <a:pt x="10076169" y="1197950"/>
                </a:lnTo>
                <a:lnTo>
                  <a:pt x="10064591" y="1255995"/>
                </a:lnTo>
                <a:lnTo>
                  <a:pt x="10031543" y="1305438"/>
                </a:lnTo>
                <a:lnTo>
                  <a:pt x="9982104" y="1338473"/>
                </a:lnTo>
                <a:lnTo>
                  <a:pt x="9923796" y="1350073"/>
                </a:lnTo>
                <a:close/>
              </a:path>
            </a:pathLst>
          </a:custGeom>
          <a:solidFill>
            <a:srgbClr val="D8A21D"/>
          </a:solidFill>
        </p:spPr>
        <p:txBody>
          <a:bodyPr wrap="square" lIns="0" tIns="0" rIns="0" bIns="0" rtlCol="0"/>
          <a:lstStyle/>
          <a:p>
            <a:endParaRPr/>
          </a:p>
        </p:txBody>
      </p:sp>
      <p:sp>
        <p:nvSpPr>
          <p:cNvPr id="3" name="object 3"/>
          <p:cNvSpPr txBox="1">
            <a:spLocks noGrp="1"/>
          </p:cNvSpPr>
          <p:nvPr>
            <p:ph type="title"/>
          </p:nvPr>
        </p:nvSpPr>
        <p:spPr>
          <a:xfrm>
            <a:off x="2561351" y="192089"/>
            <a:ext cx="9048354" cy="751488"/>
          </a:xfrm>
          <a:prstGeom prst="rect">
            <a:avLst/>
          </a:prstGeom>
        </p:spPr>
        <p:txBody>
          <a:bodyPr vert="horz" wrap="square" lIns="0" tIns="12700" rIns="0" bIns="0" rtlCol="0">
            <a:spAutoFit/>
          </a:bodyPr>
          <a:lstStyle/>
          <a:p>
            <a:pPr marL="12700">
              <a:lnSpc>
                <a:spcPct val="100000"/>
              </a:lnSpc>
              <a:spcBef>
                <a:spcPts val="100"/>
              </a:spcBef>
            </a:pPr>
            <a:r>
              <a:rPr lang="it-IT" sz="4800" spc="-180" dirty="0">
                <a:latin typeface="Trebuchet MS"/>
                <a:cs typeface="Trebuchet MS"/>
              </a:rPr>
              <a:t>CANALI DI ACCESSO</a:t>
            </a:r>
            <a:endParaRPr sz="4800" dirty="0">
              <a:latin typeface="Trebuchet MS"/>
              <a:cs typeface="Trebuchet MS"/>
            </a:endParaRPr>
          </a:p>
        </p:txBody>
      </p:sp>
      <p:sp>
        <p:nvSpPr>
          <p:cNvPr id="4" name="object 4"/>
          <p:cNvSpPr/>
          <p:nvPr/>
        </p:nvSpPr>
        <p:spPr>
          <a:xfrm>
            <a:off x="1105534" y="3086100"/>
            <a:ext cx="761365" cy="654050"/>
          </a:xfrm>
          <a:custGeom>
            <a:avLst/>
            <a:gdLst/>
            <a:ahLst/>
            <a:cxnLst/>
            <a:rect l="l" t="t" r="r" b="b"/>
            <a:pathLst>
              <a:path w="761364" h="654050">
                <a:moveTo>
                  <a:pt x="570561" y="653765"/>
                </a:moveTo>
                <a:lnTo>
                  <a:pt x="190186" y="653765"/>
                </a:lnTo>
                <a:lnTo>
                  <a:pt x="0" y="326897"/>
                </a:lnTo>
                <a:lnTo>
                  <a:pt x="190185" y="0"/>
                </a:lnTo>
                <a:lnTo>
                  <a:pt x="570561" y="0"/>
                </a:lnTo>
                <a:lnTo>
                  <a:pt x="760750" y="326897"/>
                </a:lnTo>
                <a:lnTo>
                  <a:pt x="570561" y="653765"/>
                </a:lnTo>
                <a:close/>
              </a:path>
            </a:pathLst>
          </a:custGeom>
          <a:solidFill>
            <a:schemeClr val="accent5"/>
          </a:solidFill>
        </p:spPr>
        <p:txBody>
          <a:bodyPr wrap="square" lIns="0" tIns="0" rIns="0" bIns="0" rtlCol="0"/>
          <a:lstStyle/>
          <a:p>
            <a:endParaRPr/>
          </a:p>
        </p:txBody>
      </p:sp>
      <p:sp>
        <p:nvSpPr>
          <p:cNvPr id="5" name="object 5"/>
          <p:cNvSpPr/>
          <p:nvPr/>
        </p:nvSpPr>
        <p:spPr>
          <a:xfrm>
            <a:off x="1105534" y="6057900"/>
            <a:ext cx="761365" cy="654050"/>
          </a:xfrm>
          <a:custGeom>
            <a:avLst/>
            <a:gdLst/>
            <a:ahLst/>
            <a:cxnLst/>
            <a:rect l="l" t="t" r="r" b="b"/>
            <a:pathLst>
              <a:path w="761364" h="654050">
                <a:moveTo>
                  <a:pt x="570561" y="653765"/>
                </a:moveTo>
                <a:lnTo>
                  <a:pt x="190186" y="653765"/>
                </a:lnTo>
                <a:lnTo>
                  <a:pt x="0" y="326897"/>
                </a:lnTo>
                <a:lnTo>
                  <a:pt x="190185" y="0"/>
                </a:lnTo>
                <a:lnTo>
                  <a:pt x="570561" y="0"/>
                </a:lnTo>
                <a:lnTo>
                  <a:pt x="760750" y="326897"/>
                </a:lnTo>
                <a:lnTo>
                  <a:pt x="570561" y="653765"/>
                </a:lnTo>
                <a:close/>
              </a:path>
            </a:pathLst>
          </a:custGeom>
          <a:solidFill>
            <a:schemeClr val="accent6">
              <a:lumMod val="75000"/>
            </a:schemeClr>
          </a:solidFill>
        </p:spPr>
        <p:txBody>
          <a:bodyPr wrap="square" lIns="0" tIns="0" rIns="0" bIns="0" rtlCol="0"/>
          <a:lstStyle/>
          <a:p>
            <a:endParaRPr/>
          </a:p>
        </p:txBody>
      </p:sp>
      <p:sp>
        <p:nvSpPr>
          <p:cNvPr id="6" name="object 6"/>
          <p:cNvSpPr txBox="1"/>
          <p:nvPr/>
        </p:nvSpPr>
        <p:spPr>
          <a:xfrm>
            <a:off x="2177372" y="2803522"/>
            <a:ext cx="3389339" cy="4562788"/>
          </a:xfrm>
          <a:prstGeom prst="rect">
            <a:avLst/>
          </a:prstGeom>
        </p:spPr>
        <p:txBody>
          <a:bodyPr vert="horz" wrap="square" lIns="0" tIns="35560" rIns="0" bIns="0" rtlCol="0">
            <a:spAutoFit/>
          </a:bodyPr>
          <a:lstStyle/>
          <a:p>
            <a:pPr marL="12700" marR="5080">
              <a:lnSpc>
                <a:spcPts val="3900"/>
              </a:lnSpc>
              <a:spcBef>
                <a:spcPts val="280"/>
              </a:spcBef>
            </a:pPr>
            <a:r>
              <a:rPr lang="it-IT" sz="3300" b="1" spc="80" dirty="0">
                <a:latin typeface="Trebuchet MS"/>
                <a:cs typeface="Trebuchet MS"/>
              </a:rPr>
              <a:t>SERVIZIO SOCIALE TERRITORIALE </a:t>
            </a:r>
            <a:endParaRPr sz="3300" dirty="0">
              <a:latin typeface="Trebuchet MS"/>
              <a:cs typeface="Trebuchet MS"/>
            </a:endParaRPr>
          </a:p>
          <a:p>
            <a:pPr marL="12700" marR="1000760">
              <a:lnSpc>
                <a:spcPts val="3900"/>
              </a:lnSpc>
              <a:spcBef>
                <a:spcPts val="3994"/>
              </a:spcBef>
            </a:pPr>
            <a:endParaRPr lang="it-IT" sz="3300" b="1" spc="-125" dirty="0">
              <a:latin typeface="Trebuchet MS"/>
              <a:cs typeface="Trebuchet MS"/>
            </a:endParaRPr>
          </a:p>
          <a:p>
            <a:pPr marL="12700" marR="1000760">
              <a:lnSpc>
                <a:spcPts val="3900"/>
              </a:lnSpc>
              <a:spcBef>
                <a:spcPts val="3994"/>
              </a:spcBef>
            </a:pPr>
            <a:r>
              <a:rPr lang="it-IT" sz="3300" b="1" spc="-125" dirty="0">
                <a:latin typeface="Trebuchet MS"/>
                <a:cs typeface="Trebuchet MS"/>
              </a:rPr>
              <a:t>ASST, (</a:t>
            </a:r>
            <a:r>
              <a:rPr lang="it-IT" sz="3300" b="1" spc="-125" dirty="0" err="1">
                <a:latin typeface="Trebuchet MS"/>
                <a:cs typeface="Trebuchet MS"/>
              </a:rPr>
              <a:t>C.d.C</a:t>
            </a:r>
            <a:r>
              <a:rPr lang="it-IT" sz="3300" b="1" spc="-125" dirty="0">
                <a:latin typeface="Trebuchet MS"/>
                <a:cs typeface="Trebuchet MS"/>
              </a:rPr>
              <a:t>.) Ospedali</a:t>
            </a:r>
            <a:endParaRPr sz="3300" dirty="0">
              <a:latin typeface="Trebuchet MS"/>
              <a:cs typeface="Trebuchet MS"/>
            </a:endParaRPr>
          </a:p>
        </p:txBody>
      </p:sp>
      <p:sp>
        <p:nvSpPr>
          <p:cNvPr id="7" name="object 7"/>
          <p:cNvSpPr/>
          <p:nvPr/>
        </p:nvSpPr>
        <p:spPr>
          <a:xfrm>
            <a:off x="17240609"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8" name="object 8"/>
          <p:cNvSpPr/>
          <p:nvPr/>
        </p:nvSpPr>
        <p:spPr>
          <a:xfrm>
            <a:off x="17240609"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9" name="object 9"/>
          <p:cNvSpPr/>
          <p:nvPr/>
        </p:nvSpPr>
        <p:spPr>
          <a:xfrm>
            <a:off x="17240609"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0" name="object 10"/>
          <p:cNvSpPr/>
          <p:nvPr/>
        </p:nvSpPr>
        <p:spPr>
          <a:xfrm>
            <a:off x="17240609"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1" name="object 11"/>
          <p:cNvSpPr/>
          <p:nvPr/>
        </p:nvSpPr>
        <p:spPr>
          <a:xfrm>
            <a:off x="17240609"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2" name="object 12"/>
          <p:cNvSpPr/>
          <p:nvPr/>
        </p:nvSpPr>
        <p:spPr>
          <a:xfrm>
            <a:off x="17551496"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3" name="object 13"/>
          <p:cNvSpPr/>
          <p:nvPr/>
        </p:nvSpPr>
        <p:spPr>
          <a:xfrm>
            <a:off x="17551496"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4" name="object 14"/>
          <p:cNvSpPr/>
          <p:nvPr/>
        </p:nvSpPr>
        <p:spPr>
          <a:xfrm>
            <a:off x="17551496"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5" name="object 15"/>
          <p:cNvSpPr/>
          <p:nvPr/>
        </p:nvSpPr>
        <p:spPr>
          <a:xfrm>
            <a:off x="17551496"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6" name="object 16"/>
          <p:cNvSpPr/>
          <p:nvPr/>
        </p:nvSpPr>
        <p:spPr>
          <a:xfrm>
            <a:off x="17551496"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7" name="object 17"/>
          <p:cNvSpPr/>
          <p:nvPr/>
        </p:nvSpPr>
        <p:spPr>
          <a:xfrm>
            <a:off x="17862394"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8" name="object 18"/>
          <p:cNvSpPr/>
          <p:nvPr/>
        </p:nvSpPr>
        <p:spPr>
          <a:xfrm>
            <a:off x="17862394"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9" name="object 19"/>
          <p:cNvSpPr/>
          <p:nvPr/>
        </p:nvSpPr>
        <p:spPr>
          <a:xfrm>
            <a:off x="17862394"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0" name="object 20"/>
          <p:cNvSpPr/>
          <p:nvPr/>
        </p:nvSpPr>
        <p:spPr>
          <a:xfrm>
            <a:off x="17862394"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1" name="object 21"/>
          <p:cNvSpPr/>
          <p:nvPr/>
        </p:nvSpPr>
        <p:spPr>
          <a:xfrm>
            <a:off x="17862394"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2" name="object 22"/>
          <p:cNvSpPr/>
          <p:nvPr/>
        </p:nvSpPr>
        <p:spPr>
          <a:xfrm>
            <a:off x="18173292"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3" name="object 23"/>
          <p:cNvSpPr/>
          <p:nvPr/>
        </p:nvSpPr>
        <p:spPr>
          <a:xfrm>
            <a:off x="18173292"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4" name="object 24"/>
          <p:cNvSpPr/>
          <p:nvPr/>
        </p:nvSpPr>
        <p:spPr>
          <a:xfrm>
            <a:off x="18173292"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5" name="object 25"/>
          <p:cNvSpPr/>
          <p:nvPr/>
        </p:nvSpPr>
        <p:spPr>
          <a:xfrm>
            <a:off x="18173292"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6" name="object 26"/>
          <p:cNvSpPr/>
          <p:nvPr/>
        </p:nvSpPr>
        <p:spPr>
          <a:xfrm>
            <a:off x="18173292"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7" name="object 27"/>
          <p:cNvSpPr/>
          <p:nvPr/>
        </p:nvSpPr>
        <p:spPr>
          <a:xfrm>
            <a:off x="111389" y="192888"/>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8" name="object 28"/>
          <p:cNvSpPr/>
          <p:nvPr/>
        </p:nvSpPr>
        <p:spPr>
          <a:xfrm>
            <a:off x="111389" y="50387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9" name="object 29"/>
          <p:cNvSpPr/>
          <p:nvPr/>
        </p:nvSpPr>
        <p:spPr>
          <a:xfrm>
            <a:off x="111389" y="814877"/>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0" name="object 30"/>
          <p:cNvSpPr/>
          <p:nvPr/>
        </p:nvSpPr>
        <p:spPr>
          <a:xfrm>
            <a:off x="422276" y="192888"/>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1" name="object 31"/>
          <p:cNvSpPr/>
          <p:nvPr/>
        </p:nvSpPr>
        <p:spPr>
          <a:xfrm>
            <a:off x="422276" y="50387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2" name="object 32"/>
          <p:cNvSpPr/>
          <p:nvPr/>
        </p:nvSpPr>
        <p:spPr>
          <a:xfrm>
            <a:off x="422276" y="814877"/>
            <a:ext cx="48895" cy="48895"/>
          </a:xfrm>
          <a:custGeom>
            <a:avLst/>
            <a:gdLst/>
            <a:ahLst/>
            <a:cxnLst/>
            <a:rect l="l" t="t" r="r" b="b"/>
            <a:pathLst>
              <a:path w="48895"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3" name="object 33"/>
          <p:cNvSpPr/>
          <p:nvPr/>
        </p:nvSpPr>
        <p:spPr>
          <a:xfrm>
            <a:off x="733174" y="192888"/>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4" name="object 34"/>
          <p:cNvSpPr/>
          <p:nvPr/>
        </p:nvSpPr>
        <p:spPr>
          <a:xfrm>
            <a:off x="733174" y="50387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5" name="object 35"/>
          <p:cNvSpPr/>
          <p:nvPr/>
        </p:nvSpPr>
        <p:spPr>
          <a:xfrm>
            <a:off x="733174" y="814877"/>
            <a:ext cx="48895" cy="48895"/>
          </a:xfrm>
          <a:custGeom>
            <a:avLst/>
            <a:gdLst/>
            <a:ahLst/>
            <a:cxnLst/>
            <a:rect l="l" t="t" r="r" b="b"/>
            <a:pathLst>
              <a:path w="48895"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6" name="object 36"/>
          <p:cNvSpPr/>
          <p:nvPr/>
        </p:nvSpPr>
        <p:spPr>
          <a:xfrm>
            <a:off x="1044072" y="192888"/>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7" name="object 37"/>
          <p:cNvSpPr/>
          <p:nvPr/>
        </p:nvSpPr>
        <p:spPr>
          <a:xfrm>
            <a:off x="1044072" y="50387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8" name="object 38"/>
          <p:cNvSpPr/>
          <p:nvPr/>
        </p:nvSpPr>
        <p:spPr>
          <a:xfrm>
            <a:off x="1044072" y="814877"/>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2" name="object 42"/>
          <p:cNvSpPr txBox="1"/>
          <p:nvPr/>
        </p:nvSpPr>
        <p:spPr>
          <a:xfrm>
            <a:off x="5334000" y="1696827"/>
            <a:ext cx="12217496" cy="6369949"/>
          </a:xfrm>
          <a:prstGeom prst="rect">
            <a:avLst/>
          </a:prstGeom>
        </p:spPr>
        <p:txBody>
          <a:bodyPr vert="horz" wrap="square" lIns="0" tIns="12700" rIns="0" bIns="0" rtlCol="0">
            <a:spAutoFit/>
          </a:bodyPr>
          <a:lstStyle/>
          <a:p>
            <a:pPr marL="530225" marR="723900">
              <a:lnSpc>
                <a:spcPct val="114599"/>
              </a:lnSpc>
            </a:pPr>
            <a:r>
              <a:rPr lang="it-IT" sz="2400" spc="60" dirty="0">
                <a:latin typeface="Lucida Sans Unicode"/>
                <a:cs typeface="Lucida Sans Unicode"/>
              </a:rPr>
              <a:t>I beneficiari sono individuati dagli assistenti sociali nell’ambito del loro lavoro sul territorio. Si tratta di situazioni nuove che accedono al servizio sociale tramite i colloqui di segretariato sociale o di situazioni già in carico che hanno già attivi altri servizi (es. pasto a domicilio, custode, interventi domiciliari…)</a:t>
            </a:r>
          </a:p>
          <a:p>
            <a:pPr marL="530225" marR="723900">
              <a:lnSpc>
                <a:spcPct val="114599"/>
              </a:lnSpc>
            </a:pPr>
            <a:r>
              <a:rPr lang="it-IT" sz="2400" spc="60" dirty="0">
                <a:latin typeface="Lucida Sans Unicode"/>
                <a:cs typeface="Lucida Sans Unicode"/>
              </a:rPr>
              <a:t>I possibili candidati vengono valutati nella riunione di equipe dei Municipi alla presenza della Responsabile e del Coordinatore e successivamente vengono segnalati alla Referente tecnica del progetto per ulteriore valutazione sulla congruenza dei requisiti; </a:t>
            </a:r>
          </a:p>
          <a:p>
            <a:pPr marL="530225" marR="723900">
              <a:lnSpc>
                <a:spcPct val="114599"/>
              </a:lnSpc>
            </a:pPr>
            <a:endParaRPr lang="it-IT" sz="2400" spc="60" dirty="0">
              <a:latin typeface="Lucida Sans Unicode"/>
              <a:cs typeface="Lucida Sans Unicode"/>
            </a:endParaRPr>
          </a:p>
          <a:p>
            <a:pPr marL="530225" marR="723900">
              <a:lnSpc>
                <a:spcPct val="114599"/>
              </a:lnSpc>
            </a:pPr>
            <a:r>
              <a:rPr lang="it-IT" sz="2400" spc="60" dirty="0">
                <a:latin typeface="Lucida Sans Unicode"/>
                <a:cs typeface="Lucida Sans Unicode"/>
              </a:rPr>
              <a:t>I beneficiari del progetto possono essere individuati anche dai servizi sanitari, assistenti sociali delle Case di Comunità, assistenti sociali dell’ospedale che, attraverso segnalazione al servizio sociale del territorio, attivano il percorso di valutazione ed eventuale inserimento nel progetto CURA.</a:t>
            </a:r>
            <a:endParaRPr sz="2400" spc="60" dirty="0">
              <a:latin typeface="Lucida Sans Unicode"/>
              <a:cs typeface="Lucida Sans Unicode"/>
            </a:endParaRPr>
          </a:p>
        </p:txBody>
      </p:sp>
      <p:pic>
        <p:nvPicPr>
          <p:cNvPr id="43" name="object 43"/>
          <p:cNvPicPr/>
          <p:nvPr/>
        </p:nvPicPr>
        <p:blipFill>
          <a:blip r:embed="rId2" cstate="print"/>
          <a:stretch>
            <a:fillRect/>
          </a:stretch>
        </p:blipFill>
        <p:spPr>
          <a:xfrm>
            <a:off x="13687226" y="299670"/>
            <a:ext cx="2028824" cy="7715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122" y="0"/>
            <a:ext cx="10076180" cy="1350645"/>
          </a:xfrm>
          <a:custGeom>
            <a:avLst/>
            <a:gdLst/>
            <a:ahLst/>
            <a:cxnLst/>
            <a:rect l="l" t="t" r="r" b="b"/>
            <a:pathLst>
              <a:path w="10076180" h="1350645">
                <a:moveTo>
                  <a:pt x="9923811" y="1350072"/>
                </a:moveTo>
                <a:lnTo>
                  <a:pt x="152384" y="1350072"/>
                </a:lnTo>
                <a:lnTo>
                  <a:pt x="122529" y="1347118"/>
                </a:lnTo>
                <a:lnTo>
                  <a:pt x="67849" y="1324468"/>
                </a:lnTo>
                <a:lnTo>
                  <a:pt x="25605" y="1282224"/>
                </a:lnTo>
                <a:lnTo>
                  <a:pt x="2955" y="1227544"/>
                </a:lnTo>
                <a:lnTo>
                  <a:pt x="0" y="1197674"/>
                </a:lnTo>
                <a:lnTo>
                  <a:pt x="0" y="0"/>
                </a:lnTo>
                <a:lnTo>
                  <a:pt x="10076169" y="0"/>
                </a:lnTo>
                <a:lnTo>
                  <a:pt x="10076169" y="1197951"/>
                </a:lnTo>
                <a:lnTo>
                  <a:pt x="10064591" y="1255994"/>
                </a:lnTo>
                <a:lnTo>
                  <a:pt x="10031543" y="1305436"/>
                </a:lnTo>
                <a:lnTo>
                  <a:pt x="9982104" y="1338473"/>
                </a:lnTo>
                <a:lnTo>
                  <a:pt x="9923811" y="1350072"/>
                </a:lnTo>
                <a:close/>
              </a:path>
            </a:pathLst>
          </a:custGeom>
          <a:solidFill>
            <a:srgbClr val="D8A21D"/>
          </a:solidFill>
        </p:spPr>
        <p:txBody>
          <a:bodyPr wrap="square" lIns="0" tIns="0" rIns="0" bIns="0" rtlCol="0"/>
          <a:lstStyle/>
          <a:p>
            <a:endParaRPr/>
          </a:p>
        </p:txBody>
      </p:sp>
      <p:sp>
        <p:nvSpPr>
          <p:cNvPr id="3" name="object 3"/>
          <p:cNvSpPr txBox="1">
            <a:spLocks noGrp="1"/>
          </p:cNvSpPr>
          <p:nvPr>
            <p:ph type="title"/>
          </p:nvPr>
        </p:nvSpPr>
        <p:spPr>
          <a:xfrm>
            <a:off x="2561351" y="134938"/>
            <a:ext cx="4589145" cy="756920"/>
          </a:xfrm>
          <a:prstGeom prst="rect">
            <a:avLst/>
          </a:prstGeom>
        </p:spPr>
        <p:txBody>
          <a:bodyPr vert="horz" wrap="square" lIns="0" tIns="12700" rIns="0" bIns="0" rtlCol="0">
            <a:spAutoFit/>
          </a:bodyPr>
          <a:lstStyle/>
          <a:p>
            <a:pPr marL="12700">
              <a:lnSpc>
                <a:spcPct val="100000"/>
              </a:lnSpc>
              <a:spcBef>
                <a:spcPts val="100"/>
              </a:spcBef>
            </a:pPr>
            <a:r>
              <a:rPr sz="4800" spc="430" dirty="0">
                <a:latin typeface="Trebuchet MS"/>
                <a:cs typeface="Trebuchet MS"/>
              </a:rPr>
              <a:t>G</a:t>
            </a:r>
            <a:r>
              <a:rPr sz="4800" spc="-365" dirty="0">
                <a:latin typeface="Trebuchet MS"/>
                <a:cs typeface="Trebuchet MS"/>
              </a:rPr>
              <a:t>L</a:t>
            </a:r>
            <a:r>
              <a:rPr sz="4800" spc="80" dirty="0">
                <a:latin typeface="Trebuchet MS"/>
                <a:cs typeface="Trebuchet MS"/>
              </a:rPr>
              <a:t>I</a:t>
            </a:r>
            <a:r>
              <a:rPr sz="4800" spc="-430" dirty="0">
                <a:latin typeface="Trebuchet MS"/>
                <a:cs typeface="Trebuchet MS"/>
              </a:rPr>
              <a:t> </a:t>
            </a:r>
            <a:r>
              <a:rPr sz="4800" spc="80" dirty="0">
                <a:latin typeface="Trebuchet MS"/>
                <a:cs typeface="Trebuchet MS"/>
              </a:rPr>
              <a:t>I</a:t>
            </a:r>
            <a:r>
              <a:rPr sz="4800" spc="405" dirty="0">
                <a:latin typeface="Trebuchet MS"/>
                <a:cs typeface="Trebuchet MS"/>
              </a:rPr>
              <a:t>N</a:t>
            </a:r>
            <a:r>
              <a:rPr sz="4800" spc="-100" dirty="0">
                <a:latin typeface="Trebuchet MS"/>
                <a:cs typeface="Trebuchet MS"/>
              </a:rPr>
              <a:t>T</a:t>
            </a:r>
            <a:r>
              <a:rPr sz="4800" spc="-135" dirty="0">
                <a:latin typeface="Trebuchet MS"/>
                <a:cs typeface="Trebuchet MS"/>
              </a:rPr>
              <a:t>E</a:t>
            </a:r>
            <a:r>
              <a:rPr sz="4800" spc="195" dirty="0">
                <a:latin typeface="Trebuchet MS"/>
                <a:cs typeface="Trebuchet MS"/>
              </a:rPr>
              <a:t>R</a:t>
            </a:r>
            <a:r>
              <a:rPr sz="4800" spc="520" dirty="0">
                <a:latin typeface="Trebuchet MS"/>
                <a:cs typeface="Trebuchet MS"/>
              </a:rPr>
              <a:t>V</a:t>
            </a:r>
            <a:r>
              <a:rPr sz="4800" spc="-135" dirty="0">
                <a:latin typeface="Trebuchet MS"/>
                <a:cs typeface="Trebuchet MS"/>
              </a:rPr>
              <a:t>E</a:t>
            </a:r>
            <a:r>
              <a:rPr sz="4800" spc="405" dirty="0">
                <a:latin typeface="Trebuchet MS"/>
                <a:cs typeface="Trebuchet MS"/>
              </a:rPr>
              <a:t>N</a:t>
            </a:r>
            <a:r>
              <a:rPr sz="4800" spc="-100" dirty="0">
                <a:latin typeface="Trebuchet MS"/>
                <a:cs typeface="Trebuchet MS"/>
              </a:rPr>
              <a:t>T</a:t>
            </a:r>
            <a:r>
              <a:rPr sz="4800" spc="80" dirty="0">
                <a:latin typeface="Trebuchet MS"/>
                <a:cs typeface="Trebuchet MS"/>
              </a:rPr>
              <a:t>I</a:t>
            </a:r>
            <a:endParaRPr sz="4800">
              <a:latin typeface="Trebuchet MS"/>
              <a:cs typeface="Trebuchet MS"/>
            </a:endParaRPr>
          </a:p>
        </p:txBody>
      </p:sp>
      <p:sp>
        <p:nvSpPr>
          <p:cNvPr id="4" name="object 4"/>
          <p:cNvSpPr/>
          <p:nvPr/>
        </p:nvSpPr>
        <p:spPr>
          <a:xfrm>
            <a:off x="1096009" y="1789161"/>
            <a:ext cx="761365" cy="654050"/>
          </a:xfrm>
          <a:custGeom>
            <a:avLst/>
            <a:gdLst/>
            <a:ahLst/>
            <a:cxnLst/>
            <a:rect l="l" t="t" r="r" b="b"/>
            <a:pathLst>
              <a:path w="761364" h="654050">
                <a:moveTo>
                  <a:pt x="570562" y="653768"/>
                </a:moveTo>
                <a:lnTo>
                  <a:pt x="190184" y="653768"/>
                </a:lnTo>
                <a:lnTo>
                  <a:pt x="0" y="326885"/>
                </a:lnTo>
                <a:lnTo>
                  <a:pt x="190186" y="0"/>
                </a:lnTo>
                <a:lnTo>
                  <a:pt x="570561" y="0"/>
                </a:lnTo>
                <a:lnTo>
                  <a:pt x="760750" y="326885"/>
                </a:lnTo>
                <a:lnTo>
                  <a:pt x="570562" y="653768"/>
                </a:lnTo>
                <a:close/>
              </a:path>
            </a:pathLst>
          </a:custGeom>
          <a:solidFill>
            <a:srgbClr val="D8A21D"/>
          </a:solidFill>
        </p:spPr>
        <p:txBody>
          <a:bodyPr wrap="square" lIns="0" tIns="0" rIns="0" bIns="0" rtlCol="0"/>
          <a:lstStyle/>
          <a:p>
            <a:endParaRPr/>
          </a:p>
        </p:txBody>
      </p:sp>
      <p:sp>
        <p:nvSpPr>
          <p:cNvPr id="5" name="object 5"/>
          <p:cNvSpPr/>
          <p:nvPr/>
        </p:nvSpPr>
        <p:spPr>
          <a:xfrm>
            <a:off x="1096009" y="3289584"/>
            <a:ext cx="761365" cy="654050"/>
          </a:xfrm>
          <a:custGeom>
            <a:avLst/>
            <a:gdLst/>
            <a:ahLst/>
            <a:cxnLst/>
            <a:rect l="l" t="t" r="r" b="b"/>
            <a:pathLst>
              <a:path w="761364" h="654050">
                <a:moveTo>
                  <a:pt x="570561" y="653765"/>
                </a:moveTo>
                <a:lnTo>
                  <a:pt x="190186" y="653765"/>
                </a:lnTo>
                <a:lnTo>
                  <a:pt x="0" y="326897"/>
                </a:lnTo>
                <a:lnTo>
                  <a:pt x="190186" y="0"/>
                </a:lnTo>
                <a:lnTo>
                  <a:pt x="570561" y="0"/>
                </a:lnTo>
                <a:lnTo>
                  <a:pt x="760750" y="326897"/>
                </a:lnTo>
                <a:lnTo>
                  <a:pt x="570561" y="653765"/>
                </a:lnTo>
                <a:close/>
              </a:path>
            </a:pathLst>
          </a:custGeom>
          <a:solidFill>
            <a:srgbClr val="982075"/>
          </a:solidFill>
        </p:spPr>
        <p:txBody>
          <a:bodyPr wrap="square" lIns="0" tIns="0" rIns="0" bIns="0" rtlCol="0"/>
          <a:lstStyle/>
          <a:p>
            <a:endParaRPr/>
          </a:p>
        </p:txBody>
      </p:sp>
      <p:sp>
        <p:nvSpPr>
          <p:cNvPr id="6" name="object 6"/>
          <p:cNvSpPr/>
          <p:nvPr/>
        </p:nvSpPr>
        <p:spPr>
          <a:xfrm>
            <a:off x="1096009" y="4790023"/>
            <a:ext cx="761365" cy="654050"/>
          </a:xfrm>
          <a:custGeom>
            <a:avLst/>
            <a:gdLst/>
            <a:ahLst/>
            <a:cxnLst/>
            <a:rect l="l" t="t" r="r" b="b"/>
            <a:pathLst>
              <a:path w="761364" h="654050">
                <a:moveTo>
                  <a:pt x="570561" y="653765"/>
                </a:moveTo>
                <a:lnTo>
                  <a:pt x="190186" y="653765"/>
                </a:lnTo>
                <a:lnTo>
                  <a:pt x="0" y="326867"/>
                </a:lnTo>
                <a:lnTo>
                  <a:pt x="190186" y="0"/>
                </a:lnTo>
                <a:lnTo>
                  <a:pt x="570561" y="0"/>
                </a:lnTo>
                <a:lnTo>
                  <a:pt x="760750" y="326867"/>
                </a:lnTo>
                <a:lnTo>
                  <a:pt x="570561" y="653765"/>
                </a:lnTo>
                <a:close/>
              </a:path>
            </a:pathLst>
          </a:custGeom>
          <a:solidFill>
            <a:srgbClr val="668395"/>
          </a:solidFill>
        </p:spPr>
        <p:txBody>
          <a:bodyPr wrap="square" lIns="0" tIns="0" rIns="0" bIns="0" rtlCol="0"/>
          <a:lstStyle/>
          <a:p>
            <a:endParaRPr/>
          </a:p>
        </p:txBody>
      </p:sp>
      <p:sp>
        <p:nvSpPr>
          <p:cNvPr id="7" name="object 7"/>
          <p:cNvSpPr/>
          <p:nvPr/>
        </p:nvSpPr>
        <p:spPr>
          <a:xfrm>
            <a:off x="1096009" y="6290462"/>
            <a:ext cx="761365" cy="654050"/>
          </a:xfrm>
          <a:custGeom>
            <a:avLst/>
            <a:gdLst/>
            <a:ahLst/>
            <a:cxnLst/>
            <a:rect l="l" t="t" r="r" b="b"/>
            <a:pathLst>
              <a:path w="761364" h="654050">
                <a:moveTo>
                  <a:pt x="570561" y="653765"/>
                </a:moveTo>
                <a:lnTo>
                  <a:pt x="190186" y="653765"/>
                </a:lnTo>
                <a:lnTo>
                  <a:pt x="0" y="326867"/>
                </a:lnTo>
                <a:lnTo>
                  <a:pt x="190185" y="0"/>
                </a:lnTo>
                <a:lnTo>
                  <a:pt x="570561" y="0"/>
                </a:lnTo>
                <a:lnTo>
                  <a:pt x="760750" y="326867"/>
                </a:lnTo>
                <a:lnTo>
                  <a:pt x="570561" y="653765"/>
                </a:lnTo>
                <a:close/>
              </a:path>
            </a:pathLst>
          </a:custGeom>
          <a:solidFill>
            <a:srgbClr val="97B04D"/>
          </a:solidFill>
        </p:spPr>
        <p:txBody>
          <a:bodyPr wrap="square" lIns="0" tIns="0" rIns="0" bIns="0" rtlCol="0"/>
          <a:lstStyle/>
          <a:p>
            <a:endParaRPr/>
          </a:p>
        </p:txBody>
      </p:sp>
      <p:sp>
        <p:nvSpPr>
          <p:cNvPr id="8" name="object 8"/>
          <p:cNvSpPr/>
          <p:nvPr/>
        </p:nvSpPr>
        <p:spPr>
          <a:xfrm>
            <a:off x="1096009" y="7790870"/>
            <a:ext cx="761365" cy="654050"/>
          </a:xfrm>
          <a:custGeom>
            <a:avLst/>
            <a:gdLst/>
            <a:ahLst/>
            <a:cxnLst/>
            <a:rect l="l" t="t" r="r" b="b"/>
            <a:pathLst>
              <a:path w="761364" h="654050">
                <a:moveTo>
                  <a:pt x="570561" y="653765"/>
                </a:moveTo>
                <a:lnTo>
                  <a:pt x="190186" y="653765"/>
                </a:lnTo>
                <a:lnTo>
                  <a:pt x="0" y="326897"/>
                </a:lnTo>
                <a:lnTo>
                  <a:pt x="190185" y="0"/>
                </a:lnTo>
                <a:lnTo>
                  <a:pt x="570561" y="0"/>
                </a:lnTo>
                <a:lnTo>
                  <a:pt x="760750" y="326897"/>
                </a:lnTo>
                <a:lnTo>
                  <a:pt x="570561" y="653765"/>
                </a:lnTo>
                <a:close/>
              </a:path>
            </a:pathLst>
          </a:custGeom>
          <a:solidFill>
            <a:srgbClr val="534A40"/>
          </a:solidFill>
        </p:spPr>
        <p:txBody>
          <a:bodyPr wrap="square" lIns="0" tIns="0" rIns="0" bIns="0" rtlCol="0"/>
          <a:lstStyle/>
          <a:p>
            <a:endParaRPr/>
          </a:p>
        </p:txBody>
      </p:sp>
      <p:sp>
        <p:nvSpPr>
          <p:cNvPr id="9" name="object 9"/>
          <p:cNvSpPr/>
          <p:nvPr/>
        </p:nvSpPr>
        <p:spPr>
          <a:xfrm>
            <a:off x="1096009" y="9173078"/>
            <a:ext cx="761365" cy="654050"/>
          </a:xfrm>
          <a:custGeom>
            <a:avLst/>
            <a:gdLst/>
            <a:ahLst/>
            <a:cxnLst/>
            <a:rect l="l" t="t" r="r" b="b"/>
            <a:pathLst>
              <a:path w="761364" h="654050">
                <a:moveTo>
                  <a:pt x="570561" y="653765"/>
                </a:moveTo>
                <a:lnTo>
                  <a:pt x="190186" y="653765"/>
                </a:lnTo>
                <a:lnTo>
                  <a:pt x="0" y="326867"/>
                </a:lnTo>
                <a:lnTo>
                  <a:pt x="190185" y="0"/>
                </a:lnTo>
                <a:lnTo>
                  <a:pt x="570561" y="0"/>
                </a:lnTo>
                <a:lnTo>
                  <a:pt x="760750" y="326867"/>
                </a:lnTo>
                <a:lnTo>
                  <a:pt x="570561" y="653765"/>
                </a:lnTo>
                <a:close/>
              </a:path>
            </a:pathLst>
          </a:custGeom>
          <a:solidFill>
            <a:srgbClr val="A3042F"/>
          </a:solidFill>
        </p:spPr>
        <p:txBody>
          <a:bodyPr wrap="square" lIns="0" tIns="0" rIns="0" bIns="0" rtlCol="0"/>
          <a:lstStyle/>
          <a:p>
            <a:endParaRPr/>
          </a:p>
        </p:txBody>
      </p:sp>
      <p:sp>
        <p:nvSpPr>
          <p:cNvPr id="10" name="object 10"/>
          <p:cNvSpPr txBox="1"/>
          <p:nvPr/>
        </p:nvSpPr>
        <p:spPr>
          <a:xfrm>
            <a:off x="2097061" y="9238528"/>
            <a:ext cx="2525395" cy="528320"/>
          </a:xfrm>
          <a:prstGeom prst="rect">
            <a:avLst/>
          </a:prstGeom>
        </p:spPr>
        <p:txBody>
          <a:bodyPr vert="horz" wrap="square" lIns="0" tIns="12700" rIns="0" bIns="0" rtlCol="0">
            <a:spAutoFit/>
          </a:bodyPr>
          <a:lstStyle/>
          <a:p>
            <a:pPr marL="12700">
              <a:lnSpc>
                <a:spcPct val="100000"/>
              </a:lnSpc>
              <a:spcBef>
                <a:spcPts val="100"/>
              </a:spcBef>
            </a:pPr>
            <a:r>
              <a:rPr sz="3300" b="1" spc="-125" dirty="0">
                <a:latin typeface="Trebuchet MS"/>
                <a:cs typeface="Trebuchet MS"/>
              </a:rPr>
              <a:t>E</a:t>
            </a:r>
            <a:r>
              <a:rPr sz="3300" b="1" spc="245" dirty="0">
                <a:latin typeface="Trebuchet MS"/>
                <a:cs typeface="Trebuchet MS"/>
              </a:rPr>
              <a:t>D</a:t>
            </a:r>
            <a:r>
              <a:rPr sz="3300" b="1" spc="60" dirty="0">
                <a:latin typeface="Trebuchet MS"/>
                <a:cs typeface="Trebuchet MS"/>
              </a:rPr>
              <a:t>U</a:t>
            </a:r>
            <a:r>
              <a:rPr sz="3300" b="1" spc="515" dirty="0">
                <a:latin typeface="Trebuchet MS"/>
                <a:cs typeface="Trebuchet MS"/>
              </a:rPr>
              <a:t>C</a:t>
            </a:r>
            <a:r>
              <a:rPr sz="3300" b="1" spc="270" dirty="0">
                <a:latin typeface="Trebuchet MS"/>
                <a:cs typeface="Trebuchet MS"/>
              </a:rPr>
              <a:t>A</a:t>
            </a:r>
            <a:r>
              <a:rPr sz="3300" b="1" spc="-114" dirty="0">
                <a:latin typeface="Trebuchet MS"/>
                <a:cs typeface="Trebuchet MS"/>
              </a:rPr>
              <a:t>T</a:t>
            </a:r>
            <a:r>
              <a:rPr sz="3300" b="1" spc="270" dirty="0">
                <a:latin typeface="Trebuchet MS"/>
                <a:cs typeface="Trebuchet MS"/>
              </a:rPr>
              <a:t>O</a:t>
            </a:r>
            <a:r>
              <a:rPr sz="3300" b="1" spc="95" dirty="0">
                <a:latin typeface="Trebuchet MS"/>
                <a:cs typeface="Trebuchet MS"/>
              </a:rPr>
              <a:t>R</a:t>
            </a:r>
            <a:r>
              <a:rPr sz="3300" b="1" spc="-125" dirty="0">
                <a:latin typeface="Trebuchet MS"/>
                <a:cs typeface="Trebuchet MS"/>
              </a:rPr>
              <a:t>E</a:t>
            </a:r>
            <a:endParaRPr sz="3300" dirty="0">
              <a:latin typeface="Trebuchet MS"/>
              <a:cs typeface="Trebuchet MS"/>
            </a:endParaRPr>
          </a:p>
        </p:txBody>
      </p:sp>
      <p:sp>
        <p:nvSpPr>
          <p:cNvPr id="11" name="object 11"/>
          <p:cNvSpPr/>
          <p:nvPr/>
        </p:nvSpPr>
        <p:spPr>
          <a:xfrm>
            <a:off x="17240609"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2" name="object 12"/>
          <p:cNvSpPr/>
          <p:nvPr/>
        </p:nvSpPr>
        <p:spPr>
          <a:xfrm>
            <a:off x="17240609"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3" name="object 13"/>
          <p:cNvSpPr/>
          <p:nvPr/>
        </p:nvSpPr>
        <p:spPr>
          <a:xfrm>
            <a:off x="17240609"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4" name="object 14"/>
          <p:cNvSpPr/>
          <p:nvPr/>
        </p:nvSpPr>
        <p:spPr>
          <a:xfrm>
            <a:off x="17240609"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5" name="object 15"/>
          <p:cNvSpPr/>
          <p:nvPr/>
        </p:nvSpPr>
        <p:spPr>
          <a:xfrm>
            <a:off x="17240609"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6" name="object 16"/>
          <p:cNvSpPr/>
          <p:nvPr/>
        </p:nvSpPr>
        <p:spPr>
          <a:xfrm>
            <a:off x="17551496"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7" name="object 17"/>
          <p:cNvSpPr/>
          <p:nvPr/>
        </p:nvSpPr>
        <p:spPr>
          <a:xfrm>
            <a:off x="17551496"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8" name="object 18"/>
          <p:cNvSpPr/>
          <p:nvPr/>
        </p:nvSpPr>
        <p:spPr>
          <a:xfrm>
            <a:off x="17551496"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9" name="object 19"/>
          <p:cNvSpPr/>
          <p:nvPr/>
        </p:nvSpPr>
        <p:spPr>
          <a:xfrm>
            <a:off x="17551496"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0" name="object 20"/>
          <p:cNvSpPr/>
          <p:nvPr/>
        </p:nvSpPr>
        <p:spPr>
          <a:xfrm>
            <a:off x="17551496"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1" name="object 21"/>
          <p:cNvSpPr/>
          <p:nvPr/>
        </p:nvSpPr>
        <p:spPr>
          <a:xfrm>
            <a:off x="17862394"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2" name="object 22"/>
          <p:cNvSpPr/>
          <p:nvPr/>
        </p:nvSpPr>
        <p:spPr>
          <a:xfrm>
            <a:off x="17862394"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3" name="object 23"/>
          <p:cNvSpPr/>
          <p:nvPr/>
        </p:nvSpPr>
        <p:spPr>
          <a:xfrm>
            <a:off x="17862394"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4" name="object 24"/>
          <p:cNvSpPr/>
          <p:nvPr/>
        </p:nvSpPr>
        <p:spPr>
          <a:xfrm>
            <a:off x="17862394"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5" name="object 25"/>
          <p:cNvSpPr/>
          <p:nvPr/>
        </p:nvSpPr>
        <p:spPr>
          <a:xfrm>
            <a:off x="17862394"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6" name="object 26"/>
          <p:cNvSpPr/>
          <p:nvPr/>
        </p:nvSpPr>
        <p:spPr>
          <a:xfrm>
            <a:off x="18173292"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7" name="object 27"/>
          <p:cNvSpPr/>
          <p:nvPr/>
        </p:nvSpPr>
        <p:spPr>
          <a:xfrm>
            <a:off x="18173292"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8" name="object 28"/>
          <p:cNvSpPr/>
          <p:nvPr/>
        </p:nvSpPr>
        <p:spPr>
          <a:xfrm>
            <a:off x="18173292"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9" name="object 29"/>
          <p:cNvSpPr/>
          <p:nvPr/>
        </p:nvSpPr>
        <p:spPr>
          <a:xfrm>
            <a:off x="18173292"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0" name="object 30"/>
          <p:cNvSpPr/>
          <p:nvPr/>
        </p:nvSpPr>
        <p:spPr>
          <a:xfrm>
            <a:off x="18173292"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1" name="object 31"/>
          <p:cNvSpPr/>
          <p:nvPr/>
        </p:nvSpPr>
        <p:spPr>
          <a:xfrm>
            <a:off x="111389" y="192888"/>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2" name="object 32"/>
          <p:cNvSpPr/>
          <p:nvPr/>
        </p:nvSpPr>
        <p:spPr>
          <a:xfrm>
            <a:off x="111389" y="50387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3" name="object 33"/>
          <p:cNvSpPr/>
          <p:nvPr/>
        </p:nvSpPr>
        <p:spPr>
          <a:xfrm>
            <a:off x="111389" y="814877"/>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4" name="object 34"/>
          <p:cNvSpPr/>
          <p:nvPr/>
        </p:nvSpPr>
        <p:spPr>
          <a:xfrm>
            <a:off x="422276" y="192888"/>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5" name="object 35"/>
          <p:cNvSpPr/>
          <p:nvPr/>
        </p:nvSpPr>
        <p:spPr>
          <a:xfrm>
            <a:off x="422276" y="50387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6" name="object 36"/>
          <p:cNvSpPr/>
          <p:nvPr/>
        </p:nvSpPr>
        <p:spPr>
          <a:xfrm>
            <a:off x="422276" y="814877"/>
            <a:ext cx="48895" cy="48895"/>
          </a:xfrm>
          <a:custGeom>
            <a:avLst/>
            <a:gdLst/>
            <a:ahLst/>
            <a:cxnLst/>
            <a:rect l="l" t="t" r="r" b="b"/>
            <a:pathLst>
              <a:path w="48895"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7" name="object 37"/>
          <p:cNvSpPr/>
          <p:nvPr/>
        </p:nvSpPr>
        <p:spPr>
          <a:xfrm>
            <a:off x="733174" y="192888"/>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8" name="object 38"/>
          <p:cNvSpPr/>
          <p:nvPr/>
        </p:nvSpPr>
        <p:spPr>
          <a:xfrm>
            <a:off x="733174" y="50387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9" name="object 39"/>
          <p:cNvSpPr/>
          <p:nvPr/>
        </p:nvSpPr>
        <p:spPr>
          <a:xfrm>
            <a:off x="733174" y="814877"/>
            <a:ext cx="48895" cy="48895"/>
          </a:xfrm>
          <a:custGeom>
            <a:avLst/>
            <a:gdLst/>
            <a:ahLst/>
            <a:cxnLst/>
            <a:rect l="l" t="t" r="r" b="b"/>
            <a:pathLst>
              <a:path w="48895"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0" name="object 40"/>
          <p:cNvSpPr/>
          <p:nvPr/>
        </p:nvSpPr>
        <p:spPr>
          <a:xfrm>
            <a:off x="1044072" y="192888"/>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1" name="object 41"/>
          <p:cNvSpPr/>
          <p:nvPr/>
        </p:nvSpPr>
        <p:spPr>
          <a:xfrm>
            <a:off x="1044072" y="50387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2" name="object 42"/>
          <p:cNvSpPr/>
          <p:nvPr/>
        </p:nvSpPr>
        <p:spPr>
          <a:xfrm>
            <a:off x="1044072" y="814877"/>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43" name="object 43"/>
          <p:cNvSpPr txBox="1"/>
          <p:nvPr/>
        </p:nvSpPr>
        <p:spPr>
          <a:xfrm>
            <a:off x="6120455" y="3342823"/>
            <a:ext cx="10029190" cy="689932"/>
          </a:xfrm>
          <a:prstGeom prst="rect">
            <a:avLst/>
          </a:prstGeom>
        </p:spPr>
        <p:txBody>
          <a:bodyPr vert="horz" wrap="square" lIns="0" tIns="12700" rIns="0" bIns="0" rtlCol="0">
            <a:spAutoFit/>
          </a:bodyPr>
          <a:lstStyle/>
          <a:p>
            <a:pPr marL="12700">
              <a:lnSpc>
                <a:spcPct val="100000"/>
              </a:lnSpc>
              <a:spcBef>
                <a:spcPts val="100"/>
              </a:spcBef>
            </a:pPr>
            <a:r>
              <a:rPr sz="2200" spc="35" dirty="0">
                <a:latin typeface="Lucida Sans Unicode"/>
                <a:cs typeface="Lucida Sans Unicode"/>
              </a:rPr>
              <a:t>Per</a:t>
            </a:r>
            <a:r>
              <a:rPr sz="2200" spc="-105" dirty="0">
                <a:latin typeface="Lucida Sans Unicode"/>
                <a:cs typeface="Lucida Sans Unicode"/>
              </a:rPr>
              <a:t> </a:t>
            </a:r>
            <a:r>
              <a:rPr sz="2200" spc="-95" dirty="0">
                <a:latin typeface="Lucida Sans Unicode"/>
                <a:cs typeface="Lucida Sans Unicode"/>
              </a:rPr>
              <a:t>il</a:t>
            </a:r>
            <a:r>
              <a:rPr sz="2200" spc="-105" dirty="0">
                <a:latin typeface="Lucida Sans Unicode"/>
                <a:cs typeface="Lucida Sans Unicode"/>
              </a:rPr>
              <a:t> </a:t>
            </a:r>
            <a:r>
              <a:rPr sz="2200" spc="30" dirty="0">
                <a:latin typeface="Lucida Sans Unicode"/>
                <a:cs typeface="Lucida Sans Unicode"/>
              </a:rPr>
              <a:t>supporto</a:t>
            </a:r>
            <a:r>
              <a:rPr sz="2200" spc="-100" dirty="0">
                <a:latin typeface="Lucida Sans Unicode"/>
                <a:cs typeface="Lucida Sans Unicode"/>
              </a:rPr>
              <a:t> </a:t>
            </a:r>
            <a:r>
              <a:rPr sz="2200" spc="85" dirty="0">
                <a:latin typeface="Lucida Sans Unicode"/>
                <a:cs typeface="Lucida Sans Unicode"/>
              </a:rPr>
              <a:t>alla</a:t>
            </a:r>
            <a:r>
              <a:rPr sz="2200" spc="-105" dirty="0">
                <a:latin typeface="Lucida Sans Unicode"/>
                <a:cs typeface="Lucida Sans Unicode"/>
              </a:rPr>
              <a:t> </a:t>
            </a:r>
            <a:r>
              <a:rPr sz="2200" spc="30" dirty="0">
                <a:latin typeface="Lucida Sans Unicode"/>
                <a:cs typeface="Lucida Sans Unicode"/>
              </a:rPr>
              <a:t>presentazione</a:t>
            </a:r>
            <a:r>
              <a:rPr sz="2200" spc="-105" dirty="0">
                <a:latin typeface="Lucida Sans Unicode"/>
                <a:cs typeface="Lucida Sans Unicode"/>
              </a:rPr>
              <a:t> </a:t>
            </a:r>
            <a:r>
              <a:rPr sz="2200" spc="135" dirty="0">
                <a:latin typeface="Lucida Sans Unicode"/>
                <a:cs typeface="Lucida Sans Unicode"/>
              </a:rPr>
              <a:t>e</a:t>
            </a:r>
            <a:r>
              <a:rPr sz="2200" spc="-100" dirty="0">
                <a:latin typeface="Lucida Sans Unicode"/>
                <a:cs typeface="Lucida Sans Unicode"/>
              </a:rPr>
              <a:t> </a:t>
            </a:r>
            <a:r>
              <a:rPr sz="2200" spc="45" dirty="0">
                <a:latin typeface="Lucida Sans Unicode"/>
                <a:cs typeface="Lucida Sans Unicode"/>
              </a:rPr>
              <a:t>gestione</a:t>
            </a:r>
            <a:r>
              <a:rPr sz="2200" spc="-105" dirty="0">
                <a:latin typeface="Lucida Sans Unicode"/>
                <a:cs typeface="Lucida Sans Unicode"/>
              </a:rPr>
              <a:t> </a:t>
            </a:r>
            <a:r>
              <a:rPr sz="2200" dirty="0">
                <a:latin typeface="Lucida Sans Unicode"/>
                <a:cs typeface="Lucida Sans Unicode"/>
              </a:rPr>
              <a:t>di</a:t>
            </a:r>
            <a:r>
              <a:rPr sz="2200" spc="-100" dirty="0">
                <a:latin typeface="Lucida Sans Unicode"/>
                <a:cs typeface="Lucida Sans Unicode"/>
              </a:rPr>
              <a:t> </a:t>
            </a:r>
            <a:r>
              <a:rPr sz="2200" spc="65" dirty="0" err="1">
                <a:latin typeface="Lucida Sans Unicode"/>
                <a:cs typeface="Lucida Sans Unicode"/>
              </a:rPr>
              <a:t>pratiche</a:t>
            </a:r>
            <a:r>
              <a:rPr sz="2200" spc="-105" dirty="0">
                <a:latin typeface="Lucida Sans Unicode"/>
                <a:cs typeface="Lucida Sans Unicode"/>
              </a:rPr>
              <a:t> </a:t>
            </a:r>
            <a:r>
              <a:rPr sz="2200" spc="35" dirty="0" err="1">
                <a:latin typeface="Lucida Sans Unicode"/>
                <a:cs typeface="Lucida Sans Unicode"/>
              </a:rPr>
              <a:t>amministrative</a:t>
            </a:r>
            <a:r>
              <a:rPr lang="it-IT" sz="2200" spc="35" dirty="0">
                <a:latin typeface="Lucida Sans Unicode"/>
                <a:cs typeface="Lucida Sans Unicode"/>
              </a:rPr>
              <a:t>, contatto con MMG, prenotazioni visite, esami..</a:t>
            </a:r>
            <a:r>
              <a:rPr sz="2200" spc="35" dirty="0">
                <a:latin typeface="Lucida Sans Unicode"/>
                <a:cs typeface="Lucida Sans Unicode"/>
              </a:rPr>
              <a:t>.</a:t>
            </a:r>
            <a:endParaRPr sz="2200" dirty="0">
              <a:latin typeface="Lucida Sans Unicode"/>
              <a:cs typeface="Lucida Sans Unicode"/>
            </a:endParaRPr>
          </a:p>
        </p:txBody>
      </p:sp>
      <p:sp>
        <p:nvSpPr>
          <p:cNvPr id="44" name="object 44"/>
          <p:cNvSpPr txBox="1"/>
          <p:nvPr/>
        </p:nvSpPr>
        <p:spPr>
          <a:xfrm>
            <a:off x="6120455" y="1590816"/>
            <a:ext cx="10749915" cy="1582997"/>
          </a:xfrm>
          <a:prstGeom prst="rect">
            <a:avLst/>
          </a:prstGeom>
        </p:spPr>
        <p:txBody>
          <a:bodyPr vert="horz" wrap="square" lIns="0" tIns="12700" rIns="0" bIns="0" rtlCol="0">
            <a:spAutoFit/>
          </a:bodyPr>
          <a:lstStyle/>
          <a:p>
            <a:pPr marL="12700" marR="5080">
              <a:lnSpc>
                <a:spcPct val="116500"/>
              </a:lnSpc>
              <a:spcBef>
                <a:spcPts val="100"/>
              </a:spcBef>
            </a:pPr>
            <a:r>
              <a:rPr lang="it-IT" sz="2200" spc="50" dirty="0">
                <a:latin typeface="Lucida Sans Unicode"/>
                <a:cs typeface="Lucida Sans Unicode"/>
              </a:rPr>
              <a:t>Progetto personalizzato di assistenza domiciliare costruito sui bisogni del beneficiario con minimo 3 </a:t>
            </a:r>
            <a:r>
              <a:rPr lang="it-IT" sz="2200" spc="105" dirty="0">
                <a:latin typeface="Lucida Sans Unicode"/>
                <a:cs typeface="Lucida Sans Unicode"/>
              </a:rPr>
              <a:t>interventi</a:t>
            </a:r>
            <a:r>
              <a:rPr sz="2200" spc="-100" dirty="0">
                <a:latin typeface="Lucida Sans Unicode"/>
                <a:cs typeface="Lucida Sans Unicode"/>
              </a:rPr>
              <a:t> </a:t>
            </a:r>
            <a:r>
              <a:rPr sz="2200" spc="50" dirty="0">
                <a:latin typeface="Lucida Sans Unicode"/>
                <a:cs typeface="Lucida Sans Unicode"/>
              </a:rPr>
              <a:t>settimanali</a:t>
            </a:r>
            <a:r>
              <a:rPr sz="2200" spc="-100" dirty="0">
                <a:latin typeface="Lucida Sans Unicode"/>
                <a:cs typeface="Lucida Sans Unicode"/>
              </a:rPr>
              <a:t> </a:t>
            </a:r>
            <a:r>
              <a:rPr sz="2200" spc="-45" dirty="0">
                <a:latin typeface="Lucida Sans Unicode"/>
                <a:cs typeface="Lucida Sans Unicode"/>
              </a:rPr>
              <a:t>finalizzati</a:t>
            </a:r>
            <a:r>
              <a:rPr sz="2200" spc="-100" dirty="0">
                <a:latin typeface="Lucida Sans Unicode"/>
                <a:cs typeface="Lucida Sans Unicode"/>
              </a:rPr>
              <a:t> </a:t>
            </a:r>
            <a:r>
              <a:rPr sz="2200" spc="85" dirty="0">
                <a:latin typeface="Lucida Sans Unicode"/>
                <a:cs typeface="Lucida Sans Unicode"/>
              </a:rPr>
              <a:t>al</a:t>
            </a:r>
            <a:r>
              <a:rPr sz="2200" spc="-100" dirty="0">
                <a:latin typeface="Lucida Sans Unicode"/>
                <a:cs typeface="Lucida Sans Unicode"/>
              </a:rPr>
              <a:t> </a:t>
            </a:r>
            <a:r>
              <a:rPr sz="2200" spc="30" dirty="0">
                <a:latin typeface="Lucida Sans Unicode"/>
                <a:cs typeface="Lucida Sans Unicode"/>
              </a:rPr>
              <a:t>supporto</a:t>
            </a:r>
            <a:r>
              <a:rPr sz="2200" spc="-100" dirty="0">
                <a:latin typeface="Lucida Sans Unicode"/>
                <a:cs typeface="Lucida Sans Unicode"/>
              </a:rPr>
              <a:t> </a:t>
            </a:r>
            <a:r>
              <a:rPr sz="2200" spc="135" dirty="0">
                <a:latin typeface="Lucida Sans Unicode"/>
                <a:cs typeface="Lucida Sans Unicode"/>
              </a:rPr>
              <a:t>e</a:t>
            </a:r>
            <a:r>
              <a:rPr sz="2200" spc="-100" dirty="0">
                <a:latin typeface="Lucida Sans Unicode"/>
                <a:cs typeface="Lucida Sans Unicode"/>
              </a:rPr>
              <a:t> </a:t>
            </a:r>
            <a:r>
              <a:rPr sz="2200" spc="85" dirty="0">
                <a:latin typeface="Lucida Sans Unicode"/>
                <a:cs typeface="Lucida Sans Unicode"/>
              </a:rPr>
              <a:t>alla</a:t>
            </a:r>
            <a:r>
              <a:rPr sz="2200" spc="-100" dirty="0">
                <a:latin typeface="Lucida Sans Unicode"/>
                <a:cs typeface="Lucida Sans Unicode"/>
              </a:rPr>
              <a:t> </a:t>
            </a:r>
            <a:r>
              <a:rPr sz="2200" spc="105" dirty="0">
                <a:latin typeface="Lucida Sans Unicode"/>
                <a:cs typeface="Lucida Sans Unicode"/>
              </a:rPr>
              <a:t>cura</a:t>
            </a:r>
            <a:r>
              <a:rPr sz="2200" spc="-100" dirty="0">
                <a:latin typeface="Lucida Sans Unicode"/>
                <a:cs typeface="Lucida Sans Unicode"/>
              </a:rPr>
              <a:t> </a:t>
            </a:r>
            <a:r>
              <a:rPr sz="2200" spc="60" dirty="0">
                <a:latin typeface="Lucida Sans Unicode"/>
                <a:cs typeface="Lucida Sans Unicode"/>
              </a:rPr>
              <a:t>della</a:t>
            </a:r>
            <a:r>
              <a:rPr sz="2200" spc="-100" dirty="0">
                <a:latin typeface="Lucida Sans Unicode"/>
                <a:cs typeface="Lucida Sans Unicode"/>
              </a:rPr>
              <a:t> </a:t>
            </a:r>
            <a:r>
              <a:rPr sz="2200" spc="30" dirty="0">
                <a:latin typeface="Lucida Sans Unicode"/>
                <a:cs typeface="Lucida Sans Unicode"/>
              </a:rPr>
              <a:t>persona, </a:t>
            </a:r>
            <a:r>
              <a:rPr sz="2200" spc="-680" dirty="0">
                <a:latin typeface="Lucida Sans Unicode"/>
                <a:cs typeface="Lucida Sans Unicode"/>
              </a:rPr>
              <a:t> </a:t>
            </a:r>
            <a:r>
              <a:rPr sz="2200" spc="85" dirty="0">
                <a:latin typeface="Lucida Sans Unicode"/>
                <a:cs typeface="Lucida Sans Unicode"/>
              </a:rPr>
              <a:t>alla</a:t>
            </a:r>
            <a:r>
              <a:rPr sz="2200" spc="-110" dirty="0">
                <a:latin typeface="Lucida Sans Unicode"/>
                <a:cs typeface="Lucida Sans Unicode"/>
              </a:rPr>
              <a:t> </a:t>
            </a:r>
            <a:r>
              <a:rPr sz="2200" spc="105" dirty="0">
                <a:latin typeface="Lucida Sans Unicode"/>
                <a:cs typeface="Lucida Sans Unicode"/>
              </a:rPr>
              <a:t>cura</a:t>
            </a:r>
            <a:r>
              <a:rPr sz="2200" spc="-105" dirty="0">
                <a:latin typeface="Lucida Sans Unicode"/>
                <a:cs typeface="Lucida Sans Unicode"/>
              </a:rPr>
              <a:t> </a:t>
            </a:r>
            <a:r>
              <a:rPr sz="2200" spc="45" dirty="0">
                <a:latin typeface="Lucida Sans Unicode"/>
                <a:cs typeface="Lucida Sans Unicode"/>
              </a:rPr>
              <a:t>del</a:t>
            </a:r>
            <a:r>
              <a:rPr sz="2200" spc="-105" dirty="0">
                <a:latin typeface="Lucida Sans Unicode"/>
                <a:cs typeface="Lucida Sans Unicode"/>
              </a:rPr>
              <a:t> </a:t>
            </a:r>
            <a:r>
              <a:rPr sz="2200" spc="-5" dirty="0">
                <a:latin typeface="Lucida Sans Unicode"/>
                <a:cs typeface="Lucida Sans Unicode"/>
              </a:rPr>
              <a:t>domicilio,</a:t>
            </a:r>
            <a:r>
              <a:rPr sz="2200" spc="-105" dirty="0">
                <a:latin typeface="Lucida Sans Unicode"/>
                <a:cs typeface="Lucida Sans Unicode"/>
              </a:rPr>
              <a:t> </a:t>
            </a:r>
            <a:r>
              <a:rPr sz="2200" spc="100" dirty="0">
                <a:latin typeface="Lucida Sans Unicode"/>
                <a:cs typeface="Lucida Sans Unicode"/>
              </a:rPr>
              <a:t>all’accompagnamento</a:t>
            </a:r>
            <a:r>
              <a:rPr sz="2200" spc="-105" dirty="0">
                <a:latin typeface="Lucida Sans Unicode"/>
                <a:cs typeface="Lucida Sans Unicode"/>
              </a:rPr>
              <a:t> </a:t>
            </a:r>
            <a:r>
              <a:rPr sz="2200" spc="50" dirty="0">
                <a:latin typeface="Lucida Sans Unicode"/>
                <a:cs typeface="Lucida Sans Unicode"/>
              </a:rPr>
              <a:t>per</a:t>
            </a:r>
            <a:r>
              <a:rPr sz="2200" spc="-105" dirty="0">
                <a:latin typeface="Lucida Sans Unicode"/>
                <a:cs typeface="Lucida Sans Unicode"/>
              </a:rPr>
              <a:t> </a:t>
            </a:r>
            <a:r>
              <a:rPr sz="2200" spc="45" dirty="0">
                <a:latin typeface="Lucida Sans Unicode"/>
                <a:cs typeface="Lucida Sans Unicode"/>
              </a:rPr>
              <a:t>commissioni</a:t>
            </a:r>
            <a:r>
              <a:rPr sz="2200" spc="-105" dirty="0">
                <a:latin typeface="Lucida Sans Unicode"/>
                <a:cs typeface="Lucida Sans Unicode"/>
              </a:rPr>
              <a:t> </a:t>
            </a:r>
            <a:r>
              <a:rPr sz="2200" spc="135" dirty="0">
                <a:latin typeface="Lucida Sans Unicode"/>
                <a:cs typeface="Lucida Sans Unicode"/>
              </a:rPr>
              <a:t>e</a:t>
            </a:r>
            <a:r>
              <a:rPr sz="2200" spc="-105" dirty="0">
                <a:latin typeface="Lucida Sans Unicode"/>
                <a:cs typeface="Lucida Sans Unicode"/>
              </a:rPr>
              <a:t> </a:t>
            </a:r>
            <a:r>
              <a:rPr sz="2200" spc="25" dirty="0">
                <a:latin typeface="Lucida Sans Unicode"/>
                <a:cs typeface="Lucida Sans Unicode"/>
              </a:rPr>
              <a:t>spese.</a:t>
            </a:r>
            <a:endParaRPr sz="2200" dirty="0">
              <a:latin typeface="Lucida Sans Unicode"/>
              <a:cs typeface="Lucida Sans Unicode"/>
            </a:endParaRPr>
          </a:p>
        </p:txBody>
      </p:sp>
      <p:sp>
        <p:nvSpPr>
          <p:cNvPr id="45" name="object 45"/>
          <p:cNvSpPr txBox="1"/>
          <p:nvPr/>
        </p:nvSpPr>
        <p:spPr>
          <a:xfrm>
            <a:off x="6120455" y="4593090"/>
            <a:ext cx="9797415" cy="806450"/>
          </a:xfrm>
          <a:prstGeom prst="rect">
            <a:avLst/>
          </a:prstGeom>
        </p:spPr>
        <p:txBody>
          <a:bodyPr vert="horz" wrap="square" lIns="0" tIns="12700" rIns="0" bIns="0" rtlCol="0">
            <a:spAutoFit/>
          </a:bodyPr>
          <a:lstStyle/>
          <a:p>
            <a:pPr marL="12700" marR="5080">
              <a:lnSpc>
                <a:spcPct val="116500"/>
              </a:lnSpc>
              <a:spcBef>
                <a:spcPts val="100"/>
              </a:spcBef>
            </a:pPr>
            <a:r>
              <a:rPr sz="2200" spc="35" dirty="0">
                <a:latin typeface="Lucida Sans Unicode"/>
                <a:cs typeface="Lucida Sans Unicode"/>
              </a:rPr>
              <a:t>Per</a:t>
            </a:r>
            <a:r>
              <a:rPr sz="2200" spc="-105" dirty="0">
                <a:latin typeface="Lucida Sans Unicode"/>
                <a:cs typeface="Lucida Sans Unicode"/>
              </a:rPr>
              <a:t> </a:t>
            </a:r>
            <a:r>
              <a:rPr sz="2200" spc="35" dirty="0">
                <a:latin typeface="Lucida Sans Unicode"/>
                <a:cs typeface="Lucida Sans Unicode"/>
              </a:rPr>
              <a:t>assistenza</a:t>
            </a:r>
            <a:r>
              <a:rPr sz="2200" spc="-100" dirty="0">
                <a:latin typeface="Lucida Sans Unicode"/>
                <a:cs typeface="Lucida Sans Unicode"/>
              </a:rPr>
              <a:t> </a:t>
            </a:r>
            <a:r>
              <a:rPr sz="2200" spc="60" dirty="0">
                <a:latin typeface="Lucida Sans Unicode"/>
                <a:cs typeface="Lucida Sans Unicode"/>
              </a:rPr>
              <a:t>continuativa</a:t>
            </a:r>
            <a:r>
              <a:rPr sz="2200" spc="-100" dirty="0">
                <a:latin typeface="Lucida Sans Unicode"/>
                <a:cs typeface="Lucida Sans Unicode"/>
              </a:rPr>
              <a:t> </a:t>
            </a:r>
            <a:r>
              <a:rPr sz="2200" spc="70" dirty="0">
                <a:latin typeface="Lucida Sans Unicode"/>
                <a:cs typeface="Lucida Sans Unicode"/>
              </a:rPr>
              <a:t>(intera</a:t>
            </a:r>
            <a:r>
              <a:rPr sz="2200" spc="-105" dirty="0">
                <a:latin typeface="Lucida Sans Unicode"/>
                <a:cs typeface="Lucida Sans Unicode"/>
              </a:rPr>
              <a:t> </a:t>
            </a:r>
            <a:r>
              <a:rPr sz="2200" spc="55" dirty="0">
                <a:latin typeface="Lucida Sans Unicode"/>
                <a:cs typeface="Lucida Sans Unicode"/>
              </a:rPr>
              <a:t>giornata/notte)</a:t>
            </a:r>
            <a:r>
              <a:rPr sz="2200" spc="-100" dirty="0">
                <a:latin typeface="Lucida Sans Unicode"/>
                <a:cs typeface="Lucida Sans Unicode"/>
              </a:rPr>
              <a:t> </a:t>
            </a:r>
            <a:r>
              <a:rPr sz="2200" spc="50" dirty="0">
                <a:latin typeface="Lucida Sans Unicode"/>
                <a:cs typeface="Lucida Sans Unicode"/>
              </a:rPr>
              <a:t>per</a:t>
            </a:r>
            <a:r>
              <a:rPr sz="2200" spc="-100" dirty="0">
                <a:latin typeface="Lucida Sans Unicode"/>
                <a:cs typeface="Lucida Sans Unicode"/>
              </a:rPr>
              <a:t> </a:t>
            </a:r>
            <a:r>
              <a:rPr sz="2200" spc="25" dirty="0">
                <a:latin typeface="Lucida Sans Unicode"/>
                <a:cs typeface="Lucida Sans Unicode"/>
              </a:rPr>
              <a:t>brevi</a:t>
            </a:r>
            <a:r>
              <a:rPr sz="2200" spc="-105" dirty="0">
                <a:latin typeface="Lucida Sans Unicode"/>
                <a:cs typeface="Lucida Sans Unicode"/>
              </a:rPr>
              <a:t> </a:t>
            </a:r>
            <a:r>
              <a:rPr sz="2200" spc="15" dirty="0">
                <a:latin typeface="Lucida Sans Unicode"/>
                <a:cs typeface="Lucida Sans Unicode"/>
              </a:rPr>
              <a:t>periodi</a:t>
            </a:r>
            <a:r>
              <a:rPr sz="2200" spc="-100" dirty="0">
                <a:latin typeface="Lucida Sans Unicode"/>
                <a:cs typeface="Lucida Sans Unicode"/>
              </a:rPr>
              <a:t> </a:t>
            </a:r>
            <a:r>
              <a:rPr sz="2200" spc="-30" dirty="0">
                <a:latin typeface="Lucida Sans Unicode"/>
                <a:cs typeface="Lucida Sans Unicode"/>
              </a:rPr>
              <a:t>in </a:t>
            </a:r>
            <a:r>
              <a:rPr sz="2200" spc="-680" dirty="0">
                <a:latin typeface="Lucida Sans Unicode"/>
                <a:cs typeface="Lucida Sans Unicode"/>
              </a:rPr>
              <a:t> </a:t>
            </a:r>
            <a:r>
              <a:rPr sz="2200" spc="135" dirty="0">
                <a:latin typeface="Lucida Sans Unicode"/>
                <a:cs typeface="Lucida Sans Unicode"/>
              </a:rPr>
              <a:t>caso</a:t>
            </a:r>
            <a:r>
              <a:rPr sz="2200" spc="-114" dirty="0">
                <a:latin typeface="Lucida Sans Unicode"/>
                <a:cs typeface="Lucida Sans Unicode"/>
              </a:rPr>
              <a:t> </a:t>
            </a:r>
            <a:r>
              <a:rPr sz="2200" dirty="0">
                <a:latin typeface="Lucida Sans Unicode"/>
                <a:cs typeface="Lucida Sans Unicode"/>
              </a:rPr>
              <a:t>di</a:t>
            </a:r>
            <a:r>
              <a:rPr sz="2200" spc="-110" dirty="0">
                <a:latin typeface="Lucida Sans Unicode"/>
                <a:cs typeface="Lucida Sans Unicode"/>
              </a:rPr>
              <a:t> </a:t>
            </a:r>
            <a:r>
              <a:rPr sz="2200" spc="-20" dirty="0">
                <a:latin typeface="Lucida Sans Unicode"/>
                <a:cs typeface="Lucida Sans Unicode"/>
              </a:rPr>
              <a:t>situazioni</a:t>
            </a:r>
            <a:r>
              <a:rPr sz="2200" spc="-110" dirty="0">
                <a:latin typeface="Lucida Sans Unicode"/>
                <a:cs typeface="Lucida Sans Unicode"/>
              </a:rPr>
              <a:t> </a:t>
            </a:r>
            <a:r>
              <a:rPr sz="2200" spc="35" dirty="0">
                <a:latin typeface="Lucida Sans Unicode"/>
                <a:cs typeface="Lucida Sans Unicode"/>
              </a:rPr>
              <a:t>critiche</a:t>
            </a:r>
            <a:r>
              <a:rPr sz="2200" spc="-110" dirty="0">
                <a:latin typeface="Lucida Sans Unicode"/>
                <a:cs typeface="Lucida Sans Unicode"/>
              </a:rPr>
              <a:t> </a:t>
            </a:r>
            <a:r>
              <a:rPr sz="2200" spc="65" dirty="0">
                <a:latin typeface="Lucida Sans Unicode"/>
                <a:cs typeface="Lucida Sans Unicode"/>
              </a:rPr>
              <a:t>temporanee.</a:t>
            </a:r>
            <a:endParaRPr sz="2200">
              <a:latin typeface="Lucida Sans Unicode"/>
              <a:cs typeface="Lucida Sans Unicode"/>
            </a:endParaRPr>
          </a:p>
        </p:txBody>
      </p:sp>
      <p:sp>
        <p:nvSpPr>
          <p:cNvPr id="46" name="object 46"/>
          <p:cNvSpPr txBox="1"/>
          <p:nvPr/>
        </p:nvSpPr>
        <p:spPr>
          <a:xfrm>
            <a:off x="6120455" y="6093529"/>
            <a:ext cx="8782050" cy="806450"/>
          </a:xfrm>
          <a:prstGeom prst="rect">
            <a:avLst/>
          </a:prstGeom>
        </p:spPr>
        <p:txBody>
          <a:bodyPr vert="horz" wrap="square" lIns="0" tIns="12700" rIns="0" bIns="0" rtlCol="0">
            <a:spAutoFit/>
          </a:bodyPr>
          <a:lstStyle/>
          <a:p>
            <a:pPr marL="12700" marR="5080">
              <a:lnSpc>
                <a:spcPct val="116500"/>
              </a:lnSpc>
              <a:spcBef>
                <a:spcPts val="100"/>
              </a:spcBef>
            </a:pPr>
            <a:r>
              <a:rPr sz="2200" spc="15" dirty="0">
                <a:latin typeface="Lucida Sans Unicode"/>
                <a:cs typeface="Lucida Sans Unicode"/>
              </a:rPr>
              <a:t>Esperto</a:t>
            </a:r>
            <a:r>
              <a:rPr sz="2200" spc="-114" dirty="0">
                <a:latin typeface="Lucida Sans Unicode"/>
                <a:cs typeface="Lucida Sans Unicode"/>
              </a:rPr>
              <a:t> </a:t>
            </a:r>
            <a:r>
              <a:rPr sz="2200" spc="25" dirty="0">
                <a:latin typeface="Lucida Sans Unicode"/>
                <a:cs typeface="Lucida Sans Unicode"/>
              </a:rPr>
              <a:t>nel</a:t>
            </a:r>
            <a:r>
              <a:rPr sz="2200" spc="-110" dirty="0">
                <a:latin typeface="Lucida Sans Unicode"/>
                <a:cs typeface="Lucida Sans Unicode"/>
              </a:rPr>
              <a:t> </a:t>
            </a:r>
            <a:r>
              <a:rPr sz="2200" spc="165" dirty="0">
                <a:latin typeface="Lucida Sans Unicode"/>
                <a:cs typeface="Lucida Sans Unicode"/>
              </a:rPr>
              <a:t>campo</a:t>
            </a:r>
            <a:r>
              <a:rPr sz="2200" spc="-110" dirty="0">
                <a:latin typeface="Lucida Sans Unicode"/>
                <a:cs typeface="Lucida Sans Unicode"/>
              </a:rPr>
              <a:t> </a:t>
            </a:r>
            <a:r>
              <a:rPr sz="2200" spc="60" dirty="0">
                <a:latin typeface="Lucida Sans Unicode"/>
                <a:cs typeface="Lucida Sans Unicode"/>
              </a:rPr>
              <a:t>della</a:t>
            </a:r>
            <a:r>
              <a:rPr sz="2200" spc="-114" dirty="0">
                <a:latin typeface="Lucida Sans Unicode"/>
                <a:cs typeface="Lucida Sans Unicode"/>
              </a:rPr>
              <a:t> </a:t>
            </a:r>
            <a:r>
              <a:rPr sz="2200" spc="35" dirty="0">
                <a:latin typeface="Lucida Sans Unicode"/>
                <a:cs typeface="Lucida Sans Unicode"/>
              </a:rPr>
              <a:t>disabilità</a:t>
            </a:r>
            <a:r>
              <a:rPr sz="2200" spc="-110" dirty="0">
                <a:latin typeface="Lucida Sans Unicode"/>
                <a:cs typeface="Lucida Sans Unicode"/>
              </a:rPr>
              <a:t> </a:t>
            </a:r>
            <a:r>
              <a:rPr sz="2200" spc="50" dirty="0">
                <a:latin typeface="Lucida Sans Unicode"/>
                <a:cs typeface="Lucida Sans Unicode"/>
              </a:rPr>
              <a:t>per</a:t>
            </a:r>
            <a:r>
              <a:rPr sz="2200" spc="-110" dirty="0">
                <a:latin typeface="Lucida Sans Unicode"/>
                <a:cs typeface="Lucida Sans Unicode"/>
              </a:rPr>
              <a:t> </a:t>
            </a:r>
            <a:r>
              <a:rPr sz="2200" spc="15" dirty="0">
                <a:latin typeface="Lucida Sans Unicode"/>
                <a:cs typeface="Lucida Sans Unicode"/>
              </a:rPr>
              <a:t>valutazioni</a:t>
            </a:r>
            <a:r>
              <a:rPr sz="2200" spc="-110" dirty="0">
                <a:latin typeface="Lucida Sans Unicode"/>
                <a:cs typeface="Lucida Sans Unicode"/>
              </a:rPr>
              <a:t> </a:t>
            </a:r>
            <a:r>
              <a:rPr sz="2200" spc="-30" dirty="0">
                <a:latin typeface="Lucida Sans Unicode"/>
                <a:cs typeface="Lucida Sans Unicode"/>
              </a:rPr>
              <a:t>in</a:t>
            </a:r>
            <a:r>
              <a:rPr sz="2200" spc="-114" dirty="0">
                <a:latin typeface="Lucida Sans Unicode"/>
                <a:cs typeface="Lucida Sans Unicode"/>
              </a:rPr>
              <a:t> </a:t>
            </a:r>
            <a:r>
              <a:rPr sz="2200" spc="30" dirty="0">
                <a:latin typeface="Lucida Sans Unicode"/>
                <a:cs typeface="Lucida Sans Unicode"/>
              </a:rPr>
              <a:t>merito</a:t>
            </a:r>
            <a:r>
              <a:rPr sz="2200" spc="-110" dirty="0">
                <a:latin typeface="Lucida Sans Unicode"/>
                <a:cs typeface="Lucida Sans Unicode"/>
              </a:rPr>
              <a:t> </a:t>
            </a:r>
            <a:r>
              <a:rPr sz="2200" spc="85" dirty="0">
                <a:latin typeface="Lucida Sans Unicode"/>
                <a:cs typeface="Lucida Sans Unicode"/>
              </a:rPr>
              <a:t>alla </a:t>
            </a:r>
            <a:r>
              <a:rPr sz="2200" spc="-680" dirty="0">
                <a:latin typeface="Lucida Sans Unicode"/>
                <a:cs typeface="Lucida Sans Unicode"/>
              </a:rPr>
              <a:t> </a:t>
            </a:r>
            <a:r>
              <a:rPr sz="2200" spc="-5" dirty="0">
                <a:latin typeface="Lucida Sans Unicode"/>
                <a:cs typeface="Lucida Sans Unicode"/>
              </a:rPr>
              <a:t>strutturazione</a:t>
            </a:r>
            <a:r>
              <a:rPr sz="2200" spc="-114" dirty="0">
                <a:latin typeface="Lucida Sans Unicode"/>
                <a:cs typeface="Lucida Sans Unicode"/>
              </a:rPr>
              <a:t> </a:t>
            </a:r>
            <a:r>
              <a:rPr sz="2200" spc="30" dirty="0">
                <a:latin typeface="Lucida Sans Unicode"/>
                <a:cs typeface="Lucida Sans Unicode"/>
              </a:rPr>
              <a:t>degli</a:t>
            </a:r>
            <a:r>
              <a:rPr sz="2200" spc="-110" dirty="0">
                <a:latin typeface="Lucida Sans Unicode"/>
                <a:cs typeface="Lucida Sans Unicode"/>
              </a:rPr>
              <a:t> </a:t>
            </a:r>
            <a:r>
              <a:rPr sz="2200" spc="5" dirty="0">
                <a:latin typeface="Lucida Sans Unicode"/>
                <a:cs typeface="Lucida Sans Unicode"/>
              </a:rPr>
              <a:t>spazi</a:t>
            </a:r>
            <a:r>
              <a:rPr sz="2200" spc="-110" dirty="0">
                <a:latin typeface="Lucida Sans Unicode"/>
                <a:cs typeface="Lucida Sans Unicode"/>
              </a:rPr>
              <a:t> </a:t>
            </a:r>
            <a:r>
              <a:rPr sz="2200" spc="25" dirty="0">
                <a:latin typeface="Lucida Sans Unicode"/>
                <a:cs typeface="Lucida Sans Unicode"/>
              </a:rPr>
              <a:t>domestici.</a:t>
            </a:r>
            <a:endParaRPr sz="2200" dirty="0">
              <a:latin typeface="Lucida Sans Unicode"/>
              <a:cs typeface="Lucida Sans Unicode"/>
            </a:endParaRPr>
          </a:p>
        </p:txBody>
      </p:sp>
      <p:sp>
        <p:nvSpPr>
          <p:cNvPr id="47" name="object 47"/>
          <p:cNvSpPr txBox="1"/>
          <p:nvPr/>
        </p:nvSpPr>
        <p:spPr>
          <a:xfrm>
            <a:off x="6120455" y="7398683"/>
            <a:ext cx="10575925" cy="1196975"/>
          </a:xfrm>
          <a:prstGeom prst="rect">
            <a:avLst/>
          </a:prstGeom>
        </p:spPr>
        <p:txBody>
          <a:bodyPr vert="horz" wrap="square" lIns="0" tIns="12700" rIns="0" bIns="0" rtlCol="0">
            <a:spAutoFit/>
          </a:bodyPr>
          <a:lstStyle/>
          <a:p>
            <a:pPr marL="12700" marR="5080">
              <a:lnSpc>
                <a:spcPct val="116500"/>
              </a:lnSpc>
              <a:spcBef>
                <a:spcPts val="100"/>
              </a:spcBef>
            </a:pPr>
            <a:r>
              <a:rPr sz="2200" spc="55" dirty="0">
                <a:latin typeface="Lucida Sans Unicode"/>
                <a:cs typeface="Lucida Sans Unicode"/>
              </a:rPr>
              <a:t>Operatore </a:t>
            </a:r>
            <a:r>
              <a:rPr sz="2200" spc="125" dirty="0">
                <a:latin typeface="Lucida Sans Unicode"/>
                <a:cs typeface="Lucida Sans Unicode"/>
              </a:rPr>
              <a:t>che </a:t>
            </a:r>
            <a:r>
              <a:rPr sz="2200" spc="40" dirty="0">
                <a:latin typeface="Lucida Sans Unicode"/>
                <a:cs typeface="Lucida Sans Unicode"/>
              </a:rPr>
              <a:t>effettua </a:t>
            </a:r>
            <a:r>
              <a:rPr sz="2200" spc="85" dirty="0">
                <a:latin typeface="Lucida Sans Unicode"/>
                <a:cs typeface="Lucida Sans Unicode"/>
              </a:rPr>
              <a:t>la </a:t>
            </a:r>
            <a:r>
              <a:rPr sz="2200" spc="35" dirty="0">
                <a:latin typeface="Lucida Sans Unicode"/>
                <a:cs typeface="Lucida Sans Unicode"/>
              </a:rPr>
              <a:t>valutazione delle </a:t>
            </a:r>
            <a:r>
              <a:rPr sz="2200" spc="75" dirty="0">
                <a:latin typeface="Lucida Sans Unicode"/>
                <a:cs typeface="Lucida Sans Unicode"/>
              </a:rPr>
              <a:t>necessità </a:t>
            </a:r>
            <a:r>
              <a:rPr sz="2200" spc="-30" dirty="0">
                <a:latin typeface="Lucida Sans Unicode"/>
                <a:cs typeface="Lucida Sans Unicode"/>
              </a:rPr>
              <a:t>in </a:t>
            </a:r>
            <a:r>
              <a:rPr sz="2200" spc="30" dirty="0">
                <a:latin typeface="Lucida Sans Unicode"/>
                <a:cs typeface="Lucida Sans Unicode"/>
              </a:rPr>
              <a:t>merito </a:t>
            </a:r>
            <a:r>
              <a:rPr sz="2200" spc="85" dirty="0">
                <a:latin typeface="Lucida Sans Unicode"/>
                <a:cs typeface="Lucida Sans Unicode"/>
              </a:rPr>
              <a:t>alla </a:t>
            </a:r>
            <a:r>
              <a:rPr sz="2200" spc="90" dirty="0">
                <a:latin typeface="Lucida Sans Unicode"/>
                <a:cs typeface="Lucida Sans Unicode"/>
              </a:rPr>
              <a:t> </a:t>
            </a:r>
            <a:r>
              <a:rPr sz="2200" spc="25" dirty="0">
                <a:latin typeface="Lucida Sans Unicode"/>
                <a:cs typeface="Lucida Sans Unicode"/>
              </a:rPr>
              <a:t>dotazione </a:t>
            </a:r>
            <a:r>
              <a:rPr sz="2200" dirty="0">
                <a:latin typeface="Lucida Sans Unicode"/>
                <a:cs typeface="Lucida Sans Unicode"/>
              </a:rPr>
              <a:t>di </a:t>
            </a:r>
            <a:r>
              <a:rPr sz="2200" spc="5" dirty="0">
                <a:latin typeface="Lucida Sans Unicode"/>
                <a:cs typeface="Lucida Sans Unicode"/>
              </a:rPr>
              <a:t>attrezzature </a:t>
            </a:r>
            <a:r>
              <a:rPr sz="2200" spc="135" dirty="0">
                <a:latin typeface="Lucida Sans Unicode"/>
                <a:cs typeface="Lucida Sans Unicode"/>
              </a:rPr>
              <a:t>e </a:t>
            </a:r>
            <a:r>
              <a:rPr sz="2200" spc="10" dirty="0">
                <a:latin typeface="Lucida Sans Unicode"/>
                <a:cs typeface="Lucida Sans Unicode"/>
              </a:rPr>
              <a:t>presidi </a:t>
            </a:r>
            <a:r>
              <a:rPr sz="2200" spc="50" dirty="0">
                <a:latin typeface="Lucida Sans Unicode"/>
                <a:cs typeface="Lucida Sans Unicode"/>
              </a:rPr>
              <a:t>per </a:t>
            </a:r>
            <a:r>
              <a:rPr sz="2200" spc="-95" dirty="0">
                <a:latin typeface="Lucida Sans Unicode"/>
                <a:cs typeface="Lucida Sans Unicode"/>
              </a:rPr>
              <a:t>il </a:t>
            </a:r>
            <a:r>
              <a:rPr sz="2200" spc="30" dirty="0">
                <a:latin typeface="Lucida Sans Unicode"/>
                <a:cs typeface="Lucida Sans Unicode"/>
              </a:rPr>
              <a:t>supporto </a:t>
            </a:r>
            <a:r>
              <a:rPr sz="2200" spc="85" dirty="0">
                <a:latin typeface="Lucida Sans Unicode"/>
                <a:cs typeface="Lucida Sans Unicode"/>
              </a:rPr>
              <a:t>alla </a:t>
            </a:r>
            <a:r>
              <a:rPr sz="2200" spc="15" dirty="0">
                <a:latin typeface="Lucida Sans Unicode"/>
                <a:cs typeface="Lucida Sans Unicode"/>
              </a:rPr>
              <a:t>quotidianità, </a:t>
            </a:r>
            <a:r>
              <a:rPr sz="2200" spc="-40" dirty="0">
                <a:latin typeface="Lucida Sans Unicode"/>
                <a:cs typeface="Lucida Sans Unicode"/>
              </a:rPr>
              <a:t>si </a:t>
            </a:r>
            <a:r>
              <a:rPr sz="2200" spc="-35" dirty="0">
                <a:latin typeface="Lucida Sans Unicode"/>
                <a:cs typeface="Lucida Sans Unicode"/>
              </a:rPr>
              <a:t> </a:t>
            </a:r>
            <a:r>
              <a:rPr sz="2200" spc="140" dirty="0">
                <a:latin typeface="Lucida Sans Unicode"/>
                <a:cs typeface="Lucida Sans Unicode"/>
              </a:rPr>
              <a:t>occupa</a:t>
            </a:r>
            <a:r>
              <a:rPr sz="2200" spc="-100" dirty="0">
                <a:latin typeface="Lucida Sans Unicode"/>
                <a:cs typeface="Lucida Sans Unicode"/>
              </a:rPr>
              <a:t> </a:t>
            </a:r>
            <a:r>
              <a:rPr sz="2200" dirty="0">
                <a:latin typeface="Lucida Sans Unicode"/>
                <a:cs typeface="Lucida Sans Unicode"/>
              </a:rPr>
              <a:t>dell’individuazione</a:t>
            </a:r>
            <a:r>
              <a:rPr sz="2200" spc="-95" dirty="0">
                <a:latin typeface="Lucida Sans Unicode"/>
                <a:cs typeface="Lucida Sans Unicode"/>
              </a:rPr>
              <a:t> </a:t>
            </a:r>
            <a:r>
              <a:rPr sz="2200" spc="45" dirty="0">
                <a:latin typeface="Lucida Sans Unicode"/>
                <a:cs typeface="Lucida Sans Unicode"/>
              </a:rPr>
              <a:t>dei</a:t>
            </a:r>
            <a:r>
              <a:rPr sz="2200" spc="-95" dirty="0">
                <a:latin typeface="Lucida Sans Unicode"/>
                <a:cs typeface="Lucida Sans Unicode"/>
              </a:rPr>
              <a:t> </a:t>
            </a:r>
            <a:r>
              <a:rPr sz="2200" spc="10" dirty="0">
                <a:latin typeface="Lucida Sans Unicode"/>
                <a:cs typeface="Lucida Sans Unicode"/>
              </a:rPr>
              <a:t>supporti</a:t>
            </a:r>
            <a:r>
              <a:rPr sz="2200" spc="-95" dirty="0">
                <a:latin typeface="Lucida Sans Unicode"/>
                <a:cs typeface="Lucida Sans Unicode"/>
              </a:rPr>
              <a:t> </a:t>
            </a:r>
            <a:r>
              <a:rPr sz="2200" spc="15" dirty="0">
                <a:latin typeface="Lucida Sans Unicode"/>
                <a:cs typeface="Lucida Sans Unicode"/>
              </a:rPr>
              <a:t>più</a:t>
            </a:r>
            <a:r>
              <a:rPr sz="2200" spc="-95" dirty="0">
                <a:latin typeface="Lucida Sans Unicode"/>
                <a:cs typeface="Lucida Sans Unicode"/>
              </a:rPr>
              <a:t> </a:t>
            </a:r>
            <a:r>
              <a:rPr sz="2200" spc="20" dirty="0">
                <a:latin typeface="Lucida Sans Unicode"/>
                <a:cs typeface="Lucida Sans Unicode"/>
              </a:rPr>
              <a:t>idonei</a:t>
            </a:r>
            <a:r>
              <a:rPr sz="2200" spc="-95" dirty="0">
                <a:latin typeface="Lucida Sans Unicode"/>
                <a:cs typeface="Lucida Sans Unicode"/>
              </a:rPr>
              <a:t> </a:t>
            </a:r>
            <a:r>
              <a:rPr sz="2200" spc="135" dirty="0">
                <a:latin typeface="Lucida Sans Unicode"/>
                <a:cs typeface="Lucida Sans Unicode"/>
              </a:rPr>
              <a:t>e</a:t>
            </a:r>
            <a:r>
              <a:rPr sz="2200" spc="-95" dirty="0">
                <a:latin typeface="Lucida Sans Unicode"/>
                <a:cs typeface="Lucida Sans Unicode"/>
              </a:rPr>
              <a:t> </a:t>
            </a:r>
            <a:r>
              <a:rPr sz="2200" spc="-35" dirty="0">
                <a:latin typeface="Lucida Sans Unicode"/>
                <a:cs typeface="Lucida Sans Unicode"/>
              </a:rPr>
              <a:t>dell’istruzione</a:t>
            </a:r>
            <a:r>
              <a:rPr sz="2200" spc="-95" dirty="0">
                <a:latin typeface="Lucida Sans Unicode"/>
                <a:cs typeface="Lucida Sans Unicode"/>
              </a:rPr>
              <a:t> </a:t>
            </a:r>
            <a:r>
              <a:rPr sz="2200" spc="-90" dirty="0">
                <a:latin typeface="Lucida Sans Unicode"/>
                <a:cs typeface="Lucida Sans Unicode"/>
              </a:rPr>
              <a:t>all’utilizzo.</a:t>
            </a:r>
            <a:endParaRPr sz="2200">
              <a:latin typeface="Lucida Sans Unicode"/>
              <a:cs typeface="Lucida Sans Unicode"/>
            </a:endParaRPr>
          </a:p>
        </p:txBody>
      </p:sp>
      <p:sp>
        <p:nvSpPr>
          <p:cNvPr id="48" name="object 48"/>
          <p:cNvSpPr txBox="1"/>
          <p:nvPr/>
        </p:nvSpPr>
        <p:spPr>
          <a:xfrm>
            <a:off x="6120455" y="8899121"/>
            <a:ext cx="10048240" cy="1196975"/>
          </a:xfrm>
          <a:prstGeom prst="rect">
            <a:avLst/>
          </a:prstGeom>
        </p:spPr>
        <p:txBody>
          <a:bodyPr vert="horz" wrap="square" lIns="0" tIns="12700" rIns="0" bIns="0" rtlCol="0">
            <a:spAutoFit/>
          </a:bodyPr>
          <a:lstStyle/>
          <a:p>
            <a:pPr marL="12700" marR="5080">
              <a:lnSpc>
                <a:spcPct val="116500"/>
              </a:lnSpc>
              <a:spcBef>
                <a:spcPts val="100"/>
              </a:spcBef>
            </a:pPr>
            <a:r>
              <a:rPr sz="2200" spc="120" dirty="0">
                <a:latin typeface="Lucida Sans Unicode"/>
                <a:cs typeface="Lucida Sans Unicode"/>
              </a:rPr>
              <a:t>Accompagnamento </a:t>
            </a:r>
            <a:r>
              <a:rPr sz="2200" spc="135" dirty="0">
                <a:latin typeface="Lucida Sans Unicode"/>
                <a:cs typeface="Lucida Sans Unicode"/>
              </a:rPr>
              <a:t>e </a:t>
            </a:r>
            <a:r>
              <a:rPr sz="2200" spc="20" dirty="0">
                <a:latin typeface="Lucida Sans Unicode"/>
                <a:cs typeface="Lucida Sans Unicode"/>
              </a:rPr>
              <a:t>formazione </a:t>
            </a:r>
            <a:r>
              <a:rPr sz="2200" spc="85" dirty="0">
                <a:latin typeface="Lucida Sans Unicode"/>
                <a:cs typeface="Lucida Sans Unicode"/>
              </a:rPr>
              <a:t>alla </a:t>
            </a:r>
            <a:r>
              <a:rPr sz="2200" spc="70" dirty="0">
                <a:latin typeface="Lucida Sans Unicode"/>
                <a:cs typeface="Lucida Sans Unicode"/>
              </a:rPr>
              <a:t>conoscenza </a:t>
            </a:r>
            <a:r>
              <a:rPr sz="2200" spc="135" dirty="0">
                <a:latin typeface="Lucida Sans Unicode"/>
                <a:cs typeface="Lucida Sans Unicode"/>
              </a:rPr>
              <a:t>e </a:t>
            </a:r>
            <a:r>
              <a:rPr sz="2200" spc="-75" dirty="0">
                <a:latin typeface="Lucida Sans Unicode"/>
                <a:cs typeface="Lucida Sans Unicode"/>
              </a:rPr>
              <a:t>all’utilizzo </a:t>
            </a:r>
            <a:r>
              <a:rPr sz="2200" spc="60" dirty="0">
                <a:latin typeface="Lucida Sans Unicode"/>
                <a:cs typeface="Lucida Sans Unicode"/>
              </a:rPr>
              <a:t>della </a:t>
            </a:r>
            <a:r>
              <a:rPr sz="2200" spc="65" dirty="0">
                <a:latin typeface="Lucida Sans Unicode"/>
                <a:cs typeface="Lucida Sans Unicode"/>
              </a:rPr>
              <a:t> </a:t>
            </a:r>
            <a:r>
              <a:rPr sz="2200" spc="25" dirty="0">
                <a:latin typeface="Lucida Sans Unicode"/>
                <a:cs typeface="Lucida Sans Unicode"/>
              </a:rPr>
              <a:t>dotazione</a:t>
            </a:r>
            <a:r>
              <a:rPr sz="2200" spc="-95" dirty="0">
                <a:latin typeface="Lucida Sans Unicode"/>
                <a:cs typeface="Lucida Sans Unicode"/>
              </a:rPr>
              <a:t> </a:t>
            </a:r>
            <a:r>
              <a:rPr sz="2200" spc="70" dirty="0">
                <a:latin typeface="Lucida Sans Unicode"/>
                <a:cs typeface="Lucida Sans Unicode"/>
              </a:rPr>
              <a:t>domotica/tecnologica</a:t>
            </a:r>
            <a:r>
              <a:rPr sz="2200" spc="-95" dirty="0">
                <a:latin typeface="Lucida Sans Unicode"/>
                <a:cs typeface="Lucida Sans Unicode"/>
              </a:rPr>
              <a:t> </a:t>
            </a:r>
            <a:r>
              <a:rPr sz="2200" spc="50" dirty="0">
                <a:latin typeface="Lucida Sans Unicode"/>
                <a:cs typeface="Lucida Sans Unicode"/>
              </a:rPr>
              <a:t>tramite</a:t>
            </a:r>
            <a:r>
              <a:rPr sz="2200" spc="-95" dirty="0">
                <a:latin typeface="Lucida Sans Unicode"/>
                <a:cs typeface="Lucida Sans Unicode"/>
              </a:rPr>
              <a:t> </a:t>
            </a:r>
            <a:r>
              <a:rPr sz="2200" spc="70" dirty="0" err="1">
                <a:latin typeface="Lucida Sans Unicode"/>
                <a:cs typeface="Lucida Sans Unicode"/>
              </a:rPr>
              <a:t>momenti</a:t>
            </a:r>
            <a:r>
              <a:rPr sz="2200" spc="-95" dirty="0">
                <a:latin typeface="Lucida Sans Unicode"/>
                <a:cs typeface="Lucida Sans Unicode"/>
              </a:rPr>
              <a:t> </a:t>
            </a:r>
            <a:r>
              <a:rPr lang="it-IT" sz="2200" spc="-95" dirty="0">
                <a:latin typeface="Lucida Sans Unicode"/>
                <a:cs typeface="Lucida Sans Unicode"/>
              </a:rPr>
              <a:t>individuali e </a:t>
            </a:r>
            <a:r>
              <a:rPr sz="2200" dirty="0">
                <a:latin typeface="Lucida Sans Unicode"/>
                <a:cs typeface="Lucida Sans Unicode"/>
              </a:rPr>
              <a:t>di</a:t>
            </a:r>
            <a:r>
              <a:rPr sz="2200" spc="-95" dirty="0">
                <a:latin typeface="Lucida Sans Unicode"/>
                <a:cs typeface="Lucida Sans Unicode"/>
              </a:rPr>
              <a:t> </a:t>
            </a:r>
            <a:r>
              <a:rPr sz="2200" spc="50" dirty="0" err="1">
                <a:latin typeface="Lucida Sans Unicode"/>
                <a:cs typeface="Lucida Sans Unicode"/>
              </a:rPr>
              <a:t>gruppo</a:t>
            </a:r>
            <a:r>
              <a:rPr sz="2200" spc="-10" dirty="0">
                <a:latin typeface="Lucida Sans Unicode"/>
                <a:cs typeface="Lucida Sans Unicode"/>
              </a:rPr>
              <a:t>.</a:t>
            </a:r>
            <a:endParaRPr sz="2200" dirty="0">
              <a:latin typeface="Lucida Sans Unicode"/>
              <a:cs typeface="Lucida Sans Unicode"/>
            </a:endParaRPr>
          </a:p>
        </p:txBody>
      </p:sp>
      <p:pic>
        <p:nvPicPr>
          <p:cNvPr id="49" name="object 49"/>
          <p:cNvPicPr/>
          <p:nvPr/>
        </p:nvPicPr>
        <p:blipFill>
          <a:blip r:embed="rId2" cstate="print"/>
          <a:stretch>
            <a:fillRect/>
          </a:stretch>
        </p:blipFill>
        <p:spPr>
          <a:xfrm>
            <a:off x="13687226" y="299667"/>
            <a:ext cx="2028824" cy="771524"/>
          </a:xfrm>
          <a:prstGeom prst="rect">
            <a:avLst/>
          </a:prstGeom>
        </p:spPr>
      </p:pic>
      <p:sp>
        <p:nvSpPr>
          <p:cNvPr id="50" name="object 50"/>
          <p:cNvSpPr txBox="1"/>
          <p:nvPr/>
        </p:nvSpPr>
        <p:spPr>
          <a:xfrm>
            <a:off x="2069422" y="1569946"/>
            <a:ext cx="3035978" cy="7012176"/>
          </a:xfrm>
          <a:prstGeom prst="rect">
            <a:avLst/>
          </a:prstGeom>
        </p:spPr>
        <p:txBody>
          <a:bodyPr vert="horz" wrap="square" lIns="0" tIns="35560" rIns="0" bIns="0" rtlCol="0">
            <a:spAutoFit/>
          </a:bodyPr>
          <a:lstStyle/>
          <a:p>
            <a:pPr marL="12700" marR="161925">
              <a:lnSpc>
                <a:spcPts val="3900"/>
              </a:lnSpc>
              <a:spcBef>
                <a:spcPts val="280"/>
              </a:spcBef>
            </a:pPr>
            <a:r>
              <a:rPr sz="3300" b="1" spc="155" dirty="0">
                <a:latin typeface="Trebuchet MS"/>
                <a:cs typeface="Trebuchet MS"/>
              </a:rPr>
              <a:t>ASSISTENZA </a:t>
            </a:r>
            <a:r>
              <a:rPr sz="3300" b="1" spc="160" dirty="0">
                <a:latin typeface="Trebuchet MS"/>
                <a:cs typeface="Trebuchet MS"/>
              </a:rPr>
              <a:t> </a:t>
            </a:r>
            <a:r>
              <a:rPr sz="3300" b="1" spc="245" dirty="0">
                <a:latin typeface="Trebuchet MS"/>
                <a:cs typeface="Trebuchet MS"/>
              </a:rPr>
              <a:t>D</a:t>
            </a:r>
            <a:r>
              <a:rPr sz="3300" b="1" spc="270" dirty="0">
                <a:latin typeface="Trebuchet MS"/>
                <a:cs typeface="Trebuchet MS"/>
              </a:rPr>
              <a:t>O</a:t>
            </a:r>
            <a:r>
              <a:rPr sz="3300" b="1" spc="505" dirty="0">
                <a:latin typeface="Trebuchet MS"/>
                <a:cs typeface="Trebuchet MS"/>
              </a:rPr>
              <a:t>M</a:t>
            </a:r>
            <a:r>
              <a:rPr sz="3300" b="1" spc="-5" dirty="0">
                <a:latin typeface="Trebuchet MS"/>
                <a:cs typeface="Trebuchet MS"/>
              </a:rPr>
              <a:t>I</a:t>
            </a:r>
            <a:r>
              <a:rPr sz="3300" b="1" spc="515" dirty="0">
                <a:latin typeface="Trebuchet MS"/>
                <a:cs typeface="Trebuchet MS"/>
              </a:rPr>
              <a:t>C</a:t>
            </a:r>
            <a:r>
              <a:rPr sz="3300" b="1" spc="-5" dirty="0">
                <a:latin typeface="Trebuchet MS"/>
                <a:cs typeface="Trebuchet MS"/>
              </a:rPr>
              <a:t>I</a:t>
            </a:r>
            <a:r>
              <a:rPr sz="3300" b="1" spc="-310" dirty="0">
                <a:latin typeface="Trebuchet MS"/>
                <a:cs typeface="Trebuchet MS"/>
              </a:rPr>
              <a:t>L</a:t>
            </a:r>
            <a:r>
              <a:rPr sz="3300" b="1" spc="-5" dirty="0">
                <a:latin typeface="Trebuchet MS"/>
                <a:cs typeface="Trebuchet MS"/>
              </a:rPr>
              <a:t>I</a:t>
            </a:r>
            <a:r>
              <a:rPr sz="3300" b="1" spc="270" dirty="0">
                <a:latin typeface="Trebuchet MS"/>
                <a:cs typeface="Trebuchet MS"/>
              </a:rPr>
              <a:t>A</a:t>
            </a:r>
            <a:r>
              <a:rPr sz="3300" b="1" spc="95" dirty="0">
                <a:latin typeface="Trebuchet MS"/>
                <a:cs typeface="Trebuchet MS"/>
              </a:rPr>
              <a:t>R</a:t>
            </a:r>
            <a:r>
              <a:rPr sz="3300" b="1" spc="-125" dirty="0">
                <a:latin typeface="Trebuchet MS"/>
                <a:cs typeface="Trebuchet MS"/>
              </a:rPr>
              <a:t>E</a:t>
            </a:r>
            <a:endParaRPr sz="3300" dirty="0">
              <a:latin typeface="Trebuchet MS"/>
              <a:cs typeface="Trebuchet MS"/>
            </a:endParaRPr>
          </a:p>
          <a:p>
            <a:pPr marL="40005" marR="832485">
              <a:lnSpc>
                <a:spcPts val="3900"/>
              </a:lnSpc>
              <a:spcBef>
                <a:spcPts val="3395"/>
              </a:spcBef>
            </a:pPr>
            <a:r>
              <a:rPr sz="3300" b="1" spc="515" dirty="0">
                <a:latin typeface="Trebuchet MS"/>
                <a:cs typeface="Trebuchet MS"/>
              </a:rPr>
              <a:t>C</a:t>
            </a:r>
            <a:r>
              <a:rPr sz="3300" b="1" spc="60" dirty="0">
                <a:latin typeface="Trebuchet MS"/>
                <a:cs typeface="Trebuchet MS"/>
              </a:rPr>
              <a:t>U</a:t>
            </a:r>
            <a:r>
              <a:rPr sz="3300" b="1" spc="320" dirty="0">
                <a:latin typeface="Trebuchet MS"/>
                <a:cs typeface="Trebuchet MS"/>
              </a:rPr>
              <a:t>S</a:t>
            </a:r>
            <a:r>
              <a:rPr sz="3300" b="1" spc="-114" dirty="0">
                <a:latin typeface="Trebuchet MS"/>
                <a:cs typeface="Trebuchet MS"/>
              </a:rPr>
              <a:t>T</a:t>
            </a:r>
            <a:r>
              <a:rPr sz="3300" b="1" spc="270" dirty="0">
                <a:latin typeface="Trebuchet MS"/>
                <a:cs typeface="Trebuchet MS"/>
              </a:rPr>
              <a:t>O</a:t>
            </a:r>
            <a:r>
              <a:rPr sz="3300" b="1" spc="245" dirty="0">
                <a:latin typeface="Trebuchet MS"/>
                <a:cs typeface="Trebuchet MS"/>
              </a:rPr>
              <a:t>D</a:t>
            </a:r>
            <a:r>
              <a:rPr sz="3300" b="1" spc="-85" dirty="0">
                <a:latin typeface="Trebuchet MS"/>
                <a:cs typeface="Trebuchet MS"/>
              </a:rPr>
              <a:t>E  </a:t>
            </a:r>
            <a:r>
              <a:rPr sz="3300" b="1" spc="135" dirty="0">
                <a:latin typeface="Trebuchet MS"/>
                <a:cs typeface="Trebuchet MS"/>
              </a:rPr>
              <a:t>SOCIALE</a:t>
            </a:r>
            <a:endParaRPr sz="3300" dirty="0">
              <a:latin typeface="Trebuchet MS"/>
              <a:cs typeface="Trebuchet MS"/>
            </a:endParaRPr>
          </a:p>
          <a:p>
            <a:pPr marL="40005" marR="375920">
              <a:lnSpc>
                <a:spcPts val="3900"/>
              </a:lnSpc>
              <a:spcBef>
                <a:spcPts val="4015"/>
              </a:spcBef>
            </a:pPr>
            <a:r>
              <a:rPr sz="3300" b="1" spc="270" dirty="0">
                <a:latin typeface="Trebuchet MS"/>
                <a:cs typeface="Trebuchet MS"/>
              </a:rPr>
              <a:t>A</a:t>
            </a:r>
            <a:r>
              <a:rPr sz="3300" b="1" spc="320" dirty="0">
                <a:latin typeface="Trebuchet MS"/>
                <a:cs typeface="Trebuchet MS"/>
              </a:rPr>
              <a:t>SS</a:t>
            </a:r>
            <a:r>
              <a:rPr sz="3300" b="1" spc="-5" dirty="0">
                <a:latin typeface="Trebuchet MS"/>
                <a:cs typeface="Trebuchet MS"/>
              </a:rPr>
              <a:t>I</a:t>
            </a:r>
            <a:r>
              <a:rPr sz="3300" b="1" spc="320" dirty="0">
                <a:latin typeface="Trebuchet MS"/>
                <a:cs typeface="Trebuchet MS"/>
              </a:rPr>
              <a:t>S</a:t>
            </a:r>
            <a:r>
              <a:rPr sz="3300" b="1" spc="-114" dirty="0">
                <a:latin typeface="Trebuchet MS"/>
                <a:cs typeface="Trebuchet MS"/>
              </a:rPr>
              <a:t>T</a:t>
            </a:r>
            <a:r>
              <a:rPr sz="3300" b="1" spc="-125" dirty="0">
                <a:latin typeface="Trebuchet MS"/>
                <a:cs typeface="Trebuchet MS"/>
              </a:rPr>
              <a:t>E</a:t>
            </a:r>
            <a:r>
              <a:rPr sz="3300" b="1" spc="220" dirty="0">
                <a:latin typeface="Trebuchet MS"/>
                <a:cs typeface="Trebuchet MS"/>
              </a:rPr>
              <a:t>N</a:t>
            </a:r>
            <a:r>
              <a:rPr sz="3300" b="1" spc="-114" dirty="0">
                <a:latin typeface="Trebuchet MS"/>
                <a:cs typeface="Trebuchet MS"/>
              </a:rPr>
              <a:t>T</a:t>
            </a:r>
            <a:r>
              <a:rPr sz="3300" b="1" spc="-85" dirty="0">
                <a:latin typeface="Trebuchet MS"/>
                <a:cs typeface="Trebuchet MS"/>
              </a:rPr>
              <a:t>E  </a:t>
            </a:r>
            <a:r>
              <a:rPr sz="3300" b="1" spc="60" dirty="0">
                <a:latin typeface="Trebuchet MS"/>
                <a:cs typeface="Trebuchet MS"/>
              </a:rPr>
              <a:t>FAMILIARE</a:t>
            </a:r>
            <a:endParaRPr sz="3300" dirty="0">
              <a:latin typeface="Trebuchet MS"/>
              <a:cs typeface="Trebuchet MS"/>
            </a:endParaRPr>
          </a:p>
          <a:p>
            <a:pPr marL="40005" marR="5080">
              <a:lnSpc>
                <a:spcPts val="3900"/>
              </a:lnSpc>
              <a:spcBef>
                <a:spcPts val="4015"/>
              </a:spcBef>
            </a:pPr>
            <a:r>
              <a:rPr sz="3300" b="1" spc="80" dirty="0">
                <a:latin typeface="Trebuchet MS"/>
                <a:cs typeface="Trebuchet MS"/>
              </a:rPr>
              <a:t>ARCHITETTO </a:t>
            </a:r>
            <a:r>
              <a:rPr sz="3300" b="1" spc="85" dirty="0">
                <a:latin typeface="Trebuchet MS"/>
                <a:cs typeface="Trebuchet MS"/>
              </a:rPr>
              <a:t> </a:t>
            </a:r>
            <a:r>
              <a:rPr sz="3300" b="1" spc="270" dirty="0">
                <a:latin typeface="Trebuchet MS"/>
                <a:cs typeface="Trebuchet MS"/>
              </a:rPr>
              <a:t>A</a:t>
            </a:r>
            <a:r>
              <a:rPr sz="3300" b="1" spc="-310" dirty="0">
                <a:latin typeface="Trebuchet MS"/>
                <a:cs typeface="Trebuchet MS"/>
              </a:rPr>
              <a:t>L</a:t>
            </a:r>
            <a:r>
              <a:rPr sz="3300" b="1" spc="-210" dirty="0">
                <a:latin typeface="Trebuchet MS"/>
                <a:cs typeface="Trebuchet MS"/>
              </a:rPr>
              <a:t> </a:t>
            </a:r>
            <a:r>
              <a:rPr lang="it-IT" sz="3300" b="1" spc="-210" dirty="0">
                <a:latin typeface="Trebuchet MS"/>
                <a:cs typeface="Trebuchet MS"/>
              </a:rPr>
              <a:t> </a:t>
            </a:r>
            <a:r>
              <a:rPr sz="3300" b="1" spc="245" dirty="0">
                <a:latin typeface="Trebuchet MS"/>
                <a:cs typeface="Trebuchet MS"/>
              </a:rPr>
              <a:t>D</a:t>
            </a:r>
            <a:r>
              <a:rPr sz="3300" b="1" spc="270" dirty="0">
                <a:latin typeface="Trebuchet MS"/>
                <a:cs typeface="Trebuchet MS"/>
              </a:rPr>
              <a:t>O</a:t>
            </a:r>
            <a:r>
              <a:rPr sz="3300" b="1" spc="505" dirty="0">
                <a:latin typeface="Trebuchet MS"/>
                <a:cs typeface="Trebuchet MS"/>
              </a:rPr>
              <a:t>M</a:t>
            </a:r>
            <a:r>
              <a:rPr sz="3300" b="1" spc="-5" dirty="0">
                <a:latin typeface="Trebuchet MS"/>
                <a:cs typeface="Trebuchet MS"/>
              </a:rPr>
              <a:t>I</a:t>
            </a:r>
            <a:r>
              <a:rPr sz="3300" b="1" spc="515" dirty="0">
                <a:latin typeface="Trebuchet MS"/>
                <a:cs typeface="Trebuchet MS"/>
              </a:rPr>
              <a:t>C</a:t>
            </a:r>
            <a:r>
              <a:rPr sz="3300" b="1" spc="-5" dirty="0">
                <a:latin typeface="Trebuchet MS"/>
                <a:cs typeface="Trebuchet MS"/>
              </a:rPr>
              <a:t>I</a:t>
            </a:r>
            <a:r>
              <a:rPr sz="3300" b="1" spc="-310" dirty="0">
                <a:latin typeface="Trebuchet MS"/>
                <a:cs typeface="Trebuchet MS"/>
              </a:rPr>
              <a:t>L</a:t>
            </a:r>
            <a:r>
              <a:rPr sz="3300" b="1" spc="-5" dirty="0">
                <a:latin typeface="Trebuchet MS"/>
                <a:cs typeface="Trebuchet MS"/>
              </a:rPr>
              <a:t>I</a:t>
            </a:r>
            <a:r>
              <a:rPr sz="3300" b="1" spc="270" dirty="0">
                <a:latin typeface="Trebuchet MS"/>
                <a:cs typeface="Trebuchet MS"/>
              </a:rPr>
              <a:t>O</a:t>
            </a:r>
            <a:endParaRPr sz="3300" dirty="0">
              <a:latin typeface="Trebuchet MS"/>
              <a:cs typeface="Trebuchet MS"/>
            </a:endParaRPr>
          </a:p>
          <a:p>
            <a:pPr marL="40005" marR="1000760">
              <a:lnSpc>
                <a:spcPts val="3900"/>
              </a:lnSpc>
              <a:spcBef>
                <a:spcPts val="3995"/>
              </a:spcBef>
            </a:pPr>
            <a:r>
              <a:rPr sz="3300" b="1" spc="-125" dirty="0">
                <a:latin typeface="Trebuchet MS"/>
                <a:cs typeface="Trebuchet MS"/>
              </a:rPr>
              <a:t>E</a:t>
            </a:r>
            <a:r>
              <a:rPr sz="3300" b="1" spc="320" dirty="0">
                <a:latin typeface="Trebuchet MS"/>
                <a:cs typeface="Trebuchet MS"/>
              </a:rPr>
              <a:t>S</a:t>
            </a:r>
            <a:r>
              <a:rPr sz="3300" b="1" spc="65" dirty="0">
                <a:latin typeface="Trebuchet MS"/>
                <a:cs typeface="Trebuchet MS"/>
              </a:rPr>
              <a:t>P</a:t>
            </a:r>
            <a:r>
              <a:rPr sz="3300" b="1" spc="-125" dirty="0">
                <a:latin typeface="Trebuchet MS"/>
                <a:cs typeface="Trebuchet MS"/>
              </a:rPr>
              <a:t>E</a:t>
            </a:r>
            <a:r>
              <a:rPr sz="3300" b="1" spc="95" dirty="0">
                <a:latin typeface="Trebuchet MS"/>
                <a:cs typeface="Trebuchet MS"/>
              </a:rPr>
              <a:t>R</a:t>
            </a:r>
            <a:r>
              <a:rPr sz="3300" b="1" spc="-114" dirty="0">
                <a:latin typeface="Trebuchet MS"/>
                <a:cs typeface="Trebuchet MS"/>
              </a:rPr>
              <a:t>T</a:t>
            </a:r>
            <a:r>
              <a:rPr sz="3300" b="1" spc="165" dirty="0">
                <a:latin typeface="Trebuchet MS"/>
                <a:cs typeface="Trebuchet MS"/>
              </a:rPr>
              <a:t>O  </a:t>
            </a:r>
            <a:r>
              <a:rPr sz="3300" b="1" spc="245" dirty="0">
                <a:latin typeface="Trebuchet MS"/>
                <a:cs typeface="Trebuchet MS"/>
              </a:rPr>
              <a:t>D</a:t>
            </a:r>
            <a:r>
              <a:rPr sz="3300" b="1" spc="-5" dirty="0">
                <a:latin typeface="Trebuchet MS"/>
                <a:cs typeface="Trebuchet MS"/>
              </a:rPr>
              <a:t>I</a:t>
            </a:r>
            <a:r>
              <a:rPr sz="3300" b="1" spc="-210" dirty="0">
                <a:latin typeface="Trebuchet MS"/>
                <a:cs typeface="Trebuchet MS"/>
              </a:rPr>
              <a:t> </a:t>
            </a:r>
            <a:r>
              <a:rPr sz="3300" b="1" spc="270" dirty="0">
                <a:latin typeface="Trebuchet MS"/>
                <a:cs typeface="Trebuchet MS"/>
              </a:rPr>
              <a:t>A</a:t>
            </a:r>
            <a:r>
              <a:rPr sz="3300" b="1" spc="60" dirty="0">
                <a:latin typeface="Trebuchet MS"/>
                <a:cs typeface="Trebuchet MS"/>
              </a:rPr>
              <a:t>U</a:t>
            </a:r>
            <a:r>
              <a:rPr sz="3300" b="1" spc="320" dirty="0">
                <a:latin typeface="Trebuchet MS"/>
                <a:cs typeface="Trebuchet MS"/>
              </a:rPr>
              <a:t>S</a:t>
            </a:r>
            <a:r>
              <a:rPr sz="3300" b="1" spc="-5" dirty="0">
                <a:latin typeface="Trebuchet MS"/>
                <a:cs typeface="Trebuchet MS"/>
              </a:rPr>
              <a:t>I</a:t>
            </a:r>
            <a:r>
              <a:rPr sz="3300" b="1" spc="-310" dirty="0">
                <a:latin typeface="Trebuchet MS"/>
                <a:cs typeface="Trebuchet MS"/>
              </a:rPr>
              <a:t>L</a:t>
            </a:r>
            <a:r>
              <a:rPr sz="3300" b="1" spc="-5" dirty="0">
                <a:latin typeface="Trebuchet MS"/>
                <a:cs typeface="Trebuchet MS"/>
              </a:rPr>
              <a:t>I</a:t>
            </a:r>
            <a:endParaRPr sz="3300" dirty="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82122" y="1"/>
            <a:ext cx="10076180" cy="1350645"/>
          </a:xfrm>
          <a:custGeom>
            <a:avLst/>
            <a:gdLst/>
            <a:ahLst/>
            <a:cxnLst/>
            <a:rect l="l" t="t" r="r" b="b"/>
            <a:pathLst>
              <a:path w="10076180" h="1350645">
                <a:moveTo>
                  <a:pt x="9923796" y="1350073"/>
                </a:moveTo>
                <a:lnTo>
                  <a:pt x="152399" y="1350073"/>
                </a:lnTo>
                <a:lnTo>
                  <a:pt x="122529" y="1347118"/>
                </a:lnTo>
                <a:lnTo>
                  <a:pt x="67849" y="1324470"/>
                </a:lnTo>
                <a:lnTo>
                  <a:pt x="25605" y="1282226"/>
                </a:lnTo>
                <a:lnTo>
                  <a:pt x="2955" y="1227544"/>
                </a:lnTo>
                <a:lnTo>
                  <a:pt x="0" y="1197674"/>
                </a:lnTo>
                <a:lnTo>
                  <a:pt x="0" y="0"/>
                </a:lnTo>
                <a:lnTo>
                  <a:pt x="10076169" y="0"/>
                </a:lnTo>
                <a:lnTo>
                  <a:pt x="10076169" y="1197950"/>
                </a:lnTo>
                <a:lnTo>
                  <a:pt x="10064591" y="1255995"/>
                </a:lnTo>
                <a:lnTo>
                  <a:pt x="10031543" y="1305438"/>
                </a:lnTo>
                <a:lnTo>
                  <a:pt x="9982104" y="1338473"/>
                </a:lnTo>
                <a:lnTo>
                  <a:pt x="9923796" y="1350073"/>
                </a:lnTo>
                <a:close/>
              </a:path>
            </a:pathLst>
          </a:custGeom>
          <a:solidFill>
            <a:srgbClr val="D8A21D"/>
          </a:solidFill>
        </p:spPr>
        <p:txBody>
          <a:bodyPr wrap="square" lIns="0" tIns="0" rIns="0" bIns="0" rtlCol="0"/>
          <a:lstStyle/>
          <a:p>
            <a:endParaRPr/>
          </a:p>
        </p:txBody>
      </p:sp>
      <p:sp>
        <p:nvSpPr>
          <p:cNvPr id="3" name="object 3"/>
          <p:cNvSpPr txBox="1">
            <a:spLocks noGrp="1"/>
          </p:cNvSpPr>
          <p:nvPr>
            <p:ph type="title"/>
          </p:nvPr>
        </p:nvSpPr>
        <p:spPr>
          <a:xfrm>
            <a:off x="2561351" y="192089"/>
            <a:ext cx="2107565" cy="756920"/>
          </a:xfrm>
          <a:prstGeom prst="rect">
            <a:avLst/>
          </a:prstGeom>
        </p:spPr>
        <p:txBody>
          <a:bodyPr vert="horz" wrap="square" lIns="0" tIns="12700" rIns="0" bIns="0" rtlCol="0">
            <a:spAutoFit/>
          </a:bodyPr>
          <a:lstStyle/>
          <a:p>
            <a:pPr marL="12700">
              <a:lnSpc>
                <a:spcPct val="100000"/>
              </a:lnSpc>
              <a:spcBef>
                <a:spcPts val="100"/>
              </a:spcBef>
            </a:pPr>
            <a:r>
              <a:rPr sz="4800" spc="-180" dirty="0">
                <a:latin typeface="Trebuchet MS"/>
                <a:cs typeface="Trebuchet MS"/>
              </a:rPr>
              <a:t>F</a:t>
            </a:r>
            <a:r>
              <a:rPr sz="4800" spc="395" dirty="0">
                <a:latin typeface="Trebuchet MS"/>
                <a:cs typeface="Trebuchet MS"/>
              </a:rPr>
              <a:t>O</a:t>
            </a:r>
            <a:r>
              <a:rPr sz="4800" spc="720" dirty="0">
                <a:latin typeface="Trebuchet MS"/>
                <a:cs typeface="Trebuchet MS"/>
              </a:rPr>
              <a:t>C</a:t>
            </a:r>
            <a:r>
              <a:rPr sz="4800" spc="130" dirty="0">
                <a:latin typeface="Trebuchet MS"/>
                <a:cs typeface="Trebuchet MS"/>
              </a:rPr>
              <a:t>U</a:t>
            </a:r>
            <a:r>
              <a:rPr sz="4800" spc="495" dirty="0">
                <a:latin typeface="Trebuchet MS"/>
                <a:cs typeface="Trebuchet MS"/>
              </a:rPr>
              <a:t>S</a:t>
            </a:r>
            <a:endParaRPr sz="4800">
              <a:latin typeface="Trebuchet MS"/>
              <a:cs typeface="Trebuchet MS"/>
            </a:endParaRPr>
          </a:p>
        </p:txBody>
      </p:sp>
      <p:sp>
        <p:nvSpPr>
          <p:cNvPr id="4" name="object 4"/>
          <p:cNvSpPr/>
          <p:nvPr/>
        </p:nvSpPr>
        <p:spPr>
          <a:xfrm>
            <a:off x="1096009" y="3917015"/>
            <a:ext cx="761365" cy="654050"/>
          </a:xfrm>
          <a:custGeom>
            <a:avLst/>
            <a:gdLst/>
            <a:ahLst/>
            <a:cxnLst/>
            <a:rect l="l" t="t" r="r" b="b"/>
            <a:pathLst>
              <a:path w="761364" h="654050">
                <a:moveTo>
                  <a:pt x="570561" y="653765"/>
                </a:moveTo>
                <a:lnTo>
                  <a:pt x="190186" y="653765"/>
                </a:lnTo>
                <a:lnTo>
                  <a:pt x="0" y="326897"/>
                </a:lnTo>
                <a:lnTo>
                  <a:pt x="190185" y="0"/>
                </a:lnTo>
                <a:lnTo>
                  <a:pt x="570561" y="0"/>
                </a:lnTo>
                <a:lnTo>
                  <a:pt x="760750" y="326897"/>
                </a:lnTo>
                <a:lnTo>
                  <a:pt x="570561" y="653765"/>
                </a:lnTo>
                <a:close/>
              </a:path>
            </a:pathLst>
          </a:custGeom>
          <a:solidFill>
            <a:srgbClr val="97B04D"/>
          </a:solidFill>
        </p:spPr>
        <p:txBody>
          <a:bodyPr wrap="square" lIns="0" tIns="0" rIns="0" bIns="0" rtlCol="0"/>
          <a:lstStyle/>
          <a:p>
            <a:endParaRPr/>
          </a:p>
        </p:txBody>
      </p:sp>
      <p:sp>
        <p:nvSpPr>
          <p:cNvPr id="5" name="object 5"/>
          <p:cNvSpPr/>
          <p:nvPr/>
        </p:nvSpPr>
        <p:spPr>
          <a:xfrm>
            <a:off x="1096009" y="5417454"/>
            <a:ext cx="761365" cy="654050"/>
          </a:xfrm>
          <a:custGeom>
            <a:avLst/>
            <a:gdLst/>
            <a:ahLst/>
            <a:cxnLst/>
            <a:rect l="l" t="t" r="r" b="b"/>
            <a:pathLst>
              <a:path w="761364" h="654050">
                <a:moveTo>
                  <a:pt x="570561" y="653765"/>
                </a:moveTo>
                <a:lnTo>
                  <a:pt x="190186" y="653765"/>
                </a:lnTo>
                <a:lnTo>
                  <a:pt x="0" y="326897"/>
                </a:lnTo>
                <a:lnTo>
                  <a:pt x="190185" y="0"/>
                </a:lnTo>
                <a:lnTo>
                  <a:pt x="570561" y="0"/>
                </a:lnTo>
                <a:lnTo>
                  <a:pt x="760750" y="326897"/>
                </a:lnTo>
                <a:lnTo>
                  <a:pt x="570561" y="653765"/>
                </a:lnTo>
                <a:close/>
              </a:path>
            </a:pathLst>
          </a:custGeom>
          <a:solidFill>
            <a:srgbClr val="534A40"/>
          </a:solidFill>
        </p:spPr>
        <p:txBody>
          <a:bodyPr wrap="square" lIns="0" tIns="0" rIns="0" bIns="0" rtlCol="0"/>
          <a:lstStyle/>
          <a:p>
            <a:endParaRPr/>
          </a:p>
        </p:txBody>
      </p:sp>
      <p:sp>
        <p:nvSpPr>
          <p:cNvPr id="6" name="object 6"/>
          <p:cNvSpPr txBox="1"/>
          <p:nvPr/>
        </p:nvSpPr>
        <p:spPr>
          <a:xfrm>
            <a:off x="2086133" y="3238500"/>
            <a:ext cx="2816860" cy="3049553"/>
          </a:xfrm>
          <a:prstGeom prst="rect">
            <a:avLst/>
          </a:prstGeom>
        </p:spPr>
        <p:txBody>
          <a:bodyPr vert="horz" wrap="square" lIns="0" tIns="35560" rIns="0" bIns="0" rtlCol="0">
            <a:spAutoFit/>
          </a:bodyPr>
          <a:lstStyle/>
          <a:p>
            <a:pPr marL="12700" marR="5080">
              <a:lnSpc>
                <a:spcPts val="3900"/>
              </a:lnSpc>
              <a:spcBef>
                <a:spcPts val="280"/>
              </a:spcBef>
            </a:pPr>
            <a:r>
              <a:rPr sz="3300" b="1" spc="80" dirty="0">
                <a:latin typeface="Trebuchet MS"/>
                <a:cs typeface="Trebuchet MS"/>
              </a:rPr>
              <a:t>ARCHITETTO </a:t>
            </a:r>
            <a:r>
              <a:rPr sz="3300" b="1" spc="85" dirty="0">
                <a:latin typeface="Trebuchet MS"/>
                <a:cs typeface="Trebuchet MS"/>
              </a:rPr>
              <a:t> </a:t>
            </a:r>
            <a:r>
              <a:rPr sz="3300" b="1" spc="270" dirty="0">
                <a:latin typeface="Trebuchet MS"/>
                <a:cs typeface="Trebuchet MS"/>
              </a:rPr>
              <a:t>A</a:t>
            </a:r>
            <a:r>
              <a:rPr sz="3300" b="1" spc="-310" dirty="0">
                <a:latin typeface="Trebuchet MS"/>
                <a:cs typeface="Trebuchet MS"/>
              </a:rPr>
              <a:t>L</a:t>
            </a:r>
            <a:r>
              <a:rPr sz="3300" b="1" spc="-210" dirty="0">
                <a:latin typeface="Trebuchet MS"/>
                <a:cs typeface="Trebuchet MS"/>
              </a:rPr>
              <a:t> </a:t>
            </a:r>
            <a:r>
              <a:rPr lang="it-IT" sz="3300" b="1" spc="-210" dirty="0">
                <a:latin typeface="Trebuchet MS"/>
                <a:cs typeface="Trebuchet MS"/>
              </a:rPr>
              <a:t> </a:t>
            </a:r>
            <a:r>
              <a:rPr sz="3300" b="1" spc="245" dirty="0">
                <a:latin typeface="Trebuchet MS"/>
                <a:cs typeface="Trebuchet MS"/>
              </a:rPr>
              <a:t>D</a:t>
            </a:r>
            <a:r>
              <a:rPr sz="3300" b="1" spc="270" dirty="0">
                <a:latin typeface="Trebuchet MS"/>
                <a:cs typeface="Trebuchet MS"/>
              </a:rPr>
              <a:t>O</a:t>
            </a:r>
            <a:r>
              <a:rPr sz="3300" b="1" spc="505" dirty="0">
                <a:latin typeface="Trebuchet MS"/>
                <a:cs typeface="Trebuchet MS"/>
              </a:rPr>
              <a:t>M</a:t>
            </a:r>
            <a:r>
              <a:rPr sz="3300" b="1" spc="-5" dirty="0">
                <a:latin typeface="Trebuchet MS"/>
                <a:cs typeface="Trebuchet MS"/>
              </a:rPr>
              <a:t>I</a:t>
            </a:r>
            <a:r>
              <a:rPr sz="3300" b="1" spc="515" dirty="0">
                <a:latin typeface="Trebuchet MS"/>
                <a:cs typeface="Trebuchet MS"/>
              </a:rPr>
              <a:t>C</a:t>
            </a:r>
            <a:r>
              <a:rPr sz="3300" b="1" spc="-5" dirty="0">
                <a:latin typeface="Trebuchet MS"/>
                <a:cs typeface="Trebuchet MS"/>
              </a:rPr>
              <a:t>I</a:t>
            </a:r>
            <a:r>
              <a:rPr sz="3300" b="1" spc="-310" dirty="0">
                <a:latin typeface="Trebuchet MS"/>
                <a:cs typeface="Trebuchet MS"/>
              </a:rPr>
              <a:t>L</a:t>
            </a:r>
            <a:r>
              <a:rPr sz="3300" b="1" spc="-5" dirty="0">
                <a:latin typeface="Trebuchet MS"/>
                <a:cs typeface="Trebuchet MS"/>
              </a:rPr>
              <a:t>I</a:t>
            </a:r>
            <a:r>
              <a:rPr sz="3300" b="1" spc="270" dirty="0">
                <a:latin typeface="Trebuchet MS"/>
                <a:cs typeface="Trebuchet MS"/>
              </a:rPr>
              <a:t>O</a:t>
            </a:r>
            <a:endParaRPr sz="3300" dirty="0">
              <a:latin typeface="Trebuchet MS"/>
              <a:cs typeface="Trebuchet MS"/>
            </a:endParaRPr>
          </a:p>
          <a:p>
            <a:pPr marL="12700" marR="1000760">
              <a:lnSpc>
                <a:spcPts val="3900"/>
              </a:lnSpc>
              <a:spcBef>
                <a:spcPts val="3994"/>
              </a:spcBef>
            </a:pPr>
            <a:r>
              <a:rPr sz="3300" b="1" spc="-125" dirty="0">
                <a:latin typeface="Trebuchet MS"/>
                <a:cs typeface="Trebuchet MS"/>
              </a:rPr>
              <a:t>E</a:t>
            </a:r>
            <a:r>
              <a:rPr sz="3300" b="1" spc="320" dirty="0">
                <a:latin typeface="Trebuchet MS"/>
                <a:cs typeface="Trebuchet MS"/>
              </a:rPr>
              <a:t>S</a:t>
            </a:r>
            <a:r>
              <a:rPr sz="3300" b="1" spc="65" dirty="0">
                <a:latin typeface="Trebuchet MS"/>
                <a:cs typeface="Trebuchet MS"/>
              </a:rPr>
              <a:t>P</a:t>
            </a:r>
            <a:r>
              <a:rPr sz="3300" b="1" spc="-125" dirty="0">
                <a:latin typeface="Trebuchet MS"/>
                <a:cs typeface="Trebuchet MS"/>
              </a:rPr>
              <a:t>E</a:t>
            </a:r>
            <a:r>
              <a:rPr sz="3300" b="1" spc="95" dirty="0">
                <a:latin typeface="Trebuchet MS"/>
                <a:cs typeface="Trebuchet MS"/>
              </a:rPr>
              <a:t>R</a:t>
            </a:r>
            <a:r>
              <a:rPr sz="3300" b="1" spc="-114" dirty="0">
                <a:latin typeface="Trebuchet MS"/>
                <a:cs typeface="Trebuchet MS"/>
              </a:rPr>
              <a:t>T</a:t>
            </a:r>
            <a:r>
              <a:rPr sz="3300" b="1" spc="165" dirty="0">
                <a:latin typeface="Trebuchet MS"/>
                <a:cs typeface="Trebuchet MS"/>
              </a:rPr>
              <a:t>O  </a:t>
            </a:r>
            <a:r>
              <a:rPr sz="3300" b="1" spc="245" dirty="0">
                <a:latin typeface="Trebuchet MS"/>
                <a:cs typeface="Trebuchet MS"/>
              </a:rPr>
              <a:t>D</a:t>
            </a:r>
            <a:r>
              <a:rPr sz="3300" b="1" spc="-5" dirty="0">
                <a:latin typeface="Trebuchet MS"/>
                <a:cs typeface="Trebuchet MS"/>
              </a:rPr>
              <a:t>I</a:t>
            </a:r>
            <a:r>
              <a:rPr sz="3300" b="1" spc="-210" dirty="0">
                <a:latin typeface="Trebuchet MS"/>
                <a:cs typeface="Trebuchet MS"/>
              </a:rPr>
              <a:t> </a:t>
            </a:r>
            <a:r>
              <a:rPr sz="3300" b="1" spc="270" dirty="0">
                <a:latin typeface="Trebuchet MS"/>
                <a:cs typeface="Trebuchet MS"/>
              </a:rPr>
              <a:t>A</a:t>
            </a:r>
            <a:r>
              <a:rPr sz="3300" b="1" spc="60" dirty="0">
                <a:latin typeface="Trebuchet MS"/>
                <a:cs typeface="Trebuchet MS"/>
              </a:rPr>
              <a:t>U</a:t>
            </a:r>
            <a:r>
              <a:rPr sz="3300" b="1" spc="320" dirty="0">
                <a:latin typeface="Trebuchet MS"/>
                <a:cs typeface="Trebuchet MS"/>
              </a:rPr>
              <a:t>S</a:t>
            </a:r>
            <a:r>
              <a:rPr sz="3300" b="1" spc="-5" dirty="0">
                <a:latin typeface="Trebuchet MS"/>
                <a:cs typeface="Trebuchet MS"/>
              </a:rPr>
              <a:t>I</a:t>
            </a:r>
            <a:r>
              <a:rPr sz="3300" b="1" spc="-310" dirty="0">
                <a:latin typeface="Trebuchet MS"/>
                <a:cs typeface="Trebuchet MS"/>
              </a:rPr>
              <a:t>L</a:t>
            </a:r>
            <a:r>
              <a:rPr sz="3300" b="1" spc="-5" dirty="0">
                <a:latin typeface="Trebuchet MS"/>
                <a:cs typeface="Trebuchet MS"/>
              </a:rPr>
              <a:t>I</a:t>
            </a:r>
            <a:endParaRPr sz="3300" dirty="0">
              <a:latin typeface="Trebuchet MS"/>
              <a:cs typeface="Trebuchet MS"/>
            </a:endParaRPr>
          </a:p>
        </p:txBody>
      </p:sp>
      <p:sp>
        <p:nvSpPr>
          <p:cNvPr id="7" name="object 7"/>
          <p:cNvSpPr/>
          <p:nvPr/>
        </p:nvSpPr>
        <p:spPr>
          <a:xfrm>
            <a:off x="17240609"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8" name="object 8"/>
          <p:cNvSpPr/>
          <p:nvPr/>
        </p:nvSpPr>
        <p:spPr>
          <a:xfrm>
            <a:off x="17240609"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9" name="object 9"/>
          <p:cNvSpPr/>
          <p:nvPr/>
        </p:nvSpPr>
        <p:spPr>
          <a:xfrm>
            <a:off x="17240609"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0" name="object 10"/>
          <p:cNvSpPr/>
          <p:nvPr/>
        </p:nvSpPr>
        <p:spPr>
          <a:xfrm>
            <a:off x="17240609"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1" name="object 11"/>
          <p:cNvSpPr/>
          <p:nvPr/>
        </p:nvSpPr>
        <p:spPr>
          <a:xfrm>
            <a:off x="17240609"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2" name="object 12"/>
          <p:cNvSpPr/>
          <p:nvPr/>
        </p:nvSpPr>
        <p:spPr>
          <a:xfrm>
            <a:off x="17551496"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3" name="object 13"/>
          <p:cNvSpPr/>
          <p:nvPr/>
        </p:nvSpPr>
        <p:spPr>
          <a:xfrm>
            <a:off x="17551496"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4" name="object 14"/>
          <p:cNvSpPr/>
          <p:nvPr/>
        </p:nvSpPr>
        <p:spPr>
          <a:xfrm>
            <a:off x="17551496"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5" name="object 15"/>
          <p:cNvSpPr/>
          <p:nvPr/>
        </p:nvSpPr>
        <p:spPr>
          <a:xfrm>
            <a:off x="17551496"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6" name="object 16"/>
          <p:cNvSpPr/>
          <p:nvPr/>
        </p:nvSpPr>
        <p:spPr>
          <a:xfrm>
            <a:off x="17551496"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7" name="object 17"/>
          <p:cNvSpPr/>
          <p:nvPr/>
        </p:nvSpPr>
        <p:spPr>
          <a:xfrm>
            <a:off x="17862394"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8" name="object 18"/>
          <p:cNvSpPr/>
          <p:nvPr/>
        </p:nvSpPr>
        <p:spPr>
          <a:xfrm>
            <a:off x="17862394"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19" name="object 19"/>
          <p:cNvSpPr/>
          <p:nvPr/>
        </p:nvSpPr>
        <p:spPr>
          <a:xfrm>
            <a:off x="17862394"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0" name="object 20"/>
          <p:cNvSpPr/>
          <p:nvPr/>
        </p:nvSpPr>
        <p:spPr>
          <a:xfrm>
            <a:off x="17862394"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1" name="object 21"/>
          <p:cNvSpPr/>
          <p:nvPr/>
        </p:nvSpPr>
        <p:spPr>
          <a:xfrm>
            <a:off x="17862394"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2" name="object 22"/>
          <p:cNvSpPr/>
          <p:nvPr/>
        </p:nvSpPr>
        <p:spPr>
          <a:xfrm>
            <a:off x="18173292" y="195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3" name="object 23"/>
          <p:cNvSpPr/>
          <p:nvPr/>
        </p:nvSpPr>
        <p:spPr>
          <a:xfrm>
            <a:off x="18173292" y="506056"/>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4" name="object 24"/>
          <p:cNvSpPr/>
          <p:nvPr/>
        </p:nvSpPr>
        <p:spPr>
          <a:xfrm>
            <a:off x="18173292" y="817045"/>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5" name="object 25"/>
          <p:cNvSpPr/>
          <p:nvPr/>
        </p:nvSpPr>
        <p:spPr>
          <a:xfrm>
            <a:off x="18173292" y="1128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6" name="object 26"/>
          <p:cNvSpPr/>
          <p:nvPr/>
        </p:nvSpPr>
        <p:spPr>
          <a:xfrm>
            <a:off x="18173292" y="1439034"/>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7" name="object 27"/>
          <p:cNvSpPr/>
          <p:nvPr/>
        </p:nvSpPr>
        <p:spPr>
          <a:xfrm>
            <a:off x="111389" y="192888"/>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8" name="object 28"/>
          <p:cNvSpPr/>
          <p:nvPr/>
        </p:nvSpPr>
        <p:spPr>
          <a:xfrm>
            <a:off x="111389" y="50387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29" name="object 29"/>
          <p:cNvSpPr/>
          <p:nvPr/>
        </p:nvSpPr>
        <p:spPr>
          <a:xfrm>
            <a:off x="111389" y="814877"/>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0" name="object 30"/>
          <p:cNvSpPr/>
          <p:nvPr/>
        </p:nvSpPr>
        <p:spPr>
          <a:xfrm>
            <a:off x="422276" y="192888"/>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1" name="object 31"/>
          <p:cNvSpPr/>
          <p:nvPr/>
        </p:nvSpPr>
        <p:spPr>
          <a:xfrm>
            <a:off x="422276" y="50387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2" name="object 32"/>
          <p:cNvSpPr/>
          <p:nvPr/>
        </p:nvSpPr>
        <p:spPr>
          <a:xfrm>
            <a:off x="422276" y="814877"/>
            <a:ext cx="48895" cy="48895"/>
          </a:xfrm>
          <a:custGeom>
            <a:avLst/>
            <a:gdLst/>
            <a:ahLst/>
            <a:cxnLst/>
            <a:rect l="l" t="t" r="r" b="b"/>
            <a:pathLst>
              <a:path w="48895"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3" name="object 33"/>
          <p:cNvSpPr/>
          <p:nvPr/>
        </p:nvSpPr>
        <p:spPr>
          <a:xfrm>
            <a:off x="733174" y="192888"/>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4" name="object 34"/>
          <p:cNvSpPr/>
          <p:nvPr/>
        </p:nvSpPr>
        <p:spPr>
          <a:xfrm>
            <a:off x="733174" y="503877"/>
            <a:ext cx="48895" cy="48895"/>
          </a:xfrm>
          <a:custGeom>
            <a:avLst/>
            <a:gdLst/>
            <a:ahLst/>
            <a:cxnLst/>
            <a:rect l="l" t="t" r="r" b="b"/>
            <a:pathLst>
              <a:path w="48895"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5" name="object 35"/>
          <p:cNvSpPr/>
          <p:nvPr/>
        </p:nvSpPr>
        <p:spPr>
          <a:xfrm>
            <a:off x="733174" y="814877"/>
            <a:ext cx="48895" cy="48895"/>
          </a:xfrm>
          <a:custGeom>
            <a:avLst/>
            <a:gdLst/>
            <a:ahLst/>
            <a:cxnLst/>
            <a:rect l="l" t="t" r="r" b="b"/>
            <a:pathLst>
              <a:path w="48895"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6" name="object 36"/>
          <p:cNvSpPr/>
          <p:nvPr/>
        </p:nvSpPr>
        <p:spPr>
          <a:xfrm>
            <a:off x="1044072" y="192888"/>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7" name="object 37"/>
          <p:cNvSpPr/>
          <p:nvPr/>
        </p:nvSpPr>
        <p:spPr>
          <a:xfrm>
            <a:off x="1044072" y="503877"/>
            <a:ext cx="48895" cy="48895"/>
          </a:xfrm>
          <a:custGeom>
            <a:avLst/>
            <a:gdLst/>
            <a:ahLst/>
            <a:cxnLst/>
            <a:rect l="l" t="t" r="r" b="b"/>
            <a:pathLst>
              <a:path w="48894" h="48895">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sp>
        <p:nvSpPr>
          <p:cNvPr id="38" name="object 38"/>
          <p:cNvSpPr/>
          <p:nvPr/>
        </p:nvSpPr>
        <p:spPr>
          <a:xfrm>
            <a:off x="1044072" y="814877"/>
            <a:ext cx="48895" cy="48895"/>
          </a:xfrm>
          <a:custGeom>
            <a:avLst/>
            <a:gdLst/>
            <a:ahLst/>
            <a:cxnLst/>
            <a:rect l="l" t="t" r="r" b="b"/>
            <a:pathLst>
              <a:path w="48894" h="48894">
                <a:moveTo>
                  <a:pt x="48413" y="48598"/>
                </a:moveTo>
                <a:lnTo>
                  <a:pt x="0" y="48598"/>
                </a:lnTo>
                <a:lnTo>
                  <a:pt x="0" y="0"/>
                </a:lnTo>
                <a:lnTo>
                  <a:pt x="48413" y="0"/>
                </a:lnTo>
                <a:lnTo>
                  <a:pt x="48413" y="48598"/>
                </a:lnTo>
                <a:close/>
              </a:path>
            </a:pathLst>
          </a:custGeom>
          <a:solidFill>
            <a:srgbClr val="000000"/>
          </a:solidFill>
        </p:spPr>
        <p:txBody>
          <a:bodyPr wrap="square" lIns="0" tIns="0" rIns="0" bIns="0" rtlCol="0"/>
          <a:lstStyle/>
          <a:p>
            <a:endParaRPr/>
          </a:p>
        </p:txBody>
      </p:sp>
      <p:pic>
        <p:nvPicPr>
          <p:cNvPr id="39" name="object 39"/>
          <p:cNvPicPr/>
          <p:nvPr/>
        </p:nvPicPr>
        <p:blipFill>
          <a:blip r:embed="rId2" cstate="print"/>
          <a:stretch>
            <a:fillRect/>
          </a:stretch>
        </p:blipFill>
        <p:spPr>
          <a:xfrm>
            <a:off x="6369725" y="6515861"/>
            <a:ext cx="104775" cy="104775"/>
          </a:xfrm>
          <a:prstGeom prst="rect">
            <a:avLst/>
          </a:prstGeom>
        </p:spPr>
      </p:pic>
      <p:pic>
        <p:nvPicPr>
          <p:cNvPr id="40" name="object 40"/>
          <p:cNvPicPr/>
          <p:nvPr/>
        </p:nvPicPr>
        <p:blipFill>
          <a:blip r:embed="rId3" cstate="print"/>
          <a:stretch>
            <a:fillRect/>
          </a:stretch>
        </p:blipFill>
        <p:spPr>
          <a:xfrm>
            <a:off x="6369725" y="7773161"/>
            <a:ext cx="104775" cy="104775"/>
          </a:xfrm>
          <a:prstGeom prst="rect">
            <a:avLst/>
          </a:prstGeom>
        </p:spPr>
      </p:pic>
      <p:pic>
        <p:nvPicPr>
          <p:cNvPr id="41" name="object 41"/>
          <p:cNvPicPr/>
          <p:nvPr/>
        </p:nvPicPr>
        <p:blipFill>
          <a:blip r:embed="rId3" cstate="print"/>
          <a:stretch>
            <a:fillRect/>
          </a:stretch>
        </p:blipFill>
        <p:spPr>
          <a:xfrm>
            <a:off x="6369725" y="8192261"/>
            <a:ext cx="104775" cy="104775"/>
          </a:xfrm>
          <a:prstGeom prst="rect">
            <a:avLst/>
          </a:prstGeom>
        </p:spPr>
      </p:pic>
      <p:sp>
        <p:nvSpPr>
          <p:cNvPr id="42" name="object 42"/>
          <p:cNvSpPr txBox="1"/>
          <p:nvPr/>
        </p:nvSpPr>
        <p:spPr>
          <a:xfrm>
            <a:off x="6118900" y="1696827"/>
            <a:ext cx="10769600" cy="7215309"/>
          </a:xfrm>
          <a:prstGeom prst="rect">
            <a:avLst/>
          </a:prstGeom>
        </p:spPr>
        <p:txBody>
          <a:bodyPr vert="horz" wrap="square" lIns="0" tIns="12700" rIns="0" bIns="0" rtlCol="0">
            <a:spAutoFit/>
          </a:bodyPr>
          <a:lstStyle/>
          <a:p>
            <a:pPr marL="12700" marR="558800">
              <a:lnSpc>
                <a:spcPct val="114599"/>
              </a:lnSpc>
              <a:spcBef>
                <a:spcPts val="100"/>
              </a:spcBef>
            </a:pPr>
            <a:r>
              <a:rPr sz="2400" spc="65" dirty="0">
                <a:latin typeface="Lucida Sans Unicode"/>
                <a:cs typeface="Lucida Sans Unicode"/>
              </a:rPr>
              <a:t>L’adattamento</a:t>
            </a:r>
            <a:r>
              <a:rPr sz="2400" spc="-114" dirty="0">
                <a:latin typeface="Lucida Sans Unicode"/>
                <a:cs typeface="Lucida Sans Unicode"/>
              </a:rPr>
              <a:t> </a:t>
            </a:r>
            <a:r>
              <a:rPr sz="2400" spc="45" dirty="0">
                <a:latin typeface="Lucida Sans Unicode"/>
                <a:cs typeface="Lucida Sans Unicode"/>
              </a:rPr>
              <a:t>dell’ambiente</a:t>
            </a:r>
            <a:r>
              <a:rPr sz="2400" spc="-114" dirty="0">
                <a:latin typeface="Lucida Sans Unicode"/>
                <a:cs typeface="Lucida Sans Unicode"/>
              </a:rPr>
              <a:t> </a:t>
            </a:r>
            <a:r>
              <a:rPr sz="2400" spc="75" dirty="0">
                <a:latin typeface="Lucida Sans Unicode"/>
                <a:cs typeface="Lucida Sans Unicode"/>
              </a:rPr>
              <a:t>domestico</a:t>
            </a:r>
            <a:r>
              <a:rPr sz="2400" spc="-114" dirty="0">
                <a:latin typeface="Lucida Sans Unicode"/>
                <a:cs typeface="Lucida Sans Unicode"/>
              </a:rPr>
              <a:t> </a:t>
            </a:r>
            <a:r>
              <a:rPr sz="2400" spc="150" dirty="0">
                <a:latin typeface="Lucida Sans Unicode"/>
                <a:cs typeface="Lucida Sans Unicode"/>
              </a:rPr>
              <a:t>è</a:t>
            </a:r>
            <a:r>
              <a:rPr sz="2400" spc="-110" dirty="0">
                <a:latin typeface="Lucida Sans Unicode"/>
                <a:cs typeface="Lucida Sans Unicode"/>
              </a:rPr>
              <a:t> </a:t>
            </a:r>
            <a:r>
              <a:rPr sz="2400" spc="125" dirty="0">
                <a:latin typeface="Lucida Sans Unicode"/>
                <a:cs typeface="Lucida Sans Unicode"/>
              </a:rPr>
              <a:t>una</a:t>
            </a:r>
            <a:r>
              <a:rPr sz="2400" spc="-114" dirty="0">
                <a:latin typeface="Lucida Sans Unicode"/>
                <a:cs typeface="Lucida Sans Unicode"/>
              </a:rPr>
              <a:t> </a:t>
            </a:r>
            <a:r>
              <a:rPr sz="2400" spc="105" dirty="0">
                <a:latin typeface="Lucida Sans Unicode"/>
                <a:cs typeface="Lucida Sans Unicode"/>
              </a:rPr>
              <a:t>leva</a:t>
            </a:r>
            <a:r>
              <a:rPr sz="2400" spc="-114" dirty="0">
                <a:latin typeface="Lucida Sans Unicode"/>
                <a:cs typeface="Lucida Sans Unicode"/>
              </a:rPr>
              <a:t> </a:t>
            </a:r>
            <a:r>
              <a:rPr sz="2400" spc="60" dirty="0">
                <a:latin typeface="Lucida Sans Unicode"/>
                <a:cs typeface="Lucida Sans Unicode"/>
              </a:rPr>
              <a:t>importante</a:t>
            </a:r>
            <a:r>
              <a:rPr sz="2400" spc="-114" dirty="0">
                <a:latin typeface="Lucida Sans Unicode"/>
                <a:cs typeface="Lucida Sans Unicode"/>
              </a:rPr>
              <a:t> </a:t>
            </a:r>
            <a:r>
              <a:rPr sz="2400" spc="55" dirty="0">
                <a:latin typeface="Lucida Sans Unicode"/>
                <a:cs typeface="Lucida Sans Unicode"/>
              </a:rPr>
              <a:t>per </a:t>
            </a:r>
            <a:r>
              <a:rPr sz="2400" spc="-740" dirty="0">
                <a:latin typeface="Lucida Sans Unicode"/>
                <a:cs typeface="Lucida Sans Unicode"/>
              </a:rPr>
              <a:t> </a:t>
            </a:r>
            <a:r>
              <a:rPr sz="2400" spc="55" dirty="0">
                <a:latin typeface="Lucida Sans Unicode"/>
                <a:cs typeface="Lucida Sans Unicode"/>
              </a:rPr>
              <a:t>supportare </a:t>
            </a:r>
            <a:r>
              <a:rPr sz="2400" spc="20" dirty="0">
                <a:latin typeface="Lucida Sans Unicode"/>
                <a:cs typeface="Lucida Sans Unicode"/>
              </a:rPr>
              <a:t>le </a:t>
            </a:r>
            <a:r>
              <a:rPr sz="2400" spc="60" dirty="0">
                <a:latin typeface="Lucida Sans Unicode"/>
                <a:cs typeface="Lucida Sans Unicode"/>
              </a:rPr>
              <a:t>persone </a:t>
            </a:r>
            <a:r>
              <a:rPr sz="2400" spc="125" dirty="0">
                <a:latin typeface="Lucida Sans Unicode"/>
                <a:cs typeface="Lucida Sans Unicode"/>
              </a:rPr>
              <a:t>ed </a:t>
            </a:r>
            <a:r>
              <a:rPr sz="2400" spc="-105" dirty="0">
                <a:latin typeface="Lucida Sans Unicode"/>
                <a:cs typeface="Lucida Sans Unicode"/>
              </a:rPr>
              <a:t>i </a:t>
            </a:r>
            <a:r>
              <a:rPr sz="2400" spc="-25" dirty="0">
                <a:latin typeface="Lucida Sans Unicode"/>
                <a:cs typeface="Lucida Sans Unicode"/>
              </a:rPr>
              <a:t>loro </a:t>
            </a:r>
            <a:r>
              <a:rPr sz="2400" spc="80" dirty="0">
                <a:latin typeface="Lucida Sans Unicode"/>
                <a:cs typeface="Lucida Sans Unicode"/>
              </a:rPr>
              <a:t>caregiver </a:t>
            </a:r>
            <a:r>
              <a:rPr sz="2400" spc="5" dirty="0">
                <a:latin typeface="Lucida Sans Unicode"/>
                <a:cs typeface="Lucida Sans Unicode"/>
              </a:rPr>
              <a:t>nello </a:t>
            </a:r>
            <a:r>
              <a:rPr sz="2400" spc="45" dirty="0">
                <a:latin typeface="Lucida Sans Unicode"/>
                <a:cs typeface="Lucida Sans Unicode"/>
              </a:rPr>
              <a:t>svolgimento </a:t>
            </a:r>
            <a:r>
              <a:rPr sz="2400" spc="35" dirty="0">
                <a:latin typeface="Lucida Sans Unicode"/>
                <a:cs typeface="Lucida Sans Unicode"/>
              </a:rPr>
              <a:t>delle </a:t>
            </a:r>
            <a:r>
              <a:rPr sz="2400" spc="40" dirty="0">
                <a:latin typeface="Lucida Sans Unicode"/>
                <a:cs typeface="Lucida Sans Unicode"/>
              </a:rPr>
              <a:t> </a:t>
            </a:r>
            <a:r>
              <a:rPr sz="2400" spc="45" dirty="0">
                <a:latin typeface="Lucida Sans Unicode"/>
                <a:cs typeface="Lucida Sans Unicode"/>
              </a:rPr>
              <a:t>attività</a:t>
            </a:r>
            <a:r>
              <a:rPr sz="2400" spc="-120" dirty="0">
                <a:latin typeface="Lucida Sans Unicode"/>
                <a:cs typeface="Lucida Sans Unicode"/>
              </a:rPr>
              <a:t> </a:t>
            </a:r>
            <a:r>
              <a:rPr sz="2400" spc="135" dirty="0">
                <a:latin typeface="Lucida Sans Unicode"/>
                <a:cs typeface="Lucida Sans Unicode"/>
              </a:rPr>
              <a:t>che</a:t>
            </a:r>
            <a:r>
              <a:rPr sz="2400" spc="-125" dirty="0">
                <a:latin typeface="Lucida Sans Unicode"/>
                <a:cs typeface="Lucida Sans Unicode"/>
              </a:rPr>
              <a:t> </a:t>
            </a:r>
            <a:r>
              <a:rPr sz="2400" spc="95" dirty="0">
                <a:latin typeface="Lucida Sans Unicode"/>
                <a:cs typeface="Lucida Sans Unicode"/>
              </a:rPr>
              <a:t>hanno</a:t>
            </a:r>
            <a:r>
              <a:rPr sz="2400" spc="-120" dirty="0">
                <a:latin typeface="Lucida Sans Unicode"/>
                <a:cs typeface="Lucida Sans Unicode"/>
              </a:rPr>
              <a:t> </a:t>
            </a:r>
            <a:r>
              <a:rPr sz="2400" spc="30" dirty="0">
                <a:latin typeface="Lucida Sans Unicode"/>
                <a:cs typeface="Lucida Sans Unicode"/>
              </a:rPr>
              <a:t>luogo</a:t>
            </a:r>
            <a:r>
              <a:rPr sz="2400" spc="-120" dirty="0">
                <a:latin typeface="Lucida Sans Unicode"/>
                <a:cs typeface="Lucida Sans Unicode"/>
              </a:rPr>
              <a:t> </a:t>
            </a:r>
            <a:r>
              <a:rPr sz="2400" spc="-10" dirty="0">
                <a:latin typeface="Lucida Sans Unicode"/>
                <a:cs typeface="Lucida Sans Unicode"/>
              </a:rPr>
              <a:t>nell’abitazione.</a:t>
            </a:r>
            <a:endParaRPr sz="2400" dirty="0">
              <a:latin typeface="Lucida Sans Unicode"/>
              <a:cs typeface="Lucida Sans Unicode"/>
            </a:endParaRPr>
          </a:p>
          <a:p>
            <a:pPr marL="12700" marR="121920">
              <a:lnSpc>
                <a:spcPct val="114599"/>
              </a:lnSpc>
            </a:pPr>
            <a:r>
              <a:rPr sz="2400" spc="-5" dirty="0">
                <a:latin typeface="Lucida Sans Unicode"/>
                <a:cs typeface="Lucida Sans Unicode"/>
              </a:rPr>
              <a:t>L’architetto</a:t>
            </a:r>
            <a:r>
              <a:rPr sz="2400" spc="-114" dirty="0">
                <a:latin typeface="Lucida Sans Unicode"/>
                <a:cs typeface="Lucida Sans Unicode"/>
              </a:rPr>
              <a:t> </a:t>
            </a:r>
            <a:r>
              <a:rPr sz="2400" spc="150" dirty="0">
                <a:latin typeface="Lucida Sans Unicode"/>
                <a:cs typeface="Lucida Sans Unicode"/>
              </a:rPr>
              <a:t>e</a:t>
            </a:r>
            <a:r>
              <a:rPr sz="2400" spc="-114" dirty="0">
                <a:latin typeface="Lucida Sans Unicode"/>
                <a:cs typeface="Lucida Sans Unicode"/>
              </a:rPr>
              <a:t> </a:t>
            </a:r>
            <a:r>
              <a:rPr sz="2400" dirty="0">
                <a:latin typeface="Lucida Sans Unicode"/>
                <a:cs typeface="Lucida Sans Unicode"/>
              </a:rPr>
              <a:t>l’esperto</a:t>
            </a:r>
            <a:r>
              <a:rPr sz="2400" spc="-110" dirty="0">
                <a:latin typeface="Lucida Sans Unicode"/>
                <a:cs typeface="Lucida Sans Unicode"/>
              </a:rPr>
              <a:t> </a:t>
            </a:r>
            <a:r>
              <a:rPr sz="2400" dirty="0">
                <a:latin typeface="Lucida Sans Unicode"/>
                <a:cs typeface="Lucida Sans Unicode"/>
              </a:rPr>
              <a:t>di</a:t>
            </a:r>
            <a:r>
              <a:rPr sz="2400" spc="-114" dirty="0">
                <a:latin typeface="Lucida Sans Unicode"/>
                <a:cs typeface="Lucida Sans Unicode"/>
              </a:rPr>
              <a:t> </a:t>
            </a:r>
            <a:r>
              <a:rPr sz="2400" spc="5" dirty="0" err="1">
                <a:latin typeface="Lucida Sans Unicode"/>
                <a:cs typeface="Lucida Sans Unicode"/>
              </a:rPr>
              <a:t>ausili</a:t>
            </a:r>
            <a:r>
              <a:rPr sz="2400" spc="-110" dirty="0">
                <a:latin typeface="Lucida Sans Unicode"/>
                <a:cs typeface="Lucida Sans Unicode"/>
              </a:rPr>
              <a:t> </a:t>
            </a:r>
            <a:r>
              <a:rPr lang="it-IT" sz="2400" spc="-110" dirty="0" err="1">
                <a:latin typeface="Lucida Sans Unicode"/>
                <a:cs typeface="Lucida Sans Unicode"/>
              </a:rPr>
              <a:t>intervegono</a:t>
            </a:r>
            <a:r>
              <a:rPr lang="it-IT" sz="2400" spc="-110" dirty="0">
                <a:latin typeface="Lucida Sans Unicode"/>
                <a:cs typeface="Lucida Sans Unicode"/>
              </a:rPr>
              <a:t> con un sopralluogo</a:t>
            </a:r>
            <a:r>
              <a:rPr sz="2400" spc="-114" dirty="0">
                <a:latin typeface="Lucida Sans Unicode"/>
                <a:cs typeface="Lucida Sans Unicode"/>
              </a:rPr>
              <a:t> </a:t>
            </a:r>
            <a:r>
              <a:rPr sz="2400" spc="90" dirty="0">
                <a:latin typeface="Lucida Sans Unicode"/>
                <a:cs typeface="Lucida Sans Unicode"/>
              </a:rPr>
              <a:t>al</a:t>
            </a:r>
            <a:r>
              <a:rPr sz="2400" spc="-114" dirty="0">
                <a:latin typeface="Lucida Sans Unicode"/>
                <a:cs typeface="Lucida Sans Unicode"/>
              </a:rPr>
              <a:t> </a:t>
            </a:r>
            <a:r>
              <a:rPr sz="2400" spc="-5" dirty="0" err="1">
                <a:latin typeface="Lucida Sans Unicode"/>
                <a:cs typeface="Lucida Sans Unicode"/>
              </a:rPr>
              <a:t>domicilio</a:t>
            </a:r>
            <a:r>
              <a:rPr lang="it-IT" sz="2400" spc="-5" dirty="0">
                <a:latin typeface="Lucida Sans Unicode"/>
                <a:cs typeface="Lucida Sans Unicode"/>
              </a:rPr>
              <a:t> </a:t>
            </a:r>
            <a:r>
              <a:rPr lang="it-IT" sz="2400" spc="-114" dirty="0">
                <a:latin typeface="Lucida Sans Unicode"/>
                <a:cs typeface="Lucida Sans Unicode"/>
              </a:rPr>
              <a:t>per </a:t>
            </a:r>
            <a:r>
              <a:rPr sz="2400" spc="15" dirty="0" err="1">
                <a:latin typeface="Lucida Sans Unicode"/>
                <a:cs typeface="Lucida Sans Unicode"/>
              </a:rPr>
              <a:t>analizzare</a:t>
            </a:r>
            <a:r>
              <a:rPr sz="2400" spc="-114" dirty="0">
                <a:latin typeface="Lucida Sans Unicode"/>
                <a:cs typeface="Lucida Sans Unicode"/>
              </a:rPr>
              <a:t> </a:t>
            </a:r>
            <a:r>
              <a:rPr sz="2400" spc="-35" dirty="0">
                <a:latin typeface="Lucida Sans Unicode"/>
                <a:cs typeface="Lucida Sans Unicode"/>
              </a:rPr>
              <a:t>in </a:t>
            </a:r>
            <a:r>
              <a:rPr sz="2400" spc="-745" dirty="0">
                <a:latin typeface="Lucida Sans Unicode"/>
                <a:cs typeface="Lucida Sans Unicode"/>
              </a:rPr>
              <a:t> </a:t>
            </a:r>
            <a:r>
              <a:rPr sz="2400" spc="110" dirty="0">
                <a:latin typeface="Lucida Sans Unicode"/>
                <a:cs typeface="Lucida Sans Unicode"/>
              </a:rPr>
              <a:t>maniera</a:t>
            </a:r>
            <a:r>
              <a:rPr sz="2400" spc="-120" dirty="0">
                <a:latin typeface="Lucida Sans Unicode"/>
                <a:cs typeface="Lucida Sans Unicode"/>
              </a:rPr>
              <a:t> </a:t>
            </a:r>
            <a:r>
              <a:rPr sz="2400" spc="60" dirty="0">
                <a:latin typeface="Lucida Sans Unicode"/>
                <a:cs typeface="Lucida Sans Unicode"/>
              </a:rPr>
              <a:t>approfondita</a:t>
            </a:r>
            <a:r>
              <a:rPr sz="2400" spc="-114" dirty="0">
                <a:latin typeface="Lucida Sans Unicode"/>
                <a:cs typeface="Lucida Sans Unicode"/>
              </a:rPr>
              <a:t> </a:t>
            </a:r>
            <a:r>
              <a:rPr sz="2400" spc="-35" dirty="0">
                <a:latin typeface="Lucida Sans Unicode"/>
                <a:cs typeface="Lucida Sans Unicode"/>
              </a:rPr>
              <a:t>gli</a:t>
            </a:r>
            <a:r>
              <a:rPr sz="2400" spc="-120" dirty="0">
                <a:latin typeface="Lucida Sans Unicode"/>
                <a:cs typeface="Lucida Sans Unicode"/>
              </a:rPr>
              <a:t> </a:t>
            </a:r>
            <a:r>
              <a:rPr sz="2400" spc="70" dirty="0">
                <a:latin typeface="Lucida Sans Unicode"/>
                <a:cs typeface="Lucida Sans Unicode"/>
              </a:rPr>
              <a:t>ambienti</a:t>
            </a:r>
            <a:r>
              <a:rPr sz="2400" spc="-114" dirty="0">
                <a:latin typeface="Lucida Sans Unicode"/>
                <a:cs typeface="Lucida Sans Unicode"/>
              </a:rPr>
              <a:t> </a:t>
            </a:r>
            <a:r>
              <a:rPr sz="2400" spc="150" dirty="0">
                <a:latin typeface="Lucida Sans Unicode"/>
                <a:cs typeface="Lucida Sans Unicode"/>
              </a:rPr>
              <a:t>e</a:t>
            </a:r>
            <a:r>
              <a:rPr sz="2400" spc="-120" dirty="0">
                <a:latin typeface="Lucida Sans Unicode"/>
                <a:cs typeface="Lucida Sans Unicode"/>
              </a:rPr>
              <a:t> </a:t>
            </a:r>
            <a:r>
              <a:rPr sz="2400" spc="25" dirty="0" err="1">
                <a:latin typeface="Lucida Sans Unicode"/>
                <a:cs typeface="Lucida Sans Unicode"/>
              </a:rPr>
              <a:t>proporre</a:t>
            </a:r>
            <a:r>
              <a:rPr sz="2400" spc="-114" dirty="0">
                <a:latin typeface="Lucida Sans Unicode"/>
                <a:cs typeface="Lucida Sans Unicode"/>
              </a:rPr>
              <a:t> </a:t>
            </a:r>
            <a:r>
              <a:rPr lang="it-IT" sz="2400" spc="-114" dirty="0">
                <a:latin typeface="Lucida Sans Unicode"/>
                <a:cs typeface="Lucida Sans Unicode"/>
              </a:rPr>
              <a:t>piccole</a:t>
            </a:r>
            <a:r>
              <a:rPr sz="2400" spc="-114" dirty="0">
                <a:latin typeface="Lucida Sans Unicode"/>
                <a:cs typeface="Lucida Sans Unicode"/>
              </a:rPr>
              <a:t> </a:t>
            </a:r>
            <a:r>
              <a:rPr sz="2400" spc="-45" dirty="0" err="1">
                <a:latin typeface="Lucida Sans Unicode"/>
                <a:cs typeface="Lucida Sans Unicode"/>
              </a:rPr>
              <a:t>soluzioni</a:t>
            </a:r>
            <a:r>
              <a:rPr sz="2400" spc="-120" dirty="0">
                <a:latin typeface="Lucida Sans Unicode"/>
                <a:cs typeface="Lucida Sans Unicode"/>
              </a:rPr>
              <a:t> </a:t>
            </a:r>
            <a:r>
              <a:rPr sz="2400" spc="200" dirty="0">
                <a:latin typeface="Lucida Sans Unicode"/>
                <a:cs typeface="Lucida Sans Unicode"/>
              </a:rPr>
              <a:t>da</a:t>
            </a:r>
            <a:r>
              <a:rPr lang="it-IT" sz="2400" spc="200" dirty="0">
                <a:latin typeface="Lucida Sans Unicode"/>
                <a:cs typeface="Lucida Sans Unicode"/>
              </a:rPr>
              <a:t> </a:t>
            </a:r>
            <a:r>
              <a:rPr sz="2400" spc="50" dirty="0" err="1">
                <a:latin typeface="Lucida Sans Unicode"/>
                <a:cs typeface="Lucida Sans Unicode"/>
              </a:rPr>
              <a:t>adottare</a:t>
            </a:r>
            <a:r>
              <a:rPr sz="2400" spc="50" dirty="0">
                <a:latin typeface="Lucida Sans Unicode"/>
                <a:cs typeface="Lucida Sans Unicode"/>
              </a:rPr>
              <a:t>.</a:t>
            </a:r>
            <a:endParaRPr sz="2400" dirty="0">
              <a:latin typeface="Lucida Sans Unicode"/>
              <a:cs typeface="Lucida Sans Unicode"/>
            </a:endParaRPr>
          </a:p>
          <a:p>
            <a:pPr marL="12700" marR="695325">
              <a:lnSpc>
                <a:spcPct val="114599"/>
              </a:lnSpc>
            </a:pPr>
            <a:r>
              <a:rPr sz="2400" b="1" spc="-5" dirty="0">
                <a:latin typeface="Lucida Sans Unicode"/>
                <a:cs typeface="Lucida Sans Unicode"/>
              </a:rPr>
              <a:t>L’architetto </a:t>
            </a:r>
            <a:r>
              <a:rPr sz="2400" spc="80" dirty="0">
                <a:latin typeface="Lucida Sans Unicode"/>
                <a:cs typeface="Lucida Sans Unicode"/>
              </a:rPr>
              <a:t>elaborerà </a:t>
            </a:r>
            <a:r>
              <a:rPr sz="2400" spc="125" dirty="0">
                <a:latin typeface="Lucida Sans Unicode"/>
                <a:cs typeface="Lucida Sans Unicode"/>
              </a:rPr>
              <a:t>una </a:t>
            </a:r>
            <a:r>
              <a:rPr sz="2400" spc="10" dirty="0">
                <a:latin typeface="Lucida Sans Unicode"/>
                <a:cs typeface="Lucida Sans Unicode"/>
              </a:rPr>
              <a:t>relazione </a:t>
            </a:r>
            <a:r>
              <a:rPr sz="2400" spc="75" dirty="0" err="1">
                <a:latin typeface="Lucida Sans Unicode"/>
                <a:cs typeface="Lucida Sans Unicode"/>
              </a:rPr>
              <a:t>specifica</a:t>
            </a:r>
            <a:r>
              <a:rPr sz="2400" spc="75" dirty="0">
                <a:latin typeface="Lucida Sans Unicode"/>
                <a:cs typeface="Lucida Sans Unicode"/>
              </a:rPr>
              <a:t> </a:t>
            </a:r>
            <a:r>
              <a:rPr lang="it-IT" sz="2400" spc="200" dirty="0">
                <a:latin typeface="Lucida Sans Unicode"/>
                <a:cs typeface="Lucida Sans Unicode"/>
              </a:rPr>
              <a:t>che potrà</a:t>
            </a:r>
            <a:r>
              <a:rPr sz="2400" spc="200" dirty="0">
                <a:latin typeface="Lucida Sans Unicode"/>
                <a:cs typeface="Lucida Sans Unicode"/>
              </a:rPr>
              <a:t> </a:t>
            </a:r>
            <a:r>
              <a:rPr sz="2400" spc="100" dirty="0">
                <a:latin typeface="Lucida Sans Unicode"/>
                <a:cs typeface="Lucida Sans Unicode"/>
              </a:rPr>
              <a:t>consegnare </a:t>
            </a:r>
            <a:r>
              <a:rPr sz="2400" spc="90" dirty="0">
                <a:latin typeface="Lucida Sans Unicode"/>
                <a:cs typeface="Lucida Sans Unicode"/>
              </a:rPr>
              <a:t>al </a:t>
            </a:r>
            <a:r>
              <a:rPr sz="2400" spc="95" dirty="0">
                <a:latin typeface="Lucida Sans Unicode"/>
                <a:cs typeface="Lucida Sans Unicode"/>
              </a:rPr>
              <a:t> </a:t>
            </a:r>
            <a:r>
              <a:rPr sz="2400" spc="15" dirty="0">
                <a:latin typeface="Lucida Sans Unicode"/>
                <a:cs typeface="Lucida Sans Unicode"/>
              </a:rPr>
              <a:t>beneficiario.</a:t>
            </a:r>
            <a:r>
              <a:rPr sz="2400" spc="-120" dirty="0">
                <a:latin typeface="Lucida Sans Unicode"/>
                <a:cs typeface="Lucida Sans Unicode"/>
              </a:rPr>
              <a:t> </a:t>
            </a:r>
            <a:endParaRPr lang="it-IT" sz="2400" spc="-120" dirty="0">
              <a:latin typeface="Lucida Sans Unicode"/>
              <a:cs typeface="Lucida Sans Unicode"/>
            </a:endParaRPr>
          </a:p>
          <a:p>
            <a:pPr marL="12700" marR="695325">
              <a:lnSpc>
                <a:spcPct val="114599"/>
              </a:lnSpc>
            </a:pPr>
            <a:r>
              <a:rPr sz="2400" b="1" spc="-15" dirty="0" err="1">
                <a:latin typeface="Lucida Sans Unicode"/>
                <a:cs typeface="Lucida Sans Unicode"/>
              </a:rPr>
              <a:t>L’esperto</a:t>
            </a:r>
            <a:r>
              <a:rPr sz="2400" b="1" spc="-114" dirty="0">
                <a:latin typeface="Lucida Sans Unicode"/>
                <a:cs typeface="Lucida Sans Unicode"/>
              </a:rPr>
              <a:t> </a:t>
            </a:r>
            <a:r>
              <a:rPr sz="2400" b="1" dirty="0">
                <a:latin typeface="Lucida Sans Unicode"/>
                <a:cs typeface="Lucida Sans Unicode"/>
              </a:rPr>
              <a:t>di</a:t>
            </a:r>
            <a:r>
              <a:rPr sz="2400" b="1" spc="-114" dirty="0">
                <a:latin typeface="Lucida Sans Unicode"/>
                <a:cs typeface="Lucida Sans Unicode"/>
              </a:rPr>
              <a:t> </a:t>
            </a:r>
            <a:r>
              <a:rPr sz="2400" b="1" spc="5" dirty="0">
                <a:latin typeface="Lucida Sans Unicode"/>
                <a:cs typeface="Lucida Sans Unicode"/>
              </a:rPr>
              <a:t>ausili</a:t>
            </a:r>
            <a:r>
              <a:rPr sz="2400" b="1" spc="-120" dirty="0">
                <a:latin typeface="Lucida Sans Unicode"/>
                <a:cs typeface="Lucida Sans Unicode"/>
              </a:rPr>
              <a:t> </a:t>
            </a:r>
            <a:r>
              <a:rPr sz="2400" spc="65" dirty="0">
                <a:latin typeface="Lucida Sans Unicode"/>
                <a:cs typeface="Lucida Sans Unicode"/>
              </a:rPr>
              <a:t>potrà</a:t>
            </a:r>
            <a:r>
              <a:rPr sz="2400" spc="-114" dirty="0">
                <a:latin typeface="Lucida Sans Unicode"/>
                <a:cs typeface="Lucida Sans Unicode"/>
              </a:rPr>
              <a:t> </a:t>
            </a:r>
            <a:r>
              <a:rPr sz="2400" spc="160" dirty="0">
                <a:latin typeface="Lucida Sans Unicode"/>
                <a:cs typeface="Lucida Sans Unicode"/>
              </a:rPr>
              <a:t>accompagnare</a:t>
            </a:r>
            <a:r>
              <a:rPr sz="2400" spc="-114" dirty="0">
                <a:latin typeface="Lucida Sans Unicode"/>
                <a:cs typeface="Lucida Sans Unicode"/>
              </a:rPr>
              <a:t> </a:t>
            </a:r>
            <a:r>
              <a:rPr sz="2400" spc="-110" dirty="0">
                <a:latin typeface="Lucida Sans Unicode"/>
                <a:cs typeface="Lucida Sans Unicode"/>
              </a:rPr>
              <a:t>il</a:t>
            </a:r>
            <a:r>
              <a:rPr sz="2400" spc="-114" dirty="0">
                <a:latin typeface="Lucida Sans Unicode"/>
                <a:cs typeface="Lucida Sans Unicode"/>
              </a:rPr>
              <a:t> </a:t>
            </a:r>
            <a:r>
              <a:rPr sz="2400" spc="40" dirty="0">
                <a:latin typeface="Lucida Sans Unicode"/>
                <a:cs typeface="Lucida Sans Unicode"/>
              </a:rPr>
              <a:t>beneficiario </a:t>
            </a:r>
            <a:r>
              <a:rPr sz="2400" spc="-745" dirty="0">
                <a:latin typeface="Lucida Sans Unicode"/>
                <a:cs typeface="Lucida Sans Unicode"/>
              </a:rPr>
              <a:t> </a:t>
            </a:r>
            <a:r>
              <a:rPr sz="2400" spc="50" dirty="0">
                <a:latin typeface="Lucida Sans Unicode"/>
                <a:cs typeface="Lucida Sans Unicode"/>
              </a:rPr>
              <a:t>nella</a:t>
            </a:r>
            <a:r>
              <a:rPr sz="2400" spc="-120" dirty="0">
                <a:latin typeface="Lucida Sans Unicode"/>
                <a:cs typeface="Lucida Sans Unicode"/>
              </a:rPr>
              <a:t> </a:t>
            </a:r>
            <a:r>
              <a:rPr sz="2400" spc="40" dirty="0">
                <a:latin typeface="Lucida Sans Unicode"/>
                <a:cs typeface="Lucida Sans Unicode"/>
              </a:rPr>
              <a:t>richiesta</a:t>
            </a:r>
            <a:r>
              <a:rPr sz="2400" spc="-114" dirty="0">
                <a:latin typeface="Lucida Sans Unicode"/>
                <a:cs typeface="Lucida Sans Unicode"/>
              </a:rPr>
              <a:t> </a:t>
            </a:r>
            <a:r>
              <a:rPr sz="2400" spc="45" dirty="0">
                <a:latin typeface="Lucida Sans Unicode"/>
                <a:cs typeface="Lucida Sans Unicode"/>
              </a:rPr>
              <a:t>dei</a:t>
            </a:r>
            <a:r>
              <a:rPr sz="2400" spc="-114" dirty="0">
                <a:latin typeface="Lucida Sans Unicode"/>
                <a:cs typeface="Lucida Sans Unicode"/>
              </a:rPr>
              <a:t> </a:t>
            </a:r>
            <a:r>
              <a:rPr sz="2400" spc="10" dirty="0">
                <a:latin typeface="Lucida Sans Unicode"/>
                <a:cs typeface="Lucida Sans Unicode"/>
              </a:rPr>
              <a:t>supporti</a:t>
            </a:r>
            <a:r>
              <a:rPr sz="2400" spc="-114" dirty="0">
                <a:latin typeface="Lucida Sans Unicode"/>
                <a:cs typeface="Lucida Sans Unicode"/>
              </a:rPr>
              <a:t> </a:t>
            </a:r>
            <a:r>
              <a:rPr sz="2400" spc="15" dirty="0">
                <a:latin typeface="Lucida Sans Unicode"/>
                <a:cs typeface="Lucida Sans Unicode"/>
              </a:rPr>
              <a:t>più</a:t>
            </a:r>
            <a:r>
              <a:rPr sz="2400" spc="-114" dirty="0">
                <a:latin typeface="Lucida Sans Unicode"/>
                <a:cs typeface="Lucida Sans Unicode"/>
              </a:rPr>
              <a:t> </a:t>
            </a:r>
            <a:r>
              <a:rPr sz="2400" spc="20" dirty="0">
                <a:latin typeface="Lucida Sans Unicode"/>
                <a:cs typeface="Lucida Sans Unicode"/>
              </a:rPr>
              <a:t>idonei</a:t>
            </a:r>
            <a:r>
              <a:rPr sz="2400" spc="-114" dirty="0">
                <a:latin typeface="Lucida Sans Unicode"/>
                <a:cs typeface="Lucida Sans Unicode"/>
              </a:rPr>
              <a:t> </a:t>
            </a:r>
            <a:r>
              <a:rPr sz="2400" spc="125" dirty="0">
                <a:latin typeface="Lucida Sans Unicode"/>
                <a:cs typeface="Lucida Sans Unicode"/>
              </a:rPr>
              <a:t>ed</a:t>
            </a:r>
            <a:r>
              <a:rPr sz="2400" spc="-114" dirty="0">
                <a:latin typeface="Lucida Sans Unicode"/>
                <a:cs typeface="Lucida Sans Unicode"/>
              </a:rPr>
              <a:t> </a:t>
            </a:r>
            <a:r>
              <a:rPr sz="2400" spc="-30" dirty="0">
                <a:latin typeface="Lucida Sans Unicode"/>
                <a:cs typeface="Lucida Sans Unicode"/>
              </a:rPr>
              <a:t>istruire</a:t>
            </a:r>
            <a:r>
              <a:rPr sz="2400" spc="-114" dirty="0">
                <a:latin typeface="Lucida Sans Unicode"/>
                <a:cs typeface="Lucida Sans Unicode"/>
              </a:rPr>
              <a:t> </a:t>
            </a:r>
            <a:r>
              <a:rPr sz="2400" spc="55" dirty="0">
                <a:latin typeface="Lucida Sans Unicode"/>
                <a:cs typeface="Lucida Sans Unicode"/>
              </a:rPr>
              <a:t>per</a:t>
            </a:r>
            <a:r>
              <a:rPr sz="2400" spc="-114" dirty="0">
                <a:latin typeface="Lucida Sans Unicode"/>
                <a:cs typeface="Lucida Sans Unicode"/>
              </a:rPr>
              <a:t> </a:t>
            </a:r>
            <a:r>
              <a:rPr sz="2400" spc="-135" dirty="0" err="1">
                <a:latin typeface="Lucida Sans Unicode"/>
                <a:cs typeface="Lucida Sans Unicode"/>
              </a:rPr>
              <a:t>l’utilizzo</a:t>
            </a:r>
            <a:r>
              <a:rPr sz="2400" spc="-135" dirty="0">
                <a:latin typeface="Lucida Sans Unicode"/>
                <a:cs typeface="Lucida Sans Unicode"/>
              </a:rPr>
              <a:t>.</a:t>
            </a:r>
            <a:endParaRPr lang="it-IT" sz="2400" spc="-135" dirty="0">
              <a:latin typeface="Lucida Sans Unicode"/>
              <a:cs typeface="Lucida Sans Unicode"/>
            </a:endParaRPr>
          </a:p>
          <a:p>
            <a:pPr marL="12700">
              <a:lnSpc>
                <a:spcPct val="100000"/>
              </a:lnSpc>
              <a:spcBef>
                <a:spcPts val="415"/>
              </a:spcBef>
            </a:pPr>
            <a:r>
              <a:rPr lang="it-IT" sz="2400" spc="-30" dirty="0">
                <a:latin typeface="Lucida Sans Unicode"/>
                <a:cs typeface="Lucida Sans Unicode"/>
              </a:rPr>
              <a:t>Obiettivi:</a:t>
            </a:r>
            <a:endParaRPr lang="it-IT" sz="2400" dirty="0">
              <a:latin typeface="Lucida Sans Unicode"/>
              <a:cs typeface="Lucida Sans Unicode"/>
            </a:endParaRPr>
          </a:p>
          <a:p>
            <a:pPr marL="530225" marR="5080">
              <a:lnSpc>
                <a:spcPct val="114599"/>
              </a:lnSpc>
            </a:pPr>
            <a:r>
              <a:rPr lang="it-IT" sz="2400" spc="10" dirty="0">
                <a:latin typeface="Lucida Sans Unicode"/>
                <a:cs typeface="Lucida Sans Unicode"/>
              </a:rPr>
              <a:t>Contribuire</a:t>
            </a:r>
            <a:r>
              <a:rPr lang="it-IT" sz="2400" spc="-114" dirty="0">
                <a:latin typeface="Lucida Sans Unicode"/>
                <a:cs typeface="Lucida Sans Unicode"/>
              </a:rPr>
              <a:t> </a:t>
            </a:r>
            <a:r>
              <a:rPr lang="it-IT" sz="2400" spc="295" dirty="0">
                <a:latin typeface="Lucida Sans Unicode"/>
                <a:cs typeface="Lucida Sans Unicode"/>
              </a:rPr>
              <a:t>a</a:t>
            </a:r>
            <a:r>
              <a:rPr lang="it-IT" sz="2400" spc="-114" dirty="0">
                <a:latin typeface="Lucida Sans Unicode"/>
                <a:cs typeface="Lucida Sans Unicode"/>
              </a:rPr>
              <a:t> </a:t>
            </a:r>
            <a:r>
              <a:rPr lang="it-IT" sz="2400" spc="30" dirty="0">
                <a:latin typeface="Lucida Sans Unicode"/>
                <a:cs typeface="Lucida Sans Unicode"/>
              </a:rPr>
              <a:t>migliorare</a:t>
            </a:r>
            <a:r>
              <a:rPr lang="it-IT" sz="2400" spc="-114" dirty="0">
                <a:latin typeface="Lucida Sans Unicode"/>
                <a:cs typeface="Lucida Sans Unicode"/>
              </a:rPr>
              <a:t> </a:t>
            </a:r>
            <a:r>
              <a:rPr lang="it-IT" sz="2400" spc="150" dirty="0">
                <a:latin typeface="Lucida Sans Unicode"/>
                <a:cs typeface="Lucida Sans Unicode"/>
              </a:rPr>
              <a:t>e</a:t>
            </a:r>
            <a:r>
              <a:rPr lang="it-IT" sz="2400" spc="-114" dirty="0">
                <a:latin typeface="Lucida Sans Unicode"/>
                <a:cs typeface="Lucida Sans Unicode"/>
              </a:rPr>
              <a:t> </a:t>
            </a:r>
            <a:r>
              <a:rPr lang="it-IT" sz="2400" spc="25" dirty="0">
                <a:latin typeface="Lucida Sans Unicode"/>
                <a:cs typeface="Lucida Sans Unicode"/>
              </a:rPr>
              <a:t>favorire</a:t>
            </a:r>
            <a:r>
              <a:rPr lang="it-IT" sz="2400" spc="-110" dirty="0">
                <a:latin typeface="Lucida Sans Unicode"/>
                <a:cs typeface="Lucida Sans Unicode"/>
              </a:rPr>
              <a:t> </a:t>
            </a:r>
            <a:r>
              <a:rPr lang="it-IT" sz="2400" spc="90" dirty="0">
                <a:latin typeface="Lucida Sans Unicode"/>
                <a:cs typeface="Lucida Sans Unicode"/>
              </a:rPr>
              <a:t>la</a:t>
            </a:r>
            <a:r>
              <a:rPr lang="it-IT" sz="2400" spc="-114" dirty="0">
                <a:latin typeface="Lucida Sans Unicode"/>
                <a:cs typeface="Lucida Sans Unicode"/>
              </a:rPr>
              <a:t> </a:t>
            </a:r>
            <a:r>
              <a:rPr lang="it-IT" sz="2400" spc="90" dirty="0">
                <a:latin typeface="Lucida Sans Unicode"/>
                <a:cs typeface="Lucida Sans Unicode"/>
              </a:rPr>
              <a:t>permanenza</a:t>
            </a:r>
            <a:r>
              <a:rPr lang="it-IT" sz="2400" spc="-114" dirty="0">
                <a:latin typeface="Lucida Sans Unicode"/>
                <a:cs typeface="Lucida Sans Unicode"/>
              </a:rPr>
              <a:t> </a:t>
            </a:r>
            <a:r>
              <a:rPr lang="it-IT" sz="2400" spc="35" dirty="0">
                <a:latin typeface="Lucida Sans Unicode"/>
                <a:cs typeface="Lucida Sans Unicode"/>
              </a:rPr>
              <a:t>delle</a:t>
            </a:r>
            <a:r>
              <a:rPr lang="it-IT" sz="2400" spc="-114" dirty="0">
                <a:latin typeface="Lucida Sans Unicode"/>
                <a:cs typeface="Lucida Sans Unicode"/>
              </a:rPr>
              <a:t> </a:t>
            </a:r>
            <a:r>
              <a:rPr lang="it-IT" sz="2400" spc="60" dirty="0">
                <a:latin typeface="Lucida Sans Unicode"/>
                <a:cs typeface="Lucida Sans Unicode"/>
              </a:rPr>
              <a:t>persone</a:t>
            </a:r>
            <a:r>
              <a:rPr lang="it-IT" sz="2400" spc="-114" dirty="0">
                <a:latin typeface="Lucida Sans Unicode"/>
                <a:cs typeface="Lucida Sans Unicode"/>
              </a:rPr>
              <a:t> </a:t>
            </a:r>
            <a:r>
              <a:rPr lang="it-IT" sz="2400" spc="25" dirty="0">
                <a:latin typeface="Lucida Sans Unicode"/>
                <a:cs typeface="Lucida Sans Unicode"/>
              </a:rPr>
              <a:t>nel </a:t>
            </a:r>
            <a:r>
              <a:rPr lang="it-IT" sz="2400" spc="-745" dirty="0">
                <a:latin typeface="Lucida Sans Unicode"/>
                <a:cs typeface="Lucida Sans Unicode"/>
              </a:rPr>
              <a:t> </a:t>
            </a:r>
            <a:r>
              <a:rPr lang="it-IT" sz="2400" spc="5" dirty="0">
                <a:latin typeface="Lucida Sans Unicode"/>
                <a:cs typeface="Lucida Sans Unicode"/>
              </a:rPr>
              <a:t>proprio </a:t>
            </a:r>
            <a:r>
              <a:rPr lang="it-IT" sz="2400" spc="25" dirty="0">
                <a:latin typeface="Lucida Sans Unicode"/>
                <a:cs typeface="Lucida Sans Unicode"/>
              </a:rPr>
              <a:t>domicilio </a:t>
            </a:r>
            <a:r>
              <a:rPr lang="it-IT" sz="2400" spc="65" dirty="0">
                <a:latin typeface="Lucida Sans Unicode"/>
                <a:cs typeface="Lucida Sans Unicode"/>
              </a:rPr>
              <a:t>attraverso </a:t>
            </a:r>
            <a:r>
              <a:rPr lang="it-IT" sz="2400" spc="-45" dirty="0">
                <a:latin typeface="Lucida Sans Unicode"/>
                <a:cs typeface="Lucida Sans Unicode"/>
              </a:rPr>
              <a:t>soluzioni </a:t>
            </a:r>
            <a:r>
              <a:rPr lang="it-IT" sz="2400" spc="10" dirty="0">
                <a:latin typeface="Lucida Sans Unicode"/>
                <a:cs typeface="Lucida Sans Unicode"/>
              </a:rPr>
              <a:t>personalizzate </a:t>
            </a:r>
            <a:r>
              <a:rPr lang="it-IT" sz="2400" dirty="0">
                <a:latin typeface="Lucida Sans Unicode"/>
                <a:cs typeface="Lucida Sans Unicode"/>
              </a:rPr>
              <a:t>di </a:t>
            </a:r>
            <a:r>
              <a:rPr lang="it-IT" sz="2400" spc="5" dirty="0">
                <a:latin typeface="Lucida Sans Unicode"/>
                <a:cs typeface="Lucida Sans Unicode"/>
              </a:rPr>
              <a:t> </a:t>
            </a:r>
            <a:r>
              <a:rPr lang="it-IT" sz="2400" spc="90" dirty="0">
                <a:latin typeface="Lucida Sans Unicode"/>
                <a:cs typeface="Lucida Sans Unicode"/>
              </a:rPr>
              <a:t>adattamento.</a:t>
            </a:r>
            <a:endParaRPr lang="it-IT" sz="2400" dirty="0">
              <a:latin typeface="Lucida Sans Unicode"/>
              <a:cs typeface="Lucida Sans Unicode"/>
            </a:endParaRPr>
          </a:p>
          <a:p>
            <a:pPr marL="530225" marR="723900">
              <a:lnSpc>
                <a:spcPct val="114599"/>
              </a:lnSpc>
            </a:pPr>
            <a:r>
              <a:rPr sz="2400" spc="60" dirty="0" err="1">
                <a:latin typeface="Lucida Sans Unicode"/>
                <a:cs typeface="Lucida Sans Unicode"/>
              </a:rPr>
              <a:t>Sostenere</a:t>
            </a:r>
            <a:r>
              <a:rPr sz="2400" spc="60" dirty="0">
                <a:latin typeface="Lucida Sans Unicode"/>
                <a:cs typeface="Lucida Sans Unicode"/>
              </a:rPr>
              <a:t> </a:t>
            </a:r>
            <a:r>
              <a:rPr sz="2400" spc="45" dirty="0">
                <a:latin typeface="Lucida Sans Unicode"/>
                <a:cs typeface="Lucida Sans Unicode"/>
              </a:rPr>
              <a:t>l’autonomia </a:t>
            </a:r>
            <a:r>
              <a:rPr sz="2400" spc="150" dirty="0">
                <a:latin typeface="Lucida Sans Unicode"/>
                <a:cs typeface="Lucida Sans Unicode"/>
              </a:rPr>
              <a:t>e </a:t>
            </a:r>
            <a:r>
              <a:rPr sz="2400" spc="70" dirty="0">
                <a:latin typeface="Lucida Sans Unicode"/>
                <a:cs typeface="Lucida Sans Unicode"/>
              </a:rPr>
              <a:t>promuovere </a:t>
            </a:r>
            <a:r>
              <a:rPr sz="2400" spc="90" dirty="0">
                <a:latin typeface="Lucida Sans Unicode"/>
                <a:cs typeface="Lucida Sans Unicode"/>
              </a:rPr>
              <a:t>la </a:t>
            </a:r>
            <a:r>
              <a:rPr sz="2400" spc="60" dirty="0">
                <a:latin typeface="Lucida Sans Unicode"/>
                <a:cs typeface="Lucida Sans Unicode"/>
              </a:rPr>
              <a:t>vita </a:t>
            </a:r>
            <a:r>
              <a:rPr sz="2400" spc="25" dirty="0">
                <a:latin typeface="Lucida Sans Unicode"/>
                <a:cs typeface="Lucida Sans Unicode"/>
              </a:rPr>
              <a:t>indipendente. </a:t>
            </a:r>
            <a:r>
              <a:rPr sz="2400" spc="30" dirty="0">
                <a:latin typeface="Lucida Sans Unicode"/>
                <a:cs typeface="Lucida Sans Unicode"/>
              </a:rPr>
              <a:t> </a:t>
            </a:r>
            <a:r>
              <a:rPr sz="2400" spc="10" dirty="0">
                <a:latin typeface="Lucida Sans Unicode"/>
                <a:cs typeface="Lucida Sans Unicode"/>
              </a:rPr>
              <a:t>Contribuire</a:t>
            </a:r>
            <a:r>
              <a:rPr sz="2400" spc="-114" dirty="0">
                <a:latin typeface="Lucida Sans Unicode"/>
                <a:cs typeface="Lucida Sans Unicode"/>
              </a:rPr>
              <a:t> </a:t>
            </a:r>
            <a:r>
              <a:rPr sz="2400" spc="295" dirty="0">
                <a:latin typeface="Lucida Sans Unicode"/>
                <a:cs typeface="Lucida Sans Unicode"/>
              </a:rPr>
              <a:t>a</a:t>
            </a:r>
            <a:r>
              <a:rPr sz="2400" spc="-114" dirty="0">
                <a:latin typeface="Lucida Sans Unicode"/>
                <a:cs typeface="Lucida Sans Unicode"/>
              </a:rPr>
              <a:t> </a:t>
            </a:r>
            <a:r>
              <a:rPr sz="2400" spc="-15" dirty="0">
                <a:latin typeface="Lucida Sans Unicode"/>
                <a:cs typeface="Lucida Sans Unicode"/>
              </a:rPr>
              <a:t>ridurre</a:t>
            </a:r>
            <a:r>
              <a:rPr sz="2400" spc="-114" dirty="0">
                <a:latin typeface="Lucida Sans Unicode"/>
                <a:cs typeface="Lucida Sans Unicode"/>
              </a:rPr>
              <a:t> </a:t>
            </a:r>
            <a:r>
              <a:rPr sz="2400" spc="-105" dirty="0">
                <a:latin typeface="Lucida Sans Unicode"/>
                <a:cs typeface="Lucida Sans Unicode"/>
              </a:rPr>
              <a:t>i</a:t>
            </a:r>
            <a:r>
              <a:rPr sz="2400" spc="-110" dirty="0">
                <a:latin typeface="Lucida Sans Unicode"/>
                <a:cs typeface="Lucida Sans Unicode"/>
              </a:rPr>
              <a:t> </a:t>
            </a:r>
            <a:r>
              <a:rPr sz="2400" spc="30" dirty="0">
                <a:latin typeface="Lucida Sans Unicode"/>
                <a:cs typeface="Lucida Sans Unicode"/>
              </a:rPr>
              <a:t>costi</a:t>
            </a:r>
            <a:r>
              <a:rPr sz="2400" spc="-114" dirty="0">
                <a:latin typeface="Lucida Sans Unicode"/>
                <a:cs typeface="Lucida Sans Unicode"/>
              </a:rPr>
              <a:t> </a:t>
            </a:r>
            <a:r>
              <a:rPr sz="2400" spc="35" dirty="0">
                <a:latin typeface="Lucida Sans Unicode"/>
                <a:cs typeface="Lucida Sans Unicode"/>
              </a:rPr>
              <a:t>derivanti</a:t>
            </a:r>
            <a:r>
              <a:rPr sz="2400" spc="-114" dirty="0">
                <a:latin typeface="Lucida Sans Unicode"/>
                <a:cs typeface="Lucida Sans Unicode"/>
              </a:rPr>
              <a:t> </a:t>
            </a:r>
            <a:r>
              <a:rPr sz="2400" spc="60" dirty="0">
                <a:latin typeface="Lucida Sans Unicode"/>
                <a:cs typeface="Lucida Sans Unicode"/>
              </a:rPr>
              <a:t>dagli</a:t>
            </a:r>
            <a:r>
              <a:rPr sz="2400" spc="-110" dirty="0">
                <a:latin typeface="Lucida Sans Unicode"/>
                <a:cs typeface="Lucida Sans Unicode"/>
              </a:rPr>
              <a:t> </a:t>
            </a:r>
            <a:r>
              <a:rPr sz="2400" spc="-30" dirty="0">
                <a:latin typeface="Lucida Sans Unicode"/>
                <a:cs typeface="Lucida Sans Unicode"/>
              </a:rPr>
              <a:t>infortuni</a:t>
            </a:r>
            <a:r>
              <a:rPr sz="2400" spc="-114" dirty="0">
                <a:latin typeface="Lucida Sans Unicode"/>
                <a:cs typeface="Lucida Sans Unicode"/>
              </a:rPr>
              <a:t> </a:t>
            </a:r>
            <a:r>
              <a:rPr sz="2400" spc="60" dirty="0">
                <a:latin typeface="Lucida Sans Unicode"/>
                <a:cs typeface="Lucida Sans Unicode"/>
              </a:rPr>
              <a:t>domestici</a:t>
            </a:r>
            <a:r>
              <a:rPr sz="2400" spc="-114" dirty="0">
                <a:latin typeface="Lucida Sans Unicode"/>
                <a:cs typeface="Lucida Sans Unicode"/>
              </a:rPr>
              <a:t> </a:t>
            </a:r>
            <a:r>
              <a:rPr sz="2400" spc="150" dirty="0">
                <a:latin typeface="Lucida Sans Unicode"/>
                <a:cs typeface="Lucida Sans Unicode"/>
              </a:rPr>
              <a:t>e </a:t>
            </a:r>
            <a:r>
              <a:rPr sz="2400" spc="-745" dirty="0">
                <a:latin typeface="Lucida Sans Unicode"/>
                <a:cs typeface="Lucida Sans Unicode"/>
              </a:rPr>
              <a:t> </a:t>
            </a:r>
            <a:r>
              <a:rPr sz="2400" spc="15" dirty="0" err="1">
                <a:latin typeface="Lucida Sans Unicode"/>
                <a:cs typeface="Lucida Sans Unicode"/>
              </a:rPr>
              <a:t>ricoveri</a:t>
            </a:r>
            <a:r>
              <a:rPr sz="2400" spc="-20" dirty="0">
                <a:latin typeface="Lucida Sans Unicode"/>
                <a:cs typeface="Lucida Sans Unicode"/>
              </a:rPr>
              <a:t>.</a:t>
            </a:r>
            <a:endParaRPr sz="2400" dirty="0">
              <a:latin typeface="Lucida Sans Unicode"/>
              <a:cs typeface="Lucida Sans Unicode"/>
            </a:endParaRPr>
          </a:p>
        </p:txBody>
      </p:sp>
      <p:pic>
        <p:nvPicPr>
          <p:cNvPr id="43" name="object 43"/>
          <p:cNvPicPr/>
          <p:nvPr/>
        </p:nvPicPr>
        <p:blipFill>
          <a:blip r:embed="rId4" cstate="print"/>
          <a:stretch>
            <a:fillRect/>
          </a:stretch>
        </p:blipFill>
        <p:spPr>
          <a:xfrm>
            <a:off x="13687226" y="299670"/>
            <a:ext cx="2028824" cy="7715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28DFBFA516B6247844D530A36DFE34A" ma:contentTypeVersion="17" ma:contentTypeDescription="Creare un nuovo documento." ma:contentTypeScope="" ma:versionID="6a6a5c8000070b89814e218540ad72a9">
  <xsd:schema xmlns:xsd="http://www.w3.org/2001/XMLSchema" xmlns:xs="http://www.w3.org/2001/XMLSchema" xmlns:p="http://schemas.microsoft.com/office/2006/metadata/properties" xmlns:ns2="8a45e414-1cfa-4fbe-be55-fd311ad32b41" xmlns:ns3="2986da05-c3ee-4364-a1e1-983ffb788060" targetNamespace="http://schemas.microsoft.com/office/2006/metadata/properties" ma:root="true" ma:fieldsID="4e2aa30ee2056f6824531f7fd917a2fc" ns2:_="" ns3:_="">
    <xsd:import namespace="8a45e414-1cfa-4fbe-be55-fd311ad32b41"/>
    <xsd:import namespace="2986da05-c3ee-4364-a1e1-983ffb7880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e414-1cfa-4fbe-be55-fd311ad32b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9f627f8b-d71b-470e-9aed-c6037163d2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86da05-c3ee-4364-a1e1-983ffb788060"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9bfb8d51-55c0-46b6-92c9-d54ffd5950fe}" ma:internalName="TaxCatchAll" ma:showField="CatchAllData" ma:web="2986da05-c3ee-4364-a1e1-983ffb7880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45e414-1cfa-4fbe-be55-fd311ad32b41">
      <Terms xmlns="http://schemas.microsoft.com/office/infopath/2007/PartnerControls"/>
    </lcf76f155ced4ddcb4097134ff3c332f>
    <TaxCatchAll xmlns="2986da05-c3ee-4364-a1e1-983ffb788060" xsi:nil="true"/>
  </documentManagement>
</p:properties>
</file>

<file path=customXml/itemProps1.xml><?xml version="1.0" encoding="utf-8"?>
<ds:datastoreItem xmlns:ds="http://schemas.openxmlformats.org/officeDocument/2006/customXml" ds:itemID="{9B0C1548-1BFE-4DA4-A4F5-191ACF655EB6}">
  <ds:schemaRefs>
    <ds:schemaRef ds:uri="http://schemas.microsoft.com/sharepoint/v3/contenttype/forms"/>
  </ds:schemaRefs>
</ds:datastoreItem>
</file>

<file path=customXml/itemProps2.xml><?xml version="1.0" encoding="utf-8"?>
<ds:datastoreItem xmlns:ds="http://schemas.openxmlformats.org/officeDocument/2006/customXml" ds:itemID="{C5ED0BED-AC2E-40AA-82BC-8195DAE2D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e414-1cfa-4fbe-be55-fd311ad32b41"/>
    <ds:schemaRef ds:uri="2986da05-c3ee-4364-a1e1-983ffb788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A34B63-77B1-4CC8-A98A-DE69F455099F}">
  <ds:schemaRefs>
    <ds:schemaRef ds:uri="http://purl.org/dc/terms/"/>
    <ds:schemaRef ds:uri="2986da05-c3ee-4364-a1e1-983ffb788060"/>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8a45e414-1cfa-4fbe-be55-fd311ad32b4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5729</TotalTime>
  <Words>1330</Words>
  <Application>Microsoft Office PowerPoint</Application>
  <PresentationFormat>Personalizzato</PresentationFormat>
  <Paragraphs>95</Paragraphs>
  <Slides>22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22</vt:i4>
      </vt:variant>
    </vt:vector>
  </HeadingPairs>
  <TitlesOfParts>
    <vt:vector size="28" baseType="lpstr">
      <vt:lpstr>Arial</vt:lpstr>
      <vt:lpstr>Calibri</vt:lpstr>
      <vt:lpstr>Lucida Sans Unicode</vt:lpstr>
      <vt:lpstr>Trebuchet MS</vt:lpstr>
      <vt:lpstr>Wingdings</vt:lpstr>
      <vt:lpstr>Office Theme</vt:lpstr>
      <vt:lpstr>Presentazione standard di PowerPoint</vt:lpstr>
      <vt:lpstr>PANORAMICA SULLA  COPROGETTAZIONE</vt:lpstr>
      <vt:lpstr>Presentazione standard di PowerPoint</vt:lpstr>
      <vt:lpstr>LA SQUADRA</vt:lpstr>
      <vt:lpstr>RUOLI IN CAMPO</vt:lpstr>
      <vt:lpstr>OBIETTIVO</vt:lpstr>
      <vt:lpstr>CANALI DI ACCESSO</vt:lpstr>
      <vt:lpstr>GLI INTERVENTI</vt:lpstr>
      <vt:lpstr>FOCUS</vt:lpstr>
      <vt:lpstr>TELEMONITORAGGIO H24</vt:lpstr>
      <vt:lpstr>CENTRALE OPERATIVA  UNICA</vt:lpstr>
      <vt:lpstr>SENSORE GAS  SENSORI DI PRESENZA  NIGHT LIGHT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VALUTAZIONE  IMPATTO PROGETTO  CON SECONDO WELFARE</vt:lpstr>
      <vt:lpstr>ESITI NEL LAVORO SOCIALE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progetto C.U.R.A.</dc:title>
  <dc:creator>Assiste</dc:creator>
  <cp:keywords>DAFoOKy-jXY,BAE-aRszzac</cp:keywords>
  <cp:lastModifiedBy>Marilena Garavaglia</cp:lastModifiedBy>
  <cp:revision>26</cp:revision>
  <dcterms:created xsi:type="dcterms:W3CDTF">2023-09-01T15:12:18Z</dcterms:created>
  <dcterms:modified xsi:type="dcterms:W3CDTF">2024-03-14T07:56:49Z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2023-08-28T00:00:00Z</vt:filetime>
  </property>
  <property fmtid="{D5CDD505-2E9C-101B-9397-08002B2CF9AE}" pid="3" name="Creator">
    <vt:lpwstr>Canva</vt:lpwstr>
  </property>
  <property fmtid="{D5CDD505-2E9C-101B-9397-08002B2CF9AE}" pid="4" name="LastSaved">
    <vt:filetime>2023-09-01T00:00:00Z</vt:filetime>
  </property>
  <property fmtid="{D5CDD505-2E9C-101B-9397-08002B2CF9AE}" pid="5" name="ContentTypeId">
    <vt:lpwstr>0x010100128DFBFA516B6247844D530A36DFE34A</vt:lpwstr>
  </property>
  <property fmtid="{D5CDD505-2E9C-101B-9397-08002B2CF9AE}" pid="6" name="MediaServiceImageTags">
    <vt:lpwstr/>
  </property>
</Properties>
</file>