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9"/>
  </p:notesMasterIdLst>
  <p:sldIdLst>
    <p:sldId id="287" r:id="rId2"/>
    <p:sldId id="278" r:id="rId3"/>
    <p:sldId id="285" r:id="rId4"/>
    <p:sldId id="293" r:id="rId5"/>
    <p:sldId id="295" r:id="rId6"/>
    <p:sldId id="296" r:id="rId7"/>
    <p:sldId id="291" r:id="rId8"/>
  </p:sldIdLst>
  <p:sldSz cx="9144000" cy="6858000" type="screen4x3"/>
  <p:notesSz cx="6858000" cy="9144000"/>
  <p:defaultTextStyle>
    <a:defPPr>
      <a:defRPr lang="it-IT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965">
          <p15:clr>
            <a:srgbClr val="A4A3A4"/>
          </p15:clr>
        </p15:guide>
        <p15:guide id="2" orient="horz" pos="1155">
          <p15:clr>
            <a:srgbClr val="A4A3A4"/>
          </p15:clr>
        </p15:guide>
        <p15:guide id="3" orient="horz" pos="1585">
          <p15:clr>
            <a:srgbClr val="A4A3A4"/>
          </p15:clr>
        </p15:guide>
        <p15:guide id="4" pos="2883">
          <p15:clr>
            <a:srgbClr val="A4A3A4"/>
          </p15:clr>
        </p15:guide>
        <p15:guide id="5" pos="241">
          <p15:clr>
            <a:srgbClr val="A4A3A4"/>
          </p15:clr>
        </p15:guide>
        <p15:guide id="6" pos="50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DE1"/>
    <a:srgbClr val="FEFEFE"/>
    <a:srgbClr val="FFF6BC"/>
    <a:srgbClr val="991C26"/>
    <a:srgbClr val="E3944F"/>
    <a:srgbClr val="CF0000"/>
    <a:srgbClr val="F3E9B4"/>
    <a:srgbClr val="A17D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15" autoAdjust="0"/>
    <p:restoredTop sz="95423" autoAdjust="0"/>
  </p:normalViewPr>
  <p:slideViewPr>
    <p:cSldViewPr snapToGrid="0" snapToObjects="1">
      <p:cViewPr varScale="1">
        <p:scale>
          <a:sx n="83" d="100"/>
          <a:sy n="83" d="100"/>
        </p:scale>
        <p:origin x="102" y="486"/>
      </p:cViewPr>
      <p:guideLst>
        <p:guide orient="horz" pos="3965"/>
        <p:guide orient="horz" pos="1155"/>
        <p:guide orient="horz" pos="1585"/>
        <p:guide pos="2883"/>
        <p:guide pos="241"/>
        <p:guide pos="50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8" d="100"/>
        <a:sy n="13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2297D1F-AB3A-4B8D-8027-B53C1905A47A}" type="datetimeFigureOut">
              <a:rPr lang="it-IT"/>
              <a:pPr>
                <a:defRPr/>
              </a:pPr>
              <a:t>16/02/2024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/>
              <a:t>Fare clic per modificare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59FEC76-3A8F-4816-A669-C3C7A5E4A56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20481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9FEC76-3A8F-4816-A669-C3C7A5E4A564}" type="slidenum">
              <a:rPr lang="it-IT" smtClean="0"/>
              <a:pPr>
                <a:defRPr/>
              </a:pPr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1592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9FEC76-3A8F-4816-A669-C3C7A5E4A564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9356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7626DF-57B1-4B8E-9912-AB6D2CF4DF19}" type="datetime1">
              <a:rPr lang="it-IT" smtClean="0"/>
              <a:t>16/02/2024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Dott.ssa Ines lettera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EC5CDF-528F-448E-B94F-6A7BB1FDA77E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234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BF454F-C5F0-4074-8735-968B099D667E}" type="datetime1">
              <a:rPr lang="it-IT" smtClean="0"/>
              <a:t>16/02/2024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Dott.ssa Ines lettera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049AFD-D15C-4549-8623-E85695054261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9231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DC0047-9719-470C-B07D-5C9FDA66B4A5}" type="datetime1">
              <a:rPr lang="it-IT" smtClean="0"/>
              <a:t>16/02/2024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Dott.ssa Ines lettera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AC5CDC-A2D5-4289-9412-6D869ADBA580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7571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D37A44-92DD-41B2-B604-42D148068139}" type="datetime1">
              <a:rPr lang="it-IT" smtClean="0"/>
              <a:t>16/02/2024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Dott.ssa Ines lettera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089028-7E1C-4C7A-9473-F8087B295805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3799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A33C48-0FFE-416D-A6FA-F88E59682B4E}" type="datetime1">
              <a:rPr lang="it-IT" smtClean="0"/>
              <a:t>16/02/2024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Dott.ssa Ines lettera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08F4B6-3E50-462B-8B61-38D341D4016F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0045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46C9CE-E428-4B17-8FA6-DDE7A20267E7}" type="datetime1">
              <a:rPr lang="it-IT" smtClean="0"/>
              <a:t>16/02/2024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Dott.ssa Ines lettera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AC5CDC-A2D5-4289-9412-6D869ADBA580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6156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77C800-B897-451C-8DF7-C1846BEC11DF}" type="datetime1">
              <a:rPr lang="it-IT" smtClean="0"/>
              <a:t>16/02/2024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Dott.ssa Ines lettera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1E87E1-6DF6-4216-A650-9D9FB433DB27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8696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001C74-E775-42BD-B413-920626B0FCDA}" type="datetime1">
              <a:rPr lang="it-IT" smtClean="0"/>
              <a:t>16/02/2024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Dott.ssa Ines lettera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F015F6-CE87-451E-8EB4-3127FBBCABCB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9478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69B617-1D93-48F5-AD16-5058C99FA34F}" type="datetime1">
              <a:rPr lang="it-IT" smtClean="0"/>
              <a:t>16/02/2024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Dott.ssa Ines lettera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AC5CDC-A2D5-4289-9412-6D869ADBA580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9657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230966-F784-45AD-9166-C86ED65A5324}" type="datetime1">
              <a:rPr lang="it-IT" smtClean="0"/>
              <a:t>16/02/2024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Dott.ssa Ines lettera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D5D6B1-5EF0-4C71-987C-9664325637C1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2569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7868CA-BF42-4AE1-B9F2-90ADE8D60C68}" type="datetime1">
              <a:rPr lang="it-IT" smtClean="0"/>
              <a:t>16/02/2024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Dott.ssa Ines lettera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E5A69F-AA4A-43CC-96FF-350596C59755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2933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800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A75BFCB-E60B-42C2-A3FC-30C4D2178ADA}" type="datetime1">
              <a:rPr lang="it-IT" smtClean="0"/>
              <a:t>16/02/2024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/>
              <a:t>Dott.ssa Ines lettera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8AC5CDC-A2D5-4289-9412-6D869ADBA580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49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800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019175" y="1284288"/>
            <a:ext cx="733266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2400" b="1" dirty="0"/>
          </a:p>
          <a:p>
            <a:r>
              <a:rPr lang="it-IT" sz="2400" b="1" dirty="0"/>
              <a:t>IL CENTRO DIURNO LA PIAZZETTA</a:t>
            </a:r>
          </a:p>
          <a:p>
            <a:r>
              <a:rPr lang="it-IT" sz="1400" b="1" dirty="0"/>
              <a:t>IN VIA SAMMARTINI 116 –MILANO-</a:t>
            </a:r>
          </a:p>
          <a:p>
            <a:endParaRPr lang="it-IT" dirty="0"/>
          </a:p>
          <a:p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579540" y="2159764"/>
            <a:ext cx="770572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it-IT" sz="2400" dirty="0"/>
          </a:p>
          <a:p>
            <a:pPr algn="just"/>
            <a:r>
              <a:rPr lang="it-IT" sz="2400" dirty="0"/>
              <a:t>……si rivolge a persone a disagio, privi di spazi personali e significativi in cui vivere!</a:t>
            </a:r>
          </a:p>
          <a:p>
            <a:pPr algn="just"/>
            <a:endParaRPr lang="it-IT" sz="2400" dirty="0"/>
          </a:p>
          <a:p>
            <a:pPr algn="just"/>
            <a:r>
              <a:rPr lang="it-IT" sz="2400" dirty="0"/>
              <a:t>…… </a:t>
            </a:r>
            <a:r>
              <a:rPr lang="it-IT" sz="2400" b="1" u="sng" dirty="0"/>
              <a:t>che per diversi motivi hanno subito una perdita di legami affettivi e territoriali. 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40" y="471968"/>
            <a:ext cx="1396105" cy="637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776" y="449263"/>
            <a:ext cx="998538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8FC573-2FB5-4A2E-B5FA-6E94CEDBDB21}" type="datetime1">
              <a:rPr lang="it-IT" smtClean="0"/>
              <a:t>16/02/2024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Dott.ssa Ines lettera</a:t>
            </a: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089028-7E1C-4C7A-9473-F8087B295805}" type="slidenum">
              <a:rPr lang="it-IT" smtClean="0"/>
              <a:pPr>
                <a:defRPr/>
              </a:pPr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4995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65125" y="1504951"/>
            <a:ext cx="8426450" cy="896938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it-IT" sz="2400" b="1" dirty="0"/>
              <a:t>SPAZIO DI CURA</a:t>
            </a:r>
          </a:p>
        </p:txBody>
      </p:sp>
      <p:sp>
        <p:nvSpPr>
          <p:cNvPr id="10243" name="Sottotitolo 2"/>
          <p:cNvSpPr>
            <a:spLocks noGrp="1"/>
          </p:cNvSpPr>
          <p:nvPr>
            <p:ph type="subTitle" idx="1"/>
          </p:nvPr>
        </p:nvSpPr>
        <p:spPr>
          <a:xfrm>
            <a:off x="365125" y="2401888"/>
            <a:ext cx="7712075" cy="3892550"/>
          </a:xfrm>
        </p:spPr>
        <p:txBody>
          <a:bodyPr>
            <a:normAutofit/>
          </a:bodyPr>
          <a:lstStyle/>
          <a:p>
            <a:pPr algn="just"/>
            <a:r>
              <a:rPr lang="it-IT" sz="2400" i="1" dirty="0">
                <a:solidFill>
                  <a:schemeClr val="tx1"/>
                </a:solidFill>
              </a:rPr>
              <a:t>La perdita di legami porta alla </a:t>
            </a:r>
            <a:r>
              <a:rPr lang="it-IT" sz="2400" i="1" u="sng" dirty="0">
                <a:solidFill>
                  <a:schemeClr val="tx1"/>
                </a:solidFill>
              </a:rPr>
              <a:t>solitudine; </a:t>
            </a:r>
            <a:r>
              <a:rPr lang="it-IT" sz="2400" i="1" dirty="0">
                <a:solidFill>
                  <a:schemeClr val="tx1"/>
                </a:solidFill>
              </a:rPr>
              <a:t>diventa importante offrire contesti di socialità E CURA VERSO SE STESSI e la propria persona</a:t>
            </a:r>
          </a:p>
          <a:p>
            <a:pPr lvl="0" algn="just">
              <a:defRPr/>
            </a:pPr>
            <a:r>
              <a:rPr lang="it-IT" sz="2400" b="1" dirty="0">
                <a:solidFill>
                  <a:schemeClr val="tx1"/>
                </a:solidFill>
              </a:rPr>
              <a:t>La Piazzetta </a:t>
            </a:r>
            <a:r>
              <a:rPr lang="it-IT" sz="2400" b="1" dirty="0">
                <a:solidFill>
                  <a:prstClr val="black"/>
                </a:solidFill>
                <a:ea typeface="+mj-ea"/>
                <a:cs typeface="+mj-cs"/>
              </a:rPr>
              <a:t>ACCOGLIE attraverso</a:t>
            </a:r>
            <a:endParaRPr lang="it-IT" sz="2400" dirty="0">
              <a:solidFill>
                <a:prstClr val="black"/>
              </a:solidFill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  <a:defRPr/>
            </a:pPr>
            <a:r>
              <a:rPr lang="it-IT" sz="2400" b="1" u="sng" dirty="0">
                <a:solidFill>
                  <a:prstClr val="black"/>
                </a:solidFill>
              </a:rPr>
              <a:t>ascolto</a:t>
            </a:r>
            <a:r>
              <a:rPr lang="it-IT" sz="2400" b="1" dirty="0">
                <a:solidFill>
                  <a:prstClr val="black"/>
                </a:solidFill>
              </a:rPr>
              <a:t>, 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  <a:defRPr/>
            </a:pPr>
            <a:r>
              <a:rPr lang="it-IT" sz="2400" b="1" u="sng" dirty="0">
                <a:solidFill>
                  <a:prstClr val="black"/>
                </a:solidFill>
              </a:rPr>
              <a:t>fiducia</a:t>
            </a:r>
            <a:r>
              <a:rPr lang="it-IT" sz="2400" b="1" dirty="0">
                <a:solidFill>
                  <a:prstClr val="black"/>
                </a:solidFill>
              </a:rPr>
              <a:t> 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  <a:defRPr/>
            </a:pPr>
            <a:r>
              <a:rPr lang="it-IT" sz="2400" b="1" dirty="0">
                <a:solidFill>
                  <a:prstClr val="black"/>
                </a:solidFill>
              </a:rPr>
              <a:t>r</a:t>
            </a:r>
            <a:r>
              <a:rPr lang="it-IT" sz="2400" b="1" u="sng" dirty="0">
                <a:solidFill>
                  <a:prstClr val="black"/>
                </a:solidFill>
              </a:rPr>
              <a:t>elazione.</a:t>
            </a:r>
            <a:endParaRPr lang="it-IT" sz="2400" dirty="0">
              <a:solidFill>
                <a:schemeClr val="tx1"/>
              </a:solidFill>
            </a:endParaRPr>
          </a:p>
          <a:p>
            <a:pPr algn="just"/>
            <a:endParaRPr lang="it-IT" altLang="it-IT" sz="2000" b="1" dirty="0">
              <a:solidFill>
                <a:schemeClr val="tx1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40" y="471968"/>
            <a:ext cx="1396105" cy="637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776" y="449263"/>
            <a:ext cx="998538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92072"/>
            <a:ext cx="8229600" cy="4734091"/>
          </a:xfrm>
        </p:spPr>
        <p:txBody>
          <a:bodyPr/>
          <a:lstStyle/>
          <a:p>
            <a:pPr marL="0" indent="0" algn="ctr">
              <a:buNone/>
            </a:pPr>
            <a:r>
              <a:rPr lang="it-IT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RELAZIONE EDUCATIVA</a:t>
            </a:r>
          </a:p>
          <a:p>
            <a:endParaRPr lang="it-IT" sz="24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sz="2400" b="1" dirty="0"/>
              <a:t>L’operatore interviene  con</a:t>
            </a:r>
            <a:r>
              <a:rPr lang="it-IT" sz="2400" dirty="0"/>
              <a:t>……</a:t>
            </a:r>
            <a:r>
              <a:rPr lang="it-IT" sz="2400" i="1" dirty="0"/>
              <a:t>un accompagnamento della persona verso un possibile cambiamento/miglioramento rispetto alla situazione quotidiana</a:t>
            </a:r>
            <a:r>
              <a:rPr lang="it-IT" sz="2400" dirty="0"/>
              <a:t>.</a:t>
            </a:r>
          </a:p>
          <a:p>
            <a:pPr marL="0" indent="0">
              <a:buNone/>
            </a:pPr>
            <a:r>
              <a:rPr lang="it-IT" sz="2400" dirty="0"/>
              <a:t>      Soprattutto attraverso la </a:t>
            </a:r>
            <a:r>
              <a:rPr lang="it-IT" sz="2400" u="sng" dirty="0"/>
              <a:t>relazione  “di fiducia”.</a:t>
            </a:r>
            <a:endParaRPr lang="it-IT" sz="2400" b="1" u="sng" dirty="0"/>
          </a:p>
          <a:p>
            <a:endParaRPr lang="it-IT" sz="2000" b="1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40" y="471968"/>
            <a:ext cx="1396105" cy="637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776" y="449263"/>
            <a:ext cx="998538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1F26E4-BDA0-4FFA-BA78-5206A4EF4304}" type="datetime1">
              <a:rPr lang="it-IT" smtClean="0"/>
              <a:t>16/02/2024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Dott.ssa Ines lettera</a:t>
            </a:r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089028-7E1C-4C7A-9473-F8087B295805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1713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5573712"/>
          </a:xfrm>
        </p:spPr>
        <p:txBody>
          <a:bodyPr>
            <a:normAutofit/>
          </a:bodyPr>
          <a:lstStyle/>
          <a:p>
            <a:pPr algn="l"/>
            <a:r>
              <a:rPr lang="it-IT" sz="2400" b="1" u="sng" dirty="0"/>
              <a:t>E’ POSSIBILE ATTRAVERSO LA RELAZIONE</a:t>
            </a:r>
            <a:r>
              <a:rPr lang="it-IT" sz="3200" b="1" dirty="0"/>
              <a:t>:</a:t>
            </a:r>
            <a:br>
              <a:rPr lang="it-IT" sz="3200" b="1" dirty="0"/>
            </a:br>
            <a:br>
              <a:rPr lang="it-IT" sz="3200" dirty="0"/>
            </a:br>
            <a:r>
              <a:rPr lang="it-IT" sz="2400" u="sng" dirty="0"/>
              <a:t>Ascoltare </a:t>
            </a:r>
            <a:r>
              <a:rPr lang="it-IT" sz="2400" dirty="0"/>
              <a:t> gli ospiti </a:t>
            </a:r>
            <a:r>
              <a:rPr lang="it-IT" sz="2400" dirty="0" err="1"/>
              <a:t>affinchè</a:t>
            </a:r>
            <a:r>
              <a:rPr lang="it-IT" sz="2400" dirty="0"/>
              <a:t> si sentano </a:t>
            </a:r>
            <a:r>
              <a:rPr lang="it-IT" sz="2400" u="sng" dirty="0"/>
              <a:t>riconosciuti </a:t>
            </a:r>
            <a:r>
              <a:rPr lang="it-IT" sz="2400" dirty="0"/>
              <a:t>come individui </a:t>
            </a:r>
            <a:br>
              <a:rPr lang="it-IT" sz="2400" dirty="0"/>
            </a:br>
            <a:r>
              <a:rPr lang="it-IT" sz="2400" u="sng" dirty="0"/>
              <a:t>Sollecitare</a:t>
            </a:r>
            <a:r>
              <a:rPr lang="it-IT" sz="2400" dirty="0"/>
              <a:t>  durante il laboratorio atteggiamenti degli ospiti attivi e </a:t>
            </a:r>
            <a:r>
              <a:rPr lang="it-IT" sz="2400" dirty="0" err="1"/>
              <a:t>ri</a:t>
            </a:r>
            <a:r>
              <a:rPr lang="it-IT" sz="2400" dirty="0"/>
              <a:t>-costruttivi </a:t>
            </a:r>
            <a:br>
              <a:rPr lang="it-IT" sz="2400" dirty="0"/>
            </a:br>
            <a:r>
              <a:rPr lang="it-IT" sz="2400" dirty="0"/>
              <a:t>C</a:t>
            </a:r>
            <a:r>
              <a:rPr lang="it-IT" sz="2400" u="sng" dirty="0"/>
              <a:t>ondividere</a:t>
            </a:r>
            <a:r>
              <a:rPr lang="it-IT" sz="2400" dirty="0"/>
              <a:t> con altri ospiti ( in gruppo) proposte ‘’possibili’’</a:t>
            </a:r>
            <a:endParaRPr lang="it-IT" sz="2400" b="1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D37A44-92DD-41B2-B604-42D148068139}" type="datetime1">
              <a:rPr lang="it-IT" smtClean="0"/>
              <a:t>16/02/2024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Dott.ssa Ines lettera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089028-7E1C-4C7A-9473-F8087B295805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  <p:pic>
        <p:nvPicPr>
          <p:cNvPr id="13313" name="Image7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5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784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b="1" u="sng" dirty="0"/>
              <a:t>LAVORARE IN GRUPPO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400" dirty="0"/>
              <a:t>CREA RELAZIONI AFFETTIVE che hanno valore di spinta energetica</a:t>
            </a:r>
          </a:p>
          <a:p>
            <a:endParaRPr lang="it-IT" sz="2400" dirty="0"/>
          </a:p>
          <a:p>
            <a:r>
              <a:rPr lang="it-IT" sz="2400" dirty="0"/>
              <a:t>AIUTA A LEGGERE SE STESSI E GLI ALTRI senza temere il giudizio e confronto</a:t>
            </a:r>
          </a:p>
          <a:p>
            <a:endParaRPr lang="it-IT" sz="2400" dirty="0"/>
          </a:p>
          <a:p>
            <a:r>
              <a:rPr lang="it-IT" sz="2400" dirty="0"/>
              <a:t>SPINGE A RICONOSCERE IL PROPRIO BAGAGLIO DI CONOSCENZE e ampliarle in quanto portatori di culture. 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D37A44-92DD-41B2-B604-42D148068139}" type="datetime1">
              <a:rPr lang="it-IT" smtClean="0"/>
              <a:t>16/02/2024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Dott.ssa Ines lettera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089028-7E1C-4C7A-9473-F8087B295805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9844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9153" y="1445018"/>
            <a:ext cx="8229600" cy="4945063"/>
          </a:xfrm>
        </p:spPr>
        <p:txBody>
          <a:bodyPr>
            <a:normAutofit/>
          </a:bodyPr>
          <a:lstStyle/>
          <a:p>
            <a:r>
              <a:rPr lang="it-IT" sz="1800" b="1" dirty="0"/>
              <a:t>ESPORSI</a:t>
            </a:r>
          </a:p>
          <a:p>
            <a:r>
              <a:rPr lang="it-IT" sz="1800" b="1" dirty="0"/>
              <a:t>RIASCOLTARSI</a:t>
            </a:r>
          </a:p>
          <a:p>
            <a:r>
              <a:rPr lang="it-IT" sz="1800" b="1" dirty="0"/>
              <a:t>SENTIRSI ATTIVI</a:t>
            </a:r>
          </a:p>
          <a:p>
            <a:r>
              <a:rPr lang="it-IT" sz="1800" b="1" dirty="0"/>
              <a:t>SENTIRSI PORTATORI DI PENSIERI</a:t>
            </a:r>
          </a:p>
          <a:p>
            <a:r>
              <a:rPr lang="it-IT" sz="1800" b="1" dirty="0"/>
              <a:t>DA INVISIBILI A VISIBILI </a:t>
            </a:r>
          </a:p>
          <a:p>
            <a:r>
              <a:rPr lang="it-IT" sz="1800" b="1" dirty="0"/>
              <a:t>ESSERE PROPOSITIVI PER LE INTERVISTE</a:t>
            </a:r>
            <a:endParaRPr lang="it-IT" sz="18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D37A44-92DD-41B2-B604-42D148068139}" type="datetime1">
              <a:rPr lang="it-IT" smtClean="0"/>
              <a:t>16/02/2024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Dott.ssa Ines lettera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089028-7E1C-4C7A-9473-F8087B295805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0524B75B-6832-477D-A765-AF5AA7F3E1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78" y="274638"/>
            <a:ext cx="4517410" cy="1901422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E31AC56D-A710-48F5-87C7-0B96A35C8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7145" y="3490804"/>
            <a:ext cx="2502985" cy="3136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DB9B32D1-CB6F-490D-8361-CA47C1950F52}"/>
              </a:ext>
            </a:extLst>
          </p:cNvPr>
          <p:cNvSpPr/>
          <p:nvPr/>
        </p:nvSpPr>
        <p:spPr>
          <a:xfrm>
            <a:off x="256573" y="4056783"/>
            <a:ext cx="489416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altLang="it-IT" b="1" dirty="0"/>
              <a:t>ASSOCIAZIONE  GATTI SPIAZZATI</a:t>
            </a:r>
          </a:p>
          <a:p>
            <a:pPr algn="just"/>
            <a:r>
              <a:rPr lang="it-IT" altLang="it-IT" b="1" dirty="0"/>
              <a:t>SONO promotori di un modello di </a:t>
            </a:r>
            <a:r>
              <a:rPr lang="it-IT" altLang="it-IT" b="1" u="sng" dirty="0"/>
              <a:t>solidarietà </a:t>
            </a:r>
            <a:r>
              <a:rPr lang="it-IT" altLang="it-IT" b="1" dirty="0"/>
              <a:t>per tutti coloro che vivono a disagio.</a:t>
            </a:r>
          </a:p>
          <a:p>
            <a:pPr algn="just"/>
            <a:r>
              <a:rPr lang="it-IT" altLang="it-IT" b="1" dirty="0"/>
              <a:t>Mostrano il </a:t>
            </a:r>
            <a:r>
              <a:rPr lang="it-IT" altLang="it-IT" b="1" u="sng" dirty="0"/>
              <a:t>coraggio</a:t>
            </a:r>
            <a:r>
              <a:rPr lang="it-IT" altLang="it-IT" b="1" dirty="0"/>
              <a:t> di rimettersi in gioco</a:t>
            </a:r>
          </a:p>
          <a:p>
            <a:pPr algn="just"/>
            <a:r>
              <a:rPr lang="it-IT" altLang="it-IT" b="1" i="1" u="sng" dirty="0"/>
              <a:t>Se corro da solo arrivo prima ma se corro in gruppo vinco</a:t>
            </a:r>
            <a:r>
              <a:rPr lang="it-IT" altLang="it-IT" sz="2000" b="1" i="1" u="sng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42210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93789" y="1270002"/>
            <a:ext cx="8229600" cy="1143000"/>
          </a:xfrm>
        </p:spPr>
        <p:txBody>
          <a:bodyPr>
            <a:noAutofit/>
          </a:bodyPr>
          <a:lstStyle/>
          <a:p>
            <a:r>
              <a:rPr lang="it-IT" sz="2400" b="1" u="sng" dirty="0"/>
              <a:t>CAMBIAMENTO CULTURALE POSSIBILE…</a:t>
            </a:r>
            <a:endParaRPr lang="it-IT" sz="2400" u="sng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291787"/>
            <a:ext cx="8229600" cy="4093138"/>
          </a:xfrm>
        </p:spPr>
        <p:txBody>
          <a:bodyPr>
            <a:normAutofit/>
          </a:bodyPr>
          <a:lstStyle/>
          <a:p>
            <a:r>
              <a:rPr lang="it-IT" sz="2400" dirty="0"/>
              <a:t>Si offre un contesto di riconoscimento e dignità</a:t>
            </a:r>
          </a:p>
          <a:p>
            <a:r>
              <a:rPr lang="it-IT" sz="2400" dirty="0"/>
              <a:t>Si superano giudizi e pregiudizi</a:t>
            </a:r>
          </a:p>
          <a:p>
            <a:r>
              <a:rPr lang="it-IT" sz="2400" dirty="0"/>
              <a:t>Si riconosce  valore alle persone</a:t>
            </a:r>
          </a:p>
          <a:p>
            <a:r>
              <a:rPr lang="it-IT" sz="2400" dirty="0"/>
              <a:t>Si investe in </a:t>
            </a:r>
            <a:r>
              <a:rPr lang="it-IT" sz="2400" u="sng" dirty="0"/>
              <a:t>fiducia, come capitale sociale</a:t>
            </a:r>
          </a:p>
          <a:p>
            <a:endParaRPr lang="it-IT" sz="2400" b="1" u="sng" dirty="0"/>
          </a:p>
          <a:p>
            <a:r>
              <a:rPr lang="it-IT" sz="2400" b="1" u="sng" dirty="0"/>
              <a:t>Se la comunità accoglie per una</a:t>
            </a:r>
          </a:p>
          <a:p>
            <a:r>
              <a:rPr lang="it-IT" sz="2400" b="1" u="sng" dirty="0"/>
              <a:t>SECONDA POSSIBILITA’ (CASA/LAVORO)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D37A44-92DD-41B2-B604-42D148068139}" type="datetime1">
              <a:rPr lang="it-IT" smtClean="0"/>
              <a:t>16/02/2024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Dott.ssa Ines lettera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089028-7E1C-4C7A-9473-F8087B295805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39" y="274638"/>
            <a:ext cx="1396105" cy="637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701" y="251932"/>
            <a:ext cx="998538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11549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26443</TotalTime>
  <Words>336</Words>
  <Application>Microsoft Office PowerPoint</Application>
  <PresentationFormat>Presentazione su schermo (4:3)</PresentationFormat>
  <Paragraphs>63</Paragraphs>
  <Slides>7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0" baseType="lpstr">
      <vt:lpstr>Arial</vt:lpstr>
      <vt:lpstr>Calibri</vt:lpstr>
      <vt:lpstr>Tema di Office</vt:lpstr>
      <vt:lpstr>Presentazione standard di PowerPoint</vt:lpstr>
      <vt:lpstr>SPAZIO DI CURA</vt:lpstr>
      <vt:lpstr>Presentazione standard di PowerPoint</vt:lpstr>
      <vt:lpstr>E’ POSSIBILE ATTRAVERSO LA RELAZIONE:  Ascoltare  gli ospiti affinchè si sentano riconosciuti come individui  Sollecitare  durante il laboratorio atteggiamenti degli ospiti attivi e ri-costruttivi  Condividere con altri ospiti ( in gruppo) proposte ‘’possibili’’</vt:lpstr>
      <vt:lpstr>LAVORARE IN GRUPPO</vt:lpstr>
      <vt:lpstr>Presentazione standard di PowerPoint</vt:lpstr>
      <vt:lpstr>CAMBIAMENTO CULTURALE POSSIBILE…</vt:lpstr>
    </vt:vector>
  </TitlesOfParts>
  <Company>officine urbane - studio associato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Esplorare e innovare</dc:title>
  <dc:creator>vittorio gimigliano</dc:creator>
  <cp:lastModifiedBy>Coordinatore Diurno</cp:lastModifiedBy>
  <cp:revision>153</cp:revision>
  <dcterms:created xsi:type="dcterms:W3CDTF">2017-08-11T15:55:16Z</dcterms:created>
  <dcterms:modified xsi:type="dcterms:W3CDTF">2024-02-16T13:29:57Z</dcterms:modified>
</cp:coreProperties>
</file>