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7"/>
  </p:notesMasterIdLst>
  <p:handoutMasterIdLst>
    <p:handoutMasterId r:id="rId8"/>
  </p:handoutMasterIdLst>
  <p:sldIdLst>
    <p:sldId id="323" r:id="rId2"/>
    <p:sldId id="324" r:id="rId3"/>
    <p:sldId id="332" r:id="rId4"/>
    <p:sldId id="333" r:id="rId5"/>
    <p:sldId id="334" r:id="rId6"/>
  </p:sldIdLst>
  <p:sldSz cx="9720263" cy="6480175"/>
  <p:notesSz cx="6808788" cy="99409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4" userDrawn="1">
          <p15:clr>
            <a:srgbClr val="A4A3A4"/>
          </p15:clr>
        </p15:guide>
        <p15:guide id="2" pos="216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nica Gusman" initials="MG" lastIdx="3" clrIdx="0">
    <p:extLst>
      <p:ext uri="{19B8F6BF-5375-455C-9EA6-DF929625EA0E}">
        <p15:presenceInfo xmlns:p15="http://schemas.microsoft.com/office/powerpoint/2012/main" userId="S-1-5-21-2098356685-686584317-925700815-133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Stile scuro 1 - Color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Stile scuro 2 - Colore 5/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DBED569-4797-4DF1-A0F4-6AAB3CD982D8}" styleName="Stile chiaro 3 - Color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660B408-B3CF-4A94-85FC-2B1E0A45F4A2}" styleName="Stile scuro 2 - Colore 1/Color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Stile chiaro 3 - Color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Stile chi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A107856-5554-42FB-B03E-39F5DBC370BA}" styleName="Stile medio 4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93D81CF-94F2-401A-BA57-92F5A7B2D0C5}" styleName="Stile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37CE84F3-28C3-443E-9E96-99CF82512B78}" styleName="Stile scuro 1 - Colore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EC20E35-A176-4012-BC5E-935CFFF8708E}" styleName="Stile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7" autoAdjust="0"/>
    <p:restoredTop sz="94705" autoAdjust="0"/>
  </p:normalViewPr>
  <p:slideViewPr>
    <p:cSldViewPr>
      <p:cViewPr varScale="1">
        <p:scale>
          <a:sx n="63" d="100"/>
          <a:sy n="63" d="100"/>
        </p:scale>
        <p:origin x="1212" y="4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4"/>
        <p:guide pos="216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7C5A75F7-2092-45F3-8775-1C55C55C60A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217" cy="49760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Calibri" pitchFamily="32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45B64BF-C30C-414B-9710-87C96A4B4B2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5981" y="0"/>
            <a:ext cx="2951217" cy="497603"/>
          </a:xfrm>
          <a:prstGeom prst="rect">
            <a:avLst/>
          </a:prstGeom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69CBCCAC-69E3-4362-BF42-3E4C62B12B2F}" type="datetimeFigureOut">
              <a:rPr lang="it-IT" altLang="it-IT"/>
              <a:pPr>
                <a:defRPr/>
              </a:pPr>
              <a:t>21/11/2024</a:t>
            </a:fld>
            <a:endParaRPr lang="it-IT" alt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D67FC09-7E85-40AB-B744-95196A0C301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1733"/>
            <a:ext cx="2951217" cy="497602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Calibri" pitchFamily="32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D8878CD-2046-4328-9BED-D2535B18309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5981" y="9441733"/>
            <a:ext cx="2951217" cy="497602"/>
          </a:xfrm>
          <a:prstGeom prst="rect">
            <a:avLst/>
          </a:prstGeom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200">
                <a:ea typeface="Arial Unicode MS" charset="-128"/>
              </a:defRPr>
            </a:lvl1pPr>
          </a:lstStyle>
          <a:p>
            <a:fld id="{FAFE7C1B-4775-44C3-8B7C-93FADD4952C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1">
            <a:extLst>
              <a:ext uri="{FF2B5EF4-FFF2-40B4-BE49-F238E27FC236}">
                <a16:creationId xmlns:a16="http://schemas.microsoft.com/office/drawing/2014/main" id="{9C488BFE-C94C-4547-AFDC-1B2166F496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0"/>
            <a:ext cx="6808788" cy="994092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1586" tIns="45794" rIns="91586" bIns="45794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it-IT">
              <a:latin typeface="Calibri" charset="0"/>
              <a:ea typeface="ＭＳ Ｐゴシック" charset="0"/>
              <a:cs typeface="Arial Unicode MS" charset="0"/>
            </a:endParaRPr>
          </a:p>
        </p:txBody>
      </p:sp>
      <p:sp>
        <p:nvSpPr>
          <p:cNvPr id="8195" name="AutoShape 2">
            <a:extLst>
              <a:ext uri="{FF2B5EF4-FFF2-40B4-BE49-F238E27FC236}">
                <a16:creationId xmlns:a16="http://schemas.microsoft.com/office/drawing/2014/main" id="{1D62F715-DC5D-4124-B04A-CEB1D14DEF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0"/>
            <a:ext cx="6808788" cy="994092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1586" tIns="45794" rIns="91586" bIns="45794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it-IT">
              <a:latin typeface="Calibri" charset="0"/>
              <a:ea typeface="ＭＳ Ｐゴシック" charset="0"/>
              <a:cs typeface="Arial Unicode MS" charset="0"/>
            </a:endParaRPr>
          </a:p>
        </p:txBody>
      </p:sp>
      <p:sp>
        <p:nvSpPr>
          <p:cNvPr id="8196" name="AutoShape 3">
            <a:extLst>
              <a:ext uri="{FF2B5EF4-FFF2-40B4-BE49-F238E27FC236}">
                <a16:creationId xmlns:a16="http://schemas.microsoft.com/office/drawing/2014/main" id="{12BD9463-B1BC-4863-AE7D-5C2AC19947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0"/>
            <a:ext cx="6808788" cy="994092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1586" tIns="45794" rIns="91586" bIns="45794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it-IT">
              <a:latin typeface="Calibri" charset="0"/>
              <a:ea typeface="ＭＳ Ｐゴシック" charset="0"/>
              <a:cs typeface="Arial Unicode MS" charset="0"/>
            </a:endParaRPr>
          </a:p>
        </p:txBody>
      </p:sp>
      <p:sp>
        <p:nvSpPr>
          <p:cNvPr id="8197" name="AutoShape 4">
            <a:extLst>
              <a:ext uri="{FF2B5EF4-FFF2-40B4-BE49-F238E27FC236}">
                <a16:creationId xmlns:a16="http://schemas.microsoft.com/office/drawing/2014/main" id="{8EE319AD-105B-4B3D-9EBB-3364D08DDC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0"/>
            <a:ext cx="6808788" cy="994092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1586" tIns="45794" rIns="91586" bIns="45794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it-IT">
              <a:latin typeface="Calibri" charset="0"/>
              <a:ea typeface="ＭＳ Ｐゴシック" charset="0"/>
              <a:cs typeface="Arial Unicode MS" charset="0"/>
            </a:endParaRPr>
          </a:p>
        </p:txBody>
      </p:sp>
      <p:sp>
        <p:nvSpPr>
          <p:cNvPr id="8198" name="AutoShape 5">
            <a:extLst>
              <a:ext uri="{FF2B5EF4-FFF2-40B4-BE49-F238E27FC236}">
                <a16:creationId xmlns:a16="http://schemas.microsoft.com/office/drawing/2014/main" id="{4C5414E0-7052-4A83-A21C-3A169CD51E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0"/>
            <a:ext cx="6808788" cy="994092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1586" tIns="45794" rIns="91586" bIns="45794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it-IT">
              <a:latin typeface="Calibri" charset="0"/>
              <a:ea typeface="ＭＳ Ｐゴシック" charset="0"/>
              <a:cs typeface="Arial Unicode MS" charset="0"/>
            </a:endParaRPr>
          </a:p>
        </p:txBody>
      </p:sp>
      <p:sp>
        <p:nvSpPr>
          <p:cNvPr id="8199" name="AutoShape 6">
            <a:extLst>
              <a:ext uri="{FF2B5EF4-FFF2-40B4-BE49-F238E27FC236}">
                <a16:creationId xmlns:a16="http://schemas.microsoft.com/office/drawing/2014/main" id="{1445DA5D-1AD4-4907-8A95-A05C26A653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0"/>
            <a:ext cx="6808788" cy="994092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1586" tIns="45794" rIns="91586" bIns="45794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it-IT">
              <a:latin typeface="Calibri" charset="0"/>
              <a:ea typeface="ＭＳ Ｐゴシック" charset="0"/>
              <a:cs typeface="Arial Unicode MS" charset="0"/>
            </a:endParaRPr>
          </a:p>
        </p:txBody>
      </p:sp>
      <p:sp>
        <p:nvSpPr>
          <p:cNvPr id="8200" name="AutoShape 7">
            <a:extLst>
              <a:ext uri="{FF2B5EF4-FFF2-40B4-BE49-F238E27FC236}">
                <a16:creationId xmlns:a16="http://schemas.microsoft.com/office/drawing/2014/main" id="{29D622EC-3FEC-41FB-B670-D64B611AEC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0"/>
            <a:ext cx="6808788" cy="994092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1586" tIns="45794" rIns="91586" bIns="45794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it-IT">
              <a:latin typeface="Calibri" charset="0"/>
              <a:ea typeface="ＭＳ Ｐゴシック" charset="0"/>
              <a:cs typeface="Arial Unicode MS" charset="0"/>
            </a:endParaRPr>
          </a:p>
        </p:txBody>
      </p:sp>
      <p:sp>
        <p:nvSpPr>
          <p:cNvPr id="8201" name="AutoShape 8">
            <a:extLst>
              <a:ext uri="{FF2B5EF4-FFF2-40B4-BE49-F238E27FC236}">
                <a16:creationId xmlns:a16="http://schemas.microsoft.com/office/drawing/2014/main" id="{60F4F843-7A37-4D53-8DDC-4BC3857301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0"/>
            <a:ext cx="6808788" cy="994092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1586" tIns="45794" rIns="91586" bIns="45794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it-IT">
              <a:latin typeface="Calibri" charset="0"/>
              <a:ea typeface="ＭＳ Ｐゴシック" charset="0"/>
              <a:cs typeface="Arial Unicode MS" charset="0"/>
            </a:endParaRPr>
          </a:p>
        </p:txBody>
      </p:sp>
      <p:sp>
        <p:nvSpPr>
          <p:cNvPr id="8202" name="Rectangle 9">
            <a:extLst>
              <a:ext uri="{FF2B5EF4-FFF2-40B4-BE49-F238E27FC236}">
                <a16:creationId xmlns:a16="http://schemas.microsoft.com/office/drawing/2014/main" id="{009548EF-EF1C-4F3C-8F1A-7F023CA78135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614363" y="755650"/>
            <a:ext cx="5567362" cy="371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/>
          </a:extLst>
        </p:spPr>
      </p:sp>
      <p:sp>
        <p:nvSpPr>
          <p:cNvPr id="2058" name="Rectangle 10">
            <a:extLst>
              <a:ext uri="{FF2B5EF4-FFF2-40B4-BE49-F238E27FC236}">
                <a16:creationId xmlns:a16="http://schemas.microsoft.com/office/drawing/2014/main" id="{0CA1597C-F722-42F4-8AF5-BEE6EE6CCCA1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0561" y="4721661"/>
            <a:ext cx="5433356" cy="4459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altLang="it-IT" noProof="0"/>
          </a:p>
        </p:txBody>
      </p:sp>
      <p:sp>
        <p:nvSpPr>
          <p:cNvPr id="8204" name="Text Box 11">
            <a:extLst>
              <a:ext uri="{FF2B5EF4-FFF2-40B4-BE49-F238E27FC236}">
                <a16:creationId xmlns:a16="http://schemas.microsoft.com/office/drawing/2014/main" id="{E159836D-2B46-4870-AC50-4D7468A89F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"/>
            <a:ext cx="2946447" cy="488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1586" tIns="45794" rIns="91586" bIns="45794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it-IT">
              <a:latin typeface="Calibri" charset="0"/>
              <a:ea typeface="ＭＳ Ｐゴシック" charset="0"/>
              <a:cs typeface="Arial Unicode MS" charset="0"/>
            </a:endParaRPr>
          </a:p>
        </p:txBody>
      </p:sp>
      <p:sp>
        <p:nvSpPr>
          <p:cNvPr id="8205" name="Text Box 12">
            <a:extLst>
              <a:ext uri="{FF2B5EF4-FFF2-40B4-BE49-F238E27FC236}">
                <a16:creationId xmlns:a16="http://schemas.microsoft.com/office/drawing/2014/main" id="{7A3B9AEE-1520-4496-A7E5-2E08D63277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5982" y="1"/>
            <a:ext cx="2946446" cy="488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1586" tIns="45794" rIns="91586" bIns="45794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it-IT">
              <a:latin typeface="Calibri" charset="0"/>
              <a:ea typeface="ＭＳ Ｐゴシック" charset="0"/>
              <a:cs typeface="Arial Unicode MS" charset="0"/>
            </a:endParaRPr>
          </a:p>
        </p:txBody>
      </p:sp>
      <p:sp>
        <p:nvSpPr>
          <p:cNvPr id="8206" name="Text Box 13">
            <a:extLst>
              <a:ext uri="{FF2B5EF4-FFF2-40B4-BE49-F238E27FC236}">
                <a16:creationId xmlns:a16="http://schemas.microsoft.com/office/drawing/2014/main" id="{01EEFABF-8C2D-4B43-BAFA-D94498F061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444912"/>
            <a:ext cx="2946447" cy="48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1586" tIns="45794" rIns="91586" bIns="45794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it-IT">
              <a:latin typeface="Calibri" charset="0"/>
              <a:ea typeface="ＭＳ Ｐゴシック" charset="0"/>
              <a:cs typeface="Arial Unicode MS" charset="0"/>
            </a:endParaRPr>
          </a:p>
        </p:txBody>
      </p:sp>
      <p:sp>
        <p:nvSpPr>
          <p:cNvPr id="2062" name="Rectangle 14">
            <a:extLst>
              <a:ext uri="{FF2B5EF4-FFF2-40B4-BE49-F238E27FC236}">
                <a16:creationId xmlns:a16="http://schemas.microsoft.com/office/drawing/2014/main" id="{7A4CDE86-5385-47C2-8911-1EFECCC3EFB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855982" y="9444912"/>
            <a:ext cx="2940086" cy="481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SzPct val="100000"/>
              <a:tabLst>
                <a:tab pos="0" algn="l"/>
                <a:tab pos="448347" algn="l"/>
                <a:tab pos="898283" algn="l"/>
                <a:tab pos="1348219" algn="l"/>
                <a:tab pos="1798156" algn="l"/>
                <a:tab pos="2248092" algn="l"/>
                <a:tab pos="2698029" algn="l"/>
                <a:tab pos="3147965" algn="l"/>
                <a:tab pos="3597902" algn="l"/>
                <a:tab pos="4047838" algn="l"/>
                <a:tab pos="4497775" algn="l"/>
                <a:tab pos="4947710" algn="l"/>
                <a:tab pos="5397647" algn="l"/>
                <a:tab pos="5847583" algn="l"/>
                <a:tab pos="6297520" algn="l"/>
                <a:tab pos="6747456" algn="l"/>
                <a:tab pos="7197393" algn="l"/>
                <a:tab pos="7647329" algn="l"/>
                <a:tab pos="8097266" algn="l"/>
                <a:tab pos="8547202" algn="l"/>
                <a:tab pos="8997138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Arial Unicode MS" charset="-128"/>
              </a:defRPr>
            </a:lvl1pPr>
          </a:lstStyle>
          <a:p>
            <a:fld id="{12CBCED5-AC4E-42D1-AF1B-BA811C15AF39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MS PGothic" pitchFamily="34" charset="-128"/>
        <a:cs typeface="MS PGothic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MS PGothic" pitchFamily="34" charset="-128"/>
        <a:cs typeface="MS PGothic" charset="0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MS PGothic" pitchFamily="34" charset="-128"/>
        <a:cs typeface="MS PGothic" charset="0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MS PGothic" pitchFamily="34" charset="-128"/>
        <a:cs typeface="MS PGothic" charset="0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4">
            <a:extLst>
              <a:ext uri="{FF2B5EF4-FFF2-40B4-BE49-F238E27FC236}">
                <a16:creationId xmlns:a16="http://schemas.microsoft.com/office/drawing/2014/main" id="{E3EBAA9E-52E2-4FD9-BF9E-8F238F633A9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48347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8347" algn="l"/>
                <a:tab pos="898283" algn="l"/>
                <a:tab pos="1348219" algn="l"/>
                <a:tab pos="1798156" algn="l"/>
                <a:tab pos="2248092" algn="l"/>
                <a:tab pos="2698029" algn="l"/>
                <a:tab pos="3147965" algn="l"/>
                <a:tab pos="3597902" algn="l"/>
                <a:tab pos="4047838" algn="l"/>
                <a:tab pos="4497775" algn="l"/>
                <a:tab pos="4947710" algn="l"/>
                <a:tab pos="5397647" algn="l"/>
                <a:tab pos="5847583" algn="l"/>
                <a:tab pos="6297520" algn="l"/>
                <a:tab pos="6747456" algn="l"/>
                <a:tab pos="7197393" algn="l"/>
                <a:tab pos="7647329" algn="l"/>
                <a:tab pos="8097266" algn="l"/>
                <a:tab pos="8547202" algn="l"/>
                <a:tab pos="89971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defTabSz="448347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8347" algn="l"/>
                <a:tab pos="898283" algn="l"/>
                <a:tab pos="1348219" algn="l"/>
                <a:tab pos="1798156" algn="l"/>
                <a:tab pos="2248092" algn="l"/>
                <a:tab pos="2698029" algn="l"/>
                <a:tab pos="3147965" algn="l"/>
                <a:tab pos="3597902" algn="l"/>
                <a:tab pos="4047838" algn="l"/>
                <a:tab pos="4497775" algn="l"/>
                <a:tab pos="4947710" algn="l"/>
                <a:tab pos="5397647" algn="l"/>
                <a:tab pos="5847583" algn="l"/>
                <a:tab pos="6297520" algn="l"/>
                <a:tab pos="6747456" algn="l"/>
                <a:tab pos="7197393" algn="l"/>
                <a:tab pos="7647329" algn="l"/>
                <a:tab pos="8097266" algn="l"/>
                <a:tab pos="8547202" algn="l"/>
                <a:tab pos="89971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defTabSz="448347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8347" algn="l"/>
                <a:tab pos="898283" algn="l"/>
                <a:tab pos="1348219" algn="l"/>
                <a:tab pos="1798156" algn="l"/>
                <a:tab pos="2248092" algn="l"/>
                <a:tab pos="2698029" algn="l"/>
                <a:tab pos="3147965" algn="l"/>
                <a:tab pos="3597902" algn="l"/>
                <a:tab pos="4047838" algn="l"/>
                <a:tab pos="4497775" algn="l"/>
                <a:tab pos="4947710" algn="l"/>
                <a:tab pos="5397647" algn="l"/>
                <a:tab pos="5847583" algn="l"/>
                <a:tab pos="6297520" algn="l"/>
                <a:tab pos="6747456" algn="l"/>
                <a:tab pos="7197393" algn="l"/>
                <a:tab pos="7647329" algn="l"/>
                <a:tab pos="8097266" algn="l"/>
                <a:tab pos="8547202" algn="l"/>
                <a:tab pos="89971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defTabSz="448347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8347" algn="l"/>
                <a:tab pos="898283" algn="l"/>
                <a:tab pos="1348219" algn="l"/>
                <a:tab pos="1798156" algn="l"/>
                <a:tab pos="2248092" algn="l"/>
                <a:tab pos="2698029" algn="l"/>
                <a:tab pos="3147965" algn="l"/>
                <a:tab pos="3597902" algn="l"/>
                <a:tab pos="4047838" algn="l"/>
                <a:tab pos="4497775" algn="l"/>
                <a:tab pos="4947710" algn="l"/>
                <a:tab pos="5397647" algn="l"/>
                <a:tab pos="5847583" algn="l"/>
                <a:tab pos="6297520" algn="l"/>
                <a:tab pos="6747456" algn="l"/>
                <a:tab pos="7197393" algn="l"/>
                <a:tab pos="7647329" algn="l"/>
                <a:tab pos="8097266" algn="l"/>
                <a:tab pos="8547202" algn="l"/>
                <a:tab pos="89971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defTabSz="448347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8347" algn="l"/>
                <a:tab pos="898283" algn="l"/>
                <a:tab pos="1348219" algn="l"/>
                <a:tab pos="1798156" algn="l"/>
                <a:tab pos="2248092" algn="l"/>
                <a:tab pos="2698029" algn="l"/>
                <a:tab pos="3147965" algn="l"/>
                <a:tab pos="3597902" algn="l"/>
                <a:tab pos="4047838" algn="l"/>
                <a:tab pos="4497775" algn="l"/>
                <a:tab pos="4947710" algn="l"/>
                <a:tab pos="5397647" algn="l"/>
                <a:tab pos="5847583" algn="l"/>
                <a:tab pos="6297520" algn="l"/>
                <a:tab pos="6747456" algn="l"/>
                <a:tab pos="7197393" algn="l"/>
                <a:tab pos="7647329" algn="l"/>
                <a:tab pos="8097266" algn="l"/>
                <a:tab pos="8547202" algn="l"/>
                <a:tab pos="89971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8372" indent="-228943" defTabSz="44834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8347" algn="l"/>
                <a:tab pos="898283" algn="l"/>
                <a:tab pos="1348219" algn="l"/>
                <a:tab pos="1798156" algn="l"/>
                <a:tab pos="2248092" algn="l"/>
                <a:tab pos="2698029" algn="l"/>
                <a:tab pos="3147965" algn="l"/>
                <a:tab pos="3597902" algn="l"/>
                <a:tab pos="4047838" algn="l"/>
                <a:tab pos="4497775" algn="l"/>
                <a:tab pos="4947710" algn="l"/>
                <a:tab pos="5397647" algn="l"/>
                <a:tab pos="5847583" algn="l"/>
                <a:tab pos="6297520" algn="l"/>
                <a:tab pos="6747456" algn="l"/>
                <a:tab pos="7197393" algn="l"/>
                <a:tab pos="7647329" algn="l"/>
                <a:tab pos="8097266" algn="l"/>
                <a:tab pos="8547202" algn="l"/>
                <a:tab pos="89971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6258" indent="-228943" defTabSz="44834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8347" algn="l"/>
                <a:tab pos="898283" algn="l"/>
                <a:tab pos="1348219" algn="l"/>
                <a:tab pos="1798156" algn="l"/>
                <a:tab pos="2248092" algn="l"/>
                <a:tab pos="2698029" algn="l"/>
                <a:tab pos="3147965" algn="l"/>
                <a:tab pos="3597902" algn="l"/>
                <a:tab pos="4047838" algn="l"/>
                <a:tab pos="4497775" algn="l"/>
                <a:tab pos="4947710" algn="l"/>
                <a:tab pos="5397647" algn="l"/>
                <a:tab pos="5847583" algn="l"/>
                <a:tab pos="6297520" algn="l"/>
                <a:tab pos="6747456" algn="l"/>
                <a:tab pos="7197393" algn="l"/>
                <a:tab pos="7647329" algn="l"/>
                <a:tab pos="8097266" algn="l"/>
                <a:tab pos="8547202" algn="l"/>
                <a:tab pos="89971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34144" indent="-228943" defTabSz="44834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8347" algn="l"/>
                <a:tab pos="898283" algn="l"/>
                <a:tab pos="1348219" algn="l"/>
                <a:tab pos="1798156" algn="l"/>
                <a:tab pos="2248092" algn="l"/>
                <a:tab pos="2698029" algn="l"/>
                <a:tab pos="3147965" algn="l"/>
                <a:tab pos="3597902" algn="l"/>
                <a:tab pos="4047838" algn="l"/>
                <a:tab pos="4497775" algn="l"/>
                <a:tab pos="4947710" algn="l"/>
                <a:tab pos="5397647" algn="l"/>
                <a:tab pos="5847583" algn="l"/>
                <a:tab pos="6297520" algn="l"/>
                <a:tab pos="6747456" algn="l"/>
                <a:tab pos="7197393" algn="l"/>
                <a:tab pos="7647329" algn="l"/>
                <a:tab pos="8097266" algn="l"/>
                <a:tab pos="8547202" algn="l"/>
                <a:tab pos="89971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92029" indent="-228943" defTabSz="44834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8347" algn="l"/>
                <a:tab pos="898283" algn="l"/>
                <a:tab pos="1348219" algn="l"/>
                <a:tab pos="1798156" algn="l"/>
                <a:tab pos="2248092" algn="l"/>
                <a:tab pos="2698029" algn="l"/>
                <a:tab pos="3147965" algn="l"/>
                <a:tab pos="3597902" algn="l"/>
                <a:tab pos="4047838" algn="l"/>
                <a:tab pos="4497775" algn="l"/>
                <a:tab pos="4947710" algn="l"/>
                <a:tab pos="5397647" algn="l"/>
                <a:tab pos="5847583" algn="l"/>
                <a:tab pos="6297520" algn="l"/>
                <a:tab pos="6747456" algn="l"/>
                <a:tab pos="7197393" algn="l"/>
                <a:tab pos="7647329" algn="l"/>
                <a:tab pos="8097266" algn="l"/>
                <a:tab pos="8547202" algn="l"/>
                <a:tab pos="89971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9F2B2F0-15A5-4735-A759-31466641B795}" type="slidenum">
              <a:rPr lang="it-IT" altLang="it-IT" sz="1400">
                <a:ea typeface="Arial Unicode MS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it-IT" altLang="it-IT" sz="1400">
              <a:ea typeface="Arial Unicode MS" charset="-128"/>
            </a:endParaRPr>
          </a:p>
        </p:txBody>
      </p:sp>
      <p:sp>
        <p:nvSpPr>
          <p:cNvPr id="5123" name="Text Box 1">
            <a:extLst>
              <a:ext uri="{FF2B5EF4-FFF2-40B4-BE49-F238E27FC236}">
                <a16:creationId xmlns:a16="http://schemas.microsoft.com/office/drawing/2014/main" id="{6D10AC09-4918-478E-A0E6-FB7F6197F8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5982" y="9444912"/>
            <a:ext cx="2946446" cy="48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lnSpc>
                <a:spcPct val="93000"/>
              </a:lnSpc>
              <a:spcBef>
                <a:spcPct val="0"/>
              </a:spcBef>
              <a:buClrTx/>
              <a:buSzTx/>
              <a:buFontTx/>
              <a:buNone/>
            </a:pPr>
            <a:fld id="{00E45946-8363-4BC8-9F14-73E4C864C640}" type="slidenum">
              <a:rPr lang="it-IT" altLang="it-IT" sz="1400">
                <a:ea typeface="Arial Unicode MS" charset="-128"/>
              </a:rPr>
              <a:pPr algn="r" eaLnBrk="1" hangingPunct="1">
                <a:lnSpc>
                  <a:spcPct val="93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it-IT" altLang="it-IT" sz="1400">
              <a:ea typeface="Arial Unicode MS" charset="-128"/>
            </a:endParaRPr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D2CC1B60-AE2A-4297-A9C4-23D66C39CB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09600" y="746125"/>
            <a:ext cx="5591175" cy="3727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id="{AFEDC1EB-1CB2-4F62-BA8D-0B4DD38FA8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0561" y="4721661"/>
            <a:ext cx="5438126" cy="446411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4">
            <a:extLst>
              <a:ext uri="{FF2B5EF4-FFF2-40B4-BE49-F238E27FC236}">
                <a16:creationId xmlns:a16="http://schemas.microsoft.com/office/drawing/2014/main" id="{F2BC65B5-8FBC-4C1C-86D5-DB85A276ACB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8347" algn="l"/>
                <a:tab pos="898283" algn="l"/>
                <a:tab pos="1348219" algn="l"/>
                <a:tab pos="1798156" algn="l"/>
                <a:tab pos="2248092" algn="l"/>
                <a:tab pos="2698029" algn="l"/>
                <a:tab pos="3147965" algn="l"/>
                <a:tab pos="3597902" algn="l"/>
                <a:tab pos="4047838" algn="l"/>
                <a:tab pos="4497775" algn="l"/>
                <a:tab pos="4947710" algn="l"/>
                <a:tab pos="5397647" algn="l"/>
                <a:tab pos="5847583" algn="l"/>
                <a:tab pos="6297520" algn="l"/>
                <a:tab pos="6747456" algn="l"/>
                <a:tab pos="7197393" algn="l"/>
                <a:tab pos="7647329" algn="l"/>
                <a:tab pos="8097266" algn="l"/>
                <a:tab pos="8547202" algn="l"/>
                <a:tab pos="89971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8347" algn="l"/>
                <a:tab pos="898283" algn="l"/>
                <a:tab pos="1348219" algn="l"/>
                <a:tab pos="1798156" algn="l"/>
                <a:tab pos="2248092" algn="l"/>
                <a:tab pos="2698029" algn="l"/>
                <a:tab pos="3147965" algn="l"/>
                <a:tab pos="3597902" algn="l"/>
                <a:tab pos="4047838" algn="l"/>
                <a:tab pos="4497775" algn="l"/>
                <a:tab pos="4947710" algn="l"/>
                <a:tab pos="5397647" algn="l"/>
                <a:tab pos="5847583" algn="l"/>
                <a:tab pos="6297520" algn="l"/>
                <a:tab pos="6747456" algn="l"/>
                <a:tab pos="7197393" algn="l"/>
                <a:tab pos="7647329" algn="l"/>
                <a:tab pos="8097266" algn="l"/>
                <a:tab pos="8547202" algn="l"/>
                <a:tab pos="89971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8347" algn="l"/>
                <a:tab pos="898283" algn="l"/>
                <a:tab pos="1348219" algn="l"/>
                <a:tab pos="1798156" algn="l"/>
                <a:tab pos="2248092" algn="l"/>
                <a:tab pos="2698029" algn="l"/>
                <a:tab pos="3147965" algn="l"/>
                <a:tab pos="3597902" algn="l"/>
                <a:tab pos="4047838" algn="l"/>
                <a:tab pos="4497775" algn="l"/>
                <a:tab pos="4947710" algn="l"/>
                <a:tab pos="5397647" algn="l"/>
                <a:tab pos="5847583" algn="l"/>
                <a:tab pos="6297520" algn="l"/>
                <a:tab pos="6747456" algn="l"/>
                <a:tab pos="7197393" algn="l"/>
                <a:tab pos="7647329" algn="l"/>
                <a:tab pos="8097266" algn="l"/>
                <a:tab pos="8547202" algn="l"/>
                <a:tab pos="89971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8347" algn="l"/>
                <a:tab pos="898283" algn="l"/>
                <a:tab pos="1348219" algn="l"/>
                <a:tab pos="1798156" algn="l"/>
                <a:tab pos="2248092" algn="l"/>
                <a:tab pos="2698029" algn="l"/>
                <a:tab pos="3147965" algn="l"/>
                <a:tab pos="3597902" algn="l"/>
                <a:tab pos="4047838" algn="l"/>
                <a:tab pos="4497775" algn="l"/>
                <a:tab pos="4947710" algn="l"/>
                <a:tab pos="5397647" algn="l"/>
                <a:tab pos="5847583" algn="l"/>
                <a:tab pos="6297520" algn="l"/>
                <a:tab pos="6747456" algn="l"/>
                <a:tab pos="7197393" algn="l"/>
                <a:tab pos="7647329" algn="l"/>
                <a:tab pos="8097266" algn="l"/>
                <a:tab pos="8547202" algn="l"/>
                <a:tab pos="89971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8347" algn="l"/>
                <a:tab pos="898283" algn="l"/>
                <a:tab pos="1348219" algn="l"/>
                <a:tab pos="1798156" algn="l"/>
                <a:tab pos="2248092" algn="l"/>
                <a:tab pos="2698029" algn="l"/>
                <a:tab pos="3147965" algn="l"/>
                <a:tab pos="3597902" algn="l"/>
                <a:tab pos="4047838" algn="l"/>
                <a:tab pos="4497775" algn="l"/>
                <a:tab pos="4947710" algn="l"/>
                <a:tab pos="5397647" algn="l"/>
                <a:tab pos="5847583" algn="l"/>
                <a:tab pos="6297520" algn="l"/>
                <a:tab pos="6747456" algn="l"/>
                <a:tab pos="7197393" algn="l"/>
                <a:tab pos="7647329" algn="l"/>
                <a:tab pos="8097266" algn="l"/>
                <a:tab pos="8547202" algn="l"/>
                <a:tab pos="89971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8372" indent="-228943" defTabSz="44993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8347" algn="l"/>
                <a:tab pos="898283" algn="l"/>
                <a:tab pos="1348219" algn="l"/>
                <a:tab pos="1798156" algn="l"/>
                <a:tab pos="2248092" algn="l"/>
                <a:tab pos="2698029" algn="l"/>
                <a:tab pos="3147965" algn="l"/>
                <a:tab pos="3597902" algn="l"/>
                <a:tab pos="4047838" algn="l"/>
                <a:tab pos="4497775" algn="l"/>
                <a:tab pos="4947710" algn="l"/>
                <a:tab pos="5397647" algn="l"/>
                <a:tab pos="5847583" algn="l"/>
                <a:tab pos="6297520" algn="l"/>
                <a:tab pos="6747456" algn="l"/>
                <a:tab pos="7197393" algn="l"/>
                <a:tab pos="7647329" algn="l"/>
                <a:tab pos="8097266" algn="l"/>
                <a:tab pos="8547202" algn="l"/>
                <a:tab pos="89971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6258" indent="-228943" defTabSz="44993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8347" algn="l"/>
                <a:tab pos="898283" algn="l"/>
                <a:tab pos="1348219" algn="l"/>
                <a:tab pos="1798156" algn="l"/>
                <a:tab pos="2248092" algn="l"/>
                <a:tab pos="2698029" algn="l"/>
                <a:tab pos="3147965" algn="l"/>
                <a:tab pos="3597902" algn="l"/>
                <a:tab pos="4047838" algn="l"/>
                <a:tab pos="4497775" algn="l"/>
                <a:tab pos="4947710" algn="l"/>
                <a:tab pos="5397647" algn="l"/>
                <a:tab pos="5847583" algn="l"/>
                <a:tab pos="6297520" algn="l"/>
                <a:tab pos="6747456" algn="l"/>
                <a:tab pos="7197393" algn="l"/>
                <a:tab pos="7647329" algn="l"/>
                <a:tab pos="8097266" algn="l"/>
                <a:tab pos="8547202" algn="l"/>
                <a:tab pos="89971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34144" indent="-228943" defTabSz="44993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8347" algn="l"/>
                <a:tab pos="898283" algn="l"/>
                <a:tab pos="1348219" algn="l"/>
                <a:tab pos="1798156" algn="l"/>
                <a:tab pos="2248092" algn="l"/>
                <a:tab pos="2698029" algn="l"/>
                <a:tab pos="3147965" algn="l"/>
                <a:tab pos="3597902" algn="l"/>
                <a:tab pos="4047838" algn="l"/>
                <a:tab pos="4497775" algn="l"/>
                <a:tab pos="4947710" algn="l"/>
                <a:tab pos="5397647" algn="l"/>
                <a:tab pos="5847583" algn="l"/>
                <a:tab pos="6297520" algn="l"/>
                <a:tab pos="6747456" algn="l"/>
                <a:tab pos="7197393" algn="l"/>
                <a:tab pos="7647329" algn="l"/>
                <a:tab pos="8097266" algn="l"/>
                <a:tab pos="8547202" algn="l"/>
                <a:tab pos="89971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92029" indent="-228943" defTabSz="44993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8347" algn="l"/>
                <a:tab pos="898283" algn="l"/>
                <a:tab pos="1348219" algn="l"/>
                <a:tab pos="1798156" algn="l"/>
                <a:tab pos="2248092" algn="l"/>
                <a:tab pos="2698029" algn="l"/>
                <a:tab pos="3147965" algn="l"/>
                <a:tab pos="3597902" algn="l"/>
                <a:tab pos="4047838" algn="l"/>
                <a:tab pos="4497775" algn="l"/>
                <a:tab pos="4947710" algn="l"/>
                <a:tab pos="5397647" algn="l"/>
                <a:tab pos="5847583" algn="l"/>
                <a:tab pos="6297520" algn="l"/>
                <a:tab pos="6747456" algn="l"/>
                <a:tab pos="7197393" algn="l"/>
                <a:tab pos="7647329" algn="l"/>
                <a:tab pos="8097266" algn="l"/>
                <a:tab pos="8547202" algn="l"/>
                <a:tab pos="89971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8C99E21-6C5A-49A0-8811-6A811CA38FE4}" type="slidenum">
              <a:rPr lang="it-IT" altLang="it-IT" sz="1400">
                <a:ea typeface="Arial Unicode MS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it-IT" altLang="it-IT" sz="1400">
              <a:ea typeface="Arial Unicode MS" charset="-128"/>
            </a:endParaRPr>
          </a:p>
        </p:txBody>
      </p:sp>
      <p:sp>
        <p:nvSpPr>
          <p:cNvPr id="10243" name="Text Box 1">
            <a:extLst>
              <a:ext uri="{FF2B5EF4-FFF2-40B4-BE49-F238E27FC236}">
                <a16:creationId xmlns:a16="http://schemas.microsoft.com/office/drawing/2014/main" id="{3B9877ED-677A-4D11-A126-9465694FC4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5982" y="9444912"/>
            <a:ext cx="2946446" cy="48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04E081D2-00FE-4426-82AF-97C5E6D2DEE1}" type="slidenum">
              <a:rPr lang="it-IT" altLang="it-IT" sz="1400">
                <a:ea typeface="Arial Unicode MS" charset="-128"/>
              </a:rPr>
              <a:pPr algn="r" eaLnBrk="1" hangingPunct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it-IT" altLang="it-IT" sz="1400">
              <a:ea typeface="Arial Unicode MS" charset="-128"/>
            </a:endParaRPr>
          </a:p>
        </p:txBody>
      </p:sp>
      <p:sp>
        <p:nvSpPr>
          <p:cNvPr id="7172" name="Rectangle 2">
            <a:extLst>
              <a:ext uri="{FF2B5EF4-FFF2-40B4-BE49-F238E27FC236}">
                <a16:creationId xmlns:a16="http://schemas.microsoft.com/office/drawing/2014/main" id="{24A1EA5F-EA4B-46D4-9F67-00281ABE996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09600" y="746125"/>
            <a:ext cx="5591175" cy="3727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73" name="Rectangle 3">
            <a:extLst>
              <a:ext uri="{FF2B5EF4-FFF2-40B4-BE49-F238E27FC236}">
                <a16:creationId xmlns:a16="http://schemas.microsoft.com/office/drawing/2014/main" id="{3D317160-E4BC-477A-B072-D90E4F2FFA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0561" y="4721661"/>
            <a:ext cx="5438126" cy="446411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4">
            <a:extLst>
              <a:ext uri="{FF2B5EF4-FFF2-40B4-BE49-F238E27FC236}">
                <a16:creationId xmlns:a16="http://schemas.microsoft.com/office/drawing/2014/main" id="{F2BC65B5-8FBC-4C1C-86D5-DB85A276ACB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8347" algn="l"/>
                <a:tab pos="898283" algn="l"/>
                <a:tab pos="1348219" algn="l"/>
                <a:tab pos="1798156" algn="l"/>
                <a:tab pos="2248092" algn="l"/>
                <a:tab pos="2698029" algn="l"/>
                <a:tab pos="3147965" algn="l"/>
                <a:tab pos="3597902" algn="l"/>
                <a:tab pos="4047838" algn="l"/>
                <a:tab pos="4497775" algn="l"/>
                <a:tab pos="4947710" algn="l"/>
                <a:tab pos="5397647" algn="l"/>
                <a:tab pos="5847583" algn="l"/>
                <a:tab pos="6297520" algn="l"/>
                <a:tab pos="6747456" algn="l"/>
                <a:tab pos="7197393" algn="l"/>
                <a:tab pos="7647329" algn="l"/>
                <a:tab pos="8097266" algn="l"/>
                <a:tab pos="8547202" algn="l"/>
                <a:tab pos="89971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8347" algn="l"/>
                <a:tab pos="898283" algn="l"/>
                <a:tab pos="1348219" algn="l"/>
                <a:tab pos="1798156" algn="l"/>
                <a:tab pos="2248092" algn="l"/>
                <a:tab pos="2698029" algn="l"/>
                <a:tab pos="3147965" algn="l"/>
                <a:tab pos="3597902" algn="l"/>
                <a:tab pos="4047838" algn="l"/>
                <a:tab pos="4497775" algn="l"/>
                <a:tab pos="4947710" algn="l"/>
                <a:tab pos="5397647" algn="l"/>
                <a:tab pos="5847583" algn="l"/>
                <a:tab pos="6297520" algn="l"/>
                <a:tab pos="6747456" algn="l"/>
                <a:tab pos="7197393" algn="l"/>
                <a:tab pos="7647329" algn="l"/>
                <a:tab pos="8097266" algn="l"/>
                <a:tab pos="8547202" algn="l"/>
                <a:tab pos="89971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8347" algn="l"/>
                <a:tab pos="898283" algn="l"/>
                <a:tab pos="1348219" algn="l"/>
                <a:tab pos="1798156" algn="l"/>
                <a:tab pos="2248092" algn="l"/>
                <a:tab pos="2698029" algn="l"/>
                <a:tab pos="3147965" algn="l"/>
                <a:tab pos="3597902" algn="l"/>
                <a:tab pos="4047838" algn="l"/>
                <a:tab pos="4497775" algn="l"/>
                <a:tab pos="4947710" algn="l"/>
                <a:tab pos="5397647" algn="l"/>
                <a:tab pos="5847583" algn="l"/>
                <a:tab pos="6297520" algn="l"/>
                <a:tab pos="6747456" algn="l"/>
                <a:tab pos="7197393" algn="l"/>
                <a:tab pos="7647329" algn="l"/>
                <a:tab pos="8097266" algn="l"/>
                <a:tab pos="8547202" algn="l"/>
                <a:tab pos="89971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8347" algn="l"/>
                <a:tab pos="898283" algn="l"/>
                <a:tab pos="1348219" algn="l"/>
                <a:tab pos="1798156" algn="l"/>
                <a:tab pos="2248092" algn="l"/>
                <a:tab pos="2698029" algn="l"/>
                <a:tab pos="3147965" algn="l"/>
                <a:tab pos="3597902" algn="l"/>
                <a:tab pos="4047838" algn="l"/>
                <a:tab pos="4497775" algn="l"/>
                <a:tab pos="4947710" algn="l"/>
                <a:tab pos="5397647" algn="l"/>
                <a:tab pos="5847583" algn="l"/>
                <a:tab pos="6297520" algn="l"/>
                <a:tab pos="6747456" algn="l"/>
                <a:tab pos="7197393" algn="l"/>
                <a:tab pos="7647329" algn="l"/>
                <a:tab pos="8097266" algn="l"/>
                <a:tab pos="8547202" algn="l"/>
                <a:tab pos="89971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8347" algn="l"/>
                <a:tab pos="898283" algn="l"/>
                <a:tab pos="1348219" algn="l"/>
                <a:tab pos="1798156" algn="l"/>
                <a:tab pos="2248092" algn="l"/>
                <a:tab pos="2698029" algn="l"/>
                <a:tab pos="3147965" algn="l"/>
                <a:tab pos="3597902" algn="l"/>
                <a:tab pos="4047838" algn="l"/>
                <a:tab pos="4497775" algn="l"/>
                <a:tab pos="4947710" algn="l"/>
                <a:tab pos="5397647" algn="l"/>
                <a:tab pos="5847583" algn="l"/>
                <a:tab pos="6297520" algn="l"/>
                <a:tab pos="6747456" algn="l"/>
                <a:tab pos="7197393" algn="l"/>
                <a:tab pos="7647329" algn="l"/>
                <a:tab pos="8097266" algn="l"/>
                <a:tab pos="8547202" algn="l"/>
                <a:tab pos="89971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8372" indent="-228943" defTabSz="44993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8347" algn="l"/>
                <a:tab pos="898283" algn="l"/>
                <a:tab pos="1348219" algn="l"/>
                <a:tab pos="1798156" algn="l"/>
                <a:tab pos="2248092" algn="l"/>
                <a:tab pos="2698029" algn="l"/>
                <a:tab pos="3147965" algn="l"/>
                <a:tab pos="3597902" algn="l"/>
                <a:tab pos="4047838" algn="l"/>
                <a:tab pos="4497775" algn="l"/>
                <a:tab pos="4947710" algn="l"/>
                <a:tab pos="5397647" algn="l"/>
                <a:tab pos="5847583" algn="l"/>
                <a:tab pos="6297520" algn="l"/>
                <a:tab pos="6747456" algn="l"/>
                <a:tab pos="7197393" algn="l"/>
                <a:tab pos="7647329" algn="l"/>
                <a:tab pos="8097266" algn="l"/>
                <a:tab pos="8547202" algn="l"/>
                <a:tab pos="89971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6258" indent="-228943" defTabSz="44993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8347" algn="l"/>
                <a:tab pos="898283" algn="l"/>
                <a:tab pos="1348219" algn="l"/>
                <a:tab pos="1798156" algn="l"/>
                <a:tab pos="2248092" algn="l"/>
                <a:tab pos="2698029" algn="l"/>
                <a:tab pos="3147965" algn="l"/>
                <a:tab pos="3597902" algn="l"/>
                <a:tab pos="4047838" algn="l"/>
                <a:tab pos="4497775" algn="l"/>
                <a:tab pos="4947710" algn="l"/>
                <a:tab pos="5397647" algn="l"/>
                <a:tab pos="5847583" algn="l"/>
                <a:tab pos="6297520" algn="l"/>
                <a:tab pos="6747456" algn="l"/>
                <a:tab pos="7197393" algn="l"/>
                <a:tab pos="7647329" algn="l"/>
                <a:tab pos="8097266" algn="l"/>
                <a:tab pos="8547202" algn="l"/>
                <a:tab pos="89971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34144" indent="-228943" defTabSz="44993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8347" algn="l"/>
                <a:tab pos="898283" algn="l"/>
                <a:tab pos="1348219" algn="l"/>
                <a:tab pos="1798156" algn="l"/>
                <a:tab pos="2248092" algn="l"/>
                <a:tab pos="2698029" algn="l"/>
                <a:tab pos="3147965" algn="l"/>
                <a:tab pos="3597902" algn="l"/>
                <a:tab pos="4047838" algn="l"/>
                <a:tab pos="4497775" algn="l"/>
                <a:tab pos="4947710" algn="l"/>
                <a:tab pos="5397647" algn="l"/>
                <a:tab pos="5847583" algn="l"/>
                <a:tab pos="6297520" algn="l"/>
                <a:tab pos="6747456" algn="l"/>
                <a:tab pos="7197393" algn="l"/>
                <a:tab pos="7647329" algn="l"/>
                <a:tab pos="8097266" algn="l"/>
                <a:tab pos="8547202" algn="l"/>
                <a:tab pos="89971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92029" indent="-228943" defTabSz="44993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8347" algn="l"/>
                <a:tab pos="898283" algn="l"/>
                <a:tab pos="1348219" algn="l"/>
                <a:tab pos="1798156" algn="l"/>
                <a:tab pos="2248092" algn="l"/>
                <a:tab pos="2698029" algn="l"/>
                <a:tab pos="3147965" algn="l"/>
                <a:tab pos="3597902" algn="l"/>
                <a:tab pos="4047838" algn="l"/>
                <a:tab pos="4497775" algn="l"/>
                <a:tab pos="4947710" algn="l"/>
                <a:tab pos="5397647" algn="l"/>
                <a:tab pos="5847583" algn="l"/>
                <a:tab pos="6297520" algn="l"/>
                <a:tab pos="6747456" algn="l"/>
                <a:tab pos="7197393" algn="l"/>
                <a:tab pos="7647329" algn="l"/>
                <a:tab pos="8097266" algn="l"/>
                <a:tab pos="8547202" algn="l"/>
                <a:tab pos="89971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8C99E21-6C5A-49A0-8811-6A811CA38FE4}" type="slidenum">
              <a:rPr lang="it-IT" altLang="it-IT" sz="1400">
                <a:ea typeface="Arial Unicode MS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it-IT" altLang="it-IT" sz="1400">
              <a:ea typeface="Arial Unicode MS" charset="-128"/>
            </a:endParaRPr>
          </a:p>
        </p:txBody>
      </p:sp>
      <p:sp>
        <p:nvSpPr>
          <p:cNvPr id="10243" name="Text Box 1">
            <a:extLst>
              <a:ext uri="{FF2B5EF4-FFF2-40B4-BE49-F238E27FC236}">
                <a16:creationId xmlns:a16="http://schemas.microsoft.com/office/drawing/2014/main" id="{3B9877ED-677A-4D11-A126-9465694FC4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5982" y="9444912"/>
            <a:ext cx="2946446" cy="48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04E081D2-00FE-4426-82AF-97C5E6D2DEE1}" type="slidenum">
              <a:rPr lang="it-IT" altLang="it-IT" sz="1400">
                <a:ea typeface="Arial Unicode MS" charset="-128"/>
              </a:rPr>
              <a:pPr algn="r" eaLnBrk="1" hangingPunct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it-IT" altLang="it-IT" sz="1400">
              <a:ea typeface="Arial Unicode MS" charset="-128"/>
            </a:endParaRPr>
          </a:p>
        </p:txBody>
      </p:sp>
      <p:sp>
        <p:nvSpPr>
          <p:cNvPr id="7172" name="Rectangle 2">
            <a:extLst>
              <a:ext uri="{FF2B5EF4-FFF2-40B4-BE49-F238E27FC236}">
                <a16:creationId xmlns:a16="http://schemas.microsoft.com/office/drawing/2014/main" id="{24A1EA5F-EA4B-46D4-9F67-00281ABE996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09600" y="746125"/>
            <a:ext cx="5591175" cy="3727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73" name="Rectangle 3">
            <a:extLst>
              <a:ext uri="{FF2B5EF4-FFF2-40B4-BE49-F238E27FC236}">
                <a16:creationId xmlns:a16="http://schemas.microsoft.com/office/drawing/2014/main" id="{3D317160-E4BC-477A-B072-D90E4F2FFA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0561" y="4721661"/>
            <a:ext cx="5438126" cy="446411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0498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4">
            <a:extLst>
              <a:ext uri="{FF2B5EF4-FFF2-40B4-BE49-F238E27FC236}">
                <a16:creationId xmlns:a16="http://schemas.microsoft.com/office/drawing/2014/main" id="{F2BC65B5-8FBC-4C1C-86D5-DB85A276ACB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8347" algn="l"/>
                <a:tab pos="898283" algn="l"/>
                <a:tab pos="1348219" algn="l"/>
                <a:tab pos="1798156" algn="l"/>
                <a:tab pos="2248092" algn="l"/>
                <a:tab pos="2698029" algn="l"/>
                <a:tab pos="3147965" algn="l"/>
                <a:tab pos="3597902" algn="l"/>
                <a:tab pos="4047838" algn="l"/>
                <a:tab pos="4497775" algn="l"/>
                <a:tab pos="4947710" algn="l"/>
                <a:tab pos="5397647" algn="l"/>
                <a:tab pos="5847583" algn="l"/>
                <a:tab pos="6297520" algn="l"/>
                <a:tab pos="6747456" algn="l"/>
                <a:tab pos="7197393" algn="l"/>
                <a:tab pos="7647329" algn="l"/>
                <a:tab pos="8097266" algn="l"/>
                <a:tab pos="8547202" algn="l"/>
                <a:tab pos="89971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8347" algn="l"/>
                <a:tab pos="898283" algn="l"/>
                <a:tab pos="1348219" algn="l"/>
                <a:tab pos="1798156" algn="l"/>
                <a:tab pos="2248092" algn="l"/>
                <a:tab pos="2698029" algn="l"/>
                <a:tab pos="3147965" algn="l"/>
                <a:tab pos="3597902" algn="l"/>
                <a:tab pos="4047838" algn="l"/>
                <a:tab pos="4497775" algn="l"/>
                <a:tab pos="4947710" algn="l"/>
                <a:tab pos="5397647" algn="l"/>
                <a:tab pos="5847583" algn="l"/>
                <a:tab pos="6297520" algn="l"/>
                <a:tab pos="6747456" algn="l"/>
                <a:tab pos="7197393" algn="l"/>
                <a:tab pos="7647329" algn="l"/>
                <a:tab pos="8097266" algn="l"/>
                <a:tab pos="8547202" algn="l"/>
                <a:tab pos="89971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8347" algn="l"/>
                <a:tab pos="898283" algn="l"/>
                <a:tab pos="1348219" algn="l"/>
                <a:tab pos="1798156" algn="l"/>
                <a:tab pos="2248092" algn="l"/>
                <a:tab pos="2698029" algn="l"/>
                <a:tab pos="3147965" algn="l"/>
                <a:tab pos="3597902" algn="l"/>
                <a:tab pos="4047838" algn="l"/>
                <a:tab pos="4497775" algn="l"/>
                <a:tab pos="4947710" algn="l"/>
                <a:tab pos="5397647" algn="l"/>
                <a:tab pos="5847583" algn="l"/>
                <a:tab pos="6297520" algn="l"/>
                <a:tab pos="6747456" algn="l"/>
                <a:tab pos="7197393" algn="l"/>
                <a:tab pos="7647329" algn="l"/>
                <a:tab pos="8097266" algn="l"/>
                <a:tab pos="8547202" algn="l"/>
                <a:tab pos="89971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8347" algn="l"/>
                <a:tab pos="898283" algn="l"/>
                <a:tab pos="1348219" algn="l"/>
                <a:tab pos="1798156" algn="l"/>
                <a:tab pos="2248092" algn="l"/>
                <a:tab pos="2698029" algn="l"/>
                <a:tab pos="3147965" algn="l"/>
                <a:tab pos="3597902" algn="l"/>
                <a:tab pos="4047838" algn="l"/>
                <a:tab pos="4497775" algn="l"/>
                <a:tab pos="4947710" algn="l"/>
                <a:tab pos="5397647" algn="l"/>
                <a:tab pos="5847583" algn="l"/>
                <a:tab pos="6297520" algn="l"/>
                <a:tab pos="6747456" algn="l"/>
                <a:tab pos="7197393" algn="l"/>
                <a:tab pos="7647329" algn="l"/>
                <a:tab pos="8097266" algn="l"/>
                <a:tab pos="8547202" algn="l"/>
                <a:tab pos="89971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8347" algn="l"/>
                <a:tab pos="898283" algn="l"/>
                <a:tab pos="1348219" algn="l"/>
                <a:tab pos="1798156" algn="l"/>
                <a:tab pos="2248092" algn="l"/>
                <a:tab pos="2698029" algn="l"/>
                <a:tab pos="3147965" algn="l"/>
                <a:tab pos="3597902" algn="l"/>
                <a:tab pos="4047838" algn="l"/>
                <a:tab pos="4497775" algn="l"/>
                <a:tab pos="4947710" algn="l"/>
                <a:tab pos="5397647" algn="l"/>
                <a:tab pos="5847583" algn="l"/>
                <a:tab pos="6297520" algn="l"/>
                <a:tab pos="6747456" algn="l"/>
                <a:tab pos="7197393" algn="l"/>
                <a:tab pos="7647329" algn="l"/>
                <a:tab pos="8097266" algn="l"/>
                <a:tab pos="8547202" algn="l"/>
                <a:tab pos="89971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8372" indent="-228943" defTabSz="44993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8347" algn="l"/>
                <a:tab pos="898283" algn="l"/>
                <a:tab pos="1348219" algn="l"/>
                <a:tab pos="1798156" algn="l"/>
                <a:tab pos="2248092" algn="l"/>
                <a:tab pos="2698029" algn="l"/>
                <a:tab pos="3147965" algn="l"/>
                <a:tab pos="3597902" algn="l"/>
                <a:tab pos="4047838" algn="l"/>
                <a:tab pos="4497775" algn="l"/>
                <a:tab pos="4947710" algn="l"/>
                <a:tab pos="5397647" algn="l"/>
                <a:tab pos="5847583" algn="l"/>
                <a:tab pos="6297520" algn="l"/>
                <a:tab pos="6747456" algn="l"/>
                <a:tab pos="7197393" algn="l"/>
                <a:tab pos="7647329" algn="l"/>
                <a:tab pos="8097266" algn="l"/>
                <a:tab pos="8547202" algn="l"/>
                <a:tab pos="89971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6258" indent="-228943" defTabSz="44993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8347" algn="l"/>
                <a:tab pos="898283" algn="l"/>
                <a:tab pos="1348219" algn="l"/>
                <a:tab pos="1798156" algn="l"/>
                <a:tab pos="2248092" algn="l"/>
                <a:tab pos="2698029" algn="l"/>
                <a:tab pos="3147965" algn="l"/>
                <a:tab pos="3597902" algn="l"/>
                <a:tab pos="4047838" algn="l"/>
                <a:tab pos="4497775" algn="l"/>
                <a:tab pos="4947710" algn="l"/>
                <a:tab pos="5397647" algn="l"/>
                <a:tab pos="5847583" algn="l"/>
                <a:tab pos="6297520" algn="l"/>
                <a:tab pos="6747456" algn="l"/>
                <a:tab pos="7197393" algn="l"/>
                <a:tab pos="7647329" algn="l"/>
                <a:tab pos="8097266" algn="l"/>
                <a:tab pos="8547202" algn="l"/>
                <a:tab pos="89971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34144" indent="-228943" defTabSz="44993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8347" algn="l"/>
                <a:tab pos="898283" algn="l"/>
                <a:tab pos="1348219" algn="l"/>
                <a:tab pos="1798156" algn="l"/>
                <a:tab pos="2248092" algn="l"/>
                <a:tab pos="2698029" algn="l"/>
                <a:tab pos="3147965" algn="l"/>
                <a:tab pos="3597902" algn="l"/>
                <a:tab pos="4047838" algn="l"/>
                <a:tab pos="4497775" algn="l"/>
                <a:tab pos="4947710" algn="l"/>
                <a:tab pos="5397647" algn="l"/>
                <a:tab pos="5847583" algn="l"/>
                <a:tab pos="6297520" algn="l"/>
                <a:tab pos="6747456" algn="l"/>
                <a:tab pos="7197393" algn="l"/>
                <a:tab pos="7647329" algn="l"/>
                <a:tab pos="8097266" algn="l"/>
                <a:tab pos="8547202" algn="l"/>
                <a:tab pos="89971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92029" indent="-228943" defTabSz="44993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8347" algn="l"/>
                <a:tab pos="898283" algn="l"/>
                <a:tab pos="1348219" algn="l"/>
                <a:tab pos="1798156" algn="l"/>
                <a:tab pos="2248092" algn="l"/>
                <a:tab pos="2698029" algn="l"/>
                <a:tab pos="3147965" algn="l"/>
                <a:tab pos="3597902" algn="l"/>
                <a:tab pos="4047838" algn="l"/>
                <a:tab pos="4497775" algn="l"/>
                <a:tab pos="4947710" algn="l"/>
                <a:tab pos="5397647" algn="l"/>
                <a:tab pos="5847583" algn="l"/>
                <a:tab pos="6297520" algn="l"/>
                <a:tab pos="6747456" algn="l"/>
                <a:tab pos="7197393" algn="l"/>
                <a:tab pos="7647329" algn="l"/>
                <a:tab pos="8097266" algn="l"/>
                <a:tab pos="8547202" algn="l"/>
                <a:tab pos="89971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8C99E21-6C5A-49A0-8811-6A811CA38FE4}" type="slidenum">
              <a:rPr lang="it-IT" altLang="it-IT" sz="1400">
                <a:ea typeface="Arial Unicode MS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it-IT" altLang="it-IT" sz="1400">
              <a:ea typeface="Arial Unicode MS" charset="-128"/>
            </a:endParaRPr>
          </a:p>
        </p:txBody>
      </p:sp>
      <p:sp>
        <p:nvSpPr>
          <p:cNvPr id="10243" name="Text Box 1">
            <a:extLst>
              <a:ext uri="{FF2B5EF4-FFF2-40B4-BE49-F238E27FC236}">
                <a16:creationId xmlns:a16="http://schemas.microsoft.com/office/drawing/2014/main" id="{3B9877ED-677A-4D11-A126-9465694FC4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5982" y="9444912"/>
            <a:ext cx="2946446" cy="48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04E081D2-00FE-4426-82AF-97C5E6D2DEE1}" type="slidenum">
              <a:rPr lang="it-IT" altLang="it-IT" sz="1400">
                <a:ea typeface="Arial Unicode MS" charset="-128"/>
              </a:rPr>
              <a:pPr algn="r" eaLnBrk="1" hangingPunct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it-IT" altLang="it-IT" sz="1400">
              <a:ea typeface="Arial Unicode MS" charset="-128"/>
            </a:endParaRPr>
          </a:p>
        </p:txBody>
      </p:sp>
      <p:sp>
        <p:nvSpPr>
          <p:cNvPr id="7172" name="Rectangle 2">
            <a:extLst>
              <a:ext uri="{FF2B5EF4-FFF2-40B4-BE49-F238E27FC236}">
                <a16:creationId xmlns:a16="http://schemas.microsoft.com/office/drawing/2014/main" id="{24A1EA5F-EA4B-46D4-9F67-00281ABE996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09600" y="746125"/>
            <a:ext cx="5591175" cy="3727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73" name="Rectangle 3">
            <a:extLst>
              <a:ext uri="{FF2B5EF4-FFF2-40B4-BE49-F238E27FC236}">
                <a16:creationId xmlns:a16="http://schemas.microsoft.com/office/drawing/2014/main" id="{3D317160-E4BC-477A-B072-D90E4F2FFA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0561" y="4721661"/>
            <a:ext cx="5438126" cy="446411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07571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4">
            <a:extLst>
              <a:ext uri="{FF2B5EF4-FFF2-40B4-BE49-F238E27FC236}">
                <a16:creationId xmlns:a16="http://schemas.microsoft.com/office/drawing/2014/main" id="{F2BC65B5-8FBC-4C1C-86D5-DB85A276ACB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8347" algn="l"/>
                <a:tab pos="898283" algn="l"/>
                <a:tab pos="1348219" algn="l"/>
                <a:tab pos="1798156" algn="l"/>
                <a:tab pos="2248092" algn="l"/>
                <a:tab pos="2698029" algn="l"/>
                <a:tab pos="3147965" algn="l"/>
                <a:tab pos="3597902" algn="l"/>
                <a:tab pos="4047838" algn="l"/>
                <a:tab pos="4497775" algn="l"/>
                <a:tab pos="4947710" algn="l"/>
                <a:tab pos="5397647" algn="l"/>
                <a:tab pos="5847583" algn="l"/>
                <a:tab pos="6297520" algn="l"/>
                <a:tab pos="6747456" algn="l"/>
                <a:tab pos="7197393" algn="l"/>
                <a:tab pos="7647329" algn="l"/>
                <a:tab pos="8097266" algn="l"/>
                <a:tab pos="8547202" algn="l"/>
                <a:tab pos="89971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8347" algn="l"/>
                <a:tab pos="898283" algn="l"/>
                <a:tab pos="1348219" algn="l"/>
                <a:tab pos="1798156" algn="l"/>
                <a:tab pos="2248092" algn="l"/>
                <a:tab pos="2698029" algn="l"/>
                <a:tab pos="3147965" algn="l"/>
                <a:tab pos="3597902" algn="l"/>
                <a:tab pos="4047838" algn="l"/>
                <a:tab pos="4497775" algn="l"/>
                <a:tab pos="4947710" algn="l"/>
                <a:tab pos="5397647" algn="l"/>
                <a:tab pos="5847583" algn="l"/>
                <a:tab pos="6297520" algn="l"/>
                <a:tab pos="6747456" algn="l"/>
                <a:tab pos="7197393" algn="l"/>
                <a:tab pos="7647329" algn="l"/>
                <a:tab pos="8097266" algn="l"/>
                <a:tab pos="8547202" algn="l"/>
                <a:tab pos="89971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8347" algn="l"/>
                <a:tab pos="898283" algn="l"/>
                <a:tab pos="1348219" algn="l"/>
                <a:tab pos="1798156" algn="l"/>
                <a:tab pos="2248092" algn="l"/>
                <a:tab pos="2698029" algn="l"/>
                <a:tab pos="3147965" algn="l"/>
                <a:tab pos="3597902" algn="l"/>
                <a:tab pos="4047838" algn="l"/>
                <a:tab pos="4497775" algn="l"/>
                <a:tab pos="4947710" algn="l"/>
                <a:tab pos="5397647" algn="l"/>
                <a:tab pos="5847583" algn="l"/>
                <a:tab pos="6297520" algn="l"/>
                <a:tab pos="6747456" algn="l"/>
                <a:tab pos="7197393" algn="l"/>
                <a:tab pos="7647329" algn="l"/>
                <a:tab pos="8097266" algn="l"/>
                <a:tab pos="8547202" algn="l"/>
                <a:tab pos="89971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8347" algn="l"/>
                <a:tab pos="898283" algn="l"/>
                <a:tab pos="1348219" algn="l"/>
                <a:tab pos="1798156" algn="l"/>
                <a:tab pos="2248092" algn="l"/>
                <a:tab pos="2698029" algn="l"/>
                <a:tab pos="3147965" algn="l"/>
                <a:tab pos="3597902" algn="l"/>
                <a:tab pos="4047838" algn="l"/>
                <a:tab pos="4497775" algn="l"/>
                <a:tab pos="4947710" algn="l"/>
                <a:tab pos="5397647" algn="l"/>
                <a:tab pos="5847583" algn="l"/>
                <a:tab pos="6297520" algn="l"/>
                <a:tab pos="6747456" algn="l"/>
                <a:tab pos="7197393" algn="l"/>
                <a:tab pos="7647329" algn="l"/>
                <a:tab pos="8097266" algn="l"/>
                <a:tab pos="8547202" algn="l"/>
                <a:tab pos="89971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8347" algn="l"/>
                <a:tab pos="898283" algn="l"/>
                <a:tab pos="1348219" algn="l"/>
                <a:tab pos="1798156" algn="l"/>
                <a:tab pos="2248092" algn="l"/>
                <a:tab pos="2698029" algn="l"/>
                <a:tab pos="3147965" algn="l"/>
                <a:tab pos="3597902" algn="l"/>
                <a:tab pos="4047838" algn="l"/>
                <a:tab pos="4497775" algn="l"/>
                <a:tab pos="4947710" algn="l"/>
                <a:tab pos="5397647" algn="l"/>
                <a:tab pos="5847583" algn="l"/>
                <a:tab pos="6297520" algn="l"/>
                <a:tab pos="6747456" algn="l"/>
                <a:tab pos="7197393" algn="l"/>
                <a:tab pos="7647329" algn="l"/>
                <a:tab pos="8097266" algn="l"/>
                <a:tab pos="8547202" algn="l"/>
                <a:tab pos="89971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8372" indent="-228943" defTabSz="44993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8347" algn="l"/>
                <a:tab pos="898283" algn="l"/>
                <a:tab pos="1348219" algn="l"/>
                <a:tab pos="1798156" algn="l"/>
                <a:tab pos="2248092" algn="l"/>
                <a:tab pos="2698029" algn="l"/>
                <a:tab pos="3147965" algn="l"/>
                <a:tab pos="3597902" algn="l"/>
                <a:tab pos="4047838" algn="l"/>
                <a:tab pos="4497775" algn="l"/>
                <a:tab pos="4947710" algn="l"/>
                <a:tab pos="5397647" algn="l"/>
                <a:tab pos="5847583" algn="l"/>
                <a:tab pos="6297520" algn="l"/>
                <a:tab pos="6747456" algn="l"/>
                <a:tab pos="7197393" algn="l"/>
                <a:tab pos="7647329" algn="l"/>
                <a:tab pos="8097266" algn="l"/>
                <a:tab pos="8547202" algn="l"/>
                <a:tab pos="89971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6258" indent="-228943" defTabSz="44993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8347" algn="l"/>
                <a:tab pos="898283" algn="l"/>
                <a:tab pos="1348219" algn="l"/>
                <a:tab pos="1798156" algn="l"/>
                <a:tab pos="2248092" algn="l"/>
                <a:tab pos="2698029" algn="l"/>
                <a:tab pos="3147965" algn="l"/>
                <a:tab pos="3597902" algn="l"/>
                <a:tab pos="4047838" algn="l"/>
                <a:tab pos="4497775" algn="l"/>
                <a:tab pos="4947710" algn="l"/>
                <a:tab pos="5397647" algn="l"/>
                <a:tab pos="5847583" algn="l"/>
                <a:tab pos="6297520" algn="l"/>
                <a:tab pos="6747456" algn="l"/>
                <a:tab pos="7197393" algn="l"/>
                <a:tab pos="7647329" algn="l"/>
                <a:tab pos="8097266" algn="l"/>
                <a:tab pos="8547202" algn="l"/>
                <a:tab pos="89971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34144" indent="-228943" defTabSz="44993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8347" algn="l"/>
                <a:tab pos="898283" algn="l"/>
                <a:tab pos="1348219" algn="l"/>
                <a:tab pos="1798156" algn="l"/>
                <a:tab pos="2248092" algn="l"/>
                <a:tab pos="2698029" algn="l"/>
                <a:tab pos="3147965" algn="l"/>
                <a:tab pos="3597902" algn="l"/>
                <a:tab pos="4047838" algn="l"/>
                <a:tab pos="4497775" algn="l"/>
                <a:tab pos="4947710" algn="l"/>
                <a:tab pos="5397647" algn="l"/>
                <a:tab pos="5847583" algn="l"/>
                <a:tab pos="6297520" algn="l"/>
                <a:tab pos="6747456" algn="l"/>
                <a:tab pos="7197393" algn="l"/>
                <a:tab pos="7647329" algn="l"/>
                <a:tab pos="8097266" algn="l"/>
                <a:tab pos="8547202" algn="l"/>
                <a:tab pos="89971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92029" indent="-228943" defTabSz="44993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8347" algn="l"/>
                <a:tab pos="898283" algn="l"/>
                <a:tab pos="1348219" algn="l"/>
                <a:tab pos="1798156" algn="l"/>
                <a:tab pos="2248092" algn="l"/>
                <a:tab pos="2698029" algn="l"/>
                <a:tab pos="3147965" algn="l"/>
                <a:tab pos="3597902" algn="l"/>
                <a:tab pos="4047838" algn="l"/>
                <a:tab pos="4497775" algn="l"/>
                <a:tab pos="4947710" algn="l"/>
                <a:tab pos="5397647" algn="l"/>
                <a:tab pos="5847583" algn="l"/>
                <a:tab pos="6297520" algn="l"/>
                <a:tab pos="6747456" algn="l"/>
                <a:tab pos="7197393" algn="l"/>
                <a:tab pos="7647329" algn="l"/>
                <a:tab pos="8097266" algn="l"/>
                <a:tab pos="8547202" algn="l"/>
                <a:tab pos="89971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8C99E21-6C5A-49A0-8811-6A811CA38FE4}" type="slidenum">
              <a:rPr lang="it-IT" altLang="it-IT" sz="1400">
                <a:ea typeface="Arial Unicode MS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it-IT" altLang="it-IT" sz="1400">
              <a:ea typeface="Arial Unicode MS" charset="-128"/>
            </a:endParaRPr>
          </a:p>
        </p:txBody>
      </p:sp>
      <p:sp>
        <p:nvSpPr>
          <p:cNvPr id="10243" name="Text Box 1">
            <a:extLst>
              <a:ext uri="{FF2B5EF4-FFF2-40B4-BE49-F238E27FC236}">
                <a16:creationId xmlns:a16="http://schemas.microsoft.com/office/drawing/2014/main" id="{3B9877ED-677A-4D11-A126-9465694FC4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5982" y="9444912"/>
            <a:ext cx="2946446" cy="48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04E081D2-00FE-4426-82AF-97C5E6D2DEE1}" type="slidenum">
              <a:rPr lang="it-IT" altLang="it-IT" sz="1400">
                <a:ea typeface="Arial Unicode MS" charset="-128"/>
              </a:rPr>
              <a:pPr algn="r" eaLnBrk="1" hangingPunct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it-IT" altLang="it-IT" sz="1400">
              <a:ea typeface="Arial Unicode MS" charset="-128"/>
            </a:endParaRPr>
          </a:p>
        </p:txBody>
      </p:sp>
      <p:sp>
        <p:nvSpPr>
          <p:cNvPr id="7172" name="Rectangle 2">
            <a:extLst>
              <a:ext uri="{FF2B5EF4-FFF2-40B4-BE49-F238E27FC236}">
                <a16:creationId xmlns:a16="http://schemas.microsoft.com/office/drawing/2014/main" id="{24A1EA5F-EA4B-46D4-9F67-00281ABE996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09600" y="746125"/>
            <a:ext cx="5591175" cy="3727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73" name="Rectangle 3">
            <a:extLst>
              <a:ext uri="{FF2B5EF4-FFF2-40B4-BE49-F238E27FC236}">
                <a16:creationId xmlns:a16="http://schemas.microsoft.com/office/drawing/2014/main" id="{3D317160-E4BC-477A-B072-D90E4F2FFA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0561" y="4721661"/>
            <a:ext cx="5438126" cy="446411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125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29020" y="2013055"/>
            <a:ext cx="8262224" cy="1389038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58040" y="3672099"/>
            <a:ext cx="6804184" cy="16560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56BE1C5-1E13-485E-96F4-7554C4F21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DD0BF-F3AA-4AA2-8741-8E53A885262C}" type="datetimeFigureOut">
              <a:rPr lang="it-IT"/>
              <a:pPr>
                <a:defRPr/>
              </a:pPr>
              <a:t>21/11/2024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5544D48-674A-4698-B9B5-4AF912ACA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2120AB7-74D9-4EA1-995B-8A9651932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034DC6-223C-4268-A157-141B7586D9C7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36634262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8B7604D-7540-403D-9884-3146E98F4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3797F-1FB4-46C5-BDFE-2225C097E546}" type="datetimeFigureOut">
              <a:rPr lang="it-IT"/>
              <a:pPr>
                <a:defRPr/>
              </a:pPr>
              <a:t>21/11/2024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4C21A29-ABFE-471B-A4FA-3D72A08DB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D5371E5-5E7A-4CAD-A40D-443BC5069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F460D8-2328-4142-87DC-BB73DDF739D8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2241740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047191" y="259508"/>
            <a:ext cx="2187059" cy="5529149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86013" y="259508"/>
            <a:ext cx="6399173" cy="5529149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06CAEDA-1AC5-4F00-BB80-27E23DC82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C04038-AA85-4FA8-AD01-15BA9D6F027A}" type="datetimeFigureOut">
              <a:rPr lang="it-IT"/>
              <a:pPr>
                <a:defRPr/>
              </a:pPr>
              <a:t>21/11/2024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86AF6AF-6C15-4661-BF77-43EC8D15E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42D4C14-0D09-4098-88F6-EA51FB70F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CBFF22-85B0-45A6-A8D5-1609E61B366D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92788404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F3AAAA5-DC6D-4CAF-BA69-447B36E24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82E76-CD6E-4CA7-93B9-52E81C41CD24}" type="datetimeFigureOut">
              <a:rPr lang="it-IT"/>
              <a:pPr>
                <a:defRPr/>
              </a:pPr>
              <a:t>21/11/2024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038B664-7E46-4331-B03C-FC57406C6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A3C5DAE-EB5B-4762-A3BB-F8863644D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F3F91E-2E10-49EC-A384-59B991B7544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8716679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67834" y="4164113"/>
            <a:ext cx="8262224" cy="128703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67834" y="2746575"/>
            <a:ext cx="8262224" cy="1417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8ABEDCB-AA62-478A-91BF-E240C65FB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69AB6-F99D-4B19-BEB1-B09767453217}" type="datetimeFigureOut">
              <a:rPr lang="it-IT"/>
              <a:pPr>
                <a:defRPr/>
              </a:pPr>
              <a:t>21/11/2024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BB79C3F-873C-444B-AA63-1A818C33D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95E10F0-963E-4D9B-ADB1-8F891DA71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A23F19-23B8-4DB0-8F77-CBF065C75EB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13205095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86013" y="1512041"/>
            <a:ext cx="4293116" cy="42766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41134" y="1512041"/>
            <a:ext cx="4293116" cy="42766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E6F24D36-604F-4DA1-9806-7B0D221E8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6E014-6FFD-484D-ACEC-A4473E656FE9}" type="datetimeFigureOut">
              <a:rPr lang="it-IT"/>
              <a:pPr>
                <a:defRPr/>
              </a:pPr>
              <a:t>21/11/2024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880BA49F-5C81-4C4F-8775-1FEC6F0C4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2E0725F1-6BDF-4E41-88F4-3B66FF20A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2E9934-8DD7-475C-A764-6236DAE29578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13625354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86013" y="1450540"/>
            <a:ext cx="4294804" cy="6045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86013" y="2055056"/>
            <a:ext cx="4294804" cy="37336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937759" y="1450540"/>
            <a:ext cx="4296491" cy="6045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937759" y="2055056"/>
            <a:ext cx="4296491" cy="37336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>
            <a:extLst>
              <a:ext uri="{FF2B5EF4-FFF2-40B4-BE49-F238E27FC236}">
                <a16:creationId xmlns:a16="http://schemas.microsoft.com/office/drawing/2014/main" id="{86373AF4-0F89-44B8-926C-41E3EFB2D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45AA50-5168-4344-9469-F52E9081D1D2}" type="datetimeFigureOut">
              <a:rPr lang="it-IT"/>
              <a:pPr>
                <a:defRPr/>
              </a:pPr>
              <a:t>21/11/2024</a:t>
            </a:fld>
            <a:endParaRPr lang="it-IT"/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id="{5252DA82-FE08-4668-9459-7DE015DD7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>
            <a:extLst>
              <a:ext uri="{FF2B5EF4-FFF2-40B4-BE49-F238E27FC236}">
                <a16:creationId xmlns:a16="http://schemas.microsoft.com/office/drawing/2014/main" id="{4736C89D-489F-480B-97A3-70C648533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33F5CB-C540-4CAD-B5AA-EC64A98C9F2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91757890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>
            <a:extLst>
              <a:ext uri="{FF2B5EF4-FFF2-40B4-BE49-F238E27FC236}">
                <a16:creationId xmlns:a16="http://schemas.microsoft.com/office/drawing/2014/main" id="{D209883C-763B-4426-BC90-8EBFA597A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33672-39CB-4798-818B-1AD5884707BB}" type="datetimeFigureOut">
              <a:rPr lang="it-IT"/>
              <a:pPr>
                <a:defRPr/>
              </a:pPr>
              <a:t>21/11/2024</a:t>
            </a:fld>
            <a:endParaRPr lang="it-IT"/>
          </a:p>
        </p:txBody>
      </p:sp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CDF968CE-FAED-491C-B6A6-EC3CDA84A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9F31AB85-BB44-4396-83F9-93916B2DA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5F5B0B-2CF1-4473-B4CA-57D3E693F72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1541591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>
            <a:extLst>
              <a:ext uri="{FF2B5EF4-FFF2-40B4-BE49-F238E27FC236}">
                <a16:creationId xmlns:a16="http://schemas.microsoft.com/office/drawing/2014/main" id="{803F050C-7F17-4ADE-930E-A0A63D323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BC6D0-A54B-47BE-96FC-0C077A53BB30}" type="datetimeFigureOut">
              <a:rPr lang="it-IT"/>
              <a:pPr>
                <a:defRPr/>
              </a:pPr>
              <a:t>21/11/2024</a:t>
            </a:fld>
            <a:endParaRPr lang="it-IT"/>
          </a:p>
        </p:txBody>
      </p:sp>
      <p:sp>
        <p:nvSpPr>
          <p:cNvPr id="3" name="Segnaposto piè di pagina 4">
            <a:extLst>
              <a:ext uri="{FF2B5EF4-FFF2-40B4-BE49-F238E27FC236}">
                <a16:creationId xmlns:a16="http://schemas.microsoft.com/office/drawing/2014/main" id="{6547E8E0-C657-43A2-8E5E-A73B9D9DE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>
            <a:extLst>
              <a:ext uri="{FF2B5EF4-FFF2-40B4-BE49-F238E27FC236}">
                <a16:creationId xmlns:a16="http://schemas.microsoft.com/office/drawing/2014/main" id="{4C2CBD00-C813-4CD1-A1BF-D4493A247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7B456A-5FC4-4451-865C-61E95B09D7C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18357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86013" y="258007"/>
            <a:ext cx="3197900" cy="10980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00353" y="258007"/>
            <a:ext cx="5433897" cy="55306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86013" y="1356037"/>
            <a:ext cx="3197900" cy="443262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8FA6A2C2-0989-4F07-B423-07D291B2C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637D9-127E-4C68-B992-A614F18EB368}" type="datetimeFigureOut">
              <a:rPr lang="it-IT"/>
              <a:pPr>
                <a:defRPr/>
              </a:pPr>
              <a:t>21/11/2024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335BA49E-7E36-4ADC-B019-CAD7A2CEB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F360593D-9F35-4B4F-807B-D9A8F7126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57C5BB-0BF0-45BF-9915-6B646D6129B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31135200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05239" y="4536122"/>
            <a:ext cx="5832158" cy="53551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905239" y="579016"/>
            <a:ext cx="5832158" cy="388810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905239" y="5071637"/>
            <a:ext cx="5832158" cy="76052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547F7C8A-D82F-474E-858D-BA5B155FA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0B4C8-5A83-49FC-ACC6-2D42AC115901}" type="datetimeFigureOut">
              <a:rPr lang="it-IT"/>
              <a:pPr>
                <a:defRPr/>
              </a:pPr>
              <a:t>21/11/2024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92259D38-2E95-4B01-832D-DF0F63BE2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8FE49E63-9FE0-48D0-837E-782B1F261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E5AC3F-1030-43CA-917D-6CF61263C02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35754321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>
            <a:extLst>
              <a:ext uri="{FF2B5EF4-FFF2-40B4-BE49-F238E27FC236}">
                <a16:creationId xmlns:a16="http://schemas.microsoft.com/office/drawing/2014/main" id="{60E8DC37-754C-44C1-BB81-3667F1BD0FB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85775" y="258763"/>
            <a:ext cx="8748713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Segnaposto testo 2">
            <a:extLst>
              <a:ext uri="{FF2B5EF4-FFF2-40B4-BE49-F238E27FC236}">
                <a16:creationId xmlns:a16="http://schemas.microsoft.com/office/drawing/2014/main" id="{8DED19F4-A8EE-4166-B4AE-2994EE7EC43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85775" y="1511300"/>
            <a:ext cx="8748713" cy="427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F3199B6-B0D0-4284-99B4-B3F544F788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85775" y="6005513"/>
            <a:ext cx="2268538" cy="346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Calibri" pitchFamily="32" charset="0"/>
                <a:cs typeface="+mn-cs"/>
              </a:defRPr>
            </a:lvl1pPr>
          </a:lstStyle>
          <a:p>
            <a:pPr>
              <a:defRPr/>
            </a:pPr>
            <a:fld id="{622C8E04-13A1-40F7-BCF9-48B324F2DD4C}" type="datetimeFigureOut">
              <a:rPr lang="it-IT"/>
              <a:pPr>
                <a:defRPr/>
              </a:pPr>
              <a:t>21/11/2024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8B81175-97A1-4E88-8631-CF8A66740F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1050" y="6005513"/>
            <a:ext cx="3078163" cy="346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Calibri" pitchFamily="32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6F5FFB2-3B1C-4E8B-817A-2552920527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65950" y="6005513"/>
            <a:ext cx="2268538" cy="3460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ea typeface="Arial Unicode MS" charset="-128"/>
              </a:defRPr>
            </a:lvl1pPr>
          </a:lstStyle>
          <a:p>
            <a:fld id="{122DFEFF-914D-4280-B91F-F895CDDE0250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uppo 1">
            <a:extLst>
              <a:ext uri="{FF2B5EF4-FFF2-40B4-BE49-F238E27FC236}">
                <a16:creationId xmlns:a16="http://schemas.microsoft.com/office/drawing/2014/main" id="{0B792384-225C-4538-9EE1-54FFB9977C65}"/>
              </a:ext>
            </a:extLst>
          </p:cNvPr>
          <p:cNvGrpSpPr>
            <a:grpSpLocks/>
          </p:cNvGrpSpPr>
          <p:nvPr/>
        </p:nvGrpSpPr>
        <p:grpSpPr bwMode="auto">
          <a:xfrm>
            <a:off x="-53975" y="-215900"/>
            <a:ext cx="9939338" cy="6831013"/>
            <a:chOff x="-86434" y="0"/>
            <a:chExt cx="9806581" cy="6756629"/>
          </a:xfrm>
        </p:grpSpPr>
        <p:sp>
          <p:nvSpPr>
            <p:cNvPr id="4101" name="Rettangolo 1">
              <a:extLst>
                <a:ext uri="{FF2B5EF4-FFF2-40B4-BE49-F238E27FC236}">
                  <a16:creationId xmlns:a16="http://schemas.microsoft.com/office/drawing/2014/main" id="{28E7CFC0-AD96-499A-A66F-40AE107135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86434" y="2909549"/>
              <a:ext cx="9749759" cy="3847080"/>
            </a:xfrm>
            <a:prstGeom prst="rect">
              <a:avLst/>
            </a:prstGeom>
            <a:solidFill>
              <a:srgbClr val="C0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it-IT" altLang="it-IT"/>
            </a:p>
          </p:txBody>
        </p:sp>
        <p:sp>
          <p:nvSpPr>
            <p:cNvPr id="2" name="Rettangolo 1">
              <a:extLst>
                <a:ext uri="{FF2B5EF4-FFF2-40B4-BE49-F238E27FC236}">
                  <a16:creationId xmlns:a16="http://schemas.microsoft.com/office/drawing/2014/main" id="{460C5D4F-1465-4E81-A3F0-8D4A2FB51B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9" y="0"/>
              <a:ext cx="9718868" cy="287977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/>
            <a:lstStyle/>
            <a:p>
              <a:pPr defTabSz="509322" eaLnBrk="1" hangingPunct="1">
                <a:defRPr/>
              </a:pPr>
              <a:endParaRPr lang="it-IT" altLang="it-IT">
                <a:latin typeface="Calibri" pitchFamily="32" charset="0"/>
                <a:ea typeface="+mn-ea"/>
              </a:endParaRPr>
            </a:p>
          </p:txBody>
        </p:sp>
      </p:grpSp>
      <p:sp>
        <p:nvSpPr>
          <p:cNvPr id="4099" name="Text Box 2">
            <a:extLst>
              <a:ext uri="{FF2B5EF4-FFF2-40B4-BE49-F238E27FC236}">
                <a16:creationId xmlns:a16="http://schemas.microsoft.com/office/drawing/2014/main" id="{43DAD4AC-46D4-41D2-9E29-A3BCBC1C32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9325" y="3455988"/>
            <a:ext cx="8015288" cy="1953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2032" tIns="53056" rIns="102032" bIns="53056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it-IT" altLang="it-IT" sz="4000" dirty="0">
                <a:latin typeface="Lato Black" pitchFamily="34" charset="0"/>
              </a:rPr>
              <a:t>DIREZIONE WELFARE E SALUTE</a:t>
            </a:r>
          </a:p>
          <a:p>
            <a:pPr algn="ctr" eaLnBrk="1" hangingPunct="1"/>
            <a:endParaRPr lang="it-IT" altLang="it-IT" sz="4000" dirty="0">
              <a:latin typeface="Lato Black" pitchFamily="34" charset="0"/>
            </a:endParaRPr>
          </a:p>
          <a:p>
            <a:pPr algn="ctr" eaLnBrk="1" hangingPunct="1"/>
            <a:r>
              <a:rPr lang="it-IT" altLang="it-IT" sz="4000" dirty="0">
                <a:latin typeface="Lato Black" pitchFamily="34" charset="0"/>
              </a:rPr>
              <a:t>BILANCIO 2025</a:t>
            </a:r>
            <a:endParaRPr lang="it-IT" altLang="it-IT" sz="4000" dirty="0">
              <a:latin typeface="Lato Medium" pitchFamily="34" charset="0"/>
            </a:endParaRPr>
          </a:p>
        </p:txBody>
      </p:sp>
      <p:pic>
        <p:nvPicPr>
          <p:cNvPr id="4100" name="Immagine 2">
            <a:extLst>
              <a:ext uri="{FF2B5EF4-FFF2-40B4-BE49-F238E27FC236}">
                <a16:creationId xmlns:a16="http://schemas.microsoft.com/office/drawing/2014/main" id="{A15FB23F-1019-4BE7-9C50-F06DDD566D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750" y="-946150"/>
            <a:ext cx="2544763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EEEC74B4-B12C-4C42-8B81-4DCCAC365C08}"/>
              </a:ext>
            </a:extLst>
          </p:cNvPr>
          <p:cNvSpPr txBox="1"/>
          <p:nvPr/>
        </p:nvSpPr>
        <p:spPr>
          <a:xfrm>
            <a:off x="906463" y="115888"/>
            <a:ext cx="7921625" cy="46196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it-IT" sz="2400" dirty="0">
                <a:solidFill>
                  <a:srgbClr val="C00000"/>
                </a:solidFill>
                <a:latin typeface="Lato Black"/>
              </a:rPr>
              <a:t>Quadro generale</a:t>
            </a:r>
          </a:p>
        </p:txBody>
      </p:sp>
      <p:pic>
        <p:nvPicPr>
          <p:cNvPr id="6148" name="Immagine 7">
            <a:extLst>
              <a:ext uri="{FF2B5EF4-FFF2-40B4-BE49-F238E27FC236}">
                <a16:creationId xmlns:a16="http://schemas.microsoft.com/office/drawing/2014/main" id="{0C653D35-8676-4846-AF3C-9A28DF38AF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84775"/>
            <a:ext cx="763588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Tabel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926388"/>
              </p:ext>
            </p:extLst>
          </p:nvPr>
        </p:nvGraphicFramePr>
        <p:xfrm>
          <a:off x="1475755" y="907822"/>
          <a:ext cx="6048672" cy="3925324"/>
        </p:xfrm>
        <a:graphic>
          <a:graphicData uri="http://schemas.openxmlformats.org/drawingml/2006/table">
            <a:tbl>
              <a:tblPr/>
              <a:tblGrid>
                <a:gridCol w="923721">
                  <a:extLst>
                    <a:ext uri="{9D8B030D-6E8A-4147-A177-3AD203B41FA5}">
                      <a16:colId xmlns:a16="http://schemas.microsoft.com/office/drawing/2014/main" val="3404227134"/>
                    </a:ext>
                  </a:extLst>
                </a:gridCol>
                <a:gridCol w="1411877">
                  <a:extLst>
                    <a:ext uri="{9D8B030D-6E8A-4147-A177-3AD203B41FA5}">
                      <a16:colId xmlns:a16="http://schemas.microsoft.com/office/drawing/2014/main" val="669926697"/>
                    </a:ext>
                  </a:extLst>
                </a:gridCol>
                <a:gridCol w="1408818">
                  <a:extLst>
                    <a:ext uri="{9D8B030D-6E8A-4147-A177-3AD203B41FA5}">
                      <a16:colId xmlns:a16="http://schemas.microsoft.com/office/drawing/2014/main" val="54474483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1705774903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22360739"/>
                    </a:ext>
                  </a:extLst>
                </a:gridCol>
              </a:tblGrid>
              <a:tr h="70747"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Target</a:t>
                      </a:r>
                    </a:p>
                  </a:txBody>
                  <a:tcPr marL="8749" marR="8749" marT="87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Tipologia di finanziamento</a:t>
                      </a:r>
                    </a:p>
                  </a:txBody>
                  <a:tcPr marL="8749" marR="8749" marT="87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Iniziale 2023</a:t>
                      </a:r>
                    </a:p>
                  </a:txBody>
                  <a:tcPr marL="8749" marR="8749" marT="87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Iniziale 2024</a:t>
                      </a:r>
                    </a:p>
                  </a:txBody>
                  <a:tcPr marL="8749" marR="8749" marT="87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Proposta 2025</a:t>
                      </a:r>
                    </a:p>
                  </a:txBody>
                  <a:tcPr marL="8749" marR="8749" marT="87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7995697"/>
                  </a:ext>
                </a:extLst>
              </a:tr>
              <a:tr h="14872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it-IT" sz="900" b="0" i="1" u="none" strike="noStrike">
                          <a:effectLst/>
                          <a:latin typeface="Arial" panose="020B0604020202020204" pitchFamily="34" charset="0"/>
                        </a:rPr>
                        <a:t>Adulti</a:t>
                      </a:r>
                    </a:p>
                  </a:txBody>
                  <a:tcPr marL="8749" marR="8749" marT="87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Risorse comunali</a:t>
                      </a:r>
                    </a:p>
                  </a:txBody>
                  <a:tcPr marL="8749" marR="8749" marT="87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effectLst/>
                          <a:latin typeface="Arial" panose="020B0604020202020204" pitchFamily="34" charset="0"/>
                        </a:rPr>
                        <a:t>      11.350.800 €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effectLst/>
                          <a:latin typeface="Arial" panose="020B0604020202020204" pitchFamily="34" charset="0"/>
                        </a:rPr>
                        <a:t>        7.167.650 € </a:t>
                      </a:r>
                    </a:p>
                  </a:txBody>
                  <a:tcPr marL="8749" marR="8749" marT="87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effectLst/>
                          <a:latin typeface="Arial" panose="020B0604020202020204" pitchFamily="34" charset="0"/>
                        </a:rPr>
                        <a:t>     7.280.700 € </a:t>
                      </a:r>
                    </a:p>
                  </a:txBody>
                  <a:tcPr marL="8749" marR="8749" marT="87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667819"/>
                  </a:ext>
                </a:extLst>
              </a:tr>
              <a:tr h="14872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Risorse Finanziate</a:t>
                      </a:r>
                    </a:p>
                  </a:txBody>
                  <a:tcPr marL="8749" marR="8749" marT="87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effectLst/>
                          <a:latin typeface="Arial" panose="020B0604020202020204" pitchFamily="34" charset="0"/>
                        </a:rPr>
                        <a:t>      64.011.110 €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effectLst/>
                          <a:latin typeface="Arial" panose="020B0604020202020204" pitchFamily="34" charset="0"/>
                        </a:rPr>
                        <a:t>      59.320.421 € </a:t>
                      </a:r>
                    </a:p>
                  </a:txBody>
                  <a:tcPr marL="8749" marR="8749" marT="87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effectLst/>
                          <a:latin typeface="Arial" panose="020B0604020202020204" pitchFamily="34" charset="0"/>
                        </a:rPr>
                        <a:t>   61.101.020 € </a:t>
                      </a:r>
                    </a:p>
                  </a:txBody>
                  <a:tcPr marL="8749" marR="8749" marT="87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8524126"/>
                  </a:ext>
                </a:extLst>
              </a:tr>
              <a:tr h="14872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Totale</a:t>
                      </a:r>
                    </a:p>
                  </a:txBody>
                  <a:tcPr marL="8749" marR="8749" marT="87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effectLst/>
                          <a:latin typeface="Arial" panose="020B0604020202020204" pitchFamily="34" charset="0"/>
                        </a:rPr>
                        <a:t>      75.361.910 €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 panose="020B0604020202020204" pitchFamily="34" charset="0"/>
                        </a:rPr>
                        <a:t>      66.488.071 € </a:t>
                      </a:r>
                    </a:p>
                  </a:txBody>
                  <a:tcPr marL="8749" marR="8749" marT="87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effectLst/>
                          <a:latin typeface="Arial" panose="020B0604020202020204" pitchFamily="34" charset="0"/>
                        </a:rPr>
                        <a:t>   68.381.720 € </a:t>
                      </a:r>
                    </a:p>
                  </a:txBody>
                  <a:tcPr marL="8749" marR="8749" marT="87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001272"/>
                  </a:ext>
                </a:extLst>
              </a:tr>
              <a:tr h="14872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it-IT" sz="900" b="0" i="1" u="none" strike="noStrike">
                          <a:effectLst/>
                          <a:latin typeface="Arial" panose="020B0604020202020204" pitchFamily="34" charset="0"/>
                        </a:rPr>
                        <a:t>Anziani</a:t>
                      </a:r>
                    </a:p>
                  </a:txBody>
                  <a:tcPr marL="8749" marR="8749" marT="87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Risorse comunali</a:t>
                      </a:r>
                    </a:p>
                  </a:txBody>
                  <a:tcPr marL="8749" marR="8749" marT="87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effectLst/>
                          <a:latin typeface="Arial" panose="020B0604020202020204" pitchFamily="34" charset="0"/>
                        </a:rPr>
                        <a:t>      43.900.990 €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 panose="020B0604020202020204" pitchFamily="34" charset="0"/>
                        </a:rPr>
                        <a:t>      47.339.360 € </a:t>
                      </a:r>
                    </a:p>
                  </a:txBody>
                  <a:tcPr marL="8749" marR="8749" marT="87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effectLst/>
                          <a:latin typeface="Arial" panose="020B0604020202020204" pitchFamily="34" charset="0"/>
                        </a:rPr>
                        <a:t>   45.082.330 € </a:t>
                      </a:r>
                    </a:p>
                  </a:txBody>
                  <a:tcPr marL="8749" marR="8749" marT="87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1002333"/>
                  </a:ext>
                </a:extLst>
              </a:tr>
              <a:tr h="14872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Risorse Finanziate</a:t>
                      </a:r>
                    </a:p>
                  </a:txBody>
                  <a:tcPr marL="8749" marR="8749" marT="87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effectLst/>
                          <a:latin typeface="Arial" panose="020B0604020202020204" pitchFamily="34" charset="0"/>
                        </a:rPr>
                        <a:t>        4.546.500 €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 panose="020B0604020202020204" pitchFamily="34" charset="0"/>
                        </a:rPr>
                        <a:t>        5.200.000 € </a:t>
                      </a:r>
                    </a:p>
                  </a:txBody>
                  <a:tcPr marL="8749" marR="8749" marT="87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effectLst/>
                          <a:latin typeface="Arial" panose="020B0604020202020204" pitchFamily="34" charset="0"/>
                        </a:rPr>
                        <a:t>     4.800.000 € </a:t>
                      </a:r>
                    </a:p>
                  </a:txBody>
                  <a:tcPr marL="8749" marR="8749" marT="87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902110"/>
                  </a:ext>
                </a:extLst>
              </a:tr>
              <a:tr h="14872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Totale</a:t>
                      </a:r>
                    </a:p>
                  </a:txBody>
                  <a:tcPr marL="8749" marR="8749" marT="87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effectLst/>
                          <a:latin typeface="Arial" panose="020B0604020202020204" pitchFamily="34" charset="0"/>
                        </a:rPr>
                        <a:t>      48.447.490 €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 panose="020B0604020202020204" pitchFamily="34" charset="0"/>
                        </a:rPr>
                        <a:t>      52.539.360 € </a:t>
                      </a:r>
                    </a:p>
                  </a:txBody>
                  <a:tcPr marL="8749" marR="8749" marT="87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effectLst/>
                          <a:latin typeface="Arial" panose="020B0604020202020204" pitchFamily="34" charset="0"/>
                        </a:rPr>
                        <a:t>   49.882.330 € </a:t>
                      </a:r>
                    </a:p>
                  </a:txBody>
                  <a:tcPr marL="8749" marR="8749" marT="87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991313"/>
                  </a:ext>
                </a:extLst>
              </a:tr>
              <a:tr h="14872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it-IT" sz="900" b="0" i="1" u="none" strike="noStrike" dirty="0">
                          <a:effectLst/>
                          <a:latin typeface="Arial" panose="020B0604020202020204" pitchFamily="34" charset="0"/>
                        </a:rPr>
                        <a:t>Persone con disabilità</a:t>
                      </a:r>
                    </a:p>
                  </a:txBody>
                  <a:tcPr marL="8749" marR="8749" marT="87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Risorse comunali</a:t>
                      </a:r>
                    </a:p>
                  </a:txBody>
                  <a:tcPr marL="8749" marR="8749" marT="87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effectLst/>
                          <a:latin typeface="Arial" panose="020B0604020202020204" pitchFamily="34" charset="0"/>
                        </a:rPr>
                        <a:t>      42.552.220 €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 panose="020B0604020202020204" pitchFamily="34" charset="0"/>
                        </a:rPr>
                        <a:t>      44.362.970 € </a:t>
                      </a:r>
                    </a:p>
                  </a:txBody>
                  <a:tcPr marL="8749" marR="8749" marT="87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effectLst/>
                          <a:latin typeface="Arial" panose="020B0604020202020204" pitchFamily="34" charset="0"/>
                        </a:rPr>
                        <a:t>   45.941.720 € </a:t>
                      </a:r>
                    </a:p>
                  </a:txBody>
                  <a:tcPr marL="8749" marR="8749" marT="87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810848"/>
                  </a:ext>
                </a:extLst>
              </a:tr>
              <a:tr h="14872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Risorse Finanziate</a:t>
                      </a:r>
                    </a:p>
                  </a:txBody>
                  <a:tcPr marL="8749" marR="8749" marT="87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effectLst/>
                          <a:latin typeface="Arial" panose="020B0604020202020204" pitchFamily="34" charset="0"/>
                        </a:rPr>
                        <a:t>        8.795.450 €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effectLst/>
                          <a:latin typeface="Arial" panose="020B0604020202020204" pitchFamily="34" charset="0"/>
                        </a:rPr>
                        <a:t>        7.620.000 € </a:t>
                      </a:r>
                    </a:p>
                  </a:txBody>
                  <a:tcPr marL="8749" marR="8749" marT="87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effectLst/>
                          <a:latin typeface="Arial" panose="020B0604020202020204" pitchFamily="34" charset="0"/>
                        </a:rPr>
                        <a:t>     8.117.887 € </a:t>
                      </a:r>
                    </a:p>
                  </a:txBody>
                  <a:tcPr marL="8749" marR="8749" marT="87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5417288"/>
                  </a:ext>
                </a:extLst>
              </a:tr>
              <a:tr h="14872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Totale</a:t>
                      </a:r>
                    </a:p>
                  </a:txBody>
                  <a:tcPr marL="8749" marR="8749" marT="87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effectLst/>
                          <a:latin typeface="Arial" panose="020B0604020202020204" pitchFamily="34" charset="0"/>
                        </a:rPr>
                        <a:t>      51.347.670 €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 panose="020B0604020202020204" pitchFamily="34" charset="0"/>
                        </a:rPr>
                        <a:t>      51.982.970 € </a:t>
                      </a:r>
                    </a:p>
                  </a:txBody>
                  <a:tcPr marL="8749" marR="8749" marT="87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effectLst/>
                          <a:latin typeface="Arial" panose="020B0604020202020204" pitchFamily="34" charset="0"/>
                        </a:rPr>
                        <a:t>   54.059.607 € </a:t>
                      </a:r>
                    </a:p>
                  </a:txBody>
                  <a:tcPr marL="8749" marR="8749" marT="87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3270207"/>
                  </a:ext>
                </a:extLst>
              </a:tr>
              <a:tr h="12163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it-IT" sz="900" b="0" i="1" u="none" strike="noStrike" dirty="0">
                          <a:effectLst/>
                          <a:latin typeface="Arial" panose="020B0604020202020204" pitchFamily="34" charset="0"/>
                        </a:rPr>
                        <a:t>Minori</a:t>
                      </a:r>
                    </a:p>
                  </a:txBody>
                  <a:tcPr marL="8749" marR="8749" marT="87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Risorse comunali</a:t>
                      </a:r>
                    </a:p>
                  </a:txBody>
                  <a:tcPr marL="8749" marR="8749" marT="87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effectLst/>
                          <a:latin typeface="Arial" panose="020B0604020202020204" pitchFamily="34" charset="0"/>
                        </a:rPr>
                        <a:t>      32.750.570 €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effectLst/>
                          <a:latin typeface="Arial" panose="020B0604020202020204" pitchFamily="34" charset="0"/>
                        </a:rPr>
                        <a:t>      34.474.360 € </a:t>
                      </a:r>
                    </a:p>
                  </a:txBody>
                  <a:tcPr marL="8749" marR="8749" marT="87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effectLst/>
                          <a:latin typeface="Arial" panose="020B0604020202020204" pitchFamily="34" charset="0"/>
                        </a:rPr>
                        <a:t>   39.724.610 € </a:t>
                      </a:r>
                    </a:p>
                  </a:txBody>
                  <a:tcPr marL="8749" marR="8749" marT="87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2026859"/>
                  </a:ext>
                </a:extLst>
              </a:tr>
              <a:tr h="12660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Risorse Finanziate</a:t>
                      </a:r>
                    </a:p>
                  </a:txBody>
                  <a:tcPr marL="8749" marR="8749" marT="87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effectLst/>
                          <a:latin typeface="Arial" panose="020B0604020202020204" pitchFamily="34" charset="0"/>
                        </a:rPr>
                        <a:t>      40.725.500 €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effectLst/>
                          <a:latin typeface="Arial" panose="020B0604020202020204" pitchFamily="34" charset="0"/>
                        </a:rPr>
                        <a:t>      52.707.500 € </a:t>
                      </a:r>
                    </a:p>
                  </a:txBody>
                  <a:tcPr marL="8749" marR="8749" marT="87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effectLst/>
                          <a:latin typeface="Arial" panose="020B0604020202020204" pitchFamily="34" charset="0"/>
                        </a:rPr>
                        <a:t>   50.667.040 € </a:t>
                      </a:r>
                    </a:p>
                  </a:txBody>
                  <a:tcPr marL="8749" marR="8749" marT="87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84419"/>
                  </a:ext>
                </a:extLst>
              </a:tr>
              <a:tr h="19635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Totale</a:t>
                      </a:r>
                    </a:p>
                  </a:txBody>
                  <a:tcPr marL="8749" marR="8749" marT="87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effectLst/>
                          <a:latin typeface="Arial" panose="020B0604020202020204" pitchFamily="34" charset="0"/>
                        </a:rPr>
                        <a:t>      73.476.070 €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effectLst/>
                          <a:latin typeface="Arial" panose="020B0604020202020204" pitchFamily="34" charset="0"/>
                        </a:rPr>
                        <a:t>      87.181.860 € </a:t>
                      </a:r>
                    </a:p>
                  </a:txBody>
                  <a:tcPr marL="8749" marR="8749" marT="87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effectLst/>
                          <a:latin typeface="Arial" panose="020B0604020202020204" pitchFamily="34" charset="0"/>
                        </a:rPr>
                        <a:t>90.391.650 € </a:t>
                      </a:r>
                    </a:p>
                  </a:txBody>
                  <a:tcPr marL="8749" marR="8749" marT="87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1149503"/>
                  </a:ext>
                </a:extLst>
              </a:tr>
              <a:tr h="148728">
                <a:tc rowSpan="3">
                  <a:txBody>
                    <a:bodyPr/>
                    <a:lstStyle/>
                    <a:p>
                      <a:pPr algn="ctr" fontAlgn="b"/>
                      <a:r>
                        <a:rPr lang="it-IT" sz="900" b="0" i="1" u="none" strike="noStrike" dirty="0">
                          <a:effectLst/>
                          <a:latin typeface="Arial" panose="020B0604020202020204" pitchFamily="34" charset="0"/>
                        </a:rPr>
                        <a:t>Associazionismo e volontariato</a:t>
                      </a:r>
                    </a:p>
                  </a:txBody>
                  <a:tcPr marL="8749" marR="8749" marT="874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Risorse comunali</a:t>
                      </a:r>
                    </a:p>
                  </a:txBody>
                  <a:tcPr marL="8749" marR="8749" marT="87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effectLst/>
                          <a:latin typeface="Arial" panose="020B0604020202020204" pitchFamily="34" charset="0"/>
                        </a:rPr>
                        <a:t>          464.890 €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effectLst/>
                          <a:latin typeface="Arial" panose="020B0604020202020204" pitchFamily="34" charset="0"/>
                        </a:rPr>
                        <a:t>          154.500 € </a:t>
                      </a:r>
                    </a:p>
                  </a:txBody>
                  <a:tcPr marL="8749" marR="8749" marT="87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effectLst/>
                          <a:latin typeface="Arial" panose="020B0604020202020204" pitchFamily="34" charset="0"/>
                        </a:rPr>
                        <a:t>        114.500 € </a:t>
                      </a:r>
                    </a:p>
                  </a:txBody>
                  <a:tcPr marL="8749" marR="8749" marT="87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182169"/>
                  </a:ext>
                </a:extLst>
              </a:tr>
              <a:tr h="14872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Risorse Finanziate</a:t>
                      </a:r>
                    </a:p>
                  </a:txBody>
                  <a:tcPr marL="8749" marR="8749" marT="87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effectLst/>
                          <a:latin typeface="Arial" panose="020B0604020202020204" pitchFamily="34" charset="0"/>
                        </a:rPr>
                        <a:t>                   -   €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effectLst/>
                          <a:latin typeface="Arial" panose="020B0604020202020204" pitchFamily="34" charset="0"/>
                        </a:rPr>
                        <a:t>                   -   € </a:t>
                      </a:r>
                    </a:p>
                  </a:txBody>
                  <a:tcPr marL="8749" marR="8749" marT="87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effectLst/>
                          <a:latin typeface="Arial" panose="020B0604020202020204" pitchFamily="34" charset="0"/>
                        </a:rPr>
                        <a:t>                -   € </a:t>
                      </a:r>
                    </a:p>
                  </a:txBody>
                  <a:tcPr marL="8749" marR="8749" marT="87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4089118"/>
                  </a:ext>
                </a:extLst>
              </a:tr>
              <a:tr h="18000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Totale</a:t>
                      </a:r>
                    </a:p>
                  </a:txBody>
                  <a:tcPr marL="8749" marR="8749" marT="87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effectLst/>
                          <a:latin typeface="Arial" panose="020B0604020202020204" pitchFamily="34" charset="0"/>
                        </a:rPr>
                        <a:t>          464.890 €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effectLst/>
                          <a:latin typeface="Arial" panose="020B0604020202020204" pitchFamily="34" charset="0"/>
                        </a:rPr>
                        <a:t>          154.500 € </a:t>
                      </a:r>
                    </a:p>
                  </a:txBody>
                  <a:tcPr marL="8749" marR="8749" marT="87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effectLst/>
                          <a:latin typeface="Arial" panose="020B0604020202020204" pitchFamily="34" charset="0"/>
                        </a:rPr>
                        <a:t>        114.500 € </a:t>
                      </a:r>
                    </a:p>
                  </a:txBody>
                  <a:tcPr marL="8749" marR="8749" marT="87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3553940"/>
                  </a:ext>
                </a:extLst>
              </a:tr>
              <a:tr h="148728">
                <a:tc rowSpan="3">
                  <a:txBody>
                    <a:bodyPr/>
                    <a:lstStyle/>
                    <a:p>
                      <a:pPr algn="ctr" fontAlgn="b"/>
                      <a:r>
                        <a:rPr lang="it-IT" sz="900" b="0" i="1" u="none" strike="noStrike" dirty="0">
                          <a:effectLst/>
                          <a:latin typeface="Arial" panose="020B0604020202020204" pitchFamily="34" charset="0"/>
                        </a:rPr>
                        <a:t>Spese a rilevanza generale</a:t>
                      </a:r>
                    </a:p>
                  </a:txBody>
                  <a:tcPr marL="8749" marR="8749" marT="874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Risorse comunali</a:t>
                      </a:r>
                    </a:p>
                  </a:txBody>
                  <a:tcPr marL="8749" marR="8749" marT="87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effectLst/>
                          <a:latin typeface="Arial" panose="020B0604020202020204" pitchFamily="34" charset="0"/>
                        </a:rPr>
                        <a:t>          825.750 €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 panose="020B0604020202020204" pitchFamily="34" charset="0"/>
                        </a:rPr>
                        <a:t>        1.175.250 € </a:t>
                      </a:r>
                    </a:p>
                  </a:txBody>
                  <a:tcPr marL="8749" marR="8749" marT="87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effectLst/>
                          <a:latin typeface="Arial" panose="020B0604020202020204" pitchFamily="34" charset="0"/>
                        </a:rPr>
                        <a:t>     1.119.750 € </a:t>
                      </a:r>
                    </a:p>
                  </a:txBody>
                  <a:tcPr marL="8749" marR="8749" marT="87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2448027"/>
                  </a:ext>
                </a:extLst>
              </a:tr>
              <a:tr h="14872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Risorse Finanziate</a:t>
                      </a:r>
                    </a:p>
                  </a:txBody>
                  <a:tcPr marL="8749" marR="8749" marT="874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effectLst/>
                          <a:latin typeface="Arial" panose="020B0604020202020204" pitchFamily="34" charset="0"/>
                        </a:rPr>
                        <a:t>        6.026.150 €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 panose="020B0604020202020204" pitchFamily="34" charset="0"/>
                        </a:rPr>
                        <a:t>        4.085.500 € </a:t>
                      </a:r>
                    </a:p>
                  </a:txBody>
                  <a:tcPr marL="8749" marR="8749" marT="87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effectLst/>
                          <a:latin typeface="Arial" panose="020B0604020202020204" pitchFamily="34" charset="0"/>
                        </a:rPr>
                        <a:t>     4.085.500 € </a:t>
                      </a:r>
                    </a:p>
                  </a:txBody>
                  <a:tcPr marL="8749" marR="8749" marT="87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8287528"/>
                  </a:ext>
                </a:extLst>
              </a:tr>
              <a:tr h="14872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Totale</a:t>
                      </a:r>
                    </a:p>
                  </a:txBody>
                  <a:tcPr marL="8749" marR="8749" marT="874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effectLst/>
                          <a:latin typeface="Arial" panose="020B0604020202020204" pitchFamily="34" charset="0"/>
                        </a:rPr>
                        <a:t>        6.851.900 €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 panose="020B0604020202020204" pitchFamily="34" charset="0"/>
                        </a:rPr>
                        <a:t>        5.260.750 € </a:t>
                      </a:r>
                    </a:p>
                  </a:txBody>
                  <a:tcPr marL="8749" marR="8749" marT="87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effectLst/>
                          <a:latin typeface="Arial" panose="020B0604020202020204" pitchFamily="34" charset="0"/>
                        </a:rPr>
                        <a:t>     5.205.250 € </a:t>
                      </a:r>
                    </a:p>
                  </a:txBody>
                  <a:tcPr marL="8749" marR="8749" marT="87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8623907"/>
                  </a:ext>
                </a:extLst>
              </a:tr>
              <a:tr h="189318">
                <a:tc>
                  <a:txBody>
                    <a:bodyPr/>
                    <a:lstStyle/>
                    <a:p>
                      <a:pPr algn="l" fontAlgn="b"/>
                      <a:endParaRPr lang="it-IT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49" marR="8749" marT="874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49" marR="8749" marT="87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49" marR="8749" marT="87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49" marR="8749" marT="87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749" marR="8749" marT="874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748099"/>
                  </a:ext>
                </a:extLst>
              </a:tr>
              <a:tr h="148728">
                <a:tc>
                  <a:txBody>
                    <a:bodyPr/>
                    <a:lstStyle/>
                    <a:p>
                      <a:pPr algn="l" fontAlgn="b"/>
                      <a:endParaRPr lang="it-IT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49" marR="8749" marT="874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Risorse comunali</a:t>
                      </a:r>
                    </a:p>
                  </a:txBody>
                  <a:tcPr marL="8749" marR="8749" marT="87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effectLst/>
                          <a:latin typeface="Arial" panose="020B0604020202020204" pitchFamily="34" charset="0"/>
                        </a:rPr>
                        <a:t>    131.845.220 €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effectLst/>
                          <a:latin typeface="Arial" panose="020B0604020202020204" pitchFamily="34" charset="0"/>
                        </a:rPr>
                        <a:t>    134.674.090 € </a:t>
                      </a:r>
                    </a:p>
                  </a:txBody>
                  <a:tcPr marL="8749" marR="8749" marT="87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effectLst/>
                          <a:latin typeface="Arial" panose="020B0604020202020204" pitchFamily="34" charset="0"/>
                        </a:rPr>
                        <a:t> 139.263.610 € </a:t>
                      </a:r>
                    </a:p>
                  </a:txBody>
                  <a:tcPr marL="8749" marR="8749" marT="87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945570"/>
                  </a:ext>
                </a:extLst>
              </a:tr>
              <a:tr h="148728">
                <a:tc>
                  <a:txBody>
                    <a:bodyPr/>
                    <a:lstStyle/>
                    <a:p>
                      <a:pPr algn="l" fontAlgn="b"/>
                      <a:endParaRPr lang="it-IT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49" marR="8749" marT="874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Risorse Finanziate</a:t>
                      </a:r>
                    </a:p>
                  </a:txBody>
                  <a:tcPr marL="8749" marR="8749" marT="87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effectLst/>
                          <a:latin typeface="Arial" panose="020B0604020202020204" pitchFamily="34" charset="0"/>
                        </a:rPr>
                        <a:t>    124.104.710 €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effectLst/>
                          <a:latin typeface="Arial" panose="020B0604020202020204" pitchFamily="34" charset="0"/>
                        </a:rPr>
                        <a:t>    128.933.421 € </a:t>
                      </a:r>
                    </a:p>
                  </a:txBody>
                  <a:tcPr marL="8749" marR="8749" marT="87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effectLst/>
                          <a:latin typeface="Arial" panose="020B0604020202020204" pitchFamily="34" charset="0"/>
                        </a:rPr>
                        <a:t> 128.771.447 € </a:t>
                      </a:r>
                    </a:p>
                  </a:txBody>
                  <a:tcPr marL="8749" marR="8749" marT="87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081734"/>
                  </a:ext>
                </a:extLst>
              </a:tr>
              <a:tr h="148728">
                <a:tc>
                  <a:txBody>
                    <a:bodyPr/>
                    <a:lstStyle/>
                    <a:p>
                      <a:pPr algn="l" fontAlgn="b"/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49" marR="8749" marT="874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>
                          <a:effectLst/>
                          <a:latin typeface="Arial" panose="020B0604020202020204" pitchFamily="34" charset="0"/>
                        </a:rPr>
                        <a:t>Totale</a:t>
                      </a:r>
                    </a:p>
                  </a:txBody>
                  <a:tcPr marL="8749" marR="8749" marT="87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>
                          <a:effectLst/>
                          <a:latin typeface="Arial" panose="020B0604020202020204" pitchFamily="34" charset="0"/>
                        </a:rPr>
                        <a:t>    255.949.930 €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effectLst/>
                          <a:latin typeface="Arial" panose="020B0604020202020204" pitchFamily="34" charset="0"/>
                        </a:rPr>
                        <a:t>    263.607.511 € </a:t>
                      </a:r>
                    </a:p>
                  </a:txBody>
                  <a:tcPr marL="8749" marR="8749" marT="87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effectLst/>
                          <a:latin typeface="Arial" panose="020B0604020202020204" pitchFamily="34" charset="0"/>
                        </a:rPr>
                        <a:t> 268.035.057 € </a:t>
                      </a:r>
                    </a:p>
                  </a:txBody>
                  <a:tcPr marL="8749" marR="8749" marT="87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853734"/>
                  </a:ext>
                </a:extLst>
              </a:tr>
            </a:tbl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827683" y="5874766"/>
            <a:ext cx="8568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chemeClr val="tx1"/>
                </a:solidFill>
              </a:rPr>
              <a:t>Le risorse comunali sono soggette ad incremento in corso d’anno. In sede di assestamento, rispetto al Bilancio di previsione iniziale, vi è stato un aumento di risorse di 12 mln € nel 2022; di 16 mln € nel 2023 e di 16 mln € nel 2024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827683" y="5298702"/>
            <a:ext cx="8568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>
                <a:solidFill>
                  <a:schemeClr val="tx1"/>
                </a:solidFill>
              </a:rPr>
              <a:t>Continua il percorso di investimento sugli spazi per i servizi di Welfare: nel triennio 2019-2021 avevamo avuto somme impegnate per circa 2 mln €. Nel 2023 sono stati impegnati 22,1 mln €, nel 2024 sono stati impegnati 28,8 mln €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>
            <a:extLst>
              <a:ext uri="{FF2B5EF4-FFF2-40B4-BE49-F238E27FC236}">
                <a16:creationId xmlns:a16="http://schemas.microsoft.com/office/drawing/2014/main" id="{06659BA9-D6A8-4162-8C91-38D01FFA60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0475" y="577850"/>
            <a:ext cx="7366000" cy="40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2400">
              <a:solidFill>
                <a:srgbClr val="FF0000"/>
              </a:solidFill>
              <a:latin typeface="Frutiger 75 Black" panose="02000A03050000020004" pitchFamily="2" charset="0"/>
              <a:cs typeface="Arial Unicode MS" panose="020B0604020202020204" pitchFamily="34" charset="-128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EEEC74B4-B12C-4C42-8B81-4DCCAC365C08}"/>
              </a:ext>
            </a:extLst>
          </p:cNvPr>
          <p:cNvSpPr txBox="1"/>
          <p:nvPr/>
        </p:nvSpPr>
        <p:spPr>
          <a:xfrm>
            <a:off x="982662" y="502607"/>
            <a:ext cx="7921625" cy="46196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it-IT" sz="2400" dirty="0">
                <a:solidFill>
                  <a:srgbClr val="C00000"/>
                </a:solidFill>
                <a:latin typeface="Lato Black"/>
              </a:rPr>
              <a:t>Principali dati utenza</a:t>
            </a:r>
          </a:p>
        </p:txBody>
      </p:sp>
      <p:pic>
        <p:nvPicPr>
          <p:cNvPr id="6148" name="Immagine 7">
            <a:extLst>
              <a:ext uri="{FF2B5EF4-FFF2-40B4-BE49-F238E27FC236}">
                <a16:creationId xmlns:a16="http://schemas.microsoft.com/office/drawing/2014/main" id="{0C653D35-8676-4846-AF3C-9A28DF38AF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84775"/>
            <a:ext cx="763588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2">
            <a:extLst>
              <a:ext uri="{FF2B5EF4-FFF2-40B4-BE49-F238E27FC236}">
                <a16:creationId xmlns:a16="http://schemas.microsoft.com/office/drawing/2014/main" id="{14FE6C78-D403-4F62-BF9E-AEF23FEA98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691" y="1292090"/>
            <a:ext cx="8208912" cy="4324261"/>
          </a:xfrm>
          <a:prstGeom prst="rect">
            <a:avLst/>
          </a:prstGeom>
          <a:noFill/>
          <a:ln w="15875">
            <a:solidFill>
              <a:srgbClr val="C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it-IT" altLang="it-IT" sz="1000" dirty="0">
                <a:latin typeface="Tahoma" panose="020B0604030504040204" pitchFamily="34" charset="0"/>
                <a:cs typeface="Tahoma" panose="020B0604030504040204" pitchFamily="34" charset="0"/>
              </a:rPr>
              <a:t>casi in carico ai Servizi Sociali Professionali: </a:t>
            </a:r>
            <a:r>
              <a:rPr lang="it-IT" altLang="it-IT" sz="1000" b="1" dirty="0">
                <a:latin typeface="Tahoma" panose="020B0604030504040204" pitchFamily="34" charset="0"/>
                <a:cs typeface="Tahoma" panose="020B0604030504040204" pitchFamily="34" charset="0"/>
              </a:rPr>
              <a:t>32.865</a:t>
            </a:r>
            <a:r>
              <a:rPr lang="it-IT" altLang="it-IT" sz="1000" dirty="0">
                <a:latin typeface="Tahoma" panose="020B0604030504040204" pitchFamily="34" charset="0"/>
                <a:cs typeface="Tahoma" panose="020B0604030504040204" pitchFamily="34" charset="0"/>
              </a:rPr>
              <a:t> 				casi assistiti dall’Ufficio Tutele</a:t>
            </a:r>
            <a:r>
              <a:rPr lang="it-IT" altLang="it-IT" sz="1000" b="1" dirty="0">
                <a:latin typeface="Tahoma" panose="020B0604030504040204" pitchFamily="34" charset="0"/>
                <a:cs typeface="Tahoma" panose="020B0604030504040204" pitchFamily="34" charset="0"/>
              </a:rPr>
              <a:t> 566</a:t>
            </a:r>
            <a:endParaRPr lang="it-IT" altLang="it-IT" sz="10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000" dirty="0">
                <a:latin typeface="Tahoma" panose="020B0604030504040204" pitchFamily="34" charset="0"/>
                <a:cs typeface="Tahoma" panose="020B0604030504040204" pitchFamily="34" charset="0"/>
              </a:rPr>
              <a:t>Misure di sostegno al reddito: </a:t>
            </a:r>
            <a:r>
              <a:rPr lang="it-IT" altLang="it-IT" sz="1000" b="1" dirty="0">
                <a:latin typeface="Tahoma" panose="020B0604030504040204" pitchFamily="34" charset="0"/>
                <a:cs typeface="Tahoma" panose="020B0604030504040204" pitchFamily="34" charset="0"/>
              </a:rPr>
              <a:t>1.945</a:t>
            </a:r>
            <a:r>
              <a:rPr lang="it-IT" altLang="it-IT" sz="1000" dirty="0">
                <a:latin typeface="Tahoma" panose="020B0604030504040204" pitchFamily="34" charset="0"/>
                <a:cs typeface="Tahoma" panose="020B0604030504040204" pitchFamily="34" charset="0"/>
              </a:rPr>
              <a:t>						Ospiti casa accoglienza Jannacci: </a:t>
            </a:r>
            <a:r>
              <a:rPr lang="it-IT" altLang="it-IT" sz="1000" b="1" dirty="0">
                <a:latin typeface="Tahoma" panose="020B0604030504040204" pitchFamily="34" charset="0"/>
                <a:cs typeface="Tahoma" panose="020B0604030504040204" pitchFamily="34" charset="0"/>
              </a:rPr>
              <a:t>317 </a:t>
            </a:r>
            <a:r>
              <a:rPr lang="it-IT" altLang="it-IT" sz="1000" dirty="0">
                <a:latin typeface="Tahoma" panose="020B0604030504040204" pitchFamily="34" charset="0"/>
                <a:cs typeface="Tahoma" panose="020B0604030504040204" pitchFamily="34" charset="0"/>
              </a:rPr>
              <a:t>                       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000" dirty="0">
                <a:latin typeface="Tahoma" panose="020B0604030504040204" pitchFamily="34" charset="0"/>
                <a:cs typeface="Tahoma" panose="020B0604030504040204" pitchFamily="34" charset="0"/>
              </a:rPr>
              <a:t>Persone accolte nel piano freddo 2023/24</a:t>
            </a:r>
            <a:r>
              <a:rPr lang="it-IT" altLang="it-IT" sz="1000" dirty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it-IT" altLang="it-IT" sz="1000" b="1" dirty="0">
                <a:latin typeface="Tahoma" panose="020B0604030504040204" pitchFamily="34" charset="0"/>
                <a:cs typeface="Tahoma" panose="020B0604030504040204" pitchFamily="34" charset="0"/>
              </a:rPr>
              <a:t>787</a:t>
            </a:r>
            <a:r>
              <a:rPr lang="it-IT" altLang="it-IT" sz="1000" dirty="0">
                <a:latin typeface="Tahoma" panose="020B0604030504040204" pitchFamily="34" charset="0"/>
                <a:cs typeface="Tahoma" panose="020B0604030504040204" pitchFamily="34" charset="0"/>
              </a:rPr>
              <a:t> di cui </a:t>
            </a:r>
            <a:r>
              <a:rPr lang="it-IT" altLang="it-IT" sz="1000" b="1" dirty="0">
                <a:latin typeface="Tahoma" panose="020B0604030504040204" pitchFamily="34" charset="0"/>
                <a:cs typeface="Tahoma" panose="020B0604030504040204" pitchFamily="34" charset="0"/>
              </a:rPr>
              <a:t>571</a:t>
            </a:r>
            <a:r>
              <a:rPr lang="it-IT" altLang="it-IT" sz="1000" dirty="0">
                <a:latin typeface="Tahoma" panose="020B0604030504040204" pitchFamily="34" charset="0"/>
                <a:cs typeface="Tahoma" panose="020B0604030504040204" pitchFamily="34" charset="0"/>
              </a:rPr>
              <a:t> nuovi accessi	Docce pubbliche: circa </a:t>
            </a:r>
            <a:r>
              <a:rPr lang="it-IT" altLang="it-IT" sz="1000" b="1" dirty="0">
                <a:latin typeface="Tahoma" panose="020B0604030504040204" pitchFamily="34" charset="0"/>
                <a:cs typeface="Tahoma" panose="020B0604030504040204" pitchFamily="34" charset="0"/>
              </a:rPr>
              <a:t>23.000</a:t>
            </a:r>
            <a:r>
              <a:rPr lang="it-IT" altLang="it-IT" sz="1000" dirty="0">
                <a:latin typeface="Tahoma" panose="020B0604030504040204" pitchFamily="34" charset="0"/>
                <a:cs typeface="Tahoma" panose="020B0604030504040204" pitchFamily="34" charset="0"/>
              </a:rPr>
              <a:t> accessi;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000" dirty="0">
                <a:latin typeface="Tahoma" panose="020B0604030504040204" pitchFamily="34" charset="0"/>
                <a:cs typeface="Tahoma" panose="020B0604030504040204" pitchFamily="34" charset="0"/>
              </a:rPr>
              <a:t>Registrazioni Centro Sammartini: circa </a:t>
            </a:r>
            <a:r>
              <a:rPr lang="it-IT" altLang="it-IT" sz="1000" b="1" dirty="0">
                <a:latin typeface="Tahoma" panose="020B0604030504040204" pitchFamily="34" charset="0"/>
                <a:cs typeface="Tahoma" panose="020B0604030504040204" pitchFamily="34" charset="0"/>
              </a:rPr>
              <a:t>8.946</a:t>
            </a:r>
            <a:r>
              <a:rPr lang="it-IT" altLang="it-IT" sz="1000" dirty="0">
                <a:latin typeface="Tahoma" panose="020B0604030504040204" pitchFamily="34" charset="0"/>
                <a:cs typeface="Tahoma" panose="020B0604030504040204" pitchFamily="34" charset="0"/>
              </a:rPr>
              <a:t> accessi				Unità mobili</a:t>
            </a:r>
            <a:r>
              <a:rPr lang="it-IT" altLang="it-IT" sz="1000" b="1" dirty="0">
                <a:latin typeface="Tahoma" panose="020B0604030504040204" pitchFamily="34" charset="0"/>
                <a:cs typeface="Tahoma" panose="020B0604030504040204" pitchFamily="34" charset="0"/>
              </a:rPr>
              <a:t>: 1.776 </a:t>
            </a:r>
            <a:r>
              <a:rPr lang="it-IT" altLang="it-IT" sz="1000" dirty="0">
                <a:latin typeface="Tahoma" panose="020B0604030504040204" pitchFamily="34" charset="0"/>
                <a:cs typeface="Tahoma" panose="020B0604030504040204" pitchFamily="34" charset="0"/>
              </a:rPr>
              <a:t>segnalazioni raccolte</a:t>
            </a:r>
            <a:r>
              <a:rPr lang="it-IT" altLang="it-IT" sz="1000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it-IT" altLang="it-IT" sz="10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spcBef>
                <a:spcPct val="50000"/>
              </a:spcBef>
              <a:buNone/>
            </a:pPr>
            <a:r>
              <a:rPr lang="it-IT" altLang="it-IT" sz="1000" dirty="0" err="1">
                <a:latin typeface="Tahoma" panose="020B0604030504040204" pitchFamily="34" charset="0"/>
                <a:cs typeface="Tahoma" panose="020B0604030504040204" pitchFamily="34" charset="0"/>
              </a:rPr>
              <a:t>Ce.lav</a:t>
            </a:r>
            <a:r>
              <a:rPr lang="it-IT" altLang="it-IT" sz="1000" dirty="0">
                <a:latin typeface="Tahoma" panose="020B0604030504040204" pitchFamily="34" charset="0"/>
                <a:cs typeface="Tahoma" panose="020B0604030504040204" pitchFamily="34" charset="0"/>
              </a:rPr>
              <a:t>.: </a:t>
            </a:r>
            <a:r>
              <a:rPr lang="it-IT" altLang="it-IT" sz="1000" b="1" dirty="0">
                <a:latin typeface="Tahoma" panose="020B0604030504040204" pitchFamily="34" charset="0"/>
                <a:cs typeface="Tahoma" panose="020B0604030504040204" pitchFamily="34" charset="0"/>
              </a:rPr>
              <a:t>416</a:t>
            </a:r>
            <a:r>
              <a:rPr lang="it-IT" altLang="it-IT" sz="1000" dirty="0">
                <a:latin typeface="Tahoma" panose="020B0604030504040204" pitchFamily="34" charset="0"/>
                <a:cs typeface="Tahoma" panose="020B0604030504040204" pitchFamily="34" charset="0"/>
              </a:rPr>
              <a:t> tirocini attivati		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000" dirty="0">
                <a:latin typeface="Tahoma" panose="020B0604030504040204" pitchFamily="34" charset="0"/>
                <a:cs typeface="Tahoma" panose="020B0604030504040204" pitchFamily="34" charset="0"/>
              </a:rPr>
              <a:t>Anziani ricoverati in RSA:  </a:t>
            </a:r>
            <a:r>
              <a:rPr lang="it-IT" altLang="it-IT" sz="1000" b="1" dirty="0">
                <a:latin typeface="Tahoma" panose="020B0604030504040204" pitchFamily="34" charset="0"/>
                <a:cs typeface="Tahoma" panose="020B0604030504040204" pitchFamily="34" charset="0"/>
              </a:rPr>
              <a:t>1.586						</a:t>
            </a:r>
            <a:r>
              <a:rPr lang="it-IT" altLang="it-IT" sz="1000" dirty="0">
                <a:latin typeface="Tahoma" panose="020B0604030504040204" pitchFamily="34" charset="0"/>
                <a:cs typeface="Tahoma" panose="020B0604030504040204" pitchFamily="34" charset="0"/>
              </a:rPr>
              <a:t>Persone raggiunte dal servizio di custodia sociale: </a:t>
            </a:r>
            <a:r>
              <a:rPr lang="it-IT" altLang="it-IT" sz="1000" b="1" dirty="0">
                <a:latin typeface="Tahoma" panose="020B0604030504040204" pitchFamily="34" charset="0"/>
                <a:cs typeface="Tahoma" panose="020B0604030504040204" pitchFamily="34" charset="0"/>
              </a:rPr>
              <a:t>3.152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000" dirty="0">
                <a:latin typeface="Tahoma" panose="020B0604030504040204" pitchFamily="34" charset="0"/>
                <a:cs typeface="Tahoma" panose="020B0604030504040204" pitchFamily="34" charset="0"/>
              </a:rPr>
              <a:t>Anziani con intervento di assistenza domiciliare</a:t>
            </a:r>
            <a:r>
              <a:rPr lang="it-IT" altLang="it-IT" sz="1000" b="1" dirty="0">
                <a:latin typeface="Tahoma" panose="020B0604030504040204" pitchFamily="34" charset="0"/>
                <a:cs typeface="Tahoma" panose="020B0604030504040204" pitchFamily="34" charset="0"/>
              </a:rPr>
              <a:t>: 1.988 </a:t>
            </a:r>
            <a:r>
              <a:rPr lang="it-IT" altLang="it-IT" sz="1000" dirty="0">
                <a:latin typeface="Tahoma" panose="020B0604030504040204" pitchFamily="34" charset="0"/>
                <a:cs typeface="Tahoma" panose="020B0604030504040204" pitchFamily="34" charset="0"/>
              </a:rPr>
              <a:t>            			Teleassistenza: </a:t>
            </a:r>
            <a:r>
              <a:rPr lang="it-IT" altLang="it-IT" sz="1000" b="1" dirty="0">
                <a:latin typeface="Tahoma" panose="020B0604030504040204" pitchFamily="34" charset="0"/>
                <a:cs typeface="Tahoma" panose="020B0604030504040204" pitchFamily="34" charset="0"/>
              </a:rPr>
              <a:t>1.041</a:t>
            </a:r>
            <a:r>
              <a:rPr lang="it-IT" altLang="it-IT" sz="1000" dirty="0">
                <a:latin typeface="Tahoma" panose="020B0604030504040204" pitchFamily="34" charset="0"/>
                <a:cs typeface="Tahoma" panose="020B0604030504040204" pitchFamily="34" charset="0"/>
              </a:rPr>
              <a:t> utenti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000" dirty="0">
                <a:latin typeface="Tahoma" panose="020B0604030504040204" pitchFamily="34" charset="0"/>
                <a:cs typeface="Tahoma" panose="020B0604030504040204" pitchFamily="34" charset="0"/>
              </a:rPr>
              <a:t>Anziani frequentanti centri diurni: </a:t>
            </a:r>
            <a:r>
              <a:rPr lang="it-IT" altLang="it-IT" sz="1000" b="1" dirty="0">
                <a:latin typeface="Tahoma" panose="020B0604030504040204" pitchFamily="34" charset="0"/>
                <a:cs typeface="Tahoma" panose="020B0604030504040204" pitchFamily="34" charset="0"/>
              </a:rPr>
              <a:t>115</a:t>
            </a:r>
            <a:r>
              <a:rPr lang="it-IT" altLang="it-IT" sz="1000" dirty="0">
                <a:latin typeface="Tahoma" panose="020B0604030504040204" pitchFamily="34" charset="0"/>
                <a:cs typeface="Tahoma" panose="020B0604030504040204" pitchFamily="34" charset="0"/>
              </a:rPr>
              <a:t>						Pasti a domicilio: </a:t>
            </a:r>
            <a:r>
              <a:rPr lang="it-IT" altLang="it-IT" sz="1000" b="1" dirty="0">
                <a:latin typeface="Tahoma" panose="020B0604030504040204" pitchFamily="34" charset="0"/>
                <a:cs typeface="Tahoma" panose="020B0604030504040204" pitchFamily="34" charset="0"/>
              </a:rPr>
              <a:t>1.275 utenti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000" dirty="0">
                <a:latin typeface="Tahoma" panose="020B0604030504040204" pitchFamily="34" charset="0"/>
                <a:cs typeface="Tahoma" panose="020B0604030504040204" pitchFamily="34" charset="0"/>
              </a:rPr>
              <a:t>Anziani Frequentanti Centri socio ricreativi: </a:t>
            </a:r>
            <a:r>
              <a:rPr lang="it-IT" altLang="it-IT" sz="1000" b="1" dirty="0">
                <a:latin typeface="Tahoma" panose="020B0604030504040204" pitchFamily="34" charset="0"/>
                <a:cs typeface="Tahoma" panose="020B0604030504040204" pitchFamily="34" charset="0"/>
              </a:rPr>
              <a:t>12.000</a:t>
            </a:r>
            <a:r>
              <a:rPr lang="it-IT" altLang="it-IT" sz="1000" dirty="0">
                <a:latin typeface="Tahoma" panose="020B0604030504040204" pitchFamily="34" charset="0"/>
                <a:cs typeface="Tahoma" panose="020B0604030504040204" pitchFamily="34" charset="0"/>
              </a:rPr>
              <a:t>		</a:t>
            </a:r>
            <a:endParaRPr lang="it-IT" altLang="it-IT" sz="1000" b="1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000" dirty="0">
                <a:latin typeface="Tahoma" panose="020B0604030504040204" pitchFamily="34" charset="0"/>
                <a:cs typeface="Tahoma" panose="020B0604030504040204" pitchFamily="34" charset="0"/>
              </a:rPr>
              <a:t>Persone con disabilità ricoverate in strutture: </a:t>
            </a:r>
            <a:r>
              <a:rPr lang="it-IT" altLang="it-IT" sz="1000" b="1" dirty="0">
                <a:latin typeface="Tahoma" panose="020B0604030504040204" pitchFamily="34" charset="0"/>
                <a:cs typeface="Tahoma" panose="020B0604030504040204" pitchFamily="34" charset="0"/>
              </a:rPr>
              <a:t>780				</a:t>
            </a:r>
            <a:r>
              <a:rPr lang="it-IT" altLang="it-IT" sz="1000" dirty="0">
                <a:latin typeface="Tahoma" panose="020B0604030504040204" pitchFamily="34" charset="0"/>
                <a:cs typeface="Tahoma" panose="020B0604030504040204" pitchFamily="34" charset="0"/>
              </a:rPr>
              <a:t>Progetti di assistenza domiciliare persone con disabilità: </a:t>
            </a:r>
            <a:r>
              <a:rPr lang="it-IT" altLang="it-IT" sz="1000" b="1" dirty="0">
                <a:latin typeface="Tahoma" panose="020B0604030504040204" pitchFamily="34" charset="0"/>
                <a:cs typeface="Tahoma" panose="020B0604030504040204" pitchFamily="34" charset="0"/>
              </a:rPr>
              <a:t>616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000" dirty="0">
                <a:latin typeface="Tahoma" panose="020B0604030504040204" pitchFamily="34" charset="0"/>
                <a:cs typeface="Tahoma" panose="020B0604030504040204" pitchFamily="34" charset="0"/>
              </a:rPr>
              <a:t>Persone frequentanti SFA, CSE, CAD: </a:t>
            </a:r>
            <a:r>
              <a:rPr lang="it-IT" altLang="it-IT" sz="1000" b="1" dirty="0">
                <a:latin typeface="Tahoma" panose="020B0604030504040204" pitchFamily="34" charset="0"/>
                <a:cs typeface="Tahoma" panose="020B0604030504040204" pitchFamily="34" charset="0"/>
              </a:rPr>
              <a:t>380					</a:t>
            </a:r>
            <a:r>
              <a:rPr lang="it-IT" altLang="it-IT" sz="1000" dirty="0">
                <a:latin typeface="Tahoma" panose="020B0604030504040204" pitchFamily="34" charset="0"/>
                <a:cs typeface="Tahoma" panose="020B0604030504040204" pitchFamily="34" charset="0"/>
              </a:rPr>
              <a:t>Persone frequentanti Centri Disabili Diurni: </a:t>
            </a:r>
            <a:r>
              <a:rPr lang="it-IT" altLang="it-IT" sz="1000" b="1" dirty="0">
                <a:latin typeface="Tahoma" panose="020B0604030504040204" pitchFamily="34" charset="0"/>
                <a:cs typeface="Tahoma" panose="020B0604030504040204" pitchFamily="34" charset="0"/>
              </a:rPr>
              <a:t>850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000" dirty="0">
                <a:latin typeface="Tahoma" panose="020B0604030504040204" pitchFamily="34" charset="0"/>
                <a:cs typeface="Tahoma" panose="020B0604030504040204" pitchFamily="34" charset="0"/>
              </a:rPr>
              <a:t>Minori beneficiari di intervento residenziale: </a:t>
            </a:r>
            <a:r>
              <a:rPr lang="it-IT" altLang="it-IT" sz="1000" b="1" dirty="0">
                <a:latin typeface="Tahoma" panose="020B0604030504040204" pitchFamily="34" charset="0"/>
                <a:cs typeface="Tahoma" panose="020B0604030504040204" pitchFamily="34" charset="0"/>
              </a:rPr>
              <a:t>1.389   d</a:t>
            </a:r>
            <a:r>
              <a:rPr lang="it-IT" altLang="it-IT" sz="1000" dirty="0">
                <a:latin typeface="Tahoma" panose="020B0604030504040204" pitchFamily="34" charset="0"/>
                <a:cs typeface="Tahoma" panose="020B0604030504040204" pitchFamily="34" charset="0"/>
              </a:rPr>
              <a:t>i cui Minori Stranieri non accompagnati accolti: </a:t>
            </a:r>
            <a:r>
              <a:rPr lang="it-IT" altLang="it-IT" sz="1000" b="1" dirty="0">
                <a:latin typeface="Tahoma" panose="020B0604030504040204" pitchFamily="34" charset="0"/>
                <a:cs typeface="Tahoma" panose="020B0604030504040204" pitchFamily="34" charset="0"/>
              </a:rPr>
              <a:t>348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000" dirty="0">
                <a:latin typeface="Tahoma" panose="020B0604030504040204" pitchFamily="34" charset="0"/>
                <a:cs typeface="Tahoma" panose="020B0604030504040204" pitchFamily="34" charset="0"/>
              </a:rPr>
              <a:t>SAI Minori accolti: </a:t>
            </a:r>
            <a:r>
              <a:rPr lang="it-IT" altLang="it-IT" sz="1000" b="1" dirty="0">
                <a:latin typeface="Tahoma" panose="020B0604030504040204" pitchFamily="34" charset="0"/>
                <a:cs typeface="Tahoma" panose="020B0604030504040204" pitchFamily="34" charset="0"/>
              </a:rPr>
              <a:t>708</a:t>
            </a:r>
            <a:r>
              <a:rPr lang="it-IT" altLang="it-IT" sz="1000" dirty="0">
                <a:latin typeface="Tahoma" panose="020B0604030504040204" pitchFamily="34" charset="0"/>
                <a:cs typeface="Tahoma" panose="020B0604030504040204" pitchFamily="34" charset="0"/>
              </a:rPr>
              <a:t> 								SAI Adulti accolti: </a:t>
            </a:r>
            <a:r>
              <a:rPr lang="it-IT" altLang="it-IT" sz="1000" b="1" dirty="0">
                <a:latin typeface="Tahoma" panose="020B0604030504040204" pitchFamily="34" charset="0"/>
                <a:cs typeface="Tahoma" panose="020B0604030504040204" pitchFamily="34" charset="0"/>
              </a:rPr>
              <a:t>572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000" dirty="0">
                <a:latin typeface="Tahoma" panose="020B0604030504040204" pitchFamily="34" charset="0"/>
                <a:cs typeface="Tahoma" panose="020B0604030504040204" pitchFamily="34" charset="0"/>
              </a:rPr>
              <a:t>Minori con progetti di assistenza domiciliare: </a:t>
            </a:r>
            <a:r>
              <a:rPr lang="it-IT" altLang="it-IT" sz="1000" b="1" dirty="0">
                <a:latin typeface="Tahoma" panose="020B0604030504040204" pitchFamily="34" charset="0"/>
                <a:cs typeface="Tahoma" panose="020B0604030504040204" pitchFamily="34" charset="0"/>
              </a:rPr>
              <a:t>1.096</a:t>
            </a:r>
            <a:r>
              <a:rPr lang="it-IT" altLang="it-IT" sz="1000" dirty="0">
                <a:latin typeface="Tahoma" panose="020B0604030504040204" pitchFamily="34" charset="0"/>
                <a:cs typeface="Tahoma" panose="020B0604030504040204" pitchFamily="34" charset="0"/>
              </a:rPr>
              <a:t> 				Minori frequentanti centri diurni: </a:t>
            </a:r>
            <a:r>
              <a:rPr lang="it-IT" altLang="it-IT" sz="1000" b="1" dirty="0">
                <a:latin typeface="Tahoma" panose="020B0604030504040204" pitchFamily="34" charset="0"/>
                <a:cs typeface="Tahoma" panose="020B0604030504040204" pitchFamily="34" charset="0"/>
              </a:rPr>
              <a:t>471</a:t>
            </a:r>
            <a:endParaRPr lang="it-IT" altLang="it-IT" sz="10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000" dirty="0">
                <a:latin typeface="Tahoma" panose="020B0604030504040204" pitchFamily="34" charset="0"/>
                <a:cs typeface="Tahoma" panose="020B0604030504040204" pitchFamily="34" charset="0"/>
              </a:rPr>
              <a:t>Minori presso RST: </a:t>
            </a:r>
            <a:r>
              <a:rPr lang="it-IT" altLang="it-IT" sz="1000" b="1" dirty="0">
                <a:latin typeface="Tahoma" panose="020B0604030504040204" pitchFamily="34" charset="0"/>
                <a:cs typeface="Tahoma" panose="020B0604030504040204" pitchFamily="34" charset="0"/>
              </a:rPr>
              <a:t>438								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000" dirty="0">
                <a:latin typeface="Tahoma" panose="020B0604030504040204" pitchFamily="34" charset="0"/>
                <a:cs typeface="Tahoma" panose="020B0604030504040204" pitchFamily="34" charset="0"/>
              </a:rPr>
              <a:t>Minori in affido: </a:t>
            </a:r>
            <a:r>
              <a:rPr lang="it-IT" altLang="it-IT" sz="1000" b="1" dirty="0">
                <a:latin typeface="Tahoma" panose="020B0604030504040204" pitchFamily="34" charset="0"/>
                <a:cs typeface="Tahoma" panose="020B0604030504040204" pitchFamily="34" charset="0"/>
              </a:rPr>
              <a:t>338</a:t>
            </a:r>
            <a:r>
              <a:rPr lang="it-IT" altLang="it-IT" sz="1000" dirty="0">
                <a:latin typeface="Tahoma" panose="020B0604030504040204" pitchFamily="34" charset="0"/>
                <a:cs typeface="Tahoma" panose="020B0604030504040204" pitchFamily="34" charset="0"/>
              </a:rPr>
              <a:t>								donne accolte nei centri anti violenza</a:t>
            </a:r>
            <a:r>
              <a:rPr lang="it-IT" altLang="it-IT" sz="1000" b="1" dirty="0">
                <a:latin typeface="Tahoma" panose="020B0604030504040204" pitchFamily="34" charset="0"/>
                <a:cs typeface="Tahoma" panose="020B0604030504040204" pitchFamily="34" charset="0"/>
              </a:rPr>
              <a:t>: 2.471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000" dirty="0">
                <a:latin typeface="Tahoma" panose="020B0604030504040204" pitchFamily="34" charset="0"/>
                <a:cs typeface="Tahoma" panose="020B0604030504040204" pitchFamily="34" charset="0"/>
              </a:rPr>
              <a:t>Nuclei seguiti dal GEA: </a:t>
            </a:r>
            <a:r>
              <a:rPr lang="it-IT" altLang="it-IT" sz="1000" b="1" dirty="0">
                <a:latin typeface="Tahoma" panose="020B0604030504040204" pitchFamily="34" charset="0"/>
                <a:cs typeface="Tahoma" panose="020B0604030504040204" pitchFamily="34" charset="0"/>
              </a:rPr>
              <a:t>174</a:t>
            </a:r>
            <a:r>
              <a:rPr lang="it-IT" altLang="it-IT" sz="1000" dirty="0">
                <a:latin typeface="Tahoma" panose="020B0604030504040204" pitchFamily="34" charset="0"/>
                <a:cs typeface="Tahoma" panose="020B0604030504040204" pitchFamily="34" charset="0"/>
              </a:rPr>
              <a:t> Utenti spazio neutro: </a:t>
            </a:r>
            <a:r>
              <a:rPr lang="it-IT" altLang="it-IT" sz="1000" b="1" dirty="0">
                <a:latin typeface="Tahoma" panose="020B0604030504040204" pitchFamily="34" charset="0"/>
                <a:cs typeface="Tahoma" panose="020B0604030504040204" pitchFamily="34" charset="0"/>
              </a:rPr>
              <a:t>1.001			</a:t>
            </a:r>
            <a:r>
              <a:rPr lang="it-IT" altLang="it-IT" sz="1000" dirty="0">
                <a:latin typeface="Tahoma" panose="020B0604030504040204" pitchFamily="34" charset="0"/>
                <a:cs typeface="Tahoma" panose="020B0604030504040204" pitchFamily="34" charset="0"/>
              </a:rPr>
              <a:t>Pronto intervento minori: </a:t>
            </a:r>
            <a:r>
              <a:rPr lang="it-IT" altLang="it-IT" sz="1000" b="1" dirty="0">
                <a:latin typeface="Tahoma" panose="020B0604030504040204" pitchFamily="34" charset="0"/>
                <a:cs typeface="Tahoma" panose="020B0604030504040204" pitchFamily="34" charset="0"/>
              </a:rPr>
              <a:t>678</a:t>
            </a:r>
            <a:r>
              <a:rPr lang="it-IT" altLang="it-IT" sz="1000" dirty="0">
                <a:latin typeface="Tahoma" panose="020B0604030504040204" pitchFamily="34" charset="0"/>
                <a:cs typeface="Tahoma" panose="020B0604030504040204" pitchFamily="34" charset="0"/>
              </a:rPr>
              <a:t>		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000" dirty="0">
                <a:latin typeface="Tahoma" panose="020B0604030504040204" pitchFamily="34" charset="0"/>
                <a:cs typeface="Tahoma" panose="020B0604030504040204" pitchFamily="34" charset="0"/>
              </a:rPr>
              <a:t>Famiglie beneficiarie di sostegno al reddito: </a:t>
            </a:r>
            <a:r>
              <a:rPr lang="it-IT" altLang="it-IT" sz="1000" b="1" dirty="0">
                <a:latin typeface="Tahoma" panose="020B0604030504040204" pitchFamily="34" charset="0"/>
                <a:cs typeface="Tahoma" panose="020B0604030504040204" pitchFamily="34" charset="0"/>
              </a:rPr>
              <a:t>532</a:t>
            </a:r>
            <a:r>
              <a:rPr lang="it-IT" altLang="it-IT" sz="1000" dirty="0">
                <a:latin typeface="Tahoma" panose="020B0604030504040204" pitchFamily="34" charset="0"/>
                <a:cs typeface="Tahoma" panose="020B0604030504040204" pitchFamily="34" charset="0"/>
              </a:rPr>
              <a:t>		</a:t>
            </a:r>
            <a:r>
              <a:rPr lang="it-IT" altLang="it-IT" sz="1000" b="1" dirty="0">
                <a:latin typeface="Tahoma" panose="020B0604030504040204" pitchFamily="34" charset="0"/>
                <a:cs typeface="Tahoma" panose="020B0604030504040204" pitchFamily="34" charset="0"/>
              </a:rPr>
              <a:t>		</a:t>
            </a:r>
            <a:r>
              <a:rPr lang="it-IT" altLang="it-IT" sz="1000" dirty="0">
                <a:latin typeface="Tahoma" panose="020B0604030504040204" pitchFamily="34" charset="0"/>
                <a:cs typeface="Tahoma" panose="020B0604030504040204" pitchFamily="34" charset="0"/>
              </a:rPr>
              <a:t>Unità d’offerta beneficiarie del Fondo Sociale Regionale: </a:t>
            </a:r>
            <a:r>
              <a:rPr lang="it-IT" altLang="it-IT" sz="1000" b="1" dirty="0">
                <a:latin typeface="Tahoma" panose="020B0604030504040204" pitchFamily="34" charset="0"/>
                <a:cs typeface="Tahoma" panose="020B0604030504040204" pitchFamily="34" charset="0"/>
              </a:rPr>
              <a:t>310</a:t>
            </a:r>
            <a:r>
              <a:rPr lang="it-IT" altLang="it-IT" sz="1000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it-IT" altLang="it-IT" sz="1000" b="1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9" name="Elemento grafico 8" descr="Utenti con riempimento a tinta unita">
            <a:extLst>
              <a:ext uri="{FF2B5EF4-FFF2-40B4-BE49-F238E27FC236}">
                <a16:creationId xmlns:a16="http://schemas.microsoft.com/office/drawing/2014/main" id="{6673DCF4-85FA-4354-A2F0-E475875A1422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483867" y="35990"/>
            <a:ext cx="559298" cy="543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1923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Immagine 7">
            <a:extLst>
              <a:ext uri="{FF2B5EF4-FFF2-40B4-BE49-F238E27FC236}">
                <a16:creationId xmlns:a16="http://schemas.microsoft.com/office/drawing/2014/main" id="{0C653D35-8676-4846-AF3C-9A28DF38AF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84775"/>
            <a:ext cx="763588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22CADB74-88B1-4A71-A0FD-4DE7A8B19E7F}"/>
              </a:ext>
            </a:extLst>
          </p:cNvPr>
          <p:cNvSpPr txBox="1"/>
          <p:nvPr/>
        </p:nvSpPr>
        <p:spPr>
          <a:xfrm>
            <a:off x="611659" y="1079847"/>
            <a:ext cx="8424936" cy="44012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 eaLnBrk="1" hangingPunct="1"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it-IT" sz="2000" dirty="0">
                <a:solidFill>
                  <a:srgbClr val="C00000"/>
                </a:solidFill>
                <a:latin typeface="Lato Black"/>
              </a:rPr>
              <a:t>Passaggio da CSRC e Spazi </a:t>
            </a:r>
            <a:r>
              <a:rPr lang="it-IT" sz="2000" dirty="0" err="1">
                <a:solidFill>
                  <a:srgbClr val="C00000"/>
                </a:solidFill>
                <a:latin typeface="Lato Black"/>
              </a:rPr>
              <a:t>Wemi</a:t>
            </a:r>
            <a:r>
              <a:rPr lang="it-IT" sz="2000" dirty="0">
                <a:solidFill>
                  <a:srgbClr val="C00000"/>
                </a:solidFill>
                <a:latin typeface="Lato Black"/>
              </a:rPr>
              <a:t> a Case di Quartiere</a:t>
            </a:r>
          </a:p>
          <a:p>
            <a:pPr marL="342900" indent="-342900" eaLnBrk="1" hangingPunct="1"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it-IT" sz="2000" dirty="0">
                <a:solidFill>
                  <a:srgbClr val="C00000"/>
                </a:solidFill>
                <a:latin typeface="Lato Black"/>
              </a:rPr>
              <a:t>Accoglienza ed integrazione MSNA</a:t>
            </a:r>
          </a:p>
          <a:p>
            <a:pPr marL="342900" indent="-342900" eaLnBrk="1" hangingPunct="1"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it-IT" sz="2000" dirty="0">
                <a:solidFill>
                  <a:srgbClr val="C00000"/>
                </a:solidFill>
                <a:latin typeface="Lato Black"/>
              </a:rPr>
              <a:t>Conseguimento obiettivi PNRR (conclusione lavori e trasferimento servizi)</a:t>
            </a:r>
          </a:p>
          <a:p>
            <a:pPr marL="342900" indent="-342900" eaLnBrk="1" hangingPunct="1"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it-IT" sz="2000" dirty="0">
                <a:solidFill>
                  <a:srgbClr val="C00000"/>
                </a:solidFill>
                <a:latin typeface="Lato Black"/>
              </a:rPr>
              <a:t>Integrazione socio-sanitaria</a:t>
            </a:r>
          </a:p>
          <a:p>
            <a:pPr marL="342900" indent="-342900" eaLnBrk="1" hangingPunct="1"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it-IT" sz="2000" dirty="0">
                <a:solidFill>
                  <a:srgbClr val="C00000"/>
                </a:solidFill>
                <a:latin typeface="Lato Black"/>
              </a:rPr>
              <a:t>Innovazione servizi </a:t>
            </a:r>
            <a:r>
              <a:rPr lang="it-IT" sz="2000" dirty="0" err="1">
                <a:solidFill>
                  <a:srgbClr val="C00000"/>
                </a:solidFill>
                <a:latin typeface="Lato Black"/>
              </a:rPr>
              <a:t>Ce.Lav</a:t>
            </a:r>
            <a:r>
              <a:rPr lang="it-IT" sz="2000" dirty="0">
                <a:solidFill>
                  <a:srgbClr val="C00000"/>
                </a:solidFill>
                <a:latin typeface="Lato Black"/>
              </a:rPr>
              <a:t>.</a:t>
            </a:r>
          </a:p>
          <a:p>
            <a:pPr marL="342900" indent="-342900" eaLnBrk="1" hangingPunct="1"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it-IT" sz="2000" dirty="0">
                <a:solidFill>
                  <a:srgbClr val="C00000"/>
                </a:solidFill>
                <a:latin typeface="Lato Black"/>
              </a:rPr>
              <a:t>Ampliamento alloggi per neomaggiorenni e genitori-figli</a:t>
            </a:r>
          </a:p>
          <a:p>
            <a:pPr marL="342900" indent="-342900" eaLnBrk="1" hangingPunct="1"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it-IT" sz="2000" dirty="0">
                <a:solidFill>
                  <a:srgbClr val="C00000"/>
                </a:solidFill>
                <a:latin typeface="Lato Black"/>
              </a:rPr>
              <a:t>Consolidamento </a:t>
            </a:r>
            <a:r>
              <a:rPr lang="it-IT" sz="2000" dirty="0" err="1">
                <a:solidFill>
                  <a:srgbClr val="C00000"/>
                </a:solidFill>
                <a:latin typeface="Lato Black"/>
              </a:rPr>
              <a:t>coprogettazioni</a:t>
            </a:r>
            <a:r>
              <a:rPr lang="it-IT" sz="2000" dirty="0">
                <a:solidFill>
                  <a:srgbClr val="C00000"/>
                </a:solidFill>
                <a:latin typeface="Lato Black"/>
              </a:rPr>
              <a:t>:</a:t>
            </a:r>
          </a:p>
          <a:p>
            <a:pPr marL="1085850" lvl="1" indent="-342900" eaLnBrk="1" hangingPunct="1">
              <a:buClr>
                <a:srgbClr val="000000"/>
              </a:buClr>
              <a:buSzPct val="100000"/>
              <a:buFont typeface="Wingdings" panose="05000000000000000000" pitchFamily="2" charset="2"/>
              <a:buChar char="ü"/>
              <a:defRPr/>
            </a:pPr>
            <a:r>
              <a:rPr lang="it-IT" sz="2000" dirty="0">
                <a:solidFill>
                  <a:srgbClr val="C00000"/>
                </a:solidFill>
                <a:latin typeface="Lato Black"/>
              </a:rPr>
              <a:t>SAI</a:t>
            </a:r>
          </a:p>
          <a:p>
            <a:pPr marL="1085850" lvl="1" indent="-342900" eaLnBrk="1" hangingPunct="1">
              <a:buClr>
                <a:srgbClr val="000000"/>
              </a:buClr>
              <a:buSzPct val="100000"/>
              <a:buFont typeface="Wingdings" panose="05000000000000000000" pitchFamily="2" charset="2"/>
              <a:buChar char="ü"/>
              <a:defRPr/>
            </a:pPr>
            <a:r>
              <a:rPr lang="it-IT" sz="2000" dirty="0">
                <a:solidFill>
                  <a:srgbClr val="C00000"/>
                </a:solidFill>
                <a:latin typeface="Lato Black"/>
              </a:rPr>
              <a:t>Grave marginalità</a:t>
            </a:r>
          </a:p>
          <a:p>
            <a:pPr marL="1085850" lvl="1" indent="-342900" eaLnBrk="1" hangingPunct="1">
              <a:buClr>
                <a:srgbClr val="000000"/>
              </a:buClr>
              <a:buSzPct val="100000"/>
              <a:buFont typeface="Wingdings" panose="05000000000000000000" pitchFamily="2" charset="2"/>
              <a:buChar char="ü"/>
              <a:defRPr/>
            </a:pPr>
            <a:r>
              <a:rPr lang="it-IT" sz="2000" dirty="0" err="1">
                <a:solidFill>
                  <a:srgbClr val="C00000"/>
                </a:solidFill>
                <a:latin typeface="Lato Black"/>
              </a:rPr>
              <a:t>QuBì</a:t>
            </a:r>
            <a:endParaRPr lang="it-IT" sz="2000" dirty="0">
              <a:solidFill>
                <a:srgbClr val="C00000"/>
              </a:solidFill>
              <a:latin typeface="Lato Black"/>
            </a:endParaRPr>
          </a:p>
          <a:p>
            <a:pPr marL="1085850" lvl="1" indent="-342900" eaLnBrk="1" hangingPunct="1">
              <a:buClr>
                <a:srgbClr val="000000"/>
              </a:buClr>
              <a:buSzPct val="100000"/>
              <a:buFont typeface="Wingdings" panose="05000000000000000000" pitchFamily="2" charset="2"/>
              <a:buChar char="ü"/>
              <a:defRPr/>
            </a:pPr>
            <a:r>
              <a:rPr lang="it-IT" sz="2000" dirty="0">
                <a:solidFill>
                  <a:srgbClr val="C00000"/>
                </a:solidFill>
                <a:latin typeface="Lato Black"/>
              </a:rPr>
              <a:t>Casa Jannacci</a:t>
            </a:r>
          </a:p>
          <a:p>
            <a:pPr marL="1085850" lvl="1" indent="-342900" eaLnBrk="1" hangingPunct="1">
              <a:buClr>
                <a:srgbClr val="000000"/>
              </a:buClr>
              <a:buSzPct val="100000"/>
              <a:buFont typeface="Wingdings" panose="05000000000000000000" pitchFamily="2" charset="2"/>
              <a:buChar char="ü"/>
              <a:defRPr/>
            </a:pPr>
            <a:r>
              <a:rPr lang="it-IT" sz="2000" dirty="0">
                <a:solidFill>
                  <a:srgbClr val="C00000"/>
                </a:solidFill>
                <a:latin typeface="Lato Black"/>
              </a:rPr>
              <a:t>Diritti</a:t>
            </a:r>
          </a:p>
          <a:p>
            <a:pPr marL="1085850" lvl="1" indent="-342900" eaLnBrk="1" hangingPunct="1">
              <a:buClr>
                <a:srgbClr val="000000"/>
              </a:buClr>
              <a:buSzPct val="100000"/>
              <a:buFont typeface="Wingdings" panose="05000000000000000000" pitchFamily="2" charset="2"/>
              <a:buChar char="ü"/>
              <a:defRPr/>
            </a:pPr>
            <a:r>
              <a:rPr lang="it-IT" sz="2000" dirty="0">
                <a:solidFill>
                  <a:srgbClr val="C00000"/>
                </a:solidFill>
                <a:latin typeface="Lato Black"/>
              </a:rPr>
              <a:t>Salute mentale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EEEC74B4-B12C-4C42-8B81-4DCCAC365C08}"/>
              </a:ext>
            </a:extLst>
          </p:cNvPr>
          <p:cNvSpPr txBox="1"/>
          <p:nvPr/>
        </p:nvSpPr>
        <p:spPr>
          <a:xfrm>
            <a:off x="906463" y="115888"/>
            <a:ext cx="7921625" cy="46196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it-IT" sz="2400" dirty="0">
                <a:solidFill>
                  <a:srgbClr val="C00000"/>
                </a:solidFill>
                <a:latin typeface="Lato Black"/>
              </a:rPr>
              <a:t>Le sfide principali</a:t>
            </a:r>
          </a:p>
        </p:txBody>
      </p:sp>
    </p:spTree>
    <p:extLst>
      <p:ext uri="{BB962C8B-B14F-4D97-AF65-F5344CB8AC3E}">
        <p14:creationId xmlns:p14="http://schemas.microsoft.com/office/powerpoint/2010/main" val="8863877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Immagine 7">
            <a:extLst>
              <a:ext uri="{FF2B5EF4-FFF2-40B4-BE49-F238E27FC236}">
                <a16:creationId xmlns:a16="http://schemas.microsoft.com/office/drawing/2014/main" id="{0C653D35-8676-4846-AF3C-9A28DF38AF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84775"/>
            <a:ext cx="763588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22CADB74-88B1-4A71-A0FD-4DE7A8B19E7F}"/>
              </a:ext>
            </a:extLst>
          </p:cNvPr>
          <p:cNvSpPr txBox="1"/>
          <p:nvPr/>
        </p:nvSpPr>
        <p:spPr>
          <a:xfrm>
            <a:off x="827683" y="1471825"/>
            <a:ext cx="7921625" cy="16312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42900" indent="-342900" eaLnBrk="1" hangingPunct="1"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it-IT" sz="2000" dirty="0">
                <a:solidFill>
                  <a:srgbClr val="C00000"/>
                </a:solidFill>
                <a:latin typeface="Lato Black"/>
              </a:rPr>
              <a:t>Difficoltà nel reperimento di posti per minori soli</a:t>
            </a:r>
          </a:p>
          <a:p>
            <a:pPr marL="342900" indent="-342900" eaLnBrk="1" hangingPunct="1"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it-IT" sz="2000" dirty="0">
                <a:solidFill>
                  <a:srgbClr val="C00000"/>
                </a:solidFill>
                <a:latin typeface="Lato Black"/>
              </a:rPr>
              <a:t>Nuovo CCNL cooperative, con conseguente impatto sui costi dei servizi</a:t>
            </a:r>
          </a:p>
          <a:p>
            <a:pPr marL="342900" indent="-342900" eaLnBrk="1" hangingPunct="1"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it-IT" sz="2000" dirty="0">
                <a:solidFill>
                  <a:srgbClr val="C00000"/>
                </a:solidFill>
                <a:latin typeface="Lato Black"/>
              </a:rPr>
              <a:t>Crisi del mercato del lavoro sociale, con necessità di ripensare anche i criteri/requisiti per l’accreditamento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EEC74B4-B12C-4C42-8B81-4DCCAC365C08}"/>
              </a:ext>
            </a:extLst>
          </p:cNvPr>
          <p:cNvSpPr txBox="1"/>
          <p:nvPr/>
        </p:nvSpPr>
        <p:spPr>
          <a:xfrm>
            <a:off x="906463" y="115888"/>
            <a:ext cx="7921625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buClr>
                <a:srgbClr val="000000"/>
              </a:buClr>
              <a:buSzPct val="100000"/>
              <a:defRPr/>
            </a:pPr>
            <a:r>
              <a:rPr lang="it-IT" sz="2400" dirty="0">
                <a:solidFill>
                  <a:srgbClr val="C00000"/>
                </a:solidFill>
                <a:latin typeface="Lato Black"/>
              </a:rPr>
              <a:t>Principali punti di attenzione che ci aspettano</a:t>
            </a:r>
          </a:p>
        </p:txBody>
      </p:sp>
    </p:spTree>
    <p:extLst>
      <p:ext uri="{BB962C8B-B14F-4D97-AF65-F5344CB8AC3E}">
        <p14:creationId xmlns:p14="http://schemas.microsoft.com/office/powerpoint/2010/main" val="11607710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1284</TotalTime>
  <Words>775</Words>
  <Application>Microsoft Office PowerPoint</Application>
  <PresentationFormat>Personalizzato</PresentationFormat>
  <Paragraphs>149</Paragraphs>
  <Slides>5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5" baseType="lpstr">
      <vt:lpstr>Arial</vt:lpstr>
      <vt:lpstr>Arial Unicode MS</vt:lpstr>
      <vt:lpstr>Calibri</vt:lpstr>
      <vt:lpstr>Frutiger 75 Black</vt:lpstr>
      <vt:lpstr>Lato Black</vt:lpstr>
      <vt:lpstr>Lato Medium</vt:lpstr>
      <vt:lpstr>Tahoma</vt:lpstr>
      <vt:lpstr>Times New Roman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Fabio Famoso</dc:creator>
  <cp:lastModifiedBy>Michele Petrelli</cp:lastModifiedBy>
  <cp:revision>375</cp:revision>
  <cp:lastPrinted>2024-11-20T12:56:48Z</cp:lastPrinted>
  <dcterms:created xsi:type="dcterms:W3CDTF">2015-12-16T11:13:48Z</dcterms:created>
  <dcterms:modified xsi:type="dcterms:W3CDTF">2024-11-21T08:28:46Z</dcterms:modified>
</cp:coreProperties>
</file>