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4"/>
    <p:sldMasterId id="2147483708" r:id="rId5"/>
  </p:sldMasterIdLst>
  <p:notesMasterIdLst>
    <p:notesMasterId r:id="rId19"/>
  </p:notesMasterIdLst>
  <p:sldIdLst>
    <p:sldId id="257" r:id="rId6"/>
    <p:sldId id="2147375706" r:id="rId7"/>
    <p:sldId id="2147375683" r:id="rId8"/>
    <p:sldId id="2147375671" r:id="rId9"/>
    <p:sldId id="2147375732" r:id="rId10"/>
    <p:sldId id="2147375733" r:id="rId11"/>
    <p:sldId id="2147375734" r:id="rId12"/>
    <p:sldId id="2147375736" r:id="rId13"/>
    <p:sldId id="2147375735" r:id="rId14"/>
    <p:sldId id="2147375645" r:id="rId15"/>
    <p:sldId id="2147375737" r:id="rId16"/>
    <p:sldId id="2147375738" r:id="rId17"/>
    <p:sldId id="2147375739" r:id="rId1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ntazione" id="{9F363B46-122D-4D4D-A257-95BEDB413A23}">
          <p14:sldIdLst>
            <p14:sldId id="257"/>
            <p14:sldId id="2147375706"/>
            <p14:sldId id="2147375683"/>
            <p14:sldId id="2147375671"/>
            <p14:sldId id="2147375732"/>
            <p14:sldId id="2147375733"/>
            <p14:sldId id="2147375734"/>
            <p14:sldId id="2147375736"/>
            <p14:sldId id="2147375735"/>
            <p14:sldId id="2147375645"/>
            <p14:sldId id="2147375737"/>
            <p14:sldId id="2147375738"/>
            <p14:sldId id="2147375739"/>
          </p14:sldIdLst>
        </p14:section>
      </p14:sectionLst>
    </p:ext>
    <p:ext uri="{EFAFB233-063F-42B5-8137-9DF3F51BA10A}">
      <p15:sldGuideLst xmlns:p15="http://schemas.microsoft.com/office/powerpoint/2012/main">
        <p15:guide id="1" pos="279" userDrawn="1">
          <p15:clr>
            <a:srgbClr val="A4A3A4"/>
          </p15:clr>
        </p15:guide>
        <p15:guide id="2" orient="horz" pos="368"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3A07E2C-D852-0F0E-6FAA-54753B44AF38}" name="Giulia Zaccaria" initials="GZ" userId="S::giulia.zaccaria@intelleraconsulting.com::47456e15-d1d9-4325-8f5a-2eb237858643" providerId="AD"/>
  <p188:author id="{4C3B4793-FDB6-9018-095C-25183D20B4CC}" name="Patrick Eheim" initials="PE" userId="S::patrick.eheim@intelleraconsulting.com::4f684776-91e4-4578-a39c-e11220d9612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9A8"/>
    <a:srgbClr val="2F99E8"/>
    <a:srgbClr val="70505B"/>
    <a:srgbClr val="A6A6A6"/>
    <a:srgbClr val="5D9B6B"/>
    <a:srgbClr val="FC4A87"/>
    <a:srgbClr val="0A2C6A"/>
    <a:srgbClr val="B91713"/>
    <a:srgbClr val="C80347"/>
    <a:srgbClr val="0D3B8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Stile scuro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Stile medio 3 - Colore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3B4B98B0-60AC-42C2-AFA5-B58CD77FA1E5}" styleName="Stile chiaro 1 - Color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Stile chiaro 1 - Color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C083E6E3-FA7D-4D7B-A595-EF9225AFEA82}" styleName="Stile chiaro 1 - Color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Stile chiaro 1 - Colore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D7B26C5-4107-4FEC-AEDC-1716B250A1EF}" styleName="Stile chi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Stile chiaro 1 - Colore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226" autoAdjust="0"/>
  </p:normalViewPr>
  <p:slideViewPr>
    <p:cSldViewPr snapToGrid="0">
      <p:cViewPr varScale="1">
        <p:scale>
          <a:sx n="111" d="100"/>
          <a:sy n="111" d="100"/>
        </p:scale>
        <p:origin x="474" y="114"/>
      </p:cViewPr>
      <p:guideLst>
        <p:guide pos="279"/>
        <p:guide orient="horz" pos="3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059A87-7821-49B6-97BC-DD13AC2E6792}" type="doc">
      <dgm:prSet loTypeId="urn:microsoft.com/office/officeart/2005/8/layout/lProcess3" loCatId="process" qsTypeId="urn:microsoft.com/office/officeart/2005/8/quickstyle/simple1" qsCatId="simple" csTypeId="urn:microsoft.com/office/officeart/2005/8/colors/accent1_3" csCatId="accent1" phldr="1"/>
      <dgm:spPr/>
      <dgm:t>
        <a:bodyPr/>
        <a:lstStyle/>
        <a:p>
          <a:endParaRPr lang="it-IT"/>
        </a:p>
      </dgm:t>
    </dgm:pt>
    <dgm:pt modelId="{9DA591FD-BE2D-45C5-9212-4DA935FC73B4}">
      <dgm:prSet phldrT="[Testo]" custT="1"/>
      <dgm:spPr/>
      <dgm:t>
        <a:bodyPr/>
        <a:lstStyle/>
        <a:p>
          <a:r>
            <a:rPr lang="it-IT" sz="2000" dirty="0"/>
            <a:t>Pippi R-</a:t>
          </a:r>
          <a:r>
            <a:rPr lang="it-IT" sz="2000" dirty="0" err="1"/>
            <a:t>Evolution</a:t>
          </a:r>
          <a:r>
            <a:rPr lang="it-IT" sz="2000" dirty="0"/>
            <a:t> 1</a:t>
          </a:r>
        </a:p>
      </dgm:t>
    </dgm:pt>
    <dgm:pt modelId="{ABAC2CE5-9CC0-4EDF-BD1C-84485877E87F}" type="parTrans" cxnId="{17CE4146-6DE7-48F3-A9E3-ACFB80674CAC}">
      <dgm:prSet/>
      <dgm:spPr/>
      <dgm:t>
        <a:bodyPr/>
        <a:lstStyle/>
        <a:p>
          <a:endParaRPr lang="it-IT"/>
        </a:p>
      </dgm:t>
    </dgm:pt>
    <dgm:pt modelId="{073918B7-A9A5-4B41-BBC8-CCE722F40CE1}" type="sibTrans" cxnId="{17CE4146-6DE7-48F3-A9E3-ACFB80674CAC}">
      <dgm:prSet/>
      <dgm:spPr/>
      <dgm:t>
        <a:bodyPr/>
        <a:lstStyle/>
        <a:p>
          <a:endParaRPr lang="it-IT"/>
        </a:p>
      </dgm:t>
    </dgm:pt>
    <dgm:pt modelId="{B937D33F-5C3F-4609-9BA6-8915C48467A5}">
      <dgm:prSet phldrT="[Testo]" custT="1"/>
      <dgm:spPr/>
      <dgm:t>
        <a:bodyPr/>
        <a:lstStyle/>
        <a:p>
          <a:pPr marL="0" lvl="0" indent="0" algn="ctr" defTabSz="711200">
            <a:lnSpc>
              <a:spcPct val="90000"/>
            </a:lnSpc>
            <a:spcBef>
              <a:spcPct val="0"/>
            </a:spcBef>
            <a:spcAft>
              <a:spcPct val="35000"/>
            </a:spcAft>
            <a:buNone/>
          </a:pPr>
          <a:r>
            <a:rPr lang="it-IT" sz="1600" kern="1200" dirty="0">
              <a:solidFill>
                <a:srgbClr val="000000">
                  <a:hueOff val="0"/>
                  <a:satOff val="0"/>
                  <a:lumOff val="0"/>
                  <a:alphaOff val="0"/>
                </a:srgbClr>
              </a:solidFill>
              <a:latin typeface="Calibri"/>
              <a:ea typeface="+mn-ea"/>
              <a:cs typeface="+mn-cs"/>
            </a:rPr>
            <a:t>Target di progetto: 50 famiglie coinvolte</a:t>
          </a:r>
        </a:p>
      </dgm:t>
    </dgm:pt>
    <dgm:pt modelId="{3EB4FC47-B2B4-4A3D-AAC3-9CBE6F79472D}" type="parTrans" cxnId="{AF746A98-AF12-453F-85F0-0D736B327740}">
      <dgm:prSet/>
      <dgm:spPr/>
      <dgm:t>
        <a:bodyPr/>
        <a:lstStyle/>
        <a:p>
          <a:endParaRPr lang="it-IT"/>
        </a:p>
      </dgm:t>
    </dgm:pt>
    <dgm:pt modelId="{8FF15AE1-330A-4530-AF82-4B9D0CBAA6DB}" type="sibTrans" cxnId="{AF746A98-AF12-453F-85F0-0D736B327740}">
      <dgm:prSet/>
      <dgm:spPr/>
      <dgm:t>
        <a:bodyPr/>
        <a:lstStyle/>
        <a:p>
          <a:endParaRPr lang="it-IT"/>
        </a:p>
      </dgm:t>
    </dgm:pt>
    <dgm:pt modelId="{A97F88B5-0003-435A-9BD2-DD190A3C053B}">
      <dgm:prSet phldrT="[Testo]" custT="1"/>
      <dgm:spPr>
        <a:solidFill>
          <a:srgbClr val="004C45">
            <a:alpha val="90000"/>
            <a:tint val="40000"/>
            <a:hueOff val="0"/>
            <a:satOff val="0"/>
            <a:lumOff val="0"/>
            <a:alphaOff val="0"/>
          </a:srgbClr>
        </a:solidFill>
        <a:ln w="25400" cap="flat" cmpd="sng" algn="ctr">
          <a:solidFill>
            <a:srgbClr val="004C45">
              <a:alpha val="90000"/>
              <a:tint val="40000"/>
              <a:hueOff val="0"/>
              <a:satOff val="0"/>
              <a:lumOff val="0"/>
              <a:alphaOff val="0"/>
            </a:srgbClr>
          </a:solidFill>
          <a:prstDash val="solid"/>
        </a:ln>
        <a:effectLst/>
      </dgm:spPr>
      <dgm:t>
        <a:bodyPr spcFirstLastPara="0" vert="horz" wrap="square" lIns="25400" tIns="12700" rIns="0" bIns="12700" numCol="1" spcCol="1270" anchor="ctr" anchorCtr="0"/>
        <a:lstStyle/>
        <a:p>
          <a:r>
            <a:rPr lang="it-IT" sz="1600" kern="1200" dirty="0">
              <a:solidFill>
                <a:schemeClr val="tx1"/>
              </a:solidFill>
              <a:latin typeface="+mj-lt"/>
              <a:ea typeface="+mn-ea"/>
              <a:cs typeface="+mn-cs"/>
            </a:rPr>
            <a:t>Finanziamento</a:t>
          </a:r>
          <a:r>
            <a:rPr lang="it-IT" sz="1600" kern="1200" dirty="0">
              <a:solidFill>
                <a:schemeClr val="tx1"/>
              </a:solidFill>
              <a:latin typeface="+mj-lt"/>
            </a:rPr>
            <a:t>: </a:t>
          </a:r>
          <a:r>
            <a:rPr lang="it-IT" sz="1600" kern="1200" dirty="0">
              <a:solidFill>
                <a:schemeClr val="tx1"/>
              </a:solidFill>
              <a:latin typeface="+mj-lt"/>
              <a:ea typeface="+mn-ea"/>
              <a:cs typeface="+mn-cs"/>
            </a:rPr>
            <a:t>211.500 €</a:t>
          </a:r>
        </a:p>
      </dgm:t>
    </dgm:pt>
    <dgm:pt modelId="{ACC727A1-F0D6-49FC-86BD-EE468393221B}" type="parTrans" cxnId="{F2EA45EF-6A3E-445D-A28C-865FC506885D}">
      <dgm:prSet/>
      <dgm:spPr/>
      <dgm:t>
        <a:bodyPr/>
        <a:lstStyle/>
        <a:p>
          <a:endParaRPr lang="it-IT"/>
        </a:p>
      </dgm:t>
    </dgm:pt>
    <dgm:pt modelId="{B416BA79-6CB6-476F-B847-951CC30D2EFA}" type="sibTrans" cxnId="{F2EA45EF-6A3E-445D-A28C-865FC506885D}">
      <dgm:prSet/>
      <dgm:spPr/>
      <dgm:t>
        <a:bodyPr/>
        <a:lstStyle/>
        <a:p>
          <a:endParaRPr lang="it-IT"/>
        </a:p>
      </dgm:t>
    </dgm:pt>
    <dgm:pt modelId="{FCD99529-EE80-4C22-9182-C9D1DFD6B059}">
      <dgm:prSet phldrT="[Testo]" custT="1"/>
      <dgm:spPr/>
      <dgm:t>
        <a:bodyPr/>
        <a:lstStyle/>
        <a:p>
          <a:r>
            <a:rPr lang="it-IT" sz="2000" dirty="0"/>
            <a:t>Pippi R-</a:t>
          </a:r>
          <a:r>
            <a:rPr lang="it-IT" sz="2000" dirty="0" err="1"/>
            <a:t>Evolution</a:t>
          </a:r>
          <a:r>
            <a:rPr lang="it-IT" sz="2000" dirty="0"/>
            <a:t> 2</a:t>
          </a:r>
        </a:p>
      </dgm:t>
    </dgm:pt>
    <dgm:pt modelId="{2D30810F-94C7-4044-89D9-5C0ABA4BD398}" type="parTrans" cxnId="{8AA2F6EF-E212-478C-A69F-D0FF8BD83B1D}">
      <dgm:prSet/>
      <dgm:spPr/>
      <dgm:t>
        <a:bodyPr/>
        <a:lstStyle/>
        <a:p>
          <a:endParaRPr lang="it-IT"/>
        </a:p>
      </dgm:t>
    </dgm:pt>
    <dgm:pt modelId="{F4DDD67D-4578-46C0-845A-A887320E2171}" type="sibTrans" cxnId="{8AA2F6EF-E212-478C-A69F-D0FF8BD83B1D}">
      <dgm:prSet/>
      <dgm:spPr/>
      <dgm:t>
        <a:bodyPr/>
        <a:lstStyle/>
        <a:p>
          <a:endParaRPr lang="it-IT"/>
        </a:p>
      </dgm:t>
    </dgm:pt>
    <dgm:pt modelId="{B25DF2FF-45E8-4819-9CA1-C5BCB7D6AA7F}">
      <dgm:prSet phldrT="[Testo]"/>
      <dgm:spPr/>
      <dgm:t>
        <a:bodyPr/>
        <a:lstStyle/>
        <a:p>
          <a:r>
            <a:rPr lang="it-IT" dirty="0"/>
            <a:t>Target di progetto: 50 famiglie coinvolte</a:t>
          </a:r>
        </a:p>
      </dgm:t>
    </dgm:pt>
    <dgm:pt modelId="{DFCEC3FC-AB7B-4D51-ADF3-081856E755E5}" type="parTrans" cxnId="{FBF32018-4AB7-4E1B-9EDB-A656979F8BB8}">
      <dgm:prSet/>
      <dgm:spPr/>
      <dgm:t>
        <a:bodyPr/>
        <a:lstStyle/>
        <a:p>
          <a:endParaRPr lang="it-IT"/>
        </a:p>
      </dgm:t>
    </dgm:pt>
    <dgm:pt modelId="{B8F31C4C-BA59-45E4-8F40-88CB7A7D593D}" type="sibTrans" cxnId="{FBF32018-4AB7-4E1B-9EDB-A656979F8BB8}">
      <dgm:prSet/>
      <dgm:spPr/>
      <dgm:t>
        <a:bodyPr/>
        <a:lstStyle/>
        <a:p>
          <a:endParaRPr lang="it-IT"/>
        </a:p>
      </dgm:t>
    </dgm:pt>
    <dgm:pt modelId="{6BCD5E8F-1C58-4ED6-AB2E-DB3821F56CC6}">
      <dgm:prSet phldrT="[Testo]" custT="1"/>
      <dgm:spPr>
        <a:solidFill>
          <a:srgbClr val="004C45">
            <a:alpha val="90000"/>
            <a:tint val="40000"/>
            <a:hueOff val="0"/>
            <a:satOff val="0"/>
            <a:lumOff val="0"/>
            <a:alphaOff val="0"/>
          </a:srgbClr>
        </a:solidFill>
        <a:ln w="25400" cap="flat" cmpd="sng" algn="ctr">
          <a:solidFill>
            <a:srgbClr val="004C45">
              <a:alpha val="90000"/>
              <a:tint val="40000"/>
              <a:hueOff val="0"/>
              <a:satOff val="0"/>
              <a:lumOff val="0"/>
              <a:alphaOff val="0"/>
            </a:srgbClr>
          </a:solidFill>
          <a:prstDash val="solid"/>
        </a:ln>
        <a:effectLst/>
      </dgm:spPr>
      <dgm:t>
        <a:bodyPr spcFirstLastPara="0" vert="horz" wrap="square" lIns="25400" tIns="12700" rIns="0" bIns="12700" numCol="1" spcCol="1270" anchor="ctr" anchorCtr="0"/>
        <a:lstStyle/>
        <a:p>
          <a:pPr marL="0" lvl="0" indent="0" algn="ctr" defTabSz="711200">
            <a:lnSpc>
              <a:spcPct val="90000"/>
            </a:lnSpc>
            <a:spcBef>
              <a:spcPct val="0"/>
            </a:spcBef>
            <a:spcAft>
              <a:spcPct val="35000"/>
            </a:spcAft>
            <a:buNone/>
          </a:pPr>
          <a:r>
            <a:rPr lang="it-IT" sz="1600" kern="1200" dirty="0">
              <a:solidFill>
                <a:srgbClr val="000000"/>
              </a:solidFill>
              <a:latin typeface="Calibri"/>
              <a:ea typeface="+mn-ea"/>
              <a:cs typeface="+mn-cs"/>
            </a:rPr>
            <a:t>Finanziamento: 211.500 €</a:t>
          </a:r>
        </a:p>
      </dgm:t>
    </dgm:pt>
    <dgm:pt modelId="{EB50DCE2-097F-42A1-9517-0B6CC6B12A49}" type="parTrans" cxnId="{8FB93CA4-08F2-4270-9FDB-1BB698411C03}">
      <dgm:prSet/>
      <dgm:spPr/>
      <dgm:t>
        <a:bodyPr/>
        <a:lstStyle/>
        <a:p>
          <a:endParaRPr lang="it-IT"/>
        </a:p>
      </dgm:t>
    </dgm:pt>
    <dgm:pt modelId="{1A4C4B14-DB35-4C9C-B51F-1B3E00551781}" type="sibTrans" cxnId="{8FB93CA4-08F2-4270-9FDB-1BB698411C03}">
      <dgm:prSet/>
      <dgm:spPr/>
      <dgm:t>
        <a:bodyPr/>
        <a:lstStyle/>
        <a:p>
          <a:endParaRPr lang="it-IT"/>
        </a:p>
      </dgm:t>
    </dgm:pt>
    <dgm:pt modelId="{A77C937F-7A1B-4BA4-B481-6800F8B01D7C}">
      <dgm:prSet phldrT="[Testo]" custT="1"/>
      <dgm:spPr/>
      <dgm:t>
        <a:bodyPr/>
        <a:lstStyle/>
        <a:p>
          <a:r>
            <a:rPr lang="it-IT" sz="2000" dirty="0"/>
            <a:t>Pippi R-</a:t>
          </a:r>
          <a:r>
            <a:rPr lang="it-IT" sz="2000" dirty="0" err="1"/>
            <a:t>Evolution</a:t>
          </a:r>
          <a:r>
            <a:rPr lang="it-IT" sz="2000" dirty="0"/>
            <a:t> 3</a:t>
          </a:r>
        </a:p>
      </dgm:t>
    </dgm:pt>
    <dgm:pt modelId="{90794AD0-DBAC-435C-968C-7CFDC3A2BF66}" type="parTrans" cxnId="{FC93A517-9F85-485C-854F-260DA6E5BC38}">
      <dgm:prSet/>
      <dgm:spPr/>
      <dgm:t>
        <a:bodyPr/>
        <a:lstStyle/>
        <a:p>
          <a:endParaRPr lang="it-IT"/>
        </a:p>
      </dgm:t>
    </dgm:pt>
    <dgm:pt modelId="{9EDE609D-9B88-4328-B1A3-4ACA4B41EDE1}" type="sibTrans" cxnId="{FC93A517-9F85-485C-854F-260DA6E5BC38}">
      <dgm:prSet/>
      <dgm:spPr/>
      <dgm:t>
        <a:bodyPr/>
        <a:lstStyle/>
        <a:p>
          <a:endParaRPr lang="it-IT"/>
        </a:p>
      </dgm:t>
    </dgm:pt>
    <dgm:pt modelId="{F9CE9602-08ED-4539-8E30-6D2C785007E9}">
      <dgm:prSet phldrT="[Testo]"/>
      <dgm:spPr/>
      <dgm:t>
        <a:bodyPr/>
        <a:lstStyle/>
        <a:p>
          <a:r>
            <a:rPr lang="it-IT" dirty="0"/>
            <a:t>Target di progetto: 50 famiglie coinvolte</a:t>
          </a:r>
        </a:p>
      </dgm:t>
    </dgm:pt>
    <dgm:pt modelId="{72634E99-00B7-43E7-A412-51393A8FF47C}" type="parTrans" cxnId="{38EB6DF5-B77F-4CCB-9BDE-8568901F23CF}">
      <dgm:prSet/>
      <dgm:spPr/>
      <dgm:t>
        <a:bodyPr/>
        <a:lstStyle/>
        <a:p>
          <a:endParaRPr lang="it-IT"/>
        </a:p>
      </dgm:t>
    </dgm:pt>
    <dgm:pt modelId="{627C2DF5-001E-4BEA-A387-D36BB03207FA}" type="sibTrans" cxnId="{38EB6DF5-B77F-4CCB-9BDE-8568901F23CF}">
      <dgm:prSet/>
      <dgm:spPr/>
      <dgm:t>
        <a:bodyPr/>
        <a:lstStyle/>
        <a:p>
          <a:endParaRPr lang="it-IT"/>
        </a:p>
      </dgm:t>
    </dgm:pt>
    <dgm:pt modelId="{D476C2C4-22EF-4511-8C31-56A24EF5B388}">
      <dgm:prSet phldrT="[Testo]" custT="1"/>
      <dgm:spPr>
        <a:solidFill>
          <a:srgbClr val="004C45">
            <a:alpha val="90000"/>
            <a:tint val="40000"/>
            <a:hueOff val="0"/>
            <a:satOff val="0"/>
            <a:lumOff val="0"/>
            <a:alphaOff val="0"/>
          </a:srgbClr>
        </a:solidFill>
        <a:ln w="25400" cap="flat" cmpd="sng" algn="ctr">
          <a:solidFill>
            <a:srgbClr val="004C45">
              <a:alpha val="90000"/>
              <a:tint val="40000"/>
              <a:hueOff val="0"/>
              <a:satOff val="0"/>
              <a:lumOff val="0"/>
              <a:alphaOff val="0"/>
            </a:srgbClr>
          </a:solidFill>
          <a:prstDash val="solid"/>
        </a:ln>
        <a:effectLst/>
      </dgm:spPr>
      <dgm:t>
        <a:bodyPr spcFirstLastPara="0" vert="horz" wrap="square" lIns="25400" tIns="12700" rIns="0" bIns="12700" numCol="1" spcCol="1270" anchor="ctr" anchorCtr="0"/>
        <a:lstStyle/>
        <a:p>
          <a:pPr marL="0" lvl="0" indent="0" algn="ctr" defTabSz="711200">
            <a:lnSpc>
              <a:spcPct val="90000"/>
            </a:lnSpc>
            <a:spcBef>
              <a:spcPct val="0"/>
            </a:spcBef>
            <a:spcAft>
              <a:spcPct val="35000"/>
            </a:spcAft>
            <a:buNone/>
          </a:pPr>
          <a:r>
            <a:rPr lang="it-IT" sz="1600" kern="1200" dirty="0">
              <a:solidFill>
                <a:srgbClr val="000000"/>
              </a:solidFill>
              <a:latin typeface="Calibri"/>
              <a:ea typeface="+mn-ea"/>
              <a:cs typeface="+mn-cs"/>
            </a:rPr>
            <a:t>Finanziamento: 211.500 €</a:t>
          </a:r>
        </a:p>
      </dgm:t>
    </dgm:pt>
    <dgm:pt modelId="{67948A23-065E-420E-AE7D-103F1E57D988}" type="parTrans" cxnId="{74CC0293-3FE7-4583-8E78-CA79E1B6DE2C}">
      <dgm:prSet/>
      <dgm:spPr/>
      <dgm:t>
        <a:bodyPr/>
        <a:lstStyle/>
        <a:p>
          <a:endParaRPr lang="it-IT"/>
        </a:p>
      </dgm:t>
    </dgm:pt>
    <dgm:pt modelId="{BC0F2A79-EDC7-495D-BA25-D6B3D8DCE2EA}" type="sibTrans" cxnId="{74CC0293-3FE7-4583-8E78-CA79E1B6DE2C}">
      <dgm:prSet/>
      <dgm:spPr/>
      <dgm:t>
        <a:bodyPr/>
        <a:lstStyle/>
        <a:p>
          <a:endParaRPr lang="it-IT"/>
        </a:p>
      </dgm:t>
    </dgm:pt>
    <dgm:pt modelId="{6E115574-684B-4000-9436-9CF176A4390C}" type="pres">
      <dgm:prSet presAssocID="{CC059A87-7821-49B6-97BC-DD13AC2E6792}" presName="Name0" presStyleCnt="0">
        <dgm:presLayoutVars>
          <dgm:chPref val="3"/>
          <dgm:dir/>
          <dgm:animLvl val="lvl"/>
          <dgm:resizeHandles/>
        </dgm:presLayoutVars>
      </dgm:prSet>
      <dgm:spPr/>
      <dgm:t>
        <a:bodyPr/>
        <a:lstStyle/>
        <a:p>
          <a:endParaRPr lang="it-IT"/>
        </a:p>
      </dgm:t>
    </dgm:pt>
    <dgm:pt modelId="{8D880357-B1E8-4BD9-81E0-A8788039DF0B}" type="pres">
      <dgm:prSet presAssocID="{9DA591FD-BE2D-45C5-9212-4DA935FC73B4}" presName="horFlow" presStyleCnt="0"/>
      <dgm:spPr/>
    </dgm:pt>
    <dgm:pt modelId="{37119562-63CD-4A25-8034-257D46195873}" type="pres">
      <dgm:prSet presAssocID="{9DA591FD-BE2D-45C5-9212-4DA935FC73B4}" presName="bigChev" presStyleLbl="node1" presStyleIdx="0" presStyleCnt="3" custScaleX="111342" custScaleY="88254"/>
      <dgm:spPr/>
      <dgm:t>
        <a:bodyPr/>
        <a:lstStyle/>
        <a:p>
          <a:endParaRPr lang="it-IT"/>
        </a:p>
      </dgm:t>
    </dgm:pt>
    <dgm:pt modelId="{9253A1B4-856C-4CF5-B4D5-E10FC2EA287C}" type="pres">
      <dgm:prSet presAssocID="{3EB4FC47-B2B4-4A3D-AAC3-9CBE6F79472D}" presName="parTrans" presStyleCnt="0"/>
      <dgm:spPr/>
    </dgm:pt>
    <dgm:pt modelId="{65BCD916-9205-493F-A5AE-7AFAE0ED98EF}" type="pres">
      <dgm:prSet presAssocID="{B937D33F-5C3F-4609-9BA6-8915C48467A5}" presName="node" presStyleLbl="alignAccFollowNode1" presStyleIdx="0" presStyleCnt="6">
        <dgm:presLayoutVars>
          <dgm:bulletEnabled val="1"/>
        </dgm:presLayoutVars>
      </dgm:prSet>
      <dgm:spPr/>
      <dgm:t>
        <a:bodyPr/>
        <a:lstStyle/>
        <a:p>
          <a:endParaRPr lang="it-IT"/>
        </a:p>
      </dgm:t>
    </dgm:pt>
    <dgm:pt modelId="{D8DF922B-96F7-42E0-BAC5-229C02DD8B6D}" type="pres">
      <dgm:prSet presAssocID="{8FF15AE1-330A-4530-AF82-4B9D0CBAA6DB}" presName="sibTrans" presStyleCnt="0"/>
      <dgm:spPr/>
    </dgm:pt>
    <dgm:pt modelId="{5729CBC7-BEFE-4F90-9D90-B11E0FC5367A}" type="pres">
      <dgm:prSet presAssocID="{A97F88B5-0003-435A-9BD2-DD190A3C053B}" presName="node" presStyleLbl="alignAccFollowNode1" presStyleIdx="1" presStyleCnt="6">
        <dgm:presLayoutVars>
          <dgm:bulletEnabled val="1"/>
        </dgm:presLayoutVars>
      </dgm:prSet>
      <dgm:spPr>
        <a:xfrm>
          <a:off x="4175071" y="365726"/>
          <a:ext cx="2187077" cy="874831"/>
        </a:xfrm>
        <a:prstGeom prst="chevron">
          <a:avLst/>
        </a:prstGeom>
      </dgm:spPr>
      <dgm:t>
        <a:bodyPr/>
        <a:lstStyle/>
        <a:p>
          <a:endParaRPr lang="it-IT"/>
        </a:p>
      </dgm:t>
    </dgm:pt>
    <dgm:pt modelId="{609E40FB-4C97-4723-A5AE-9743778EC859}" type="pres">
      <dgm:prSet presAssocID="{9DA591FD-BE2D-45C5-9212-4DA935FC73B4}" presName="vSp" presStyleCnt="0"/>
      <dgm:spPr/>
    </dgm:pt>
    <dgm:pt modelId="{5523B440-1727-471B-8FE1-1EB4D692BE8E}" type="pres">
      <dgm:prSet presAssocID="{FCD99529-EE80-4C22-9182-C9D1DFD6B059}" presName="horFlow" presStyleCnt="0"/>
      <dgm:spPr/>
    </dgm:pt>
    <dgm:pt modelId="{4B3FC082-D9AC-4E2C-99D1-15EF336FED9F}" type="pres">
      <dgm:prSet presAssocID="{FCD99529-EE80-4C22-9182-C9D1DFD6B059}" presName="bigChev" presStyleLbl="node1" presStyleIdx="1" presStyleCnt="3" custScaleX="111965" custScaleY="90016"/>
      <dgm:spPr/>
      <dgm:t>
        <a:bodyPr/>
        <a:lstStyle/>
        <a:p>
          <a:endParaRPr lang="it-IT"/>
        </a:p>
      </dgm:t>
    </dgm:pt>
    <dgm:pt modelId="{BF516057-15D0-4044-BA94-2B416DE7047E}" type="pres">
      <dgm:prSet presAssocID="{DFCEC3FC-AB7B-4D51-ADF3-081856E755E5}" presName="parTrans" presStyleCnt="0"/>
      <dgm:spPr/>
    </dgm:pt>
    <dgm:pt modelId="{28C1EF46-8269-472B-A801-0CFFDC2A8ED1}" type="pres">
      <dgm:prSet presAssocID="{B25DF2FF-45E8-4819-9CA1-C5BCB7D6AA7F}" presName="node" presStyleLbl="alignAccFollowNode1" presStyleIdx="2" presStyleCnt="6">
        <dgm:presLayoutVars>
          <dgm:bulletEnabled val="1"/>
        </dgm:presLayoutVars>
      </dgm:prSet>
      <dgm:spPr/>
      <dgm:t>
        <a:bodyPr/>
        <a:lstStyle/>
        <a:p>
          <a:endParaRPr lang="it-IT"/>
        </a:p>
      </dgm:t>
    </dgm:pt>
    <dgm:pt modelId="{0041FD53-ABFE-48F6-844A-B1EBB15E323E}" type="pres">
      <dgm:prSet presAssocID="{B8F31C4C-BA59-45E4-8F40-88CB7A7D593D}" presName="sibTrans" presStyleCnt="0"/>
      <dgm:spPr/>
    </dgm:pt>
    <dgm:pt modelId="{CDCB483C-B42C-4EEA-BCB8-CA031248BA54}" type="pres">
      <dgm:prSet presAssocID="{6BCD5E8F-1C58-4ED6-AB2E-DB3821F56CC6}" presName="node" presStyleLbl="alignAccFollowNode1" presStyleIdx="3" presStyleCnt="6">
        <dgm:presLayoutVars>
          <dgm:bulletEnabled val="1"/>
        </dgm:presLayoutVars>
      </dgm:prSet>
      <dgm:spPr>
        <a:xfrm>
          <a:off x="4857634" y="1706868"/>
          <a:ext cx="2314769" cy="925907"/>
        </a:xfrm>
        <a:prstGeom prst="chevron">
          <a:avLst/>
        </a:prstGeom>
      </dgm:spPr>
      <dgm:t>
        <a:bodyPr/>
        <a:lstStyle/>
        <a:p>
          <a:endParaRPr lang="it-IT"/>
        </a:p>
      </dgm:t>
    </dgm:pt>
    <dgm:pt modelId="{59A32782-E996-42EB-87B1-6F48554401D7}" type="pres">
      <dgm:prSet presAssocID="{FCD99529-EE80-4C22-9182-C9D1DFD6B059}" presName="vSp" presStyleCnt="0"/>
      <dgm:spPr/>
    </dgm:pt>
    <dgm:pt modelId="{2C7D93F3-5B39-4276-A41A-72D48280A4DF}" type="pres">
      <dgm:prSet presAssocID="{A77C937F-7A1B-4BA4-B481-6800F8B01D7C}" presName="horFlow" presStyleCnt="0"/>
      <dgm:spPr/>
    </dgm:pt>
    <dgm:pt modelId="{C3DE06EF-C344-45C6-A65F-0EA7ABDFD158}" type="pres">
      <dgm:prSet presAssocID="{A77C937F-7A1B-4BA4-B481-6800F8B01D7C}" presName="bigChev" presStyleLbl="node1" presStyleIdx="2" presStyleCnt="3" custScaleX="105816" custScaleY="83808"/>
      <dgm:spPr/>
      <dgm:t>
        <a:bodyPr/>
        <a:lstStyle/>
        <a:p>
          <a:endParaRPr lang="it-IT"/>
        </a:p>
      </dgm:t>
    </dgm:pt>
    <dgm:pt modelId="{8291DDAE-7683-46F9-9AE3-77753280F0D2}" type="pres">
      <dgm:prSet presAssocID="{72634E99-00B7-43E7-A412-51393A8FF47C}" presName="parTrans" presStyleCnt="0"/>
      <dgm:spPr/>
    </dgm:pt>
    <dgm:pt modelId="{93BB473D-AB86-4466-9950-7470D5F6DF4A}" type="pres">
      <dgm:prSet presAssocID="{F9CE9602-08ED-4539-8E30-6D2C785007E9}" presName="node" presStyleLbl="alignAccFollowNode1" presStyleIdx="4" presStyleCnt="6">
        <dgm:presLayoutVars>
          <dgm:bulletEnabled val="1"/>
        </dgm:presLayoutVars>
      </dgm:prSet>
      <dgm:spPr/>
      <dgm:t>
        <a:bodyPr/>
        <a:lstStyle/>
        <a:p>
          <a:endParaRPr lang="it-IT"/>
        </a:p>
      </dgm:t>
    </dgm:pt>
    <dgm:pt modelId="{5677712D-23D5-4203-BCDC-E5BD1BC8AF73}" type="pres">
      <dgm:prSet presAssocID="{627C2DF5-001E-4BEA-A387-D36BB03207FA}" presName="sibTrans" presStyleCnt="0"/>
      <dgm:spPr/>
    </dgm:pt>
    <dgm:pt modelId="{850804C9-0015-4C0D-AFA1-C4306AF51CF7}" type="pres">
      <dgm:prSet presAssocID="{D476C2C4-22EF-4511-8C31-56A24EF5B388}" presName="node" presStyleLbl="alignAccFollowNode1" presStyleIdx="5" presStyleCnt="6">
        <dgm:presLayoutVars>
          <dgm:bulletEnabled val="1"/>
        </dgm:presLayoutVars>
      </dgm:prSet>
      <dgm:spPr>
        <a:xfrm>
          <a:off x="4857634" y="3111080"/>
          <a:ext cx="2314769" cy="925907"/>
        </a:xfrm>
        <a:prstGeom prst="chevron">
          <a:avLst/>
        </a:prstGeom>
      </dgm:spPr>
      <dgm:t>
        <a:bodyPr/>
        <a:lstStyle/>
        <a:p>
          <a:endParaRPr lang="it-IT"/>
        </a:p>
      </dgm:t>
    </dgm:pt>
  </dgm:ptLst>
  <dgm:cxnLst>
    <dgm:cxn modelId="{2C2458A9-E5FA-42AC-B559-C1656E245739}" type="presOf" srcId="{9DA591FD-BE2D-45C5-9212-4DA935FC73B4}" destId="{37119562-63CD-4A25-8034-257D46195873}" srcOrd="0" destOrd="0" presId="urn:microsoft.com/office/officeart/2005/8/layout/lProcess3"/>
    <dgm:cxn modelId="{38EB6DF5-B77F-4CCB-9BDE-8568901F23CF}" srcId="{A77C937F-7A1B-4BA4-B481-6800F8B01D7C}" destId="{F9CE9602-08ED-4539-8E30-6D2C785007E9}" srcOrd="0" destOrd="0" parTransId="{72634E99-00B7-43E7-A412-51393A8FF47C}" sibTransId="{627C2DF5-001E-4BEA-A387-D36BB03207FA}"/>
    <dgm:cxn modelId="{03609FB1-52AA-41CA-AC3C-F99E27035EC6}" type="presOf" srcId="{A97F88B5-0003-435A-9BD2-DD190A3C053B}" destId="{5729CBC7-BEFE-4F90-9D90-B11E0FC5367A}" srcOrd="0" destOrd="0" presId="urn:microsoft.com/office/officeart/2005/8/layout/lProcess3"/>
    <dgm:cxn modelId="{F2EA45EF-6A3E-445D-A28C-865FC506885D}" srcId="{9DA591FD-BE2D-45C5-9212-4DA935FC73B4}" destId="{A97F88B5-0003-435A-9BD2-DD190A3C053B}" srcOrd="1" destOrd="0" parTransId="{ACC727A1-F0D6-49FC-86BD-EE468393221B}" sibTransId="{B416BA79-6CB6-476F-B847-951CC30D2EFA}"/>
    <dgm:cxn modelId="{AA82BAE6-DD32-4780-96FA-9C7ADE8F45E6}" type="presOf" srcId="{F9CE9602-08ED-4539-8E30-6D2C785007E9}" destId="{93BB473D-AB86-4466-9950-7470D5F6DF4A}" srcOrd="0" destOrd="0" presId="urn:microsoft.com/office/officeart/2005/8/layout/lProcess3"/>
    <dgm:cxn modelId="{13B12B63-5003-4E31-8C9B-B36DAD674522}" type="presOf" srcId="{FCD99529-EE80-4C22-9182-C9D1DFD6B059}" destId="{4B3FC082-D9AC-4E2C-99D1-15EF336FED9F}" srcOrd="0" destOrd="0" presId="urn:microsoft.com/office/officeart/2005/8/layout/lProcess3"/>
    <dgm:cxn modelId="{9E33D3F8-8317-4C59-8B4E-25FB59ECBA41}" type="presOf" srcId="{CC059A87-7821-49B6-97BC-DD13AC2E6792}" destId="{6E115574-684B-4000-9436-9CF176A4390C}" srcOrd="0" destOrd="0" presId="urn:microsoft.com/office/officeart/2005/8/layout/lProcess3"/>
    <dgm:cxn modelId="{3ECB62F2-2209-4903-877C-F0A4A20B95B5}" type="presOf" srcId="{B25DF2FF-45E8-4819-9CA1-C5BCB7D6AA7F}" destId="{28C1EF46-8269-472B-A801-0CFFDC2A8ED1}" srcOrd="0" destOrd="0" presId="urn:microsoft.com/office/officeart/2005/8/layout/lProcess3"/>
    <dgm:cxn modelId="{17CE4146-6DE7-48F3-A9E3-ACFB80674CAC}" srcId="{CC059A87-7821-49B6-97BC-DD13AC2E6792}" destId="{9DA591FD-BE2D-45C5-9212-4DA935FC73B4}" srcOrd="0" destOrd="0" parTransId="{ABAC2CE5-9CC0-4EDF-BD1C-84485877E87F}" sibTransId="{073918B7-A9A5-4B41-BBC8-CCE722F40CE1}"/>
    <dgm:cxn modelId="{8AA2F6EF-E212-478C-A69F-D0FF8BD83B1D}" srcId="{CC059A87-7821-49B6-97BC-DD13AC2E6792}" destId="{FCD99529-EE80-4C22-9182-C9D1DFD6B059}" srcOrd="1" destOrd="0" parTransId="{2D30810F-94C7-4044-89D9-5C0ABA4BD398}" sibTransId="{F4DDD67D-4578-46C0-845A-A887320E2171}"/>
    <dgm:cxn modelId="{8FB93CA4-08F2-4270-9FDB-1BB698411C03}" srcId="{FCD99529-EE80-4C22-9182-C9D1DFD6B059}" destId="{6BCD5E8F-1C58-4ED6-AB2E-DB3821F56CC6}" srcOrd="1" destOrd="0" parTransId="{EB50DCE2-097F-42A1-9517-0B6CC6B12A49}" sibTransId="{1A4C4B14-DB35-4C9C-B51F-1B3E00551781}"/>
    <dgm:cxn modelId="{85E2CEFF-E60C-45CB-8A02-14AD0D2136C1}" type="presOf" srcId="{6BCD5E8F-1C58-4ED6-AB2E-DB3821F56CC6}" destId="{CDCB483C-B42C-4EEA-BCB8-CA031248BA54}" srcOrd="0" destOrd="0" presId="urn:microsoft.com/office/officeart/2005/8/layout/lProcess3"/>
    <dgm:cxn modelId="{FC93A517-9F85-485C-854F-260DA6E5BC38}" srcId="{CC059A87-7821-49B6-97BC-DD13AC2E6792}" destId="{A77C937F-7A1B-4BA4-B481-6800F8B01D7C}" srcOrd="2" destOrd="0" parTransId="{90794AD0-DBAC-435C-968C-7CFDC3A2BF66}" sibTransId="{9EDE609D-9B88-4328-B1A3-4ACA4B41EDE1}"/>
    <dgm:cxn modelId="{AEAE261C-4641-4A95-A555-121A080ACD7C}" type="presOf" srcId="{D476C2C4-22EF-4511-8C31-56A24EF5B388}" destId="{850804C9-0015-4C0D-AFA1-C4306AF51CF7}" srcOrd="0" destOrd="0" presId="urn:microsoft.com/office/officeart/2005/8/layout/lProcess3"/>
    <dgm:cxn modelId="{74CC0293-3FE7-4583-8E78-CA79E1B6DE2C}" srcId="{A77C937F-7A1B-4BA4-B481-6800F8B01D7C}" destId="{D476C2C4-22EF-4511-8C31-56A24EF5B388}" srcOrd="1" destOrd="0" parTransId="{67948A23-065E-420E-AE7D-103F1E57D988}" sibTransId="{BC0F2A79-EDC7-495D-BA25-D6B3D8DCE2EA}"/>
    <dgm:cxn modelId="{E474C1E5-D0AB-41B0-8009-0DB1C121ECB8}" type="presOf" srcId="{A77C937F-7A1B-4BA4-B481-6800F8B01D7C}" destId="{C3DE06EF-C344-45C6-A65F-0EA7ABDFD158}" srcOrd="0" destOrd="0" presId="urn:microsoft.com/office/officeart/2005/8/layout/lProcess3"/>
    <dgm:cxn modelId="{AF746A98-AF12-453F-85F0-0D736B327740}" srcId="{9DA591FD-BE2D-45C5-9212-4DA935FC73B4}" destId="{B937D33F-5C3F-4609-9BA6-8915C48467A5}" srcOrd="0" destOrd="0" parTransId="{3EB4FC47-B2B4-4A3D-AAC3-9CBE6F79472D}" sibTransId="{8FF15AE1-330A-4530-AF82-4B9D0CBAA6DB}"/>
    <dgm:cxn modelId="{22678FE4-934B-4BD1-9A19-D2FD35D6A79C}" type="presOf" srcId="{B937D33F-5C3F-4609-9BA6-8915C48467A5}" destId="{65BCD916-9205-493F-A5AE-7AFAE0ED98EF}" srcOrd="0" destOrd="0" presId="urn:microsoft.com/office/officeart/2005/8/layout/lProcess3"/>
    <dgm:cxn modelId="{FBF32018-4AB7-4E1B-9EDB-A656979F8BB8}" srcId="{FCD99529-EE80-4C22-9182-C9D1DFD6B059}" destId="{B25DF2FF-45E8-4819-9CA1-C5BCB7D6AA7F}" srcOrd="0" destOrd="0" parTransId="{DFCEC3FC-AB7B-4D51-ADF3-081856E755E5}" sibTransId="{B8F31C4C-BA59-45E4-8F40-88CB7A7D593D}"/>
    <dgm:cxn modelId="{55A870CA-D137-4381-9C12-333D2E5546E0}" type="presParOf" srcId="{6E115574-684B-4000-9436-9CF176A4390C}" destId="{8D880357-B1E8-4BD9-81E0-A8788039DF0B}" srcOrd="0" destOrd="0" presId="urn:microsoft.com/office/officeart/2005/8/layout/lProcess3"/>
    <dgm:cxn modelId="{98D070C9-47A8-4AA6-90A4-22165C33A54B}" type="presParOf" srcId="{8D880357-B1E8-4BD9-81E0-A8788039DF0B}" destId="{37119562-63CD-4A25-8034-257D46195873}" srcOrd="0" destOrd="0" presId="urn:microsoft.com/office/officeart/2005/8/layout/lProcess3"/>
    <dgm:cxn modelId="{06FAC4C8-A124-4299-A29E-078754C37D1D}" type="presParOf" srcId="{8D880357-B1E8-4BD9-81E0-A8788039DF0B}" destId="{9253A1B4-856C-4CF5-B4D5-E10FC2EA287C}" srcOrd="1" destOrd="0" presId="urn:microsoft.com/office/officeart/2005/8/layout/lProcess3"/>
    <dgm:cxn modelId="{CA26B2B2-AE39-4A39-A277-D469716B87BD}" type="presParOf" srcId="{8D880357-B1E8-4BD9-81E0-A8788039DF0B}" destId="{65BCD916-9205-493F-A5AE-7AFAE0ED98EF}" srcOrd="2" destOrd="0" presId="urn:microsoft.com/office/officeart/2005/8/layout/lProcess3"/>
    <dgm:cxn modelId="{3CB3592E-F169-4891-9752-D7C4136FB1B0}" type="presParOf" srcId="{8D880357-B1E8-4BD9-81E0-A8788039DF0B}" destId="{D8DF922B-96F7-42E0-BAC5-229C02DD8B6D}" srcOrd="3" destOrd="0" presId="urn:microsoft.com/office/officeart/2005/8/layout/lProcess3"/>
    <dgm:cxn modelId="{FA9FFEDF-A536-434D-B920-DD39E5F09907}" type="presParOf" srcId="{8D880357-B1E8-4BD9-81E0-A8788039DF0B}" destId="{5729CBC7-BEFE-4F90-9D90-B11E0FC5367A}" srcOrd="4" destOrd="0" presId="urn:microsoft.com/office/officeart/2005/8/layout/lProcess3"/>
    <dgm:cxn modelId="{E1904460-7D5A-4F19-BBA7-B9FFBBC89A65}" type="presParOf" srcId="{6E115574-684B-4000-9436-9CF176A4390C}" destId="{609E40FB-4C97-4723-A5AE-9743778EC859}" srcOrd="1" destOrd="0" presId="urn:microsoft.com/office/officeart/2005/8/layout/lProcess3"/>
    <dgm:cxn modelId="{696D88DF-ACAE-46A4-BF30-B50921EF2101}" type="presParOf" srcId="{6E115574-684B-4000-9436-9CF176A4390C}" destId="{5523B440-1727-471B-8FE1-1EB4D692BE8E}" srcOrd="2" destOrd="0" presId="urn:microsoft.com/office/officeart/2005/8/layout/lProcess3"/>
    <dgm:cxn modelId="{B29362EE-9249-41EC-A55C-764A0482C7D8}" type="presParOf" srcId="{5523B440-1727-471B-8FE1-1EB4D692BE8E}" destId="{4B3FC082-D9AC-4E2C-99D1-15EF336FED9F}" srcOrd="0" destOrd="0" presId="urn:microsoft.com/office/officeart/2005/8/layout/lProcess3"/>
    <dgm:cxn modelId="{D34CA515-9898-4774-88DC-D5E1C604D6CB}" type="presParOf" srcId="{5523B440-1727-471B-8FE1-1EB4D692BE8E}" destId="{BF516057-15D0-4044-BA94-2B416DE7047E}" srcOrd="1" destOrd="0" presId="urn:microsoft.com/office/officeart/2005/8/layout/lProcess3"/>
    <dgm:cxn modelId="{039D982F-9C27-4FAE-93C1-F546FD772012}" type="presParOf" srcId="{5523B440-1727-471B-8FE1-1EB4D692BE8E}" destId="{28C1EF46-8269-472B-A801-0CFFDC2A8ED1}" srcOrd="2" destOrd="0" presId="urn:microsoft.com/office/officeart/2005/8/layout/lProcess3"/>
    <dgm:cxn modelId="{1ED8C18C-BF37-405D-B08A-53ABA536A887}" type="presParOf" srcId="{5523B440-1727-471B-8FE1-1EB4D692BE8E}" destId="{0041FD53-ABFE-48F6-844A-B1EBB15E323E}" srcOrd="3" destOrd="0" presId="urn:microsoft.com/office/officeart/2005/8/layout/lProcess3"/>
    <dgm:cxn modelId="{3BFF21B3-F0D2-461D-88DC-40B4CEC6BDC1}" type="presParOf" srcId="{5523B440-1727-471B-8FE1-1EB4D692BE8E}" destId="{CDCB483C-B42C-4EEA-BCB8-CA031248BA54}" srcOrd="4" destOrd="0" presId="urn:microsoft.com/office/officeart/2005/8/layout/lProcess3"/>
    <dgm:cxn modelId="{416D1048-EC93-491B-B7AE-957F119499BC}" type="presParOf" srcId="{6E115574-684B-4000-9436-9CF176A4390C}" destId="{59A32782-E996-42EB-87B1-6F48554401D7}" srcOrd="3" destOrd="0" presId="urn:microsoft.com/office/officeart/2005/8/layout/lProcess3"/>
    <dgm:cxn modelId="{E0D8E5E2-8D2B-4EC0-8D4C-790DD55CF40C}" type="presParOf" srcId="{6E115574-684B-4000-9436-9CF176A4390C}" destId="{2C7D93F3-5B39-4276-A41A-72D48280A4DF}" srcOrd="4" destOrd="0" presId="urn:microsoft.com/office/officeart/2005/8/layout/lProcess3"/>
    <dgm:cxn modelId="{37AE5979-5AE2-4959-B362-F7A92B80CAD9}" type="presParOf" srcId="{2C7D93F3-5B39-4276-A41A-72D48280A4DF}" destId="{C3DE06EF-C344-45C6-A65F-0EA7ABDFD158}" srcOrd="0" destOrd="0" presId="urn:microsoft.com/office/officeart/2005/8/layout/lProcess3"/>
    <dgm:cxn modelId="{3F0AE0A6-7BC1-4223-9FF8-D9E5E12173FF}" type="presParOf" srcId="{2C7D93F3-5B39-4276-A41A-72D48280A4DF}" destId="{8291DDAE-7683-46F9-9AE3-77753280F0D2}" srcOrd="1" destOrd="0" presId="urn:microsoft.com/office/officeart/2005/8/layout/lProcess3"/>
    <dgm:cxn modelId="{D669565A-78EE-437A-9D45-A627F0F3F01E}" type="presParOf" srcId="{2C7D93F3-5B39-4276-A41A-72D48280A4DF}" destId="{93BB473D-AB86-4466-9950-7470D5F6DF4A}" srcOrd="2" destOrd="0" presId="urn:microsoft.com/office/officeart/2005/8/layout/lProcess3"/>
    <dgm:cxn modelId="{FA7D92AC-F5D7-409A-BCE4-094254DFC669}" type="presParOf" srcId="{2C7D93F3-5B39-4276-A41A-72D48280A4DF}" destId="{5677712D-23D5-4203-BCDC-E5BD1BC8AF73}" srcOrd="3" destOrd="0" presId="urn:microsoft.com/office/officeart/2005/8/layout/lProcess3"/>
    <dgm:cxn modelId="{14E1348B-FA1C-4B9A-B27A-DE1878BB0C63}" type="presParOf" srcId="{2C7D93F3-5B39-4276-A41A-72D48280A4DF}" destId="{850804C9-0015-4C0D-AFA1-C4306AF51CF7}" srcOrd="4" destOrd="0" presId="urn:microsoft.com/office/officeart/2005/8/layout/lProcess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C059A87-7821-49B6-97BC-DD13AC2E6792}" type="doc">
      <dgm:prSet loTypeId="urn:microsoft.com/office/officeart/2005/8/layout/lProcess3" loCatId="process" qsTypeId="urn:microsoft.com/office/officeart/2005/8/quickstyle/simple1" qsCatId="simple" csTypeId="urn:microsoft.com/office/officeart/2005/8/colors/accent1_3" csCatId="accent1" phldr="1"/>
      <dgm:spPr/>
      <dgm:t>
        <a:bodyPr/>
        <a:lstStyle/>
        <a:p>
          <a:endParaRPr lang="it-IT"/>
        </a:p>
      </dgm:t>
    </dgm:pt>
    <dgm:pt modelId="{9DA591FD-BE2D-45C5-9212-4DA935FC73B4}">
      <dgm:prSet phldrT="[Testo]" custT="1"/>
      <dgm:spPr/>
      <dgm:t>
        <a:bodyPr/>
        <a:lstStyle/>
        <a:p>
          <a:r>
            <a:rPr lang="it-IT" sz="2000" dirty="0"/>
            <a:t>Domotica per anziani</a:t>
          </a:r>
        </a:p>
      </dgm:t>
    </dgm:pt>
    <dgm:pt modelId="{ABAC2CE5-9CC0-4EDF-BD1C-84485877E87F}" type="parTrans" cxnId="{17CE4146-6DE7-48F3-A9E3-ACFB80674CAC}">
      <dgm:prSet/>
      <dgm:spPr/>
      <dgm:t>
        <a:bodyPr/>
        <a:lstStyle/>
        <a:p>
          <a:endParaRPr lang="it-IT"/>
        </a:p>
      </dgm:t>
    </dgm:pt>
    <dgm:pt modelId="{073918B7-A9A5-4B41-BBC8-CCE722F40CE1}" type="sibTrans" cxnId="{17CE4146-6DE7-48F3-A9E3-ACFB80674CAC}">
      <dgm:prSet/>
      <dgm:spPr/>
      <dgm:t>
        <a:bodyPr/>
        <a:lstStyle/>
        <a:p>
          <a:endParaRPr lang="it-IT"/>
        </a:p>
      </dgm:t>
    </dgm:pt>
    <dgm:pt modelId="{B937D33F-5C3F-4609-9BA6-8915C48467A5}">
      <dgm:prSet phldrT="[Testo]" custT="1"/>
      <dgm:spPr/>
      <dgm:t>
        <a:bodyPr/>
        <a:lstStyle/>
        <a:p>
          <a:pPr marL="0" lvl="0" indent="0" algn="ctr" defTabSz="711200">
            <a:lnSpc>
              <a:spcPct val="90000"/>
            </a:lnSpc>
            <a:spcBef>
              <a:spcPct val="0"/>
            </a:spcBef>
            <a:spcAft>
              <a:spcPct val="35000"/>
            </a:spcAft>
            <a:buNone/>
          </a:pPr>
          <a:r>
            <a:rPr lang="it-IT" sz="1600" kern="1200" dirty="0">
              <a:solidFill>
                <a:srgbClr val="000000">
                  <a:hueOff val="0"/>
                  <a:satOff val="0"/>
                  <a:lumOff val="0"/>
                  <a:alphaOff val="0"/>
                </a:srgbClr>
              </a:solidFill>
              <a:latin typeface="Calibri"/>
              <a:ea typeface="+mn-ea"/>
              <a:cs typeface="+mn-cs"/>
            </a:rPr>
            <a:t>Target di progetto: 100 anziani sostenuti</a:t>
          </a:r>
        </a:p>
      </dgm:t>
    </dgm:pt>
    <dgm:pt modelId="{3EB4FC47-B2B4-4A3D-AAC3-9CBE6F79472D}" type="parTrans" cxnId="{AF746A98-AF12-453F-85F0-0D736B327740}">
      <dgm:prSet/>
      <dgm:spPr/>
      <dgm:t>
        <a:bodyPr/>
        <a:lstStyle/>
        <a:p>
          <a:endParaRPr lang="it-IT"/>
        </a:p>
      </dgm:t>
    </dgm:pt>
    <dgm:pt modelId="{8FF15AE1-330A-4530-AF82-4B9D0CBAA6DB}" type="sibTrans" cxnId="{AF746A98-AF12-453F-85F0-0D736B327740}">
      <dgm:prSet/>
      <dgm:spPr/>
      <dgm:t>
        <a:bodyPr/>
        <a:lstStyle/>
        <a:p>
          <a:endParaRPr lang="it-IT"/>
        </a:p>
      </dgm:t>
    </dgm:pt>
    <dgm:pt modelId="{A97F88B5-0003-435A-9BD2-DD190A3C053B}">
      <dgm:prSet phldrT="[Testo]" custT="1"/>
      <dgm:spPr>
        <a:solidFill>
          <a:srgbClr val="004C45">
            <a:alpha val="90000"/>
            <a:tint val="40000"/>
            <a:hueOff val="0"/>
            <a:satOff val="0"/>
            <a:lumOff val="0"/>
            <a:alphaOff val="0"/>
          </a:srgbClr>
        </a:solidFill>
        <a:ln w="25400" cap="flat" cmpd="sng" algn="ctr">
          <a:solidFill>
            <a:srgbClr val="004C45">
              <a:alpha val="90000"/>
              <a:tint val="40000"/>
              <a:hueOff val="0"/>
              <a:satOff val="0"/>
              <a:lumOff val="0"/>
              <a:alphaOff val="0"/>
            </a:srgbClr>
          </a:solidFill>
          <a:prstDash val="solid"/>
        </a:ln>
        <a:effectLst/>
      </dgm:spPr>
      <dgm:t>
        <a:bodyPr spcFirstLastPara="0" vert="horz" wrap="square" lIns="25400" tIns="12700" rIns="0" bIns="12700" numCol="1" spcCol="1270" anchor="ctr" anchorCtr="0"/>
        <a:lstStyle/>
        <a:p>
          <a:r>
            <a:rPr lang="it-IT" sz="1600" kern="1200" dirty="0">
              <a:solidFill>
                <a:schemeClr val="tx1"/>
              </a:solidFill>
              <a:latin typeface="+mj-lt"/>
              <a:ea typeface="+mn-ea"/>
              <a:cs typeface="+mn-cs"/>
            </a:rPr>
            <a:t>Finanziamento</a:t>
          </a:r>
          <a:r>
            <a:rPr lang="it-IT" sz="1600" kern="1200" dirty="0">
              <a:solidFill>
                <a:schemeClr val="tx1"/>
              </a:solidFill>
              <a:latin typeface="+mj-lt"/>
            </a:rPr>
            <a:t>: 2.460.000</a:t>
          </a:r>
          <a:r>
            <a:rPr lang="it-IT" sz="1600" kern="1200" dirty="0">
              <a:solidFill>
                <a:schemeClr val="tx1"/>
              </a:solidFill>
              <a:latin typeface="+mj-lt"/>
              <a:ea typeface="+mn-ea"/>
              <a:cs typeface="+mn-cs"/>
            </a:rPr>
            <a:t> €</a:t>
          </a:r>
        </a:p>
      </dgm:t>
    </dgm:pt>
    <dgm:pt modelId="{ACC727A1-F0D6-49FC-86BD-EE468393221B}" type="parTrans" cxnId="{F2EA45EF-6A3E-445D-A28C-865FC506885D}">
      <dgm:prSet/>
      <dgm:spPr/>
      <dgm:t>
        <a:bodyPr/>
        <a:lstStyle/>
        <a:p>
          <a:endParaRPr lang="it-IT"/>
        </a:p>
      </dgm:t>
    </dgm:pt>
    <dgm:pt modelId="{B416BA79-6CB6-476F-B847-951CC30D2EFA}" type="sibTrans" cxnId="{F2EA45EF-6A3E-445D-A28C-865FC506885D}">
      <dgm:prSet/>
      <dgm:spPr/>
      <dgm:t>
        <a:bodyPr/>
        <a:lstStyle/>
        <a:p>
          <a:endParaRPr lang="it-IT"/>
        </a:p>
      </dgm:t>
    </dgm:pt>
    <dgm:pt modelId="{FCD99529-EE80-4C22-9182-C9D1DFD6B059}">
      <dgm:prSet phldrT="[Testo]" custT="1"/>
      <dgm:spPr/>
      <dgm:t>
        <a:bodyPr/>
        <a:lstStyle/>
        <a:p>
          <a:r>
            <a:rPr lang="it-IT" sz="2000" dirty="0"/>
            <a:t>Dimissioni protette</a:t>
          </a:r>
        </a:p>
      </dgm:t>
    </dgm:pt>
    <dgm:pt modelId="{2D30810F-94C7-4044-89D9-5C0ABA4BD398}" type="parTrans" cxnId="{8AA2F6EF-E212-478C-A69F-D0FF8BD83B1D}">
      <dgm:prSet/>
      <dgm:spPr/>
      <dgm:t>
        <a:bodyPr/>
        <a:lstStyle/>
        <a:p>
          <a:endParaRPr lang="it-IT"/>
        </a:p>
      </dgm:t>
    </dgm:pt>
    <dgm:pt modelId="{F4DDD67D-4578-46C0-845A-A887320E2171}" type="sibTrans" cxnId="{8AA2F6EF-E212-478C-A69F-D0FF8BD83B1D}">
      <dgm:prSet/>
      <dgm:spPr/>
      <dgm:t>
        <a:bodyPr/>
        <a:lstStyle/>
        <a:p>
          <a:endParaRPr lang="it-IT"/>
        </a:p>
      </dgm:t>
    </dgm:pt>
    <dgm:pt modelId="{B25DF2FF-45E8-4819-9CA1-C5BCB7D6AA7F}">
      <dgm:prSet phldrT="[Testo]" custT="1"/>
      <dgm:spPr/>
      <dgm:t>
        <a:bodyPr/>
        <a:lstStyle/>
        <a:p>
          <a:r>
            <a:rPr lang="it-IT" sz="1600" dirty="0"/>
            <a:t>Target di progetto: 125 anziani sostenuti</a:t>
          </a:r>
        </a:p>
      </dgm:t>
    </dgm:pt>
    <dgm:pt modelId="{DFCEC3FC-AB7B-4D51-ADF3-081856E755E5}" type="parTrans" cxnId="{FBF32018-4AB7-4E1B-9EDB-A656979F8BB8}">
      <dgm:prSet/>
      <dgm:spPr/>
      <dgm:t>
        <a:bodyPr/>
        <a:lstStyle/>
        <a:p>
          <a:endParaRPr lang="it-IT"/>
        </a:p>
      </dgm:t>
    </dgm:pt>
    <dgm:pt modelId="{B8F31C4C-BA59-45E4-8F40-88CB7A7D593D}" type="sibTrans" cxnId="{FBF32018-4AB7-4E1B-9EDB-A656979F8BB8}">
      <dgm:prSet/>
      <dgm:spPr/>
      <dgm:t>
        <a:bodyPr/>
        <a:lstStyle/>
        <a:p>
          <a:endParaRPr lang="it-IT"/>
        </a:p>
      </dgm:t>
    </dgm:pt>
    <dgm:pt modelId="{6BCD5E8F-1C58-4ED6-AB2E-DB3821F56CC6}">
      <dgm:prSet phldrT="[Testo]" custT="1"/>
      <dgm:spPr>
        <a:solidFill>
          <a:srgbClr val="004C45">
            <a:alpha val="90000"/>
            <a:tint val="40000"/>
            <a:hueOff val="0"/>
            <a:satOff val="0"/>
            <a:lumOff val="0"/>
            <a:alphaOff val="0"/>
          </a:srgbClr>
        </a:solidFill>
        <a:ln w="25400" cap="flat" cmpd="sng" algn="ctr">
          <a:solidFill>
            <a:srgbClr val="004C45">
              <a:alpha val="90000"/>
              <a:tint val="40000"/>
              <a:hueOff val="0"/>
              <a:satOff val="0"/>
              <a:lumOff val="0"/>
              <a:alphaOff val="0"/>
            </a:srgbClr>
          </a:solidFill>
          <a:prstDash val="solid"/>
        </a:ln>
        <a:effectLst/>
      </dgm:spPr>
      <dgm:t>
        <a:bodyPr spcFirstLastPara="0" vert="horz" wrap="square" lIns="25400" tIns="12700" rIns="0" bIns="12700" numCol="1" spcCol="1270" anchor="ctr" anchorCtr="0"/>
        <a:lstStyle/>
        <a:p>
          <a:pPr marL="0" lvl="0" indent="0" algn="ctr" defTabSz="711200">
            <a:lnSpc>
              <a:spcPct val="90000"/>
            </a:lnSpc>
            <a:spcBef>
              <a:spcPct val="0"/>
            </a:spcBef>
            <a:spcAft>
              <a:spcPct val="35000"/>
            </a:spcAft>
            <a:buNone/>
          </a:pPr>
          <a:r>
            <a:rPr lang="it-IT" sz="1600" kern="1200" dirty="0">
              <a:solidFill>
                <a:srgbClr val="000000"/>
              </a:solidFill>
              <a:latin typeface="Calibri"/>
              <a:ea typeface="+mn-ea"/>
              <a:cs typeface="+mn-cs"/>
            </a:rPr>
            <a:t>Finanziamento: 330.000 €</a:t>
          </a:r>
        </a:p>
      </dgm:t>
    </dgm:pt>
    <dgm:pt modelId="{EB50DCE2-097F-42A1-9517-0B6CC6B12A49}" type="parTrans" cxnId="{8FB93CA4-08F2-4270-9FDB-1BB698411C03}">
      <dgm:prSet/>
      <dgm:spPr/>
      <dgm:t>
        <a:bodyPr/>
        <a:lstStyle/>
        <a:p>
          <a:endParaRPr lang="it-IT"/>
        </a:p>
      </dgm:t>
    </dgm:pt>
    <dgm:pt modelId="{1A4C4B14-DB35-4C9C-B51F-1B3E00551781}" type="sibTrans" cxnId="{8FB93CA4-08F2-4270-9FDB-1BB698411C03}">
      <dgm:prSet/>
      <dgm:spPr/>
      <dgm:t>
        <a:bodyPr/>
        <a:lstStyle/>
        <a:p>
          <a:endParaRPr lang="it-IT"/>
        </a:p>
      </dgm:t>
    </dgm:pt>
    <dgm:pt modelId="{6E115574-684B-4000-9436-9CF176A4390C}" type="pres">
      <dgm:prSet presAssocID="{CC059A87-7821-49B6-97BC-DD13AC2E6792}" presName="Name0" presStyleCnt="0">
        <dgm:presLayoutVars>
          <dgm:chPref val="3"/>
          <dgm:dir/>
          <dgm:animLvl val="lvl"/>
          <dgm:resizeHandles/>
        </dgm:presLayoutVars>
      </dgm:prSet>
      <dgm:spPr/>
      <dgm:t>
        <a:bodyPr/>
        <a:lstStyle/>
        <a:p>
          <a:endParaRPr lang="it-IT"/>
        </a:p>
      </dgm:t>
    </dgm:pt>
    <dgm:pt modelId="{8D880357-B1E8-4BD9-81E0-A8788039DF0B}" type="pres">
      <dgm:prSet presAssocID="{9DA591FD-BE2D-45C5-9212-4DA935FC73B4}" presName="horFlow" presStyleCnt="0"/>
      <dgm:spPr/>
    </dgm:pt>
    <dgm:pt modelId="{37119562-63CD-4A25-8034-257D46195873}" type="pres">
      <dgm:prSet presAssocID="{9DA591FD-BE2D-45C5-9212-4DA935FC73B4}" presName="bigChev" presStyleLbl="node1" presStyleIdx="0" presStyleCnt="2" custScaleX="111342" custScaleY="88254"/>
      <dgm:spPr/>
      <dgm:t>
        <a:bodyPr/>
        <a:lstStyle/>
        <a:p>
          <a:endParaRPr lang="it-IT"/>
        </a:p>
      </dgm:t>
    </dgm:pt>
    <dgm:pt modelId="{9253A1B4-856C-4CF5-B4D5-E10FC2EA287C}" type="pres">
      <dgm:prSet presAssocID="{3EB4FC47-B2B4-4A3D-AAC3-9CBE6F79472D}" presName="parTrans" presStyleCnt="0"/>
      <dgm:spPr/>
    </dgm:pt>
    <dgm:pt modelId="{65BCD916-9205-493F-A5AE-7AFAE0ED98EF}" type="pres">
      <dgm:prSet presAssocID="{B937D33F-5C3F-4609-9BA6-8915C48467A5}" presName="node" presStyleLbl="alignAccFollowNode1" presStyleIdx="0" presStyleCnt="4">
        <dgm:presLayoutVars>
          <dgm:bulletEnabled val="1"/>
        </dgm:presLayoutVars>
      </dgm:prSet>
      <dgm:spPr/>
      <dgm:t>
        <a:bodyPr/>
        <a:lstStyle/>
        <a:p>
          <a:endParaRPr lang="it-IT"/>
        </a:p>
      </dgm:t>
    </dgm:pt>
    <dgm:pt modelId="{D8DF922B-96F7-42E0-BAC5-229C02DD8B6D}" type="pres">
      <dgm:prSet presAssocID="{8FF15AE1-330A-4530-AF82-4B9D0CBAA6DB}" presName="sibTrans" presStyleCnt="0"/>
      <dgm:spPr/>
    </dgm:pt>
    <dgm:pt modelId="{5729CBC7-BEFE-4F90-9D90-B11E0FC5367A}" type="pres">
      <dgm:prSet presAssocID="{A97F88B5-0003-435A-9BD2-DD190A3C053B}" presName="node" presStyleLbl="alignAccFollowNode1" presStyleIdx="1" presStyleCnt="4">
        <dgm:presLayoutVars>
          <dgm:bulletEnabled val="1"/>
        </dgm:presLayoutVars>
      </dgm:prSet>
      <dgm:spPr>
        <a:xfrm>
          <a:off x="4175071" y="365726"/>
          <a:ext cx="2187077" cy="874831"/>
        </a:xfrm>
        <a:prstGeom prst="chevron">
          <a:avLst/>
        </a:prstGeom>
      </dgm:spPr>
      <dgm:t>
        <a:bodyPr/>
        <a:lstStyle/>
        <a:p>
          <a:endParaRPr lang="it-IT"/>
        </a:p>
      </dgm:t>
    </dgm:pt>
    <dgm:pt modelId="{609E40FB-4C97-4723-A5AE-9743778EC859}" type="pres">
      <dgm:prSet presAssocID="{9DA591FD-BE2D-45C5-9212-4DA935FC73B4}" presName="vSp" presStyleCnt="0"/>
      <dgm:spPr/>
    </dgm:pt>
    <dgm:pt modelId="{5523B440-1727-471B-8FE1-1EB4D692BE8E}" type="pres">
      <dgm:prSet presAssocID="{FCD99529-EE80-4C22-9182-C9D1DFD6B059}" presName="horFlow" presStyleCnt="0"/>
      <dgm:spPr/>
    </dgm:pt>
    <dgm:pt modelId="{4B3FC082-D9AC-4E2C-99D1-15EF336FED9F}" type="pres">
      <dgm:prSet presAssocID="{FCD99529-EE80-4C22-9182-C9D1DFD6B059}" presName="bigChev" presStyleLbl="node1" presStyleIdx="1" presStyleCnt="2" custScaleX="111965" custScaleY="90016"/>
      <dgm:spPr/>
      <dgm:t>
        <a:bodyPr/>
        <a:lstStyle/>
        <a:p>
          <a:endParaRPr lang="it-IT"/>
        </a:p>
      </dgm:t>
    </dgm:pt>
    <dgm:pt modelId="{BF516057-15D0-4044-BA94-2B416DE7047E}" type="pres">
      <dgm:prSet presAssocID="{DFCEC3FC-AB7B-4D51-ADF3-081856E755E5}" presName="parTrans" presStyleCnt="0"/>
      <dgm:spPr/>
    </dgm:pt>
    <dgm:pt modelId="{28C1EF46-8269-472B-A801-0CFFDC2A8ED1}" type="pres">
      <dgm:prSet presAssocID="{B25DF2FF-45E8-4819-9CA1-C5BCB7D6AA7F}" presName="node" presStyleLbl="alignAccFollowNode1" presStyleIdx="2" presStyleCnt="4">
        <dgm:presLayoutVars>
          <dgm:bulletEnabled val="1"/>
        </dgm:presLayoutVars>
      </dgm:prSet>
      <dgm:spPr/>
      <dgm:t>
        <a:bodyPr/>
        <a:lstStyle/>
        <a:p>
          <a:endParaRPr lang="it-IT"/>
        </a:p>
      </dgm:t>
    </dgm:pt>
    <dgm:pt modelId="{0041FD53-ABFE-48F6-844A-B1EBB15E323E}" type="pres">
      <dgm:prSet presAssocID="{B8F31C4C-BA59-45E4-8F40-88CB7A7D593D}" presName="sibTrans" presStyleCnt="0"/>
      <dgm:spPr/>
    </dgm:pt>
    <dgm:pt modelId="{CDCB483C-B42C-4EEA-BCB8-CA031248BA54}" type="pres">
      <dgm:prSet presAssocID="{6BCD5E8F-1C58-4ED6-AB2E-DB3821F56CC6}" presName="node" presStyleLbl="alignAccFollowNode1" presStyleIdx="3" presStyleCnt="4">
        <dgm:presLayoutVars>
          <dgm:bulletEnabled val="1"/>
        </dgm:presLayoutVars>
      </dgm:prSet>
      <dgm:spPr>
        <a:xfrm>
          <a:off x="4857634" y="1706868"/>
          <a:ext cx="2314769" cy="925907"/>
        </a:xfrm>
        <a:prstGeom prst="chevron">
          <a:avLst/>
        </a:prstGeom>
      </dgm:spPr>
      <dgm:t>
        <a:bodyPr/>
        <a:lstStyle/>
        <a:p>
          <a:endParaRPr lang="it-IT"/>
        </a:p>
      </dgm:t>
    </dgm:pt>
  </dgm:ptLst>
  <dgm:cxnLst>
    <dgm:cxn modelId="{2C2458A9-E5FA-42AC-B559-C1656E245739}" type="presOf" srcId="{9DA591FD-BE2D-45C5-9212-4DA935FC73B4}" destId="{37119562-63CD-4A25-8034-257D46195873}" srcOrd="0" destOrd="0" presId="urn:microsoft.com/office/officeart/2005/8/layout/lProcess3"/>
    <dgm:cxn modelId="{03609FB1-52AA-41CA-AC3C-F99E27035EC6}" type="presOf" srcId="{A97F88B5-0003-435A-9BD2-DD190A3C053B}" destId="{5729CBC7-BEFE-4F90-9D90-B11E0FC5367A}" srcOrd="0" destOrd="0" presId="urn:microsoft.com/office/officeart/2005/8/layout/lProcess3"/>
    <dgm:cxn modelId="{F2EA45EF-6A3E-445D-A28C-865FC506885D}" srcId="{9DA591FD-BE2D-45C5-9212-4DA935FC73B4}" destId="{A97F88B5-0003-435A-9BD2-DD190A3C053B}" srcOrd="1" destOrd="0" parTransId="{ACC727A1-F0D6-49FC-86BD-EE468393221B}" sibTransId="{B416BA79-6CB6-476F-B847-951CC30D2EFA}"/>
    <dgm:cxn modelId="{13B12B63-5003-4E31-8C9B-B36DAD674522}" type="presOf" srcId="{FCD99529-EE80-4C22-9182-C9D1DFD6B059}" destId="{4B3FC082-D9AC-4E2C-99D1-15EF336FED9F}" srcOrd="0" destOrd="0" presId="urn:microsoft.com/office/officeart/2005/8/layout/lProcess3"/>
    <dgm:cxn modelId="{9E33D3F8-8317-4C59-8B4E-25FB59ECBA41}" type="presOf" srcId="{CC059A87-7821-49B6-97BC-DD13AC2E6792}" destId="{6E115574-684B-4000-9436-9CF176A4390C}" srcOrd="0" destOrd="0" presId="urn:microsoft.com/office/officeart/2005/8/layout/lProcess3"/>
    <dgm:cxn modelId="{3ECB62F2-2209-4903-877C-F0A4A20B95B5}" type="presOf" srcId="{B25DF2FF-45E8-4819-9CA1-C5BCB7D6AA7F}" destId="{28C1EF46-8269-472B-A801-0CFFDC2A8ED1}" srcOrd="0" destOrd="0" presId="urn:microsoft.com/office/officeart/2005/8/layout/lProcess3"/>
    <dgm:cxn modelId="{17CE4146-6DE7-48F3-A9E3-ACFB80674CAC}" srcId="{CC059A87-7821-49B6-97BC-DD13AC2E6792}" destId="{9DA591FD-BE2D-45C5-9212-4DA935FC73B4}" srcOrd="0" destOrd="0" parTransId="{ABAC2CE5-9CC0-4EDF-BD1C-84485877E87F}" sibTransId="{073918B7-A9A5-4B41-BBC8-CCE722F40CE1}"/>
    <dgm:cxn modelId="{8AA2F6EF-E212-478C-A69F-D0FF8BD83B1D}" srcId="{CC059A87-7821-49B6-97BC-DD13AC2E6792}" destId="{FCD99529-EE80-4C22-9182-C9D1DFD6B059}" srcOrd="1" destOrd="0" parTransId="{2D30810F-94C7-4044-89D9-5C0ABA4BD398}" sibTransId="{F4DDD67D-4578-46C0-845A-A887320E2171}"/>
    <dgm:cxn modelId="{8FB93CA4-08F2-4270-9FDB-1BB698411C03}" srcId="{FCD99529-EE80-4C22-9182-C9D1DFD6B059}" destId="{6BCD5E8F-1C58-4ED6-AB2E-DB3821F56CC6}" srcOrd="1" destOrd="0" parTransId="{EB50DCE2-097F-42A1-9517-0B6CC6B12A49}" sibTransId="{1A4C4B14-DB35-4C9C-B51F-1B3E00551781}"/>
    <dgm:cxn modelId="{85E2CEFF-E60C-45CB-8A02-14AD0D2136C1}" type="presOf" srcId="{6BCD5E8F-1C58-4ED6-AB2E-DB3821F56CC6}" destId="{CDCB483C-B42C-4EEA-BCB8-CA031248BA54}" srcOrd="0" destOrd="0" presId="urn:microsoft.com/office/officeart/2005/8/layout/lProcess3"/>
    <dgm:cxn modelId="{AF746A98-AF12-453F-85F0-0D736B327740}" srcId="{9DA591FD-BE2D-45C5-9212-4DA935FC73B4}" destId="{B937D33F-5C3F-4609-9BA6-8915C48467A5}" srcOrd="0" destOrd="0" parTransId="{3EB4FC47-B2B4-4A3D-AAC3-9CBE6F79472D}" sibTransId="{8FF15AE1-330A-4530-AF82-4B9D0CBAA6DB}"/>
    <dgm:cxn modelId="{22678FE4-934B-4BD1-9A19-D2FD35D6A79C}" type="presOf" srcId="{B937D33F-5C3F-4609-9BA6-8915C48467A5}" destId="{65BCD916-9205-493F-A5AE-7AFAE0ED98EF}" srcOrd="0" destOrd="0" presId="urn:microsoft.com/office/officeart/2005/8/layout/lProcess3"/>
    <dgm:cxn modelId="{FBF32018-4AB7-4E1B-9EDB-A656979F8BB8}" srcId="{FCD99529-EE80-4C22-9182-C9D1DFD6B059}" destId="{B25DF2FF-45E8-4819-9CA1-C5BCB7D6AA7F}" srcOrd="0" destOrd="0" parTransId="{DFCEC3FC-AB7B-4D51-ADF3-081856E755E5}" sibTransId="{B8F31C4C-BA59-45E4-8F40-88CB7A7D593D}"/>
    <dgm:cxn modelId="{55A870CA-D137-4381-9C12-333D2E5546E0}" type="presParOf" srcId="{6E115574-684B-4000-9436-9CF176A4390C}" destId="{8D880357-B1E8-4BD9-81E0-A8788039DF0B}" srcOrd="0" destOrd="0" presId="urn:microsoft.com/office/officeart/2005/8/layout/lProcess3"/>
    <dgm:cxn modelId="{98D070C9-47A8-4AA6-90A4-22165C33A54B}" type="presParOf" srcId="{8D880357-B1E8-4BD9-81E0-A8788039DF0B}" destId="{37119562-63CD-4A25-8034-257D46195873}" srcOrd="0" destOrd="0" presId="urn:microsoft.com/office/officeart/2005/8/layout/lProcess3"/>
    <dgm:cxn modelId="{06FAC4C8-A124-4299-A29E-078754C37D1D}" type="presParOf" srcId="{8D880357-B1E8-4BD9-81E0-A8788039DF0B}" destId="{9253A1B4-856C-4CF5-B4D5-E10FC2EA287C}" srcOrd="1" destOrd="0" presId="urn:microsoft.com/office/officeart/2005/8/layout/lProcess3"/>
    <dgm:cxn modelId="{CA26B2B2-AE39-4A39-A277-D469716B87BD}" type="presParOf" srcId="{8D880357-B1E8-4BD9-81E0-A8788039DF0B}" destId="{65BCD916-9205-493F-A5AE-7AFAE0ED98EF}" srcOrd="2" destOrd="0" presId="urn:microsoft.com/office/officeart/2005/8/layout/lProcess3"/>
    <dgm:cxn modelId="{3CB3592E-F169-4891-9752-D7C4136FB1B0}" type="presParOf" srcId="{8D880357-B1E8-4BD9-81E0-A8788039DF0B}" destId="{D8DF922B-96F7-42E0-BAC5-229C02DD8B6D}" srcOrd="3" destOrd="0" presId="urn:microsoft.com/office/officeart/2005/8/layout/lProcess3"/>
    <dgm:cxn modelId="{FA9FFEDF-A536-434D-B920-DD39E5F09907}" type="presParOf" srcId="{8D880357-B1E8-4BD9-81E0-A8788039DF0B}" destId="{5729CBC7-BEFE-4F90-9D90-B11E0FC5367A}" srcOrd="4" destOrd="0" presId="urn:microsoft.com/office/officeart/2005/8/layout/lProcess3"/>
    <dgm:cxn modelId="{E1904460-7D5A-4F19-BBA7-B9FFBBC89A65}" type="presParOf" srcId="{6E115574-684B-4000-9436-9CF176A4390C}" destId="{609E40FB-4C97-4723-A5AE-9743778EC859}" srcOrd="1" destOrd="0" presId="urn:microsoft.com/office/officeart/2005/8/layout/lProcess3"/>
    <dgm:cxn modelId="{696D88DF-ACAE-46A4-BF30-B50921EF2101}" type="presParOf" srcId="{6E115574-684B-4000-9436-9CF176A4390C}" destId="{5523B440-1727-471B-8FE1-1EB4D692BE8E}" srcOrd="2" destOrd="0" presId="urn:microsoft.com/office/officeart/2005/8/layout/lProcess3"/>
    <dgm:cxn modelId="{B29362EE-9249-41EC-A55C-764A0482C7D8}" type="presParOf" srcId="{5523B440-1727-471B-8FE1-1EB4D692BE8E}" destId="{4B3FC082-D9AC-4E2C-99D1-15EF336FED9F}" srcOrd="0" destOrd="0" presId="urn:microsoft.com/office/officeart/2005/8/layout/lProcess3"/>
    <dgm:cxn modelId="{D34CA515-9898-4774-88DC-D5E1C604D6CB}" type="presParOf" srcId="{5523B440-1727-471B-8FE1-1EB4D692BE8E}" destId="{BF516057-15D0-4044-BA94-2B416DE7047E}" srcOrd="1" destOrd="0" presId="urn:microsoft.com/office/officeart/2005/8/layout/lProcess3"/>
    <dgm:cxn modelId="{039D982F-9C27-4FAE-93C1-F546FD772012}" type="presParOf" srcId="{5523B440-1727-471B-8FE1-1EB4D692BE8E}" destId="{28C1EF46-8269-472B-A801-0CFFDC2A8ED1}" srcOrd="2" destOrd="0" presId="urn:microsoft.com/office/officeart/2005/8/layout/lProcess3"/>
    <dgm:cxn modelId="{1ED8C18C-BF37-405D-B08A-53ABA536A887}" type="presParOf" srcId="{5523B440-1727-471B-8FE1-1EB4D692BE8E}" destId="{0041FD53-ABFE-48F6-844A-B1EBB15E323E}" srcOrd="3" destOrd="0" presId="urn:microsoft.com/office/officeart/2005/8/layout/lProcess3"/>
    <dgm:cxn modelId="{3BFF21B3-F0D2-461D-88DC-40B4CEC6BDC1}" type="presParOf" srcId="{5523B440-1727-471B-8FE1-1EB4D692BE8E}" destId="{CDCB483C-B42C-4EEA-BCB8-CA031248BA54}" srcOrd="4" destOrd="0" presId="urn:microsoft.com/office/officeart/2005/8/layout/lProcess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C059A87-7821-49B6-97BC-DD13AC2E6792}" type="doc">
      <dgm:prSet loTypeId="urn:microsoft.com/office/officeart/2005/8/layout/lProcess3" loCatId="process" qsTypeId="urn:microsoft.com/office/officeart/2005/8/quickstyle/simple1" qsCatId="simple" csTypeId="urn:microsoft.com/office/officeart/2005/8/colors/accent1_3" csCatId="accent1" phldr="1"/>
      <dgm:spPr/>
      <dgm:t>
        <a:bodyPr/>
        <a:lstStyle/>
        <a:p>
          <a:endParaRPr lang="it-IT"/>
        </a:p>
      </dgm:t>
    </dgm:pt>
    <dgm:pt modelId="{9DA591FD-BE2D-45C5-9212-4DA935FC73B4}">
      <dgm:prSet phldrT="[Testo]" custT="1"/>
      <dgm:spPr/>
      <dgm:t>
        <a:bodyPr/>
        <a:lstStyle/>
        <a:p>
          <a:r>
            <a:rPr lang="it-IT" sz="2000" dirty="0"/>
            <a:t>Take Care 1</a:t>
          </a:r>
        </a:p>
      </dgm:t>
    </dgm:pt>
    <dgm:pt modelId="{ABAC2CE5-9CC0-4EDF-BD1C-84485877E87F}" type="parTrans" cxnId="{17CE4146-6DE7-48F3-A9E3-ACFB80674CAC}">
      <dgm:prSet/>
      <dgm:spPr/>
      <dgm:t>
        <a:bodyPr/>
        <a:lstStyle/>
        <a:p>
          <a:endParaRPr lang="it-IT"/>
        </a:p>
      </dgm:t>
    </dgm:pt>
    <dgm:pt modelId="{073918B7-A9A5-4B41-BBC8-CCE722F40CE1}" type="sibTrans" cxnId="{17CE4146-6DE7-48F3-A9E3-ACFB80674CAC}">
      <dgm:prSet/>
      <dgm:spPr/>
      <dgm:t>
        <a:bodyPr/>
        <a:lstStyle/>
        <a:p>
          <a:endParaRPr lang="it-IT"/>
        </a:p>
      </dgm:t>
    </dgm:pt>
    <dgm:pt modelId="{B937D33F-5C3F-4609-9BA6-8915C48467A5}">
      <dgm:prSet phldrT="[Testo]" custT="1"/>
      <dgm:spPr/>
      <dgm:t>
        <a:bodyPr/>
        <a:lstStyle/>
        <a:p>
          <a:pPr marL="0" lvl="0" indent="0" algn="ctr" defTabSz="711200">
            <a:lnSpc>
              <a:spcPct val="90000"/>
            </a:lnSpc>
            <a:spcBef>
              <a:spcPct val="0"/>
            </a:spcBef>
            <a:spcAft>
              <a:spcPct val="35000"/>
            </a:spcAft>
            <a:buNone/>
          </a:pPr>
          <a:r>
            <a:rPr lang="it-IT" sz="1400" kern="1200" dirty="0">
              <a:solidFill>
                <a:srgbClr val="000000">
                  <a:hueOff val="0"/>
                  <a:satOff val="0"/>
                  <a:lumOff val="0"/>
                  <a:alphaOff val="0"/>
                </a:srgbClr>
              </a:solidFill>
              <a:latin typeface="Calibri"/>
              <a:ea typeface="+mn-ea"/>
              <a:cs typeface="+mn-cs"/>
            </a:rPr>
            <a:t>Target di progetto: 1.640 ore di supervisione nel triennio</a:t>
          </a:r>
        </a:p>
      </dgm:t>
    </dgm:pt>
    <dgm:pt modelId="{3EB4FC47-B2B4-4A3D-AAC3-9CBE6F79472D}" type="parTrans" cxnId="{AF746A98-AF12-453F-85F0-0D736B327740}">
      <dgm:prSet/>
      <dgm:spPr/>
      <dgm:t>
        <a:bodyPr/>
        <a:lstStyle/>
        <a:p>
          <a:endParaRPr lang="it-IT"/>
        </a:p>
      </dgm:t>
    </dgm:pt>
    <dgm:pt modelId="{8FF15AE1-330A-4530-AF82-4B9D0CBAA6DB}" type="sibTrans" cxnId="{AF746A98-AF12-453F-85F0-0D736B327740}">
      <dgm:prSet/>
      <dgm:spPr/>
      <dgm:t>
        <a:bodyPr/>
        <a:lstStyle/>
        <a:p>
          <a:endParaRPr lang="it-IT"/>
        </a:p>
      </dgm:t>
    </dgm:pt>
    <dgm:pt modelId="{A97F88B5-0003-435A-9BD2-DD190A3C053B}">
      <dgm:prSet phldrT="[Testo]" custT="1"/>
      <dgm:spPr>
        <a:solidFill>
          <a:srgbClr val="004C45">
            <a:alpha val="90000"/>
            <a:tint val="40000"/>
            <a:hueOff val="0"/>
            <a:satOff val="0"/>
            <a:lumOff val="0"/>
            <a:alphaOff val="0"/>
          </a:srgbClr>
        </a:solidFill>
        <a:ln w="25400" cap="flat" cmpd="sng" algn="ctr">
          <a:solidFill>
            <a:srgbClr val="004C45">
              <a:alpha val="90000"/>
              <a:tint val="40000"/>
              <a:hueOff val="0"/>
              <a:satOff val="0"/>
              <a:lumOff val="0"/>
              <a:alphaOff val="0"/>
            </a:srgbClr>
          </a:solidFill>
          <a:prstDash val="solid"/>
        </a:ln>
        <a:effectLst/>
      </dgm:spPr>
      <dgm:t>
        <a:bodyPr spcFirstLastPara="0" vert="horz" wrap="square" lIns="25400" tIns="12700" rIns="0" bIns="12700" numCol="1" spcCol="1270" anchor="ctr" anchorCtr="0"/>
        <a:lstStyle/>
        <a:p>
          <a:r>
            <a:rPr lang="it-IT" sz="1600" kern="1200" dirty="0">
              <a:solidFill>
                <a:schemeClr val="tx1"/>
              </a:solidFill>
              <a:latin typeface="+mj-lt"/>
              <a:ea typeface="+mn-ea"/>
              <a:cs typeface="+mn-cs"/>
            </a:rPr>
            <a:t>Finanziamento</a:t>
          </a:r>
          <a:r>
            <a:rPr lang="it-IT" sz="1600" kern="1200" dirty="0">
              <a:solidFill>
                <a:schemeClr val="tx1"/>
              </a:solidFill>
              <a:latin typeface="+mj-lt"/>
            </a:rPr>
            <a:t>: </a:t>
          </a:r>
          <a:r>
            <a:rPr lang="it-IT" sz="1600" kern="1200" dirty="0">
              <a:solidFill>
                <a:schemeClr val="tx1"/>
              </a:solidFill>
              <a:latin typeface="+mj-lt"/>
              <a:ea typeface="+mn-ea"/>
              <a:cs typeface="+mn-cs"/>
            </a:rPr>
            <a:t>210.000 €</a:t>
          </a:r>
        </a:p>
      </dgm:t>
    </dgm:pt>
    <dgm:pt modelId="{ACC727A1-F0D6-49FC-86BD-EE468393221B}" type="parTrans" cxnId="{F2EA45EF-6A3E-445D-A28C-865FC506885D}">
      <dgm:prSet/>
      <dgm:spPr/>
      <dgm:t>
        <a:bodyPr/>
        <a:lstStyle/>
        <a:p>
          <a:endParaRPr lang="it-IT"/>
        </a:p>
      </dgm:t>
    </dgm:pt>
    <dgm:pt modelId="{B416BA79-6CB6-476F-B847-951CC30D2EFA}" type="sibTrans" cxnId="{F2EA45EF-6A3E-445D-A28C-865FC506885D}">
      <dgm:prSet/>
      <dgm:spPr/>
      <dgm:t>
        <a:bodyPr/>
        <a:lstStyle/>
        <a:p>
          <a:endParaRPr lang="it-IT"/>
        </a:p>
      </dgm:t>
    </dgm:pt>
    <dgm:pt modelId="{FCD99529-EE80-4C22-9182-C9D1DFD6B059}">
      <dgm:prSet phldrT="[Testo]" custT="1"/>
      <dgm:spPr/>
      <dgm:t>
        <a:bodyPr/>
        <a:lstStyle/>
        <a:p>
          <a:r>
            <a:rPr lang="it-IT" sz="2000" dirty="0"/>
            <a:t>Take Care 2</a:t>
          </a:r>
        </a:p>
      </dgm:t>
    </dgm:pt>
    <dgm:pt modelId="{2D30810F-94C7-4044-89D9-5C0ABA4BD398}" type="parTrans" cxnId="{8AA2F6EF-E212-478C-A69F-D0FF8BD83B1D}">
      <dgm:prSet/>
      <dgm:spPr/>
      <dgm:t>
        <a:bodyPr/>
        <a:lstStyle/>
        <a:p>
          <a:endParaRPr lang="it-IT"/>
        </a:p>
      </dgm:t>
    </dgm:pt>
    <dgm:pt modelId="{F4DDD67D-4578-46C0-845A-A887320E2171}" type="sibTrans" cxnId="{8AA2F6EF-E212-478C-A69F-D0FF8BD83B1D}">
      <dgm:prSet/>
      <dgm:spPr/>
      <dgm:t>
        <a:bodyPr/>
        <a:lstStyle/>
        <a:p>
          <a:endParaRPr lang="it-IT"/>
        </a:p>
      </dgm:t>
    </dgm:pt>
    <dgm:pt modelId="{B25DF2FF-45E8-4819-9CA1-C5BCB7D6AA7F}">
      <dgm:prSet phldrT="[Testo]"/>
      <dgm:spPr/>
      <dgm:t>
        <a:bodyPr/>
        <a:lstStyle/>
        <a:p>
          <a:r>
            <a:rPr lang="it-IT" dirty="0">
              <a:solidFill>
                <a:srgbClr val="000000">
                  <a:hueOff val="0"/>
                  <a:satOff val="0"/>
                  <a:lumOff val="0"/>
                  <a:alphaOff val="0"/>
                </a:srgbClr>
              </a:solidFill>
              <a:latin typeface="Calibri"/>
              <a:ea typeface="+mn-ea"/>
              <a:cs typeface="+mn-cs"/>
            </a:rPr>
            <a:t>Target di progetto: 1.640 ore di supervisione nel triennio</a:t>
          </a:r>
          <a:endParaRPr lang="it-IT" dirty="0"/>
        </a:p>
      </dgm:t>
    </dgm:pt>
    <dgm:pt modelId="{DFCEC3FC-AB7B-4D51-ADF3-081856E755E5}" type="parTrans" cxnId="{FBF32018-4AB7-4E1B-9EDB-A656979F8BB8}">
      <dgm:prSet/>
      <dgm:spPr/>
      <dgm:t>
        <a:bodyPr/>
        <a:lstStyle/>
        <a:p>
          <a:endParaRPr lang="it-IT"/>
        </a:p>
      </dgm:t>
    </dgm:pt>
    <dgm:pt modelId="{B8F31C4C-BA59-45E4-8F40-88CB7A7D593D}" type="sibTrans" cxnId="{FBF32018-4AB7-4E1B-9EDB-A656979F8BB8}">
      <dgm:prSet/>
      <dgm:spPr/>
      <dgm:t>
        <a:bodyPr/>
        <a:lstStyle/>
        <a:p>
          <a:endParaRPr lang="it-IT"/>
        </a:p>
      </dgm:t>
    </dgm:pt>
    <dgm:pt modelId="{6BCD5E8F-1C58-4ED6-AB2E-DB3821F56CC6}">
      <dgm:prSet phldrT="[Testo]" custT="1"/>
      <dgm:spPr>
        <a:solidFill>
          <a:srgbClr val="004C45">
            <a:alpha val="90000"/>
            <a:tint val="40000"/>
            <a:hueOff val="0"/>
            <a:satOff val="0"/>
            <a:lumOff val="0"/>
            <a:alphaOff val="0"/>
          </a:srgbClr>
        </a:solidFill>
        <a:ln w="25400" cap="flat" cmpd="sng" algn="ctr">
          <a:solidFill>
            <a:srgbClr val="004C45">
              <a:alpha val="90000"/>
              <a:tint val="40000"/>
              <a:hueOff val="0"/>
              <a:satOff val="0"/>
              <a:lumOff val="0"/>
              <a:alphaOff val="0"/>
            </a:srgbClr>
          </a:solidFill>
          <a:prstDash val="solid"/>
        </a:ln>
        <a:effectLst/>
      </dgm:spPr>
      <dgm:t>
        <a:bodyPr spcFirstLastPara="0" vert="horz" wrap="square" lIns="25400" tIns="12700" rIns="0" bIns="12700" numCol="1" spcCol="1270" anchor="ctr" anchorCtr="0"/>
        <a:lstStyle/>
        <a:p>
          <a:pPr marL="0" lvl="0" indent="0" algn="ctr" defTabSz="711200">
            <a:lnSpc>
              <a:spcPct val="90000"/>
            </a:lnSpc>
            <a:spcBef>
              <a:spcPct val="0"/>
            </a:spcBef>
            <a:spcAft>
              <a:spcPct val="35000"/>
            </a:spcAft>
            <a:buNone/>
          </a:pPr>
          <a:r>
            <a:rPr lang="it-IT" sz="1600" kern="1200" dirty="0">
              <a:solidFill>
                <a:srgbClr val="000000"/>
              </a:solidFill>
              <a:latin typeface="Calibri"/>
              <a:ea typeface="+mn-ea"/>
              <a:cs typeface="+mn-cs"/>
            </a:rPr>
            <a:t>Finanziamento: 210.000 €</a:t>
          </a:r>
        </a:p>
      </dgm:t>
    </dgm:pt>
    <dgm:pt modelId="{EB50DCE2-097F-42A1-9517-0B6CC6B12A49}" type="parTrans" cxnId="{8FB93CA4-08F2-4270-9FDB-1BB698411C03}">
      <dgm:prSet/>
      <dgm:spPr/>
      <dgm:t>
        <a:bodyPr/>
        <a:lstStyle/>
        <a:p>
          <a:endParaRPr lang="it-IT"/>
        </a:p>
      </dgm:t>
    </dgm:pt>
    <dgm:pt modelId="{1A4C4B14-DB35-4C9C-B51F-1B3E00551781}" type="sibTrans" cxnId="{8FB93CA4-08F2-4270-9FDB-1BB698411C03}">
      <dgm:prSet/>
      <dgm:spPr/>
      <dgm:t>
        <a:bodyPr/>
        <a:lstStyle/>
        <a:p>
          <a:endParaRPr lang="it-IT"/>
        </a:p>
      </dgm:t>
    </dgm:pt>
    <dgm:pt modelId="{6E115574-684B-4000-9436-9CF176A4390C}" type="pres">
      <dgm:prSet presAssocID="{CC059A87-7821-49B6-97BC-DD13AC2E6792}" presName="Name0" presStyleCnt="0">
        <dgm:presLayoutVars>
          <dgm:chPref val="3"/>
          <dgm:dir/>
          <dgm:animLvl val="lvl"/>
          <dgm:resizeHandles/>
        </dgm:presLayoutVars>
      </dgm:prSet>
      <dgm:spPr/>
      <dgm:t>
        <a:bodyPr/>
        <a:lstStyle/>
        <a:p>
          <a:endParaRPr lang="it-IT"/>
        </a:p>
      </dgm:t>
    </dgm:pt>
    <dgm:pt modelId="{8D880357-B1E8-4BD9-81E0-A8788039DF0B}" type="pres">
      <dgm:prSet presAssocID="{9DA591FD-BE2D-45C5-9212-4DA935FC73B4}" presName="horFlow" presStyleCnt="0"/>
      <dgm:spPr/>
    </dgm:pt>
    <dgm:pt modelId="{37119562-63CD-4A25-8034-257D46195873}" type="pres">
      <dgm:prSet presAssocID="{9DA591FD-BE2D-45C5-9212-4DA935FC73B4}" presName="bigChev" presStyleLbl="node1" presStyleIdx="0" presStyleCnt="2" custScaleX="111342" custScaleY="88254"/>
      <dgm:spPr/>
      <dgm:t>
        <a:bodyPr/>
        <a:lstStyle/>
        <a:p>
          <a:endParaRPr lang="it-IT"/>
        </a:p>
      </dgm:t>
    </dgm:pt>
    <dgm:pt modelId="{9253A1B4-856C-4CF5-B4D5-E10FC2EA287C}" type="pres">
      <dgm:prSet presAssocID="{3EB4FC47-B2B4-4A3D-AAC3-9CBE6F79472D}" presName="parTrans" presStyleCnt="0"/>
      <dgm:spPr/>
    </dgm:pt>
    <dgm:pt modelId="{65BCD916-9205-493F-A5AE-7AFAE0ED98EF}" type="pres">
      <dgm:prSet presAssocID="{B937D33F-5C3F-4609-9BA6-8915C48467A5}" presName="node" presStyleLbl="alignAccFollowNode1" presStyleIdx="0" presStyleCnt="4" custScaleY="112069">
        <dgm:presLayoutVars>
          <dgm:bulletEnabled val="1"/>
        </dgm:presLayoutVars>
      </dgm:prSet>
      <dgm:spPr/>
      <dgm:t>
        <a:bodyPr/>
        <a:lstStyle/>
        <a:p>
          <a:endParaRPr lang="it-IT"/>
        </a:p>
      </dgm:t>
    </dgm:pt>
    <dgm:pt modelId="{D8DF922B-96F7-42E0-BAC5-229C02DD8B6D}" type="pres">
      <dgm:prSet presAssocID="{8FF15AE1-330A-4530-AF82-4B9D0CBAA6DB}" presName="sibTrans" presStyleCnt="0"/>
      <dgm:spPr/>
    </dgm:pt>
    <dgm:pt modelId="{5729CBC7-BEFE-4F90-9D90-B11E0FC5367A}" type="pres">
      <dgm:prSet presAssocID="{A97F88B5-0003-435A-9BD2-DD190A3C053B}" presName="node" presStyleLbl="alignAccFollowNode1" presStyleIdx="1" presStyleCnt="4">
        <dgm:presLayoutVars>
          <dgm:bulletEnabled val="1"/>
        </dgm:presLayoutVars>
      </dgm:prSet>
      <dgm:spPr>
        <a:xfrm>
          <a:off x="4175071" y="365726"/>
          <a:ext cx="2187077" cy="874831"/>
        </a:xfrm>
        <a:prstGeom prst="chevron">
          <a:avLst/>
        </a:prstGeom>
      </dgm:spPr>
      <dgm:t>
        <a:bodyPr/>
        <a:lstStyle/>
        <a:p>
          <a:endParaRPr lang="it-IT"/>
        </a:p>
      </dgm:t>
    </dgm:pt>
    <dgm:pt modelId="{609E40FB-4C97-4723-A5AE-9743778EC859}" type="pres">
      <dgm:prSet presAssocID="{9DA591FD-BE2D-45C5-9212-4DA935FC73B4}" presName="vSp" presStyleCnt="0"/>
      <dgm:spPr/>
    </dgm:pt>
    <dgm:pt modelId="{5523B440-1727-471B-8FE1-1EB4D692BE8E}" type="pres">
      <dgm:prSet presAssocID="{FCD99529-EE80-4C22-9182-C9D1DFD6B059}" presName="horFlow" presStyleCnt="0"/>
      <dgm:spPr/>
    </dgm:pt>
    <dgm:pt modelId="{4B3FC082-D9AC-4E2C-99D1-15EF336FED9F}" type="pres">
      <dgm:prSet presAssocID="{FCD99529-EE80-4C22-9182-C9D1DFD6B059}" presName="bigChev" presStyleLbl="node1" presStyleIdx="1" presStyleCnt="2" custScaleX="111965" custScaleY="90016"/>
      <dgm:spPr/>
      <dgm:t>
        <a:bodyPr/>
        <a:lstStyle/>
        <a:p>
          <a:endParaRPr lang="it-IT"/>
        </a:p>
      </dgm:t>
    </dgm:pt>
    <dgm:pt modelId="{BF516057-15D0-4044-BA94-2B416DE7047E}" type="pres">
      <dgm:prSet presAssocID="{DFCEC3FC-AB7B-4D51-ADF3-081856E755E5}" presName="parTrans" presStyleCnt="0"/>
      <dgm:spPr/>
    </dgm:pt>
    <dgm:pt modelId="{28C1EF46-8269-472B-A801-0CFFDC2A8ED1}" type="pres">
      <dgm:prSet presAssocID="{B25DF2FF-45E8-4819-9CA1-C5BCB7D6AA7F}" presName="node" presStyleLbl="alignAccFollowNode1" presStyleIdx="2" presStyleCnt="4">
        <dgm:presLayoutVars>
          <dgm:bulletEnabled val="1"/>
        </dgm:presLayoutVars>
      </dgm:prSet>
      <dgm:spPr/>
      <dgm:t>
        <a:bodyPr/>
        <a:lstStyle/>
        <a:p>
          <a:endParaRPr lang="it-IT"/>
        </a:p>
      </dgm:t>
    </dgm:pt>
    <dgm:pt modelId="{0041FD53-ABFE-48F6-844A-B1EBB15E323E}" type="pres">
      <dgm:prSet presAssocID="{B8F31C4C-BA59-45E4-8F40-88CB7A7D593D}" presName="sibTrans" presStyleCnt="0"/>
      <dgm:spPr/>
    </dgm:pt>
    <dgm:pt modelId="{CDCB483C-B42C-4EEA-BCB8-CA031248BA54}" type="pres">
      <dgm:prSet presAssocID="{6BCD5E8F-1C58-4ED6-AB2E-DB3821F56CC6}" presName="node" presStyleLbl="alignAccFollowNode1" presStyleIdx="3" presStyleCnt="4">
        <dgm:presLayoutVars>
          <dgm:bulletEnabled val="1"/>
        </dgm:presLayoutVars>
      </dgm:prSet>
      <dgm:spPr>
        <a:xfrm>
          <a:off x="4857634" y="1706868"/>
          <a:ext cx="2314769" cy="925907"/>
        </a:xfrm>
        <a:prstGeom prst="chevron">
          <a:avLst/>
        </a:prstGeom>
      </dgm:spPr>
      <dgm:t>
        <a:bodyPr/>
        <a:lstStyle/>
        <a:p>
          <a:endParaRPr lang="it-IT"/>
        </a:p>
      </dgm:t>
    </dgm:pt>
  </dgm:ptLst>
  <dgm:cxnLst>
    <dgm:cxn modelId="{2C2458A9-E5FA-42AC-B559-C1656E245739}" type="presOf" srcId="{9DA591FD-BE2D-45C5-9212-4DA935FC73B4}" destId="{37119562-63CD-4A25-8034-257D46195873}" srcOrd="0" destOrd="0" presId="urn:microsoft.com/office/officeart/2005/8/layout/lProcess3"/>
    <dgm:cxn modelId="{03609FB1-52AA-41CA-AC3C-F99E27035EC6}" type="presOf" srcId="{A97F88B5-0003-435A-9BD2-DD190A3C053B}" destId="{5729CBC7-BEFE-4F90-9D90-B11E0FC5367A}" srcOrd="0" destOrd="0" presId="urn:microsoft.com/office/officeart/2005/8/layout/lProcess3"/>
    <dgm:cxn modelId="{F2EA45EF-6A3E-445D-A28C-865FC506885D}" srcId="{9DA591FD-BE2D-45C5-9212-4DA935FC73B4}" destId="{A97F88B5-0003-435A-9BD2-DD190A3C053B}" srcOrd="1" destOrd="0" parTransId="{ACC727A1-F0D6-49FC-86BD-EE468393221B}" sibTransId="{B416BA79-6CB6-476F-B847-951CC30D2EFA}"/>
    <dgm:cxn modelId="{13B12B63-5003-4E31-8C9B-B36DAD674522}" type="presOf" srcId="{FCD99529-EE80-4C22-9182-C9D1DFD6B059}" destId="{4B3FC082-D9AC-4E2C-99D1-15EF336FED9F}" srcOrd="0" destOrd="0" presId="urn:microsoft.com/office/officeart/2005/8/layout/lProcess3"/>
    <dgm:cxn modelId="{9E33D3F8-8317-4C59-8B4E-25FB59ECBA41}" type="presOf" srcId="{CC059A87-7821-49B6-97BC-DD13AC2E6792}" destId="{6E115574-684B-4000-9436-9CF176A4390C}" srcOrd="0" destOrd="0" presId="urn:microsoft.com/office/officeart/2005/8/layout/lProcess3"/>
    <dgm:cxn modelId="{3ECB62F2-2209-4903-877C-F0A4A20B95B5}" type="presOf" srcId="{B25DF2FF-45E8-4819-9CA1-C5BCB7D6AA7F}" destId="{28C1EF46-8269-472B-A801-0CFFDC2A8ED1}" srcOrd="0" destOrd="0" presId="urn:microsoft.com/office/officeart/2005/8/layout/lProcess3"/>
    <dgm:cxn modelId="{17CE4146-6DE7-48F3-A9E3-ACFB80674CAC}" srcId="{CC059A87-7821-49B6-97BC-DD13AC2E6792}" destId="{9DA591FD-BE2D-45C5-9212-4DA935FC73B4}" srcOrd="0" destOrd="0" parTransId="{ABAC2CE5-9CC0-4EDF-BD1C-84485877E87F}" sibTransId="{073918B7-A9A5-4B41-BBC8-CCE722F40CE1}"/>
    <dgm:cxn modelId="{8AA2F6EF-E212-478C-A69F-D0FF8BD83B1D}" srcId="{CC059A87-7821-49B6-97BC-DD13AC2E6792}" destId="{FCD99529-EE80-4C22-9182-C9D1DFD6B059}" srcOrd="1" destOrd="0" parTransId="{2D30810F-94C7-4044-89D9-5C0ABA4BD398}" sibTransId="{F4DDD67D-4578-46C0-845A-A887320E2171}"/>
    <dgm:cxn modelId="{8FB93CA4-08F2-4270-9FDB-1BB698411C03}" srcId="{FCD99529-EE80-4C22-9182-C9D1DFD6B059}" destId="{6BCD5E8F-1C58-4ED6-AB2E-DB3821F56CC6}" srcOrd="1" destOrd="0" parTransId="{EB50DCE2-097F-42A1-9517-0B6CC6B12A49}" sibTransId="{1A4C4B14-DB35-4C9C-B51F-1B3E00551781}"/>
    <dgm:cxn modelId="{85E2CEFF-E60C-45CB-8A02-14AD0D2136C1}" type="presOf" srcId="{6BCD5E8F-1C58-4ED6-AB2E-DB3821F56CC6}" destId="{CDCB483C-B42C-4EEA-BCB8-CA031248BA54}" srcOrd="0" destOrd="0" presId="urn:microsoft.com/office/officeart/2005/8/layout/lProcess3"/>
    <dgm:cxn modelId="{AF746A98-AF12-453F-85F0-0D736B327740}" srcId="{9DA591FD-BE2D-45C5-9212-4DA935FC73B4}" destId="{B937D33F-5C3F-4609-9BA6-8915C48467A5}" srcOrd="0" destOrd="0" parTransId="{3EB4FC47-B2B4-4A3D-AAC3-9CBE6F79472D}" sibTransId="{8FF15AE1-330A-4530-AF82-4B9D0CBAA6DB}"/>
    <dgm:cxn modelId="{22678FE4-934B-4BD1-9A19-D2FD35D6A79C}" type="presOf" srcId="{B937D33F-5C3F-4609-9BA6-8915C48467A5}" destId="{65BCD916-9205-493F-A5AE-7AFAE0ED98EF}" srcOrd="0" destOrd="0" presId="urn:microsoft.com/office/officeart/2005/8/layout/lProcess3"/>
    <dgm:cxn modelId="{FBF32018-4AB7-4E1B-9EDB-A656979F8BB8}" srcId="{FCD99529-EE80-4C22-9182-C9D1DFD6B059}" destId="{B25DF2FF-45E8-4819-9CA1-C5BCB7D6AA7F}" srcOrd="0" destOrd="0" parTransId="{DFCEC3FC-AB7B-4D51-ADF3-081856E755E5}" sibTransId="{B8F31C4C-BA59-45E4-8F40-88CB7A7D593D}"/>
    <dgm:cxn modelId="{55A870CA-D137-4381-9C12-333D2E5546E0}" type="presParOf" srcId="{6E115574-684B-4000-9436-9CF176A4390C}" destId="{8D880357-B1E8-4BD9-81E0-A8788039DF0B}" srcOrd="0" destOrd="0" presId="urn:microsoft.com/office/officeart/2005/8/layout/lProcess3"/>
    <dgm:cxn modelId="{98D070C9-47A8-4AA6-90A4-22165C33A54B}" type="presParOf" srcId="{8D880357-B1E8-4BD9-81E0-A8788039DF0B}" destId="{37119562-63CD-4A25-8034-257D46195873}" srcOrd="0" destOrd="0" presId="urn:microsoft.com/office/officeart/2005/8/layout/lProcess3"/>
    <dgm:cxn modelId="{06FAC4C8-A124-4299-A29E-078754C37D1D}" type="presParOf" srcId="{8D880357-B1E8-4BD9-81E0-A8788039DF0B}" destId="{9253A1B4-856C-4CF5-B4D5-E10FC2EA287C}" srcOrd="1" destOrd="0" presId="urn:microsoft.com/office/officeart/2005/8/layout/lProcess3"/>
    <dgm:cxn modelId="{CA26B2B2-AE39-4A39-A277-D469716B87BD}" type="presParOf" srcId="{8D880357-B1E8-4BD9-81E0-A8788039DF0B}" destId="{65BCD916-9205-493F-A5AE-7AFAE0ED98EF}" srcOrd="2" destOrd="0" presId="urn:microsoft.com/office/officeart/2005/8/layout/lProcess3"/>
    <dgm:cxn modelId="{3CB3592E-F169-4891-9752-D7C4136FB1B0}" type="presParOf" srcId="{8D880357-B1E8-4BD9-81E0-A8788039DF0B}" destId="{D8DF922B-96F7-42E0-BAC5-229C02DD8B6D}" srcOrd="3" destOrd="0" presId="urn:microsoft.com/office/officeart/2005/8/layout/lProcess3"/>
    <dgm:cxn modelId="{FA9FFEDF-A536-434D-B920-DD39E5F09907}" type="presParOf" srcId="{8D880357-B1E8-4BD9-81E0-A8788039DF0B}" destId="{5729CBC7-BEFE-4F90-9D90-B11E0FC5367A}" srcOrd="4" destOrd="0" presId="urn:microsoft.com/office/officeart/2005/8/layout/lProcess3"/>
    <dgm:cxn modelId="{E1904460-7D5A-4F19-BBA7-B9FFBBC89A65}" type="presParOf" srcId="{6E115574-684B-4000-9436-9CF176A4390C}" destId="{609E40FB-4C97-4723-A5AE-9743778EC859}" srcOrd="1" destOrd="0" presId="urn:microsoft.com/office/officeart/2005/8/layout/lProcess3"/>
    <dgm:cxn modelId="{696D88DF-ACAE-46A4-BF30-B50921EF2101}" type="presParOf" srcId="{6E115574-684B-4000-9436-9CF176A4390C}" destId="{5523B440-1727-471B-8FE1-1EB4D692BE8E}" srcOrd="2" destOrd="0" presId="urn:microsoft.com/office/officeart/2005/8/layout/lProcess3"/>
    <dgm:cxn modelId="{B29362EE-9249-41EC-A55C-764A0482C7D8}" type="presParOf" srcId="{5523B440-1727-471B-8FE1-1EB4D692BE8E}" destId="{4B3FC082-D9AC-4E2C-99D1-15EF336FED9F}" srcOrd="0" destOrd="0" presId="urn:microsoft.com/office/officeart/2005/8/layout/lProcess3"/>
    <dgm:cxn modelId="{D34CA515-9898-4774-88DC-D5E1C604D6CB}" type="presParOf" srcId="{5523B440-1727-471B-8FE1-1EB4D692BE8E}" destId="{BF516057-15D0-4044-BA94-2B416DE7047E}" srcOrd="1" destOrd="0" presId="urn:microsoft.com/office/officeart/2005/8/layout/lProcess3"/>
    <dgm:cxn modelId="{039D982F-9C27-4FAE-93C1-F546FD772012}" type="presParOf" srcId="{5523B440-1727-471B-8FE1-1EB4D692BE8E}" destId="{28C1EF46-8269-472B-A801-0CFFDC2A8ED1}" srcOrd="2" destOrd="0" presId="urn:microsoft.com/office/officeart/2005/8/layout/lProcess3"/>
    <dgm:cxn modelId="{1ED8C18C-BF37-405D-B08A-53ABA536A887}" type="presParOf" srcId="{5523B440-1727-471B-8FE1-1EB4D692BE8E}" destId="{0041FD53-ABFE-48F6-844A-B1EBB15E323E}" srcOrd="3" destOrd="0" presId="urn:microsoft.com/office/officeart/2005/8/layout/lProcess3"/>
    <dgm:cxn modelId="{3BFF21B3-F0D2-461D-88DC-40B4CEC6BDC1}" type="presParOf" srcId="{5523B440-1727-471B-8FE1-1EB4D692BE8E}" destId="{CDCB483C-B42C-4EEA-BCB8-CA031248BA54}" srcOrd="4" destOrd="0" presId="urn:microsoft.com/office/officeart/2005/8/layout/lProcess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C059A87-7821-49B6-97BC-DD13AC2E6792}" type="doc">
      <dgm:prSet loTypeId="urn:microsoft.com/office/officeart/2005/8/layout/lProcess3" loCatId="process" qsTypeId="urn:microsoft.com/office/officeart/2005/8/quickstyle/simple1" qsCatId="simple" csTypeId="urn:microsoft.com/office/officeart/2005/8/colors/accent1_3" csCatId="accent1" phldr="1"/>
      <dgm:spPr/>
      <dgm:t>
        <a:bodyPr/>
        <a:lstStyle/>
        <a:p>
          <a:endParaRPr lang="it-IT"/>
        </a:p>
      </dgm:t>
    </dgm:pt>
    <dgm:pt modelId="{9DA591FD-BE2D-45C5-9212-4DA935FC73B4}">
      <dgm:prSet phldrT="[Testo]" custT="1"/>
      <dgm:spPr/>
      <dgm:t>
        <a:bodyPr/>
        <a:lstStyle/>
        <a:p>
          <a:r>
            <a:rPr lang="it-IT" sz="2000" dirty="0"/>
            <a:t>Progetto persone con disabilità 1</a:t>
          </a:r>
        </a:p>
      </dgm:t>
    </dgm:pt>
    <dgm:pt modelId="{ABAC2CE5-9CC0-4EDF-BD1C-84485877E87F}" type="parTrans" cxnId="{17CE4146-6DE7-48F3-A9E3-ACFB80674CAC}">
      <dgm:prSet/>
      <dgm:spPr/>
      <dgm:t>
        <a:bodyPr/>
        <a:lstStyle/>
        <a:p>
          <a:endParaRPr lang="it-IT"/>
        </a:p>
      </dgm:t>
    </dgm:pt>
    <dgm:pt modelId="{073918B7-A9A5-4B41-BBC8-CCE722F40CE1}" type="sibTrans" cxnId="{17CE4146-6DE7-48F3-A9E3-ACFB80674CAC}">
      <dgm:prSet/>
      <dgm:spPr/>
      <dgm:t>
        <a:bodyPr/>
        <a:lstStyle/>
        <a:p>
          <a:endParaRPr lang="it-IT"/>
        </a:p>
      </dgm:t>
    </dgm:pt>
    <dgm:pt modelId="{B937D33F-5C3F-4609-9BA6-8915C48467A5}">
      <dgm:prSet phldrT="[Testo]" custT="1"/>
      <dgm:spPr/>
      <dgm:t>
        <a:bodyPr/>
        <a:lstStyle/>
        <a:p>
          <a:pPr marL="0" lvl="0" indent="0" algn="ctr" defTabSz="711200">
            <a:lnSpc>
              <a:spcPct val="90000"/>
            </a:lnSpc>
            <a:spcBef>
              <a:spcPct val="0"/>
            </a:spcBef>
            <a:spcAft>
              <a:spcPct val="35000"/>
            </a:spcAft>
            <a:buNone/>
          </a:pPr>
          <a:r>
            <a:rPr lang="it-IT" sz="1600" kern="1200" dirty="0">
              <a:solidFill>
                <a:srgbClr val="000000">
                  <a:hueOff val="0"/>
                  <a:satOff val="0"/>
                  <a:lumOff val="0"/>
                  <a:alphaOff val="0"/>
                </a:srgbClr>
              </a:solidFill>
              <a:latin typeface="Calibri"/>
              <a:ea typeface="+mn-ea"/>
              <a:cs typeface="+mn-cs"/>
            </a:rPr>
            <a:t>Target di progetto: 12 persone</a:t>
          </a:r>
        </a:p>
      </dgm:t>
    </dgm:pt>
    <dgm:pt modelId="{3EB4FC47-B2B4-4A3D-AAC3-9CBE6F79472D}" type="parTrans" cxnId="{AF746A98-AF12-453F-85F0-0D736B327740}">
      <dgm:prSet/>
      <dgm:spPr/>
      <dgm:t>
        <a:bodyPr/>
        <a:lstStyle/>
        <a:p>
          <a:endParaRPr lang="it-IT"/>
        </a:p>
      </dgm:t>
    </dgm:pt>
    <dgm:pt modelId="{8FF15AE1-330A-4530-AF82-4B9D0CBAA6DB}" type="sibTrans" cxnId="{AF746A98-AF12-453F-85F0-0D736B327740}">
      <dgm:prSet/>
      <dgm:spPr/>
      <dgm:t>
        <a:bodyPr/>
        <a:lstStyle/>
        <a:p>
          <a:endParaRPr lang="it-IT"/>
        </a:p>
      </dgm:t>
    </dgm:pt>
    <dgm:pt modelId="{A97F88B5-0003-435A-9BD2-DD190A3C053B}">
      <dgm:prSet phldrT="[Testo]" custT="1"/>
      <dgm:spPr>
        <a:solidFill>
          <a:srgbClr val="004C45">
            <a:alpha val="90000"/>
            <a:tint val="40000"/>
            <a:hueOff val="0"/>
            <a:satOff val="0"/>
            <a:lumOff val="0"/>
            <a:alphaOff val="0"/>
          </a:srgbClr>
        </a:solidFill>
        <a:ln w="25400" cap="flat" cmpd="sng" algn="ctr">
          <a:solidFill>
            <a:srgbClr val="004C45">
              <a:alpha val="90000"/>
              <a:tint val="40000"/>
              <a:hueOff val="0"/>
              <a:satOff val="0"/>
              <a:lumOff val="0"/>
              <a:alphaOff val="0"/>
            </a:srgbClr>
          </a:solidFill>
          <a:prstDash val="solid"/>
        </a:ln>
        <a:effectLst/>
      </dgm:spPr>
      <dgm:t>
        <a:bodyPr spcFirstLastPara="0" vert="horz" wrap="square" lIns="25400" tIns="12700" rIns="0" bIns="12700" numCol="1" spcCol="1270" anchor="ctr" anchorCtr="0"/>
        <a:lstStyle/>
        <a:p>
          <a:r>
            <a:rPr lang="it-IT" sz="1600" kern="1200" dirty="0">
              <a:solidFill>
                <a:schemeClr val="tx1"/>
              </a:solidFill>
              <a:latin typeface="+mj-lt"/>
              <a:ea typeface="+mn-ea"/>
              <a:cs typeface="+mn-cs"/>
            </a:rPr>
            <a:t>Finanziamento</a:t>
          </a:r>
          <a:r>
            <a:rPr lang="it-IT" sz="1600" kern="1200" dirty="0">
              <a:solidFill>
                <a:schemeClr val="tx1"/>
              </a:solidFill>
              <a:latin typeface="+mj-lt"/>
            </a:rPr>
            <a:t>: 715.000</a:t>
          </a:r>
          <a:r>
            <a:rPr lang="it-IT" sz="1600" kern="1200" dirty="0">
              <a:solidFill>
                <a:schemeClr val="tx1"/>
              </a:solidFill>
              <a:latin typeface="+mj-lt"/>
              <a:ea typeface="+mn-ea"/>
              <a:cs typeface="+mn-cs"/>
            </a:rPr>
            <a:t> €</a:t>
          </a:r>
        </a:p>
      </dgm:t>
    </dgm:pt>
    <dgm:pt modelId="{ACC727A1-F0D6-49FC-86BD-EE468393221B}" type="parTrans" cxnId="{F2EA45EF-6A3E-445D-A28C-865FC506885D}">
      <dgm:prSet/>
      <dgm:spPr/>
      <dgm:t>
        <a:bodyPr/>
        <a:lstStyle/>
        <a:p>
          <a:endParaRPr lang="it-IT"/>
        </a:p>
      </dgm:t>
    </dgm:pt>
    <dgm:pt modelId="{B416BA79-6CB6-476F-B847-951CC30D2EFA}" type="sibTrans" cxnId="{F2EA45EF-6A3E-445D-A28C-865FC506885D}">
      <dgm:prSet/>
      <dgm:spPr/>
      <dgm:t>
        <a:bodyPr/>
        <a:lstStyle/>
        <a:p>
          <a:endParaRPr lang="it-IT"/>
        </a:p>
      </dgm:t>
    </dgm:pt>
    <dgm:pt modelId="{FCD99529-EE80-4C22-9182-C9D1DFD6B059}">
      <dgm:prSet phldrT="[Testo]" custT="1"/>
      <dgm:spPr/>
      <dgm:t>
        <a:bodyPr/>
        <a:lstStyle/>
        <a:p>
          <a:r>
            <a:rPr lang="it-IT" sz="2000" dirty="0"/>
            <a:t>Progetto persone con disabilità 2</a:t>
          </a:r>
        </a:p>
      </dgm:t>
    </dgm:pt>
    <dgm:pt modelId="{2D30810F-94C7-4044-89D9-5C0ABA4BD398}" type="parTrans" cxnId="{8AA2F6EF-E212-478C-A69F-D0FF8BD83B1D}">
      <dgm:prSet/>
      <dgm:spPr/>
      <dgm:t>
        <a:bodyPr/>
        <a:lstStyle/>
        <a:p>
          <a:endParaRPr lang="it-IT"/>
        </a:p>
      </dgm:t>
    </dgm:pt>
    <dgm:pt modelId="{F4DDD67D-4578-46C0-845A-A887320E2171}" type="sibTrans" cxnId="{8AA2F6EF-E212-478C-A69F-D0FF8BD83B1D}">
      <dgm:prSet/>
      <dgm:spPr/>
      <dgm:t>
        <a:bodyPr/>
        <a:lstStyle/>
        <a:p>
          <a:endParaRPr lang="it-IT"/>
        </a:p>
      </dgm:t>
    </dgm:pt>
    <dgm:pt modelId="{B25DF2FF-45E8-4819-9CA1-C5BCB7D6AA7F}">
      <dgm:prSet phldrT="[Testo]" custT="1"/>
      <dgm:spPr/>
      <dgm:t>
        <a:bodyPr/>
        <a:lstStyle/>
        <a:p>
          <a:r>
            <a:rPr lang="it-IT" sz="1600" dirty="0">
              <a:solidFill>
                <a:srgbClr val="000000">
                  <a:hueOff val="0"/>
                  <a:satOff val="0"/>
                  <a:lumOff val="0"/>
                  <a:alphaOff val="0"/>
                </a:srgbClr>
              </a:solidFill>
              <a:latin typeface="Calibri"/>
              <a:ea typeface="+mn-ea"/>
              <a:cs typeface="+mn-cs"/>
            </a:rPr>
            <a:t>Target di progetto: 12 persone</a:t>
          </a:r>
          <a:endParaRPr lang="it-IT" sz="1600" dirty="0"/>
        </a:p>
      </dgm:t>
    </dgm:pt>
    <dgm:pt modelId="{DFCEC3FC-AB7B-4D51-ADF3-081856E755E5}" type="parTrans" cxnId="{FBF32018-4AB7-4E1B-9EDB-A656979F8BB8}">
      <dgm:prSet/>
      <dgm:spPr/>
      <dgm:t>
        <a:bodyPr/>
        <a:lstStyle/>
        <a:p>
          <a:endParaRPr lang="it-IT"/>
        </a:p>
      </dgm:t>
    </dgm:pt>
    <dgm:pt modelId="{B8F31C4C-BA59-45E4-8F40-88CB7A7D593D}" type="sibTrans" cxnId="{FBF32018-4AB7-4E1B-9EDB-A656979F8BB8}">
      <dgm:prSet/>
      <dgm:spPr/>
      <dgm:t>
        <a:bodyPr/>
        <a:lstStyle/>
        <a:p>
          <a:endParaRPr lang="it-IT"/>
        </a:p>
      </dgm:t>
    </dgm:pt>
    <dgm:pt modelId="{6BCD5E8F-1C58-4ED6-AB2E-DB3821F56CC6}">
      <dgm:prSet phldrT="[Testo]" custT="1"/>
      <dgm:spPr>
        <a:solidFill>
          <a:srgbClr val="004C45">
            <a:alpha val="90000"/>
            <a:tint val="40000"/>
            <a:hueOff val="0"/>
            <a:satOff val="0"/>
            <a:lumOff val="0"/>
            <a:alphaOff val="0"/>
          </a:srgbClr>
        </a:solidFill>
        <a:ln w="25400" cap="flat" cmpd="sng" algn="ctr">
          <a:solidFill>
            <a:srgbClr val="004C45">
              <a:alpha val="90000"/>
              <a:tint val="40000"/>
              <a:hueOff val="0"/>
              <a:satOff val="0"/>
              <a:lumOff val="0"/>
              <a:alphaOff val="0"/>
            </a:srgbClr>
          </a:solidFill>
          <a:prstDash val="solid"/>
        </a:ln>
        <a:effectLst/>
      </dgm:spPr>
      <dgm:t>
        <a:bodyPr spcFirstLastPara="0" vert="horz" wrap="square" lIns="25400" tIns="12700" rIns="0" bIns="12700" numCol="1" spcCol="1270" anchor="ctr" anchorCtr="0"/>
        <a:lstStyle/>
        <a:p>
          <a:pPr marL="0" lvl="0" indent="0" algn="ctr" defTabSz="711200">
            <a:lnSpc>
              <a:spcPct val="90000"/>
            </a:lnSpc>
            <a:spcBef>
              <a:spcPct val="0"/>
            </a:spcBef>
            <a:spcAft>
              <a:spcPct val="35000"/>
            </a:spcAft>
            <a:buNone/>
          </a:pPr>
          <a:r>
            <a:rPr lang="it-IT" sz="1600" kern="1200" dirty="0">
              <a:solidFill>
                <a:srgbClr val="000000"/>
              </a:solidFill>
              <a:latin typeface="Calibri"/>
              <a:ea typeface="+mn-ea"/>
              <a:cs typeface="+mn-cs"/>
            </a:rPr>
            <a:t>Finanziamento: </a:t>
          </a:r>
          <a:r>
            <a:rPr lang="it-IT" sz="1600" kern="1200" dirty="0">
              <a:solidFill>
                <a:schemeClr val="tx1"/>
              </a:solidFill>
              <a:latin typeface="+mj-lt"/>
            </a:rPr>
            <a:t>715.000</a:t>
          </a:r>
          <a:r>
            <a:rPr lang="it-IT" sz="1600" kern="1200" dirty="0">
              <a:solidFill>
                <a:schemeClr val="tx1"/>
              </a:solidFill>
              <a:latin typeface="+mj-lt"/>
              <a:ea typeface="+mn-ea"/>
              <a:cs typeface="+mn-cs"/>
            </a:rPr>
            <a:t> €</a:t>
          </a:r>
          <a:endParaRPr lang="it-IT" sz="1600" kern="1200" dirty="0">
            <a:solidFill>
              <a:srgbClr val="000000"/>
            </a:solidFill>
            <a:latin typeface="Calibri"/>
            <a:ea typeface="+mn-ea"/>
            <a:cs typeface="+mn-cs"/>
          </a:endParaRPr>
        </a:p>
      </dgm:t>
    </dgm:pt>
    <dgm:pt modelId="{EB50DCE2-097F-42A1-9517-0B6CC6B12A49}" type="parTrans" cxnId="{8FB93CA4-08F2-4270-9FDB-1BB698411C03}">
      <dgm:prSet/>
      <dgm:spPr/>
      <dgm:t>
        <a:bodyPr/>
        <a:lstStyle/>
        <a:p>
          <a:endParaRPr lang="it-IT"/>
        </a:p>
      </dgm:t>
    </dgm:pt>
    <dgm:pt modelId="{1A4C4B14-DB35-4C9C-B51F-1B3E00551781}" type="sibTrans" cxnId="{8FB93CA4-08F2-4270-9FDB-1BB698411C03}">
      <dgm:prSet/>
      <dgm:spPr/>
      <dgm:t>
        <a:bodyPr/>
        <a:lstStyle/>
        <a:p>
          <a:endParaRPr lang="it-IT"/>
        </a:p>
      </dgm:t>
    </dgm:pt>
    <dgm:pt modelId="{A77C937F-7A1B-4BA4-B481-6800F8B01D7C}">
      <dgm:prSet phldrT="[Testo]" custT="1"/>
      <dgm:spPr/>
      <dgm:t>
        <a:bodyPr/>
        <a:lstStyle/>
        <a:p>
          <a:r>
            <a:rPr lang="it-IT" sz="2000" dirty="0"/>
            <a:t>Progetto persone con disabilità 3</a:t>
          </a:r>
        </a:p>
      </dgm:t>
    </dgm:pt>
    <dgm:pt modelId="{90794AD0-DBAC-435C-968C-7CFDC3A2BF66}" type="parTrans" cxnId="{FC93A517-9F85-485C-854F-260DA6E5BC38}">
      <dgm:prSet/>
      <dgm:spPr/>
      <dgm:t>
        <a:bodyPr/>
        <a:lstStyle/>
        <a:p>
          <a:endParaRPr lang="it-IT"/>
        </a:p>
      </dgm:t>
    </dgm:pt>
    <dgm:pt modelId="{9EDE609D-9B88-4328-B1A3-4ACA4B41EDE1}" type="sibTrans" cxnId="{FC93A517-9F85-485C-854F-260DA6E5BC38}">
      <dgm:prSet/>
      <dgm:spPr/>
      <dgm:t>
        <a:bodyPr/>
        <a:lstStyle/>
        <a:p>
          <a:endParaRPr lang="it-IT"/>
        </a:p>
      </dgm:t>
    </dgm:pt>
    <dgm:pt modelId="{F9CE9602-08ED-4539-8E30-6D2C785007E9}">
      <dgm:prSet phldrT="[Testo]" custT="1"/>
      <dgm:spPr/>
      <dgm:t>
        <a:bodyPr/>
        <a:lstStyle/>
        <a:p>
          <a:r>
            <a:rPr lang="it-IT" sz="1600" dirty="0">
              <a:solidFill>
                <a:srgbClr val="000000">
                  <a:hueOff val="0"/>
                  <a:satOff val="0"/>
                  <a:lumOff val="0"/>
                  <a:alphaOff val="0"/>
                </a:srgbClr>
              </a:solidFill>
              <a:latin typeface="Calibri"/>
              <a:ea typeface="+mn-ea"/>
              <a:cs typeface="+mn-cs"/>
            </a:rPr>
            <a:t>Target di progetto: 12 persone</a:t>
          </a:r>
          <a:endParaRPr lang="it-IT" sz="1600" dirty="0"/>
        </a:p>
      </dgm:t>
    </dgm:pt>
    <dgm:pt modelId="{72634E99-00B7-43E7-A412-51393A8FF47C}" type="parTrans" cxnId="{38EB6DF5-B77F-4CCB-9BDE-8568901F23CF}">
      <dgm:prSet/>
      <dgm:spPr/>
      <dgm:t>
        <a:bodyPr/>
        <a:lstStyle/>
        <a:p>
          <a:endParaRPr lang="it-IT"/>
        </a:p>
      </dgm:t>
    </dgm:pt>
    <dgm:pt modelId="{627C2DF5-001E-4BEA-A387-D36BB03207FA}" type="sibTrans" cxnId="{38EB6DF5-B77F-4CCB-9BDE-8568901F23CF}">
      <dgm:prSet/>
      <dgm:spPr/>
      <dgm:t>
        <a:bodyPr/>
        <a:lstStyle/>
        <a:p>
          <a:endParaRPr lang="it-IT"/>
        </a:p>
      </dgm:t>
    </dgm:pt>
    <dgm:pt modelId="{D476C2C4-22EF-4511-8C31-56A24EF5B388}">
      <dgm:prSet phldrT="[Testo]" custT="1"/>
      <dgm:spPr>
        <a:solidFill>
          <a:srgbClr val="004C45">
            <a:alpha val="90000"/>
            <a:tint val="40000"/>
            <a:hueOff val="0"/>
            <a:satOff val="0"/>
            <a:lumOff val="0"/>
            <a:alphaOff val="0"/>
          </a:srgbClr>
        </a:solidFill>
        <a:ln w="25400" cap="flat" cmpd="sng" algn="ctr">
          <a:solidFill>
            <a:srgbClr val="004C45">
              <a:alpha val="90000"/>
              <a:tint val="40000"/>
              <a:hueOff val="0"/>
              <a:satOff val="0"/>
              <a:lumOff val="0"/>
              <a:alphaOff val="0"/>
            </a:srgbClr>
          </a:solidFill>
          <a:prstDash val="solid"/>
        </a:ln>
        <a:effectLst/>
      </dgm:spPr>
      <dgm:t>
        <a:bodyPr spcFirstLastPara="0" vert="horz" wrap="square" lIns="25400" tIns="12700" rIns="0" bIns="12700" numCol="1" spcCol="1270" anchor="ctr" anchorCtr="0"/>
        <a:lstStyle/>
        <a:p>
          <a:pPr marL="0" lvl="0" indent="0" algn="ctr" defTabSz="711200">
            <a:lnSpc>
              <a:spcPct val="90000"/>
            </a:lnSpc>
            <a:spcBef>
              <a:spcPct val="0"/>
            </a:spcBef>
            <a:spcAft>
              <a:spcPct val="35000"/>
            </a:spcAft>
            <a:buNone/>
          </a:pPr>
          <a:r>
            <a:rPr lang="it-IT" sz="1600" kern="1200" dirty="0">
              <a:solidFill>
                <a:srgbClr val="000000"/>
              </a:solidFill>
              <a:latin typeface="Calibri"/>
              <a:ea typeface="+mn-ea"/>
              <a:cs typeface="+mn-cs"/>
            </a:rPr>
            <a:t>Finanziamento: </a:t>
          </a:r>
          <a:r>
            <a:rPr lang="it-IT" sz="1600" kern="1200" dirty="0">
              <a:solidFill>
                <a:schemeClr val="tx1"/>
              </a:solidFill>
              <a:latin typeface="+mj-lt"/>
            </a:rPr>
            <a:t>715.000</a:t>
          </a:r>
          <a:r>
            <a:rPr lang="it-IT" sz="1600" kern="1200" dirty="0">
              <a:solidFill>
                <a:schemeClr val="tx1"/>
              </a:solidFill>
              <a:latin typeface="+mj-lt"/>
              <a:ea typeface="+mn-ea"/>
              <a:cs typeface="+mn-cs"/>
            </a:rPr>
            <a:t> €</a:t>
          </a:r>
          <a:endParaRPr lang="it-IT" sz="1600" kern="1200" dirty="0">
            <a:solidFill>
              <a:srgbClr val="000000"/>
            </a:solidFill>
            <a:latin typeface="Calibri"/>
            <a:ea typeface="+mn-ea"/>
            <a:cs typeface="+mn-cs"/>
          </a:endParaRPr>
        </a:p>
      </dgm:t>
    </dgm:pt>
    <dgm:pt modelId="{67948A23-065E-420E-AE7D-103F1E57D988}" type="parTrans" cxnId="{74CC0293-3FE7-4583-8E78-CA79E1B6DE2C}">
      <dgm:prSet/>
      <dgm:spPr/>
      <dgm:t>
        <a:bodyPr/>
        <a:lstStyle/>
        <a:p>
          <a:endParaRPr lang="it-IT"/>
        </a:p>
      </dgm:t>
    </dgm:pt>
    <dgm:pt modelId="{BC0F2A79-EDC7-495D-BA25-D6B3D8DCE2EA}" type="sibTrans" cxnId="{74CC0293-3FE7-4583-8E78-CA79E1B6DE2C}">
      <dgm:prSet/>
      <dgm:spPr/>
      <dgm:t>
        <a:bodyPr/>
        <a:lstStyle/>
        <a:p>
          <a:endParaRPr lang="it-IT"/>
        </a:p>
      </dgm:t>
    </dgm:pt>
    <dgm:pt modelId="{6E115574-684B-4000-9436-9CF176A4390C}" type="pres">
      <dgm:prSet presAssocID="{CC059A87-7821-49B6-97BC-DD13AC2E6792}" presName="Name0" presStyleCnt="0">
        <dgm:presLayoutVars>
          <dgm:chPref val="3"/>
          <dgm:dir/>
          <dgm:animLvl val="lvl"/>
          <dgm:resizeHandles/>
        </dgm:presLayoutVars>
      </dgm:prSet>
      <dgm:spPr/>
      <dgm:t>
        <a:bodyPr/>
        <a:lstStyle/>
        <a:p>
          <a:endParaRPr lang="it-IT"/>
        </a:p>
      </dgm:t>
    </dgm:pt>
    <dgm:pt modelId="{8D880357-B1E8-4BD9-81E0-A8788039DF0B}" type="pres">
      <dgm:prSet presAssocID="{9DA591FD-BE2D-45C5-9212-4DA935FC73B4}" presName="horFlow" presStyleCnt="0"/>
      <dgm:spPr/>
    </dgm:pt>
    <dgm:pt modelId="{37119562-63CD-4A25-8034-257D46195873}" type="pres">
      <dgm:prSet presAssocID="{9DA591FD-BE2D-45C5-9212-4DA935FC73B4}" presName="bigChev" presStyleLbl="node1" presStyleIdx="0" presStyleCnt="3" custScaleX="111342" custScaleY="88254"/>
      <dgm:spPr/>
      <dgm:t>
        <a:bodyPr/>
        <a:lstStyle/>
        <a:p>
          <a:endParaRPr lang="it-IT"/>
        </a:p>
      </dgm:t>
    </dgm:pt>
    <dgm:pt modelId="{9253A1B4-856C-4CF5-B4D5-E10FC2EA287C}" type="pres">
      <dgm:prSet presAssocID="{3EB4FC47-B2B4-4A3D-AAC3-9CBE6F79472D}" presName="parTrans" presStyleCnt="0"/>
      <dgm:spPr/>
    </dgm:pt>
    <dgm:pt modelId="{65BCD916-9205-493F-A5AE-7AFAE0ED98EF}" type="pres">
      <dgm:prSet presAssocID="{B937D33F-5C3F-4609-9BA6-8915C48467A5}" presName="node" presStyleLbl="alignAccFollowNode1" presStyleIdx="0" presStyleCnt="6">
        <dgm:presLayoutVars>
          <dgm:bulletEnabled val="1"/>
        </dgm:presLayoutVars>
      </dgm:prSet>
      <dgm:spPr/>
      <dgm:t>
        <a:bodyPr/>
        <a:lstStyle/>
        <a:p>
          <a:endParaRPr lang="it-IT"/>
        </a:p>
      </dgm:t>
    </dgm:pt>
    <dgm:pt modelId="{D8DF922B-96F7-42E0-BAC5-229C02DD8B6D}" type="pres">
      <dgm:prSet presAssocID="{8FF15AE1-330A-4530-AF82-4B9D0CBAA6DB}" presName="sibTrans" presStyleCnt="0"/>
      <dgm:spPr/>
    </dgm:pt>
    <dgm:pt modelId="{5729CBC7-BEFE-4F90-9D90-B11E0FC5367A}" type="pres">
      <dgm:prSet presAssocID="{A97F88B5-0003-435A-9BD2-DD190A3C053B}" presName="node" presStyleLbl="alignAccFollowNode1" presStyleIdx="1" presStyleCnt="6">
        <dgm:presLayoutVars>
          <dgm:bulletEnabled val="1"/>
        </dgm:presLayoutVars>
      </dgm:prSet>
      <dgm:spPr>
        <a:xfrm>
          <a:off x="4175071" y="365726"/>
          <a:ext cx="2187077" cy="874831"/>
        </a:xfrm>
        <a:prstGeom prst="chevron">
          <a:avLst/>
        </a:prstGeom>
      </dgm:spPr>
      <dgm:t>
        <a:bodyPr/>
        <a:lstStyle/>
        <a:p>
          <a:endParaRPr lang="it-IT"/>
        </a:p>
      </dgm:t>
    </dgm:pt>
    <dgm:pt modelId="{609E40FB-4C97-4723-A5AE-9743778EC859}" type="pres">
      <dgm:prSet presAssocID="{9DA591FD-BE2D-45C5-9212-4DA935FC73B4}" presName="vSp" presStyleCnt="0"/>
      <dgm:spPr/>
    </dgm:pt>
    <dgm:pt modelId="{5523B440-1727-471B-8FE1-1EB4D692BE8E}" type="pres">
      <dgm:prSet presAssocID="{FCD99529-EE80-4C22-9182-C9D1DFD6B059}" presName="horFlow" presStyleCnt="0"/>
      <dgm:spPr/>
    </dgm:pt>
    <dgm:pt modelId="{4B3FC082-D9AC-4E2C-99D1-15EF336FED9F}" type="pres">
      <dgm:prSet presAssocID="{FCD99529-EE80-4C22-9182-C9D1DFD6B059}" presName="bigChev" presStyleLbl="node1" presStyleIdx="1" presStyleCnt="3" custScaleX="111965" custScaleY="90016"/>
      <dgm:spPr/>
      <dgm:t>
        <a:bodyPr/>
        <a:lstStyle/>
        <a:p>
          <a:endParaRPr lang="it-IT"/>
        </a:p>
      </dgm:t>
    </dgm:pt>
    <dgm:pt modelId="{BF516057-15D0-4044-BA94-2B416DE7047E}" type="pres">
      <dgm:prSet presAssocID="{DFCEC3FC-AB7B-4D51-ADF3-081856E755E5}" presName="parTrans" presStyleCnt="0"/>
      <dgm:spPr/>
    </dgm:pt>
    <dgm:pt modelId="{28C1EF46-8269-472B-A801-0CFFDC2A8ED1}" type="pres">
      <dgm:prSet presAssocID="{B25DF2FF-45E8-4819-9CA1-C5BCB7D6AA7F}" presName="node" presStyleLbl="alignAccFollowNode1" presStyleIdx="2" presStyleCnt="6">
        <dgm:presLayoutVars>
          <dgm:bulletEnabled val="1"/>
        </dgm:presLayoutVars>
      </dgm:prSet>
      <dgm:spPr/>
      <dgm:t>
        <a:bodyPr/>
        <a:lstStyle/>
        <a:p>
          <a:endParaRPr lang="it-IT"/>
        </a:p>
      </dgm:t>
    </dgm:pt>
    <dgm:pt modelId="{0041FD53-ABFE-48F6-844A-B1EBB15E323E}" type="pres">
      <dgm:prSet presAssocID="{B8F31C4C-BA59-45E4-8F40-88CB7A7D593D}" presName="sibTrans" presStyleCnt="0"/>
      <dgm:spPr/>
    </dgm:pt>
    <dgm:pt modelId="{CDCB483C-B42C-4EEA-BCB8-CA031248BA54}" type="pres">
      <dgm:prSet presAssocID="{6BCD5E8F-1C58-4ED6-AB2E-DB3821F56CC6}" presName="node" presStyleLbl="alignAccFollowNode1" presStyleIdx="3" presStyleCnt="6">
        <dgm:presLayoutVars>
          <dgm:bulletEnabled val="1"/>
        </dgm:presLayoutVars>
      </dgm:prSet>
      <dgm:spPr>
        <a:xfrm>
          <a:off x="4857634" y="1706868"/>
          <a:ext cx="2314769" cy="925907"/>
        </a:xfrm>
        <a:prstGeom prst="chevron">
          <a:avLst/>
        </a:prstGeom>
      </dgm:spPr>
      <dgm:t>
        <a:bodyPr/>
        <a:lstStyle/>
        <a:p>
          <a:endParaRPr lang="it-IT"/>
        </a:p>
      </dgm:t>
    </dgm:pt>
    <dgm:pt modelId="{59A32782-E996-42EB-87B1-6F48554401D7}" type="pres">
      <dgm:prSet presAssocID="{FCD99529-EE80-4C22-9182-C9D1DFD6B059}" presName="vSp" presStyleCnt="0"/>
      <dgm:spPr/>
    </dgm:pt>
    <dgm:pt modelId="{2C7D93F3-5B39-4276-A41A-72D48280A4DF}" type="pres">
      <dgm:prSet presAssocID="{A77C937F-7A1B-4BA4-B481-6800F8B01D7C}" presName="horFlow" presStyleCnt="0"/>
      <dgm:spPr/>
    </dgm:pt>
    <dgm:pt modelId="{C3DE06EF-C344-45C6-A65F-0EA7ABDFD158}" type="pres">
      <dgm:prSet presAssocID="{A77C937F-7A1B-4BA4-B481-6800F8B01D7C}" presName="bigChev" presStyleLbl="node1" presStyleIdx="2" presStyleCnt="3" custScaleX="105816" custScaleY="83808"/>
      <dgm:spPr/>
      <dgm:t>
        <a:bodyPr/>
        <a:lstStyle/>
        <a:p>
          <a:endParaRPr lang="it-IT"/>
        </a:p>
      </dgm:t>
    </dgm:pt>
    <dgm:pt modelId="{8291DDAE-7683-46F9-9AE3-77753280F0D2}" type="pres">
      <dgm:prSet presAssocID="{72634E99-00B7-43E7-A412-51393A8FF47C}" presName="parTrans" presStyleCnt="0"/>
      <dgm:spPr/>
    </dgm:pt>
    <dgm:pt modelId="{93BB473D-AB86-4466-9950-7470D5F6DF4A}" type="pres">
      <dgm:prSet presAssocID="{F9CE9602-08ED-4539-8E30-6D2C785007E9}" presName="node" presStyleLbl="alignAccFollowNode1" presStyleIdx="4" presStyleCnt="6">
        <dgm:presLayoutVars>
          <dgm:bulletEnabled val="1"/>
        </dgm:presLayoutVars>
      </dgm:prSet>
      <dgm:spPr/>
      <dgm:t>
        <a:bodyPr/>
        <a:lstStyle/>
        <a:p>
          <a:endParaRPr lang="it-IT"/>
        </a:p>
      </dgm:t>
    </dgm:pt>
    <dgm:pt modelId="{5677712D-23D5-4203-BCDC-E5BD1BC8AF73}" type="pres">
      <dgm:prSet presAssocID="{627C2DF5-001E-4BEA-A387-D36BB03207FA}" presName="sibTrans" presStyleCnt="0"/>
      <dgm:spPr/>
    </dgm:pt>
    <dgm:pt modelId="{850804C9-0015-4C0D-AFA1-C4306AF51CF7}" type="pres">
      <dgm:prSet presAssocID="{D476C2C4-22EF-4511-8C31-56A24EF5B388}" presName="node" presStyleLbl="alignAccFollowNode1" presStyleIdx="5" presStyleCnt="6">
        <dgm:presLayoutVars>
          <dgm:bulletEnabled val="1"/>
        </dgm:presLayoutVars>
      </dgm:prSet>
      <dgm:spPr>
        <a:xfrm>
          <a:off x="4857634" y="3111080"/>
          <a:ext cx="2314769" cy="925907"/>
        </a:xfrm>
        <a:prstGeom prst="chevron">
          <a:avLst/>
        </a:prstGeom>
      </dgm:spPr>
      <dgm:t>
        <a:bodyPr/>
        <a:lstStyle/>
        <a:p>
          <a:endParaRPr lang="it-IT"/>
        </a:p>
      </dgm:t>
    </dgm:pt>
  </dgm:ptLst>
  <dgm:cxnLst>
    <dgm:cxn modelId="{2C2458A9-E5FA-42AC-B559-C1656E245739}" type="presOf" srcId="{9DA591FD-BE2D-45C5-9212-4DA935FC73B4}" destId="{37119562-63CD-4A25-8034-257D46195873}" srcOrd="0" destOrd="0" presId="urn:microsoft.com/office/officeart/2005/8/layout/lProcess3"/>
    <dgm:cxn modelId="{38EB6DF5-B77F-4CCB-9BDE-8568901F23CF}" srcId="{A77C937F-7A1B-4BA4-B481-6800F8B01D7C}" destId="{F9CE9602-08ED-4539-8E30-6D2C785007E9}" srcOrd="0" destOrd="0" parTransId="{72634E99-00B7-43E7-A412-51393A8FF47C}" sibTransId="{627C2DF5-001E-4BEA-A387-D36BB03207FA}"/>
    <dgm:cxn modelId="{03609FB1-52AA-41CA-AC3C-F99E27035EC6}" type="presOf" srcId="{A97F88B5-0003-435A-9BD2-DD190A3C053B}" destId="{5729CBC7-BEFE-4F90-9D90-B11E0FC5367A}" srcOrd="0" destOrd="0" presId="urn:microsoft.com/office/officeart/2005/8/layout/lProcess3"/>
    <dgm:cxn modelId="{F2EA45EF-6A3E-445D-A28C-865FC506885D}" srcId="{9DA591FD-BE2D-45C5-9212-4DA935FC73B4}" destId="{A97F88B5-0003-435A-9BD2-DD190A3C053B}" srcOrd="1" destOrd="0" parTransId="{ACC727A1-F0D6-49FC-86BD-EE468393221B}" sibTransId="{B416BA79-6CB6-476F-B847-951CC30D2EFA}"/>
    <dgm:cxn modelId="{AA82BAE6-DD32-4780-96FA-9C7ADE8F45E6}" type="presOf" srcId="{F9CE9602-08ED-4539-8E30-6D2C785007E9}" destId="{93BB473D-AB86-4466-9950-7470D5F6DF4A}" srcOrd="0" destOrd="0" presId="urn:microsoft.com/office/officeart/2005/8/layout/lProcess3"/>
    <dgm:cxn modelId="{13B12B63-5003-4E31-8C9B-B36DAD674522}" type="presOf" srcId="{FCD99529-EE80-4C22-9182-C9D1DFD6B059}" destId="{4B3FC082-D9AC-4E2C-99D1-15EF336FED9F}" srcOrd="0" destOrd="0" presId="urn:microsoft.com/office/officeart/2005/8/layout/lProcess3"/>
    <dgm:cxn modelId="{9E33D3F8-8317-4C59-8B4E-25FB59ECBA41}" type="presOf" srcId="{CC059A87-7821-49B6-97BC-DD13AC2E6792}" destId="{6E115574-684B-4000-9436-9CF176A4390C}" srcOrd="0" destOrd="0" presId="urn:microsoft.com/office/officeart/2005/8/layout/lProcess3"/>
    <dgm:cxn modelId="{3ECB62F2-2209-4903-877C-F0A4A20B95B5}" type="presOf" srcId="{B25DF2FF-45E8-4819-9CA1-C5BCB7D6AA7F}" destId="{28C1EF46-8269-472B-A801-0CFFDC2A8ED1}" srcOrd="0" destOrd="0" presId="urn:microsoft.com/office/officeart/2005/8/layout/lProcess3"/>
    <dgm:cxn modelId="{17CE4146-6DE7-48F3-A9E3-ACFB80674CAC}" srcId="{CC059A87-7821-49B6-97BC-DD13AC2E6792}" destId="{9DA591FD-BE2D-45C5-9212-4DA935FC73B4}" srcOrd="0" destOrd="0" parTransId="{ABAC2CE5-9CC0-4EDF-BD1C-84485877E87F}" sibTransId="{073918B7-A9A5-4B41-BBC8-CCE722F40CE1}"/>
    <dgm:cxn modelId="{8AA2F6EF-E212-478C-A69F-D0FF8BD83B1D}" srcId="{CC059A87-7821-49B6-97BC-DD13AC2E6792}" destId="{FCD99529-EE80-4C22-9182-C9D1DFD6B059}" srcOrd="1" destOrd="0" parTransId="{2D30810F-94C7-4044-89D9-5C0ABA4BD398}" sibTransId="{F4DDD67D-4578-46C0-845A-A887320E2171}"/>
    <dgm:cxn modelId="{8FB93CA4-08F2-4270-9FDB-1BB698411C03}" srcId="{FCD99529-EE80-4C22-9182-C9D1DFD6B059}" destId="{6BCD5E8F-1C58-4ED6-AB2E-DB3821F56CC6}" srcOrd="1" destOrd="0" parTransId="{EB50DCE2-097F-42A1-9517-0B6CC6B12A49}" sibTransId="{1A4C4B14-DB35-4C9C-B51F-1B3E00551781}"/>
    <dgm:cxn modelId="{85E2CEFF-E60C-45CB-8A02-14AD0D2136C1}" type="presOf" srcId="{6BCD5E8F-1C58-4ED6-AB2E-DB3821F56CC6}" destId="{CDCB483C-B42C-4EEA-BCB8-CA031248BA54}" srcOrd="0" destOrd="0" presId="urn:microsoft.com/office/officeart/2005/8/layout/lProcess3"/>
    <dgm:cxn modelId="{FC93A517-9F85-485C-854F-260DA6E5BC38}" srcId="{CC059A87-7821-49B6-97BC-DD13AC2E6792}" destId="{A77C937F-7A1B-4BA4-B481-6800F8B01D7C}" srcOrd="2" destOrd="0" parTransId="{90794AD0-DBAC-435C-968C-7CFDC3A2BF66}" sibTransId="{9EDE609D-9B88-4328-B1A3-4ACA4B41EDE1}"/>
    <dgm:cxn modelId="{AEAE261C-4641-4A95-A555-121A080ACD7C}" type="presOf" srcId="{D476C2C4-22EF-4511-8C31-56A24EF5B388}" destId="{850804C9-0015-4C0D-AFA1-C4306AF51CF7}" srcOrd="0" destOrd="0" presId="urn:microsoft.com/office/officeart/2005/8/layout/lProcess3"/>
    <dgm:cxn modelId="{74CC0293-3FE7-4583-8E78-CA79E1B6DE2C}" srcId="{A77C937F-7A1B-4BA4-B481-6800F8B01D7C}" destId="{D476C2C4-22EF-4511-8C31-56A24EF5B388}" srcOrd="1" destOrd="0" parTransId="{67948A23-065E-420E-AE7D-103F1E57D988}" sibTransId="{BC0F2A79-EDC7-495D-BA25-D6B3D8DCE2EA}"/>
    <dgm:cxn modelId="{E474C1E5-D0AB-41B0-8009-0DB1C121ECB8}" type="presOf" srcId="{A77C937F-7A1B-4BA4-B481-6800F8B01D7C}" destId="{C3DE06EF-C344-45C6-A65F-0EA7ABDFD158}" srcOrd="0" destOrd="0" presId="urn:microsoft.com/office/officeart/2005/8/layout/lProcess3"/>
    <dgm:cxn modelId="{AF746A98-AF12-453F-85F0-0D736B327740}" srcId="{9DA591FD-BE2D-45C5-9212-4DA935FC73B4}" destId="{B937D33F-5C3F-4609-9BA6-8915C48467A5}" srcOrd="0" destOrd="0" parTransId="{3EB4FC47-B2B4-4A3D-AAC3-9CBE6F79472D}" sibTransId="{8FF15AE1-330A-4530-AF82-4B9D0CBAA6DB}"/>
    <dgm:cxn modelId="{22678FE4-934B-4BD1-9A19-D2FD35D6A79C}" type="presOf" srcId="{B937D33F-5C3F-4609-9BA6-8915C48467A5}" destId="{65BCD916-9205-493F-A5AE-7AFAE0ED98EF}" srcOrd="0" destOrd="0" presId="urn:microsoft.com/office/officeart/2005/8/layout/lProcess3"/>
    <dgm:cxn modelId="{FBF32018-4AB7-4E1B-9EDB-A656979F8BB8}" srcId="{FCD99529-EE80-4C22-9182-C9D1DFD6B059}" destId="{B25DF2FF-45E8-4819-9CA1-C5BCB7D6AA7F}" srcOrd="0" destOrd="0" parTransId="{DFCEC3FC-AB7B-4D51-ADF3-081856E755E5}" sibTransId="{B8F31C4C-BA59-45E4-8F40-88CB7A7D593D}"/>
    <dgm:cxn modelId="{55A870CA-D137-4381-9C12-333D2E5546E0}" type="presParOf" srcId="{6E115574-684B-4000-9436-9CF176A4390C}" destId="{8D880357-B1E8-4BD9-81E0-A8788039DF0B}" srcOrd="0" destOrd="0" presId="urn:microsoft.com/office/officeart/2005/8/layout/lProcess3"/>
    <dgm:cxn modelId="{98D070C9-47A8-4AA6-90A4-22165C33A54B}" type="presParOf" srcId="{8D880357-B1E8-4BD9-81E0-A8788039DF0B}" destId="{37119562-63CD-4A25-8034-257D46195873}" srcOrd="0" destOrd="0" presId="urn:microsoft.com/office/officeart/2005/8/layout/lProcess3"/>
    <dgm:cxn modelId="{06FAC4C8-A124-4299-A29E-078754C37D1D}" type="presParOf" srcId="{8D880357-B1E8-4BD9-81E0-A8788039DF0B}" destId="{9253A1B4-856C-4CF5-B4D5-E10FC2EA287C}" srcOrd="1" destOrd="0" presId="urn:microsoft.com/office/officeart/2005/8/layout/lProcess3"/>
    <dgm:cxn modelId="{CA26B2B2-AE39-4A39-A277-D469716B87BD}" type="presParOf" srcId="{8D880357-B1E8-4BD9-81E0-A8788039DF0B}" destId="{65BCD916-9205-493F-A5AE-7AFAE0ED98EF}" srcOrd="2" destOrd="0" presId="urn:microsoft.com/office/officeart/2005/8/layout/lProcess3"/>
    <dgm:cxn modelId="{3CB3592E-F169-4891-9752-D7C4136FB1B0}" type="presParOf" srcId="{8D880357-B1E8-4BD9-81E0-A8788039DF0B}" destId="{D8DF922B-96F7-42E0-BAC5-229C02DD8B6D}" srcOrd="3" destOrd="0" presId="urn:microsoft.com/office/officeart/2005/8/layout/lProcess3"/>
    <dgm:cxn modelId="{FA9FFEDF-A536-434D-B920-DD39E5F09907}" type="presParOf" srcId="{8D880357-B1E8-4BD9-81E0-A8788039DF0B}" destId="{5729CBC7-BEFE-4F90-9D90-B11E0FC5367A}" srcOrd="4" destOrd="0" presId="urn:microsoft.com/office/officeart/2005/8/layout/lProcess3"/>
    <dgm:cxn modelId="{E1904460-7D5A-4F19-BBA7-B9FFBBC89A65}" type="presParOf" srcId="{6E115574-684B-4000-9436-9CF176A4390C}" destId="{609E40FB-4C97-4723-A5AE-9743778EC859}" srcOrd="1" destOrd="0" presId="urn:microsoft.com/office/officeart/2005/8/layout/lProcess3"/>
    <dgm:cxn modelId="{696D88DF-ACAE-46A4-BF30-B50921EF2101}" type="presParOf" srcId="{6E115574-684B-4000-9436-9CF176A4390C}" destId="{5523B440-1727-471B-8FE1-1EB4D692BE8E}" srcOrd="2" destOrd="0" presId="urn:microsoft.com/office/officeart/2005/8/layout/lProcess3"/>
    <dgm:cxn modelId="{B29362EE-9249-41EC-A55C-764A0482C7D8}" type="presParOf" srcId="{5523B440-1727-471B-8FE1-1EB4D692BE8E}" destId="{4B3FC082-D9AC-4E2C-99D1-15EF336FED9F}" srcOrd="0" destOrd="0" presId="urn:microsoft.com/office/officeart/2005/8/layout/lProcess3"/>
    <dgm:cxn modelId="{D34CA515-9898-4774-88DC-D5E1C604D6CB}" type="presParOf" srcId="{5523B440-1727-471B-8FE1-1EB4D692BE8E}" destId="{BF516057-15D0-4044-BA94-2B416DE7047E}" srcOrd="1" destOrd="0" presId="urn:microsoft.com/office/officeart/2005/8/layout/lProcess3"/>
    <dgm:cxn modelId="{039D982F-9C27-4FAE-93C1-F546FD772012}" type="presParOf" srcId="{5523B440-1727-471B-8FE1-1EB4D692BE8E}" destId="{28C1EF46-8269-472B-A801-0CFFDC2A8ED1}" srcOrd="2" destOrd="0" presId="urn:microsoft.com/office/officeart/2005/8/layout/lProcess3"/>
    <dgm:cxn modelId="{1ED8C18C-BF37-405D-B08A-53ABA536A887}" type="presParOf" srcId="{5523B440-1727-471B-8FE1-1EB4D692BE8E}" destId="{0041FD53-ABFE-48F6-844A-B1EBB15E323E}" srcOrd="3" destOrd="0" presId="urn:microsoft.com/office/officeart/2005/8/layout/lProcess3"/>
    <dgm:cxn modelId="{3BFF21B3-F0D2-461D-88DC-40B4CEC6BDC1}" type="presParOf" srcId="{5523B440-1727-471B-8FE1-1EB4D692BE8E}" destId="{CDCB483C-B42C-4EEA-BCB8-CA031248BA54}" srcOrd="4" destOrd="0" presId="urn:microsoft.com/office/officeart/2005/8/layout/lProcess3"/>
    <dgm:cxn modelId="{416D1048-EC93-491B-B7AE-957F119499BC}" type="presParOf" srcId="{6E115574-684B-4000-9436-9CF176A4390C}" destId="{59A32782-E996-42EB-87B1-6F48554401D7}" srcOrd="3" destOrd="0" presId="urn:microsoft.com/office/officeart/2005/8/layout/lProcess3"/>
    <dgm:cxn modelId="{E0D8E5E2-8D2B-4EC0-8D4C-790DD55CF40C}" type="presParOf" srcId="{6E115574-684B-4000-9436-9CF176A4390C}" destId="{2C7D93F3-5B39-4276-A41A-72D48280A4DF}" srcOrd="4" destOrd="0" presId="urn:microsoft.com/office/officeart/2005/8/layout/lProcess3"/>
    <dgm:cxn modelId="{37AE5979-5AE2-4959-B362-F7A92B80CAD9}" type="presParOf" srcId="{2C7D93F3-5B39-4276-A41A-72D48280A4DF}" destId="{C3DE06EF-C344-45C6-A65F-0EA7ABDFD158}" srcOrd="0" destOrd="0" presId="urn:microsoft.com/office/officeart/2005/8/layout/lProcess3"/>
    <dgm:cxn modelId="{3F0AE0A6-7BC1-4223-9FF8-D9E5E12173FF}" type="presParOf" srcId="{2C7D93F3-5B39-4276-A41A-72D48280A4DF}" destId="{8291DDAE-7683-46F9-9AE3-77753280F0D2}" srcOrd="1" destOrd="0" presId="urn:microsoft.com/office/officeart/2005/8/layout/lProcess3"/>
    <dgm:cxn modelId="{D669565A-78EE-437A-9D45-A627F0F3F01E}" type="presParOf" srcId="{2C7D93F3-5B39-4276-A41A-72D48280A4DF}" destId="{93BB473D-AB86-4466-9950-7470D5F6DF4A}" srcOrd="2" destOrd="0" presId="urn:microsoft.com/office/officeart/2005/8/layout/lProcess3"/>
    <dgm:cxn modelId="{FA7D92AC-F5D7-409A-BCE4-094254DFC669}" type="presParOf" srcId="{2C7D93F3-5B39-4276-A41A-72D48280A4DF}" destId="{5677712D-23D5-4203-BCDC-E5BD1BC8AF73}" srcOrd="3" destOrd="0" presId="urn:microsoft.com/office/officeart/2005/8/layout/lProcess3"/>
    <dgm:cxn modelId="{14E1348B-FA1C-4B9A-B27A-DE1878BB0C63}" type="presParOf" srcId="{2C7D93F3-5B39-4276-A41A-72D48280A4DF}" destId="{850804C9-0015-4C0D-AFA1-C4306AF51CF7}" srcOrd="4" destOrd="0" presId="urn:microsoft.com/office/officeart/2005/8/layout/lProcess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C059A87-7821-49B6-97BC-DD13AC2E6792}" type="doc">
      <dgm:prSet loTypeId="urn:microsoft.com/office/officeart/2005/8/layout/lProcess3" loCatId="process" qsTypeId="urn:microsoft.com/office/officeart/2005/8/quickstyle/simple1" qsCatId="simple" csTypeId="urn:microsoft.com/office/officeart/2005/8/colors/accent1_3" csCatId="accent1" phldr="1"/>
      <dgm:spPr/>
      <dgm:t>
        <a:bodyPr/>
        <a:lstStyle/>
        <a:p>
          <a:endParaRPr lang="it-IT"/>
        </a:p>
      </dgm:t>
    </dgm:pt>
    <dgm:pt modelId="{9DA591FD-BE2D-45C5-9212-4DA935FC73B4}">
      <dgm:prSet phldrT="[Testo]" custT="1"/>
      <dgm:spPr/>
      <dgm:t>
        <a:bodyPr/>
        <a:lstStyle/>
        <a:p>
          <a:r>
            <a:rPr lang="it-IT" sz="1600" b="0" i="0" u="none" dirty="0"/>
            <a:t>Housing First Aldini A</a:t>
          </a:r>
          <a:endParaRPr lang="it-IT" sz="1600" dirty="0"/>
        </a:p>
        <a:p>
          <a:r>
            <a:rPr lang="it-IT" sz="1600" b="0" i="0" u="none" dirty="0"/>
            <a:t>(genitori soli/nuclei monoparentali)</a:t>
          </a:r>
          <a:endParaRPr lang="it-IT" sz="1600" dirty="0"/>
        </a:p>
      </dgm:t>
    </dgm:pt>
    <dgm:pt modelId="{ABAC2CE5-9CC0-4EDF-BD1C-84485877E87F}" type="parTrans" cxnId="{17CE4146-6DE7-48F3-A9E3-ACFB80674CAC}">
      <dgm:prSet/>
      <dgm:spPr/>
      <dgm:t>
        <a:bodyPr/>
        <a:lstStyle/>
        <a:p>
          <a:endParaRPr lang="it-IT"/>
        </a:p>
      </dgm:t>
    </dgm:pt>
    <dgm:pt modelId="{073918B7-A9A5-4B41-BBC8-CCE722F40CE1}" type="sibTrans" cxnId="{17CE4146-6DE7-48F3-A9E3-ACFB80674CAC}">
      <dgm:prSet/>
      <dgm:spPr/>
      <dgm:t>
        <a:bodyPr/>
        <a:lstStyle/>
        <a:p>
          <a:endParaRPr lang="it-IT"/>
        </a:p>
      </dgm:t>
    </dgm:pt>
    <dgm:pt modelId="{B937D33F-5C3F-4609-9BA6-8915C48467A5}">
      <dgm:prSet phldrT="[Testo]" custT="1"/>
      <dgm:spPr/>
      <dgm:t>
        <a:bodyPr/>
        <a:lstStyle/>
        <a:p>
          <a:pPr marL="0" lvl="0" indent="0" algn="ctr" defTabSz="711200">
            <a:lnSpc>
              <a:spcPct val="90000"/>
            </a:lnSpc>
            <a:spcBef>
              <a:spcPct val="0"/>
            </a:spcBef>
            <a:spcAft>
              <a:spcPct val="35000"/>
            </a:spcAft>
            <a:buNone/>
          </a:pPr>
          <a:r>
            <a:rPr lang="it-IT" sz="1600" kern="1200" dirty="0">
              <a:solidFill>
                <a:srgbClr val="000000">
                  <a:hueOff val="0"/>
                  <a:satOff val="0"/>
                  <a:lumOff val="0"/>
                  <a:alphaOff val="0"/>
                </a:srgbClr>
              </a:solidFill>
              <a:latin typeface="Calibri"/>
              <a:ea typeface="+mn-ea"/>
              <a:cs typeface="+mn-cs"/>
            </a:rPr>
            <a:t>Target di progetto: 60 persone</a:t>
          </a:r>
        </a:p>
      </dgm:t>
    </dgm:pt>
    <dgm:pt modelId="{3EB4FC47-B2B4-4A3D-AAC3-9CBE6F79472D}" type="parTrans" cxnId="{AF746A98-AF12-453F-85F0-0D736B327740}">
      <dgm:prSet/>
      <dgm:spPr/>
      <dgm:t>
        <a:bodyPr/>
        <a:lstStyle/>
        <a:p>
          <a:endParaRPr lang="it-IT"/>
        </a:p>
      </dgm:t>
    </dgm:pt>
    <dgm:pt modelId="{8FF15AE1-330A-4530-AF82-4B9D0CBAA6DB}" type="sibTrans" cxnId="{AF746A98-AF12-453F-85F0-0D736B327740}">
      <dgm:prSet/>
      <dgm:spPr/>
      <dgm:t>
        <a:bodyPr/>
        <a:lstStyle/>
        <a:p>
          <a:endParaRPr lang="it-IT"/>
        </a:p>
      </dgm:t>
    </dgm:pt>
    <dgm:pt modelId="{A97F88B5-0003-435A-9BD2-DD190A3C053B}">
      <dgm:prSet phldrT="[Testo]" custT="1"/>
      <dgm:spPr>
        <a:solidFill>
          <a:srgbClr val="004C45">
            <a:alpha val="90000"/>
            <a:tint val="40000"/>
            <a:hueOff val="0"/>
            <a:satOff val="0"/>
            <a:lumOff val="0"/>
            <a:alphaOff val="0"/>
          </a:srgbClr>
        </a:solidFill>
        <a:ln w="25400" cap="flat" cmpd="sng" algn="ctr">
          <a:solidFill>
            <a:srgbClr val="004C45">
              <a:alpha val="90000"/>
              <a:tint val="40000"/>
              <a:hueOff val="0"/>
              <a:satOff val="0"/>
              <a:lumOff val="0"/>
              <a:alphaOff val="0"/>
            </a:srgbClr>
          </a:solidFill>
          <a:prstDash val="solid"/>
        </a:ln>
        <a:effectLst/>
      </dgm:spPr>
      <dgm:t>
        <a:bodyPr spcFirstLastPara="0" vert="horz" wrap="square" lIns="25400" tIns="12700" rIns="0" bIns="12700" numCol="1" spcCol="1270" anchor="ctr" anchorCtr="0"/>
        <a:lstStyle/>
        <a:p>
          <a:r>
            <a:rPr lang="it-IT" sz="1600" kern="1200" dirty="0">
              <a:solidFill>
                <a:schemeClr val="tx1"/>
              </a:solidFill>
              <a:latin typeface="+mj-lt"/>
              <a:ea typeface="+mn-ea"/>
              <a:cs typeface="+mn-cs"/>
            </a:rPr>
            <a:t>Finanziamento</a:t>
          </a:r>
          <a:r>
            <a:rPr lang="it-IT" sz="1600" kern="1200" dirty="0">
              <a:solidFill>
                <a:schemeClr val="tx1"/>
              </a:solidFill>
              <a:latin typeface="+mj-lt"/>
            </a:rPr>
            <a:t>: 710.</a:t>
          </a:r>
          <a:r>
            <a:rPr lang="it-IT" sz="1600" kern="1200" dirty="0">
              <a:solidFill>
                <a:schemeClr val="tx1"/>
              </a:solidFill>
              <a:latin typeface="+mj-lt"/>
              <a:ea typeface="+mn-ea"/>
              <a:cs typeface="+mn-cs"/>
            </a:rPr>
            <a:t>00 €</a:t>
          </a:r>
        </a:p>
      </dgm:t>
    </dgm:pt>
    <dgm:pt modelId="{ACC727A1-F0D6-49FC-86BD-EE468393221B}" type="parTrans" cxnId="{F2EA45EF-6A3E-445D-A28C-865FC506885D}">
      <dgm:prSet/>
      <dgm:spPr/>
      <dgm:t>
        <a:bodyPr/>
        <a:lstStyle/>
        <a:p>
          <a:endParaRPr lang="it-IT"/>
        </a:p>
      </dgm:t>
    </dgm:pt>
    <dgm:pt modelId="{B416BA79-6CB6-476F-B847-951CC30D2EFA}" type="sibTrans" cxnId="{F2EA45EF-6A3E-445D-A28C-865FC506885D}">
      <dgm:prSet/>
      <dgm:spPr/>
      <dgm:t>
        <a:bodyPr/>
        <a:lstStyle/>
        <a:p>
          <a:endParaRPr lang="it-IT"/>
        </a:p>
      </dgm:t>
    </dgm:pt>
    <dgm:pt modelId="{FCD99529-EE80-4C22-9182-C9D1DFD6B059}">
      <dgm:prSet phldrT="[Testo]" custT="1"/>
      <dgm:spPr/>
      <dgm:t>
        <a:bodyPr/>
        <a:lstStyle/>
        <a:p>
          <a:r>
            <a:rPr lang="it-IT" sz="1600" b="0" i="0" u="none" dirty="0"/>
            <a:t>Housing First Aldini B</a:t>
          </a:r>
          <a:endParaRPr lang="it-IT" sz="1600" dirty="0"/>
        </a:p>
        <a:p>
          <a:r>
            <a:rPr lang="it-IT" sz="1600" b="0" i="0" u="none" dirty="0"/>
            <a:t>(persone senza fissa dimora)</a:t>
          </a:r>
          <a:endParaRPr lang="it-IT" sz="1600" dirty="0"/>
        </a:p>
      </dgm:t>
    </dgm:pt>
    <dgm:pt modelId="{2D30810F-94C7-4044-89D9-5C0ABA4BD398}" type="parTrans" cxnId="{8AA2F6EF-E212-478C-A69F-D0FF8BD83B1D}">
      <dgm:prSet/>
      <dgm:spPr/>
      <dgm:t>
        <a:bodyPr/>
        <a:lstStyle/>
        <a:p>
          <a:endParaRPr lang="it-IT"/>
        </a:p>
      </dgm:t>
    </dgm:pt>
    <dgm:pt modelId="{F4DDD67D-4578-46C0-845A-A887320E2171}" type="sibTrans" cxnId="{8AA2F6EF-E212-478C-A69F-D0FF8BD83B1D}">
      <dgm:prSet/>
      <dgm:spPr/>
      <dgm:t>
        <a:bodyPr/>
        <a:lstStyle/>
        <a:p>
          <a:endParaRPr lang="it-IT"/>
        </a:p>
      </dgm:t>
    </dgm:pt>
    <dgm:pt modelId="{B25DF2FF-45E8-4819-9CA1-C5BCB7D6AA7F}">
      <dgm:prSet phldrT="[Testo]" custT="1"/>
      <dgm:spPr/>
      <dgm:t>
        <a:bodyPr/>
        <a:lstStyle/>
        <a:p>
          <a:r>
            <a:rPr lang="it-IT" sz="1600" dirty="0">
              <a:solidFill>
                <a:srgbClr val="000000">
                  <a:hueOff val="0"/>
                  <a:satOff val="0"/>
                  <a:lumOff val="0"/>
                  <a:alphaOff val="0"/>
                </a:srgbClr>
              </a:solidFill>
              <a:latin typeface="Calibri"/>
              <a:ea typeface="+mn-ea"/>
              <a:cs typeface="+mn-cs"/>
            </a:rPr>
            <a:t>Target di progetto: 60 persone</a:t>
          </a:r>
          <a:endParaRPr lang="it-IT" sz="1600" dirty="0"/>
        </a:p>
      </dgm:t>
    </dgm:pt>
    <dgm:pt modelId="{DFCEC3FC-AB7B-4D51-ADF3-081856E755E5}" type="parTrans" cxnId="{FBF32018-4AB7-4E1B-9EDB-A656979F8BB8}">
      <dgm:prSet/>
      <dgm:spPr/>
      <dgm:t>
        <a:bodyPr/>
        <a:lstStyle/>
        <a:p>
          <a:endParaRPr lang="it-IT"/>
        </a:p>
      </dgm:t>
    </dgm:pt>
    <dgm:pt modelId="{B8F31C4C-BA59-45E4-8F40-88CB7A7D593D}" type="sibTrans" cxnId="{FBF32018-4AB7-4E1B-9EDB-A656979F8BB8}">
      <dgm:prSet/>
      <dgm:spPr/>
      <dgm:t>
        <a:bodyPr/>
        <a:lstStyle/>
        <a:p>
          <a:endParaRPr lang="it-IT"/>
        </a:p>
      </dgm:t>
    </dgm:pt>
    <dgm:pt modelId="{6BCD5E8F-1C58-4ED6-AB2E-DB3821F56CC6}">
      <dgm:prSet phldrT="[Testo]" custT="1"/>
      <dgm:spPr>
        <a:solidFill>
          <a:srgbClr val="004C45">
            <a:alpha val="90000"/>
            <a:tint val="40000"/>
            <a:hueOff val="0"/>
            <a:satOff val="0"/>
            <a:lumOff val="0"/>
            <a:alphaOff val="0"/>
          </a:srgbClr>
        </a:solidFill>
        <a:ln w="25400" cap="flat" cmpd="sng" algn="ctr">
          <a:solidFill>
            <a:srgbClr val="004C45">
              <a:alpha val="90000"/>
              <a:tint val="40000"/>
              <a:hueOff val="0"/>
              <a:satOff val="0"/>
              <a:lumOff val="0"/>
              <a:alphaOff val="0"/>
            </a:srgbClr>
          </a:solidFill>
          <a:prstDash val="solid"/>
        </a:ln>
        <a:effectLst/>
      </dgm:spPr>
      <dgm:t>
        <a:bodyPr spcFirstLastPara="0" vert="horz" wrap="square" lIns="25400" tIns="12700" rIns="0" bIns="12700" numCol="1" spcCol="1270" anchor="ctr" anchorCtr="0"/>
        <a:lstStyle/>
        <a:p>
          <a:pPr marL="0" lvl="0" indent="0" algn="ctr" defTabSz="711200">
            <a:lnSpc>
              <a:spcPct val="90000"/>
            </a:lnSpc>
            <a:spcBef>
              <a:spcPct val="0"/>
            </a:spcBef>
            <a:spcAft>
              <a:spcPct val="35000"/>
            </a:spcAft>
            <a:buNone/>
          </a:pPr>
          <a:r>
            <a:rPr lang="it-IT" sz="1600" kern="1200" dirty="0">
              <a:solidFill>
                <a:schemeClr val="tx1"/>
              </a:solidFill>
              <a:latin typeface="+mj-lt"/>
              <a:ea typeface="+mn-ea"/>
              <a:cs typeface="+mn-cs"/>
            </a:rPr>
            <a:t>Finanziamento</a:t>
          </a:r>
          <a:r>
            <a:rPr lang="it-IT" sz="1600" kern="1200" dirty="0">
              <a:solidFill>
                <a:schemeClr val="tx1"/>
              </a:solidFill>
              <a:latin typeface="+mj-lt"/>
            </a:rPr>
            <a:t>: 710.</a:t>
          </a:r>
          <a:r>
            <a:rPr lang="it-IT" sz="1600" kern="1200" dirty="0">
              <a:solidFill>
                <a:schemeClr val="tx1"/>
              </a:solidFill>
              <a:latin typeface="+mj-lt"/>
              <a:ea typeface="+mn-ea"/>
              <a:cs typeface="+mn-cs"/>
            </a:rPr>
            <a:t>00 €</a:t>
          </a:r>
          <a:endParaRPr lang="it-IT" sz="1600" kern="1200" dirty="0">
            <a:solidFill>
              <a:srgbClr val="000000"/>
            </a:solidFill>
            <a:latin typeface="Calibri"/>
            <a:ea typeface="+mn-ea"/>
            <a:cs typeface="+mn-cs"/>
          </a:endParaRPr>
        </a:p>
      </dgm:t>
    </dgm:pt>
    <dgm:pt modelId="{EB50DCE2-097F-42A1-9517-0B6CC6B12A49}" type="parTrans" cxnId="{8FB93CA4-08F2-4270-9FDB-1BB698411C03}">
      <dgm:prSet/>
      <dgm:spPr/>
      <dgm:t>
        <a:bodyPr/>
        <a:lstStyle/>
        <a:p>
          <a:endParaRPr lang="it-IT"/>
        </a:p>
      </dgm:t>
    </dgm:pt>
    <dgm:pt modelId="{1A4C4B14-DB35-4C9C-B51F-1B3E00551781}" type="sibTrans" cxnId="{8FB93CA4-08F2-4270-9FDB-1BB698411C03}">
      <dgm:prSet/>
      <dgm:spPr/>
      <dgm:t>
        <a:bodyPr/>
        <a:lstStyle/>
        <a:p>
          <a:endParaRPr lang="it-IT"/>
        </a:p>
      </dgm:t>
    </dgm:pt>
    <dgm:pt modelId="{A77C937F-7A1B-4BA4-B481-6800F8B01D7C}">
      <dgm:prSet phldrT="[Testo]" custT="1"/>
      <dgm:spPr/>
      <dgm:t>
        <a:bodyPr/>
        <a:lstStyle/>
        <a:p>
          <a:r>
            <a:rPr lang="it-IT" sz="1600" b="0" i="0" u="none" dirty="0"/>
            <a:t>Housing First Mosso</a:t>
          </a:r>
          <a:endParaRPr lang="it-IT" sz="1600" dirty="0"/>
        </a:p>
        <a:p>
          <a:r>
            <a:rPr lang="it-IT" sz="1600" b="0" i="0" u="none" dirty="0"/>
            <a:t>(nuclei familiari)</a:t>
          </a:r>
          <a:endParaRPr lang="it-IT" sz="1600" dirty="0"/>
        </a:p>
      </dgm:t>
    </dgm:pt>
    <dgm:pt modelId="{90794AD0-DBAC-435C-968C-7CFDC3A2BF66}" type="parTrans" cxnId="{FC93A517-9F85-485C-854F-260DA6E5BC38}">
      <dgm:prSet/>
      <dgm:spPr/>
      <dgm:t>
        <a:bodyPr/>
        <a:lstStyle/>
        <a:p>
          <a:endParaRPr lang="it-IT"/>
        </a:p>
      </dgm:t>
    </dgm:pt>
    <dgm:pt modelId="{9EDE609D-9B88-4328-B1A3-4ACA4B41EDE1}" type="sibTrans" cxnId="{FC93A517-9F85-485C-854F-260DA6E5BC38}">
      <dgm:prSet/>
      <dgm:spPr/>
      <dgm:t>
        <a:bodyPr/>
        <a:lstStyle/>
        <a:p>
          <a:endParaRPr lang="it-IT"/>
        </a:p>
      </dgm:t>
    </dgm:pt>
    <dgm:pt modelId="{F9CE9602-08ED-4539-8E30-6D2C785007E9}">
      <dgm:prSet phldrT="[Testo]" custT="1"/>
      <dgm:spPr/>
      <dgm:t>
        <a:bodyPr/>
        <a:lstStyle/>
        <a:p>
          <a:r>
            <a:rPr lang="it-IT" sz="1600" dirty="0">
              <a:solidFill>
                <a:srgbClr val="000000">
                  <a:hueOff val="0"/>
                  <a:satOff val="0"/>
                  <a:lumOff val="0"/>
                  <a:alphaOff val="0"/>
                </a:srgbClr>
              </a:solidFill>
              <a:latin typeface="Calibri"/>
              <a:ea typeface="+mn-ea"/>
              <a:cs typeface="+mn-cs"/>
            </a:rPr>
            <a:t>Target di progetto: 45 persone</a:t>
          </a:r>
          <a:endParaRPr lang="it-IT" sz="1600" dirty="0"/>
        </a:p>
      </dgm:t>
    </dgm:pt>
    <dgm:pt modelId="{72634E99-00B7-43E7-A412-51393A8FF47C}" type="parTrans" cxnId="{38EB6DF5-B77F-4CCB-9BDE-8568901F23CF}">
      <dgm:prSet/>
      <dgm:spPr/>
      <dgm:t>
        <a:bodyPr/>
        <a:lstStyle/>
        <a:p>
          <a:endParaRPr lang="it-IT"/>
        </a:p>
      </dgm:t>
    </dgm:pt>
    <dgm:pt modelId="{627C2DF5-001E-4BEA-A387-D36BB03207FA}" type="sibTrans" cxnId="{38EB6DF5-B77F-4CCB-9BDE-8568901F23CF}">
      <dgm:prSet/>
      <dgm:spPr/>
      <dgm:t>
        <a:bodyPr/>
        <a:lstStyle/>
        <a:p>
          <a:endParaRPr lang="it-IT"/>
        </a:p>
      </dgm:t>
    </dgm:pt>
    <dgm:pt modelId="{D476C2C4-22EF-4511-8C31-56A24EF5B388}">
      <dgm:prSet phldrT="[Testo]" custT="1"/>
      <dgm:spPr>
        <a:solidFill>
          <a:srgbClr val="004C45">
            <a:alpha val="90000"/>
            <a:tint val="40000"/>
            <a:hueOff val="0"/>
            <a:satOff val="0"/>
            <a:lumOff val="0"/>
            <a:alphaOff val="0"/>
          </a:srgbClr>
        </a:solidFill>
        <a:ln w="25400" cap="flat" cmpd="sng" algn="ctr">
          <a:solidFill>
            <a:srgbClr val="004C45">
              <a:alpha val="90000"/>
              <a:tint val="40000"/>
              <a:hueOff val="0"/>
              <a:satOff val="0"/>
              <a:lumOff val="0"/>
              <a:alphaOff val="0"/>
            </a:srgbClr>
          </a:solidFill>
          <a:prstDash val="solid"/>
        </a:ln>
        <a:effectLst/>
      </dgm:spPr>
      <dgm:t>
        <a:bodyPr spcFirstLastPara="0" vert="horz" wrap="square" lIns="25400" tIns="12700" rIns="0" bIns="12700" numCol="1" spcCol="1270" anchor="ctr" anchorCtr="0"/>
        <a:lstStyle/>
        <a:p>
          <a:pPr marL="0" lvl="0" indent="0" algn="ctr" defTabSz="711200">
            <a:lnSpc>
              <a:spcPct val="90000"/>
            </a:lnSpc>
            <a:spcBef>
              <a:spcPct val="0"/>
            </a:spcBef>
            <a:spcAft>
              <a:spcPct val="35000"/>
            </a:spcAft>
            <a:buNone/>
          </a:pPr>
          <a:r>
            <a:rPr lang="it-IT" sz="1600" kern="1200" dirty="0">
              <a:solidFill>
                <a:schemeClr val="tx1"/>
              </a:solidFill>
              <a:latin typeface="+mj-lt"/>
              <a:ea typeface="+mn-ea"/>
              <a:cs typeface="+mn-cs"/>
            </a:rPr>
            <a:t>Finanziamento</a:t>
          </a:r>
          <a:r>
            <a:rPr lang="it-IT" sz="1600" kern="1200" dirty="0">
              <a:solidFill>
                <a:schemeClr val="tx1"/>
              </a:solidFill>
              <a:latin typeface="+mj-lt"/>
            </a:rPr>
            <a:t>: 710.</a:t>
          </a:r>
          <a:r>
            <a:rPr lang="it-IT" sz="1600" kern="1200" dirty="0">
              <a:solidFill>
                <a:schemeClr val="tx1"/>
              </a:solidFill>
              <a:latin typeface="+mj-lt"/>
              <a:ea typeface="+mn-ea"/>
              <a:cs typeface="+mn-cs"/>
            </a:rPr>
            <a:t>00 €</a:t>
          </a:r>
          <a:endParaRPr lang="it-IT" sz="1600" kern="1200" dirty="0">
            <a:solidFill>
              <a:srgbClr val="000000"/>
            </a:solidFill>
            <a:latin typeface="Calibri"/>
            <a:ea typeface="+mn-ea"/>
            <a:cs typeface="+mn-cs"/>
          </a:endParaRPr>
        </a:p>
      </dgm:t>
    </dgm:pt>
    <dgm:pt modelId="{67948A23-065E-420E-AE7D-103F1E57D988}" type="parTrans" cxnId="{74CC0293-3FE7-4583-8E78-CA79E1B6DE2C}">
      <dgm:prSet/>
      <dgm:spPr/>
      <dgm:t>
        <a:bodyPr/>
        <a:lstStyle/>
        <a:p>
          <a:endParaRPr lang="it-IT"/>
        </a:p>
      </dgm:t>
    </dgm:pt>
    <dgm:pt modelId="{BC0F2A79-EDC7-495D-BA25-D6B3D8DCE2EA}" type="sibTrans" cxnId="{74CC0293-3FE7-4583-8E78-CA79E1B6DE2C}">
      <dgm:prSet/>
      <dgm:spPr/>
      <dgm:t>
        <a:bodyPr/>
        <a:lstStyle/>
        <a:p>
          <a:endParaRPr lang="it-IT"/>
        </a:p>
      </dgm:t>
    </dgm:pt>
    <dgm:pt modelId="{6E115574-684B-4000-9436-9CF176A4390C}" type="pres">
      <dgm:prSet presAssocID="{CC059A87-7821-49B6-97BC-DD13AC2E6792}" presName="Name0" presStyleCnt="0">
        <dgm:presLayoutVars>
          <dgm:chPref val="3"/>
          <dgm:dir/>
          <dgm:animLvl val="lvl"/>
          <dgm:resizeHandles/>
        </dgm:presLayoutVars>
      </dgm:prSet>
      <dgm:spPr/>
      <dgm:t>
        <a:bodyPr/>
        <a:lstStyle/>
        <a:p>
          <a:endParaRPr lang="it-IT"/>
        </a:p>
      </dgm:t>
    </dgm:pt>
    <dgm:pt modelId="{8D880357-B1E8-4BD9-81E0-A8788039DF0B}" type="pres">
      <dgm:prSet presAssocID="{9DA591FD-BE2D-45C5-9212-4DA935FC73B4}" presName="horFlow" presStyleCnt="0"/>
      <dgm:spPr/>
    </dgm:pt>
    <dgm:pt modelId="{37119562-63CD-4A25-8034-257D46195873}" type="pres">
      <dgm:prSet presAssocID="{9DA591FD-BE2D-45C5-9212-4DA935FC73B4}" presName="bigChev" presStyleLbl="node1" presStyleIdx="0" presStyleCnt="3" custScaleX="111342" custScaleY="88254"/>
      <dgm:spPr/>
      <dgm:t>
        <a:bodyPr/>
        <a:lstStyle/>
        <a:p>
          <a:endParaRPr lang="it-IT"/>
        </a:p>
      </dgm:t>
    </dgm:pt>
    <dgm:pt modelId="{9253A1B4-856C-4CF5-B4D5-E10FC2EA287C}" type="pres">
      <dgm:prSet presAssocID="{3EB4FC47-B2B4-4A3D-AAC3-9CBE6F79472D}" presName="parTrans" presStyleCnt="0"/>
      <dgm:spPr/>
    </dgm:pt>
    <dgm:pt modelId="{65BCD916-9205-493F-A5AE-7AFAE0ED98EF}" type="pres">
      <dgm:prSet presAssocID="{B937D33F-5C3F-4609-9BA6-8915C48467A5}" presName="node" presStyleLbl="alignAccFollowNode1" presStyleIdx="0" presStyleCnt="6">
        <dgm:presLayoutVars>
          <dgm:bulletEnabled val="1"/>
        </dgm:presLayoutVars>
      </dgm:prSet>
      <dgm:spPr/>
      <dgm:t>
        <a:bodyPr/>
        <a:lstStyle/>
        <a:p>
          <a:endParaRPr lang="it-IT"/>
        </a:p>
      </dgm:t>
    </dgm:pt>
    <dgm:pt modelId="{D8DF922B-96F7-42E0-BAC5-229C02DD8B6D}" type="pres">
      <dgm:prSet presAssocID="{8FF15AE1-330A-4530-AF82-4B9D0CBAA6DB}" presName="sibTrans" presStyleCnt="0"/>
      <dgm:spPr/>
    </dgm:pt>
    <dgm:pt modelId="{5729CBC7-BEFE-4F90-9D90-B11E0FC5367A}" type="pres">
      <dgm:prSet presAssocID="{A97F88B5-0003-435A-9BD2-DD190A3C053B}" presName="node" presStyleLbl="alignAccFollowNode1" presStyleIdx="1" presStyleCnt="6">
        <dgm:presLayoutVars>
          <dgm:bulletEnabled val="1"/>
        </dgm:presLayoutVars>
      </dgm:prSet>
      <dgm:spPr>
        <a:xfrm>
          <a:off x="4175071" y="365726"/>
          <a:ext cx="2187077" cy="874831"/>
        </a:xfrm>
        <a:prstGeom prst="chevron">
          <a:avLst/>
        </a:prstGeom>
      </dgm:spPr>
      <dgm:t>
        <a:bodyPr/>
        <a:lstStyle/>
        <a:p>
          <a:endParaRPr lang="it-IT"/>
        </a:p>
      </dgm:t>
    </dgm:pt>
    <dgm:pt modelId="{609E40FB-4C97-4723-A5AE-9743778EC859}" type="pres">
      <dgm:prSet presAssocID="{9DA591FD-BE2D-45C5-9212-4DA935FC73B4}" presName="vSp" presStyleCnt="0"/>
      <dgm:spPr/>
    </dgm:pt>
    <dgm:pt modelId="{5523B440-1727-471B-8FE1-1EB4D692BE8E}" type="pres">
      <dgm:prSet presAssocID="{FCD99529-EE80-4C22-9182-C9D1DFD6B059}" presName="horFlow" presStyleCnt="0"/>
      <dgm:spPr/>
    </dgm:pt>
    <dgm:pt modelId="{4B3FC082-D9AC-4E2C-99D1-15EF336FED9F}" type="pres">
      <dgm:prSet presAssocID="{FCD99529-EE80-4C22-9182-C9D1DFD6B059}" presName="bigChev" presStyleLbl="node1" presStyleIdx="1" presStyleCnt="3" custScaleX="111965" custScaleY="90016"/>
      <dgm:spPr/>
      <dgm:t>
        <a:bodyPr/>
        <a:lstStyle/>
        <a:p>
          <a:endParaRPr lang="it-IT"/>
        </a:p>
      </dgm:t>
    </dgm:pt>
    <dgm:pt modelId="{BF516057-15D0-4044-BA94-2B416DE7047E}" type="pres">
      <dgm:prSet presAssocID="{DFCEC3FC-AB7B-4D51-ADF3-081856E755E5}" presName="parTrans" presStyleCnt="0"/>
      <dgm:spPr/>
    </dgm:pt>
    <dgm:pt modelId="{28C1EF46-8269-472B-A801-0CFFDC2A8ED1}" type="pres">
      <dgm:prSet presAssocID="{B25DF2FF-45E8-4819-9CA1-C5BCB7D6AA7F}" presName="node" presStyleLbl="alignAccFollowNode1" presStyleIdx="2" presStyleCnt="6">
        <dgm:presLayoutVars>
          <dgm:bulletEnabled val="1"/>
        </dgm:presLayoutVars>
      </dgm:prSet>
      <dgm:spPr/>
      <dgm:t>
        <a:bodyPr/>
        <a:lstStyle/>
        <a:p>
          <a:endParaRPr lang="it-IT"/>
        </a:p>
      </dgm:t>
    </dgm:pt>
    <dgm:pt modelId="{0041FD53-ABFE-48F6-844A-B1EBB15E323E}" type="pres">
      <dgm:prSet presAssocID="{B8F31C4C-BA59-45E4-8F40-88CB7A7D593D}" presName="sibTrans" presStyleCnt="0"/>
      <dgm:spPr/>
    </dgm:pt>
    <dgm:pt modelId="{CDCB483C-B42C-4EEA-BCB8-CA031248BA54}" type="pres">
      <dgm:prSet presAssocID="{6BCD5E8F-1C58-4ED6-AB2E-DB3821F56CC6}" presName="node" presStyleLbl="alignAccFollowNode1" presStyleIdx="3" presStyleCnt="6">
        <dgm:presLayoutVars>
          <dgm:bulletEnabled val="1"/>
        </dgm:presLayoutVars>
      </dgm:prSet>
      <dgm:spPr>
        <a:xfrm>
          <a:off x="4857634" y="1706868"/>
          <a:ext cx="2314769" cy="925907"/>
        </a:xfrm>
        <a:prstGeom prst="chevron">
          <a:avLst/>
        </a:prstGeom>
      </dgm:spPr>
      <dgm:t>
        <a:bodyPr/>
        <a:lstStyle/>
        <a:p>
          <a:endParaRPr lang="it-IT"/>
        </a:p>
      </dgm:t>
    </dgm:pt>
    <dgm:pt modelId="{59A32782-E996-42EB-87B1-6F48554401D7}" type="pres">
      <dgm:prSet presAssocID="{FCD99529-EE80-4C22-9182-C9D1DFD6B059}" presName="vSp" presStyleCnt="0"/>
      <dgm:spPr/>
    </dgm:pt>
    <dgm:pt modelId="{2C7D93F3-5B39-4276-A41A-72D48280A4DF}" type="pres">
      <dgm:prSet presAssocID="{A77C937F-7A1B-4BA4-B481-6800F8B01D7C}" presName="horFlow" presStyleCnt="0"/>
      <dgm:spPr/>
    </dgm:pt>
    <dgm:pt modelId="{C3DE06EF-C344-45C6-A65F-0EA7ABDFD158}" type="pres">
      <dgm:prSet presAssocID="{A77C937F-7A1B-4BA4-B481-6800F8B01D7C}" presName="bigChev" presStyleLbl="node1" presStyleIdx="2" presStyleCnt="3" custScaleX="105816" custScaleY="83808"/>
      <dgm:spPr/>
      <dgm:t>
        <a:bodyPr/>
        <a:lstStyle/>
        <a:p>
          <a:endParaRPr lang="it-IT"/>
        </a:p>
      </dgm:t>
    </dgm:pt>
    <dgm:pt modelId="{8291DDAE-7683-46F9-9AE3-77753280F0D2}" type="pres">
      <dgm:prSet presAssocID="{72634E99-00B7-43E7-A412-51393A8FF47C}" presName="parTrans" presStyleCnt="0"/>
      <dgm:spPr/>
    </dgm:pt>
    <dgm:pt modelId="{93BB473D-AB86-4466-9950-7470D5F6DF4A}" type="pres">
      <dgm:prSet presAssocID="{F9CE9602-08ED-4539-8E30-6D2C785007E9}" presName="node" presStyleLbl="alignAccFollowNode1" presStyleIdx="4" presStyleCnt="6">
        <dgm:presLayoutVars>
          <dgm:bulletEnabled val="1"/>
        </dgm:presLayoutVars>
      </dgm:prSet>
      <dgm:spPr/>
      <dgm:t>
        <a:bodyPr/>
        <a:lstStyle/>
        <a:p>
          <a:endParaRPr lang="it-IT"/>
        </a:p>
      </dgm:t>
    </dgm:pt>
    <dgm:pt modelId="{5677712D-23D5-4203-BCDC-E5BD1BC8AF73}" type="pres">
      <dgm:prSet presAssocID="{627C2DF5-001E-4BEA-A387-D36BB03207FA}" presName="sibTrans" presStyleCnt="0"/>
      <dgm:spPr/>
    </dgm:pt>
    <dgm:pt modelId="{850804C9-0015-4C0D-AFA1-C4306AF51CF7}" type="pres">
      <dgm:prSet presAssocID="{D476C2C4-22EF-4511-8C31-56A24EF5B388}" presName="node" presStyleLbl="alignAccFollowNode1" presStyleIdx="5" presStyleCnt="6">
        <dgm:presLayoutVars>
          <dgm:bulletEnabled val="1"/>
        </dgm:presLayoutVars>
      </dgm:prSet>
      <dgm:spPr>
        <a:xfrm>
          <a:off x="4857634" y="3111080"/>
          <a:ext cx="2314769" cy="925907"/>
        </a:xfrm>
        <a:prstGeom prst="chevron">
          <a:avLst/>
        </a:prstGeom>
      </dgm:spPr>
      <dgm:t>
        <a:bodyPr/>
        <a:lstStyle/>
        <a:p>
          <a:endParaRPr lang="it-IT"/>
        </a:p>
      </dgm:t>
    </dgm:pt>
  </dgm:ptLst>
  <dgm:cxnLst>
    <dgm:cxn modelId="{2C2458A9-E5FA-42AC-B559-C1656E245739}" type="presOf" srcId="{9DA591FD-BE2D-45C5-9212-4DA935FC73B4}" destId="{37119562-63CD-4A25-8034-257D46195873}" srcOrd="0" destOrd="0" presId="urn:microsoft.com/office/officeart/2005/8/layout/lProcess3"/>
    <dgm:cxn modelId="{38EB6DF5-B77F-4CCB-9BDE-8568901F23CF}" srcId="{A77C937F-7A1B-4BA4-B481-6800F8B01D7C}" destId="{F9CE9602-08ED-4539-8E30-6D2C785007E9}" srcOrd="0" destOrd="0" parTransId="{72634E99-00B7-43E7-A412-51393A8FF47C}" sibTransId="{627C2DF5-001E-4BEA-A387-D36BB03207FA}"/>
    <dgm:cxn modelId="{03609FB1-52AA-41CA-AC3C-F99E27035EC6}" type="presOf" srcId="{A97F88B5-0003-435A-9BD2-DD190A3C053B}" destId="{5729CBC7-BEFE-4F90-9D90-B11E0FC5367A}" srcOrd="0" destOrd="0" presId="urn:microsoft.com/office/officeart/2005/8/layout/lProcess3"/>
    <dgm:cxn modelId="{F2EA45EF-6A3E-445D-A28C-865FC506885D}" srcId="{9DA591FD-BE2D-45C5-9212-4DA935FC73B4}" destId="{A97F88B5-0003-435A-9BD2-DD190A3C053B}" srcOrd="1" destOrd="0" parTransId="{ACC727A1-F0D6-49FC-86BD-EE468393221B}" sibTransId="{B416BA79-6CB6-476F-B847-951CC30D2EFA}"/>
    <dgm:cxn modelId="{AA82BAE6-DD32-4780-96FA-9C7ADE8F45E6}" type="presOf" srcId="{F9CE9602-08ED-4539-8E30-6D2C785007E9}" destId="{93BB473D-AB86-4466-9950-7470D5F6DF4A}" srcOrd="0" destOrd="0" presId="urn:microsoft.com/office/officeart/2005/8/layout/lProcess3"/>
    <dgm:cxn modelId="{13B12B63-5003-4E31-8C9B-B36DAD674522}" type="presOf" srcId="{FCD99529-EE80-4C22-9182-C9D1DFD6B059}" destId="{4B3FC082-D9AC-4E2C-99D1-15EF336FED9F}" srcOrd="0" destOrd="0" presId="urn:microsoft.com/office/officeart/2005/8/layout/lProcess3"/>
    <dgm:cxn modelId="{9E33D3F8-8317-4C59-8B4E-25FB59ECBA41}" type="presOf" srcId="{CC059A87-7821-49B6-97BC-DD13AC2E6792}" destId="{6E115574-684B-4000-9436-9CF176A4390C}" srcOrd="0" destOrd="0" presId="urn:microsoft.com/office/officeart/2005/8/layout/lProcess3"/>
    <dgm:cxn modelId="{3ECB62F2-2209-4903-877C-F0A4A20B95B5}" type="presOf" srcId="{B25DF2FF-45E8-4819-9CA1-C5BCB7D6AA7F}" destId="{28C1EF46-8269-472B-A801-0CFFDC2A8ED1}" srcOrd="0" destOrd="0" presId="urn:microsoft.com/office/officeart/2005/8/layout/lProcess3"/>
    <dgm:cxn modelId="{17CE4146-6DE7-48F3-A9E3-ACFB80674CAC}" srcId="{CC059A87-7821-49B6-97BC-DD13AC2E6792}" destId="{9DA591FD-BE2D-45C5-9212-4DA935FC73B4}" srcOrd="0" destOrd="0" parTransId="{ABAC2CE5-9CC0-4EDF-BD1C-84485877E87F}" sibTransId="{073918B7-A9A5-4B41-BBC8-CCE722F40CE1}"/>
    <dgm:cxn modelId="{8AA2F6EF-E212-478C-A69F-D0FF8BD83B1D}" srcId="{CC059A87-7821-49B6-97BC-DD13AC2E6792}" destId="{FCD99529-EE80-4C22-9182-C9D1DFD6B059}" srcOrd="1" destOrd="0" parTransId="{2D30810F-94C7-4044-89D9-5C0ABA4BD398}" sibTransId="{F4DDD67D-4578-46C0-845A-A887320E2171}"/>
    <dgm:cxn modelId="{8FB93CA4-08F2-4270-9FDB-1BB698411C03}" srcId="{FCD99529-EE80-4C22-9182-C9D1DFD6B059}" destId="{6BCD5E8F-1C58-4ED6-AB2E-DB3821F56CC6}" srcOrd="1" destOrd="0" parTransId="{EB50DCE2-097F-42A1-9517-0B6CC6B12A49}" sibTransId="{1A4C4B14-DB35-4C9C-B51F-1B3E00551781}"/>
    <dgm:cxn modelId="{85E2CEFF-E60C-45CB-8A02-14AD0D2136C1}" type="presOf" srcId="{6BCD5E8F-1C58-4ED6-AB2E-DB3821F56CC6}" destId="{CDCB483C-B42C-4EEA-BCB8-CA031248BA54}" srcOrd="0" destOrd="0" presId="urn:microsoft.com/office/officeart/2005/8/layout/lProcess3"/>
    <dgm:cxn modelId="{FC93A517-9F85-485C-854F-260DA6E5BC38}" srcId="{CC059A87-7821-49B6-97BC-DD13AC2E6792}" destId="{A77C937F-7A1B-4BA4-B481-6800F8B01D7C}" srcOrd="2" destOrd="0" parTransId="{90794AD0-DBAC-435C-968C-7CFDC3A2BF66}" sibTransId="{9EDE609D-9B88-4328-B1A3-4ACA4B41EDE1}"/>
    <dgm:cxn modelId="{AEAE261C-4641-4A95-A555-121A080ACD7C}" type="presOf" srcId="{D476C2C4-22EF-4511-8C31-56A24EF5B388}" destId="{850804C9-0015-4C0D-AFA1-C4306AF51CF7}" srcOrd="0" destOrd="0" presId="urn:microsoft.com/office/officeart/2005/8/layout/lProcess3"/>
    <dgm:cxn modelId="{74CC0293-3FE7-4583-8E78-CA79E1B6DE2C}" srcId="{A77C937F-7A1B-4BA4-B481-6800F8B01D7C}" destId="{D476C2C4-22EF-4511-8C31-56A24EF5B388}" srcOrd="1" destOrd="0" parTransId="{67948A23-065E-420E-AE7D-103F1E57D988}" sibTransId="{BC0F2A79-EDC7-495D-BA25-D6B3D8DCE2EA}"/>
    <dgm:cxn modelId="{E474C1E5-D0AB-41B0-8009-0DB1C121ECB8}" type="presOf" srcId="{A77C937F-7A1B-4BA4-B481-6800F8B01D7C}" destId="{C3DE06EF-C344-45C6-A65F-0EA7ABDFD158}" srcOrd="0" destOrd="0" presId="urn:microsoft.com/office/officeart/2005/8/layout/lProcess3"/>
    <dgm:cxn modelId="{AF746A98-AF12-453F-85F0-0D736B327740}" srcId="{9DA591FD-BE2D-45C5-9212-4DA935FC73B4}" destId="{B937D33F-5C3F-4609-9BA6-8915C48467A5}" srcOrd="0" destOrd="0" parTransId="{3EB4FC47-B2B4-4A3D-AAC3-9CBE6F79472D}" sibTransId="{8FF15AE1-330A-4530-AF82-4B9D0CBAA6DB}"/>
    <dgm:cxn modelId="{22678FE4-934B-4BD1-9A19-D2FD35D6A79C}" type="presOf" srcId="{B937D33F-5C3F-4609-9BA6-8915C48467A5}" destId="{65BCD916-9205-493F-A5AE-7AFAE0ED98EF}" srcOrd="0" destOrd="0" presId="urn:microsoft.com/office/officeart/2005/8/layout/lProcess3"/>
    <dgm:cxn modelId="{FBF32018-4AB7-4E1B-9EDB-A656979F8BB8}" srcId="{FCD99529-EE80-4C22-9182-C9D1DFD6B059}" destId="{B25DF2FF-45E8-4819-9CA1-C5BCB7D6AA7F}" srcOrd="0" destOrd="0" parTransId="{DFCEC3FC-AB7B-4D51-ADF3-081856E755E5}" sibTransId="{B8F31C4C-BA59-45E4-8F40-88CB7A7D593D}"/>
    <dgm:cxn modelId="{55A870CA-D137-4381-9C12-333D2E5546E0}" type="presParOf" srcId="{6E115574-684B-4000-9436-9CF176A4390C}" destId="{8D880357-B1E8-4BD9-81E0-A8788039DF0B}" srcOrd="0" destOrd="0" presId="urn:microsoft.com/office/officeart/2005/8/layout/lProcess3"/>
    <dgm:cxn modelId="{98D070C9-47A8-4AA6-90A4-22165C33A54B}" type="presParOf" srcId="{8D880357-B1E8-4BD9-81E0-A8788039DF0B}" destId="{37119562-63CD-4A25-8034-257D46195873}" srcOrd="0" destOrd="0" presId="urn:microsoft.com/office/officeart/2005/8/layout/lProcess3"/>
    <dgm:cxn modelId="{06FAC4C8-A124-4299-A29E-078754C37D1D}" type="presParOf" srcId="{8D880357-B1E8-4BD9-81E0-A8788039DF0B}" destId="{9253A1B4-856C-4CF5-B4D5-E10FC2EA287C}" srcOrd="1" destOrd="0" presId="urn:microsoft.com/office/officeart/2005/8/layout/lProcess3"/>
    <dgm:cxn modelId="{CA26B2B2-AE39-4A39-A277-D469716B87BD}" type="presParOf" srcId="{8D880357-B1E8-4BD9-81E0-A8788039DF0B}" destId="{65BCD916-9205-493F-A5AE-7AFAE0ED98EF}" srcOrd="2" destOrd="0" presId="urn:microsoft.com/office/officeart/2005/8/layout/lProcess3"/>
    <dgm:cxn modelId="{3CB3592E-F169-4891-9752-D7C4136FB1B0}" type="presParOf" srcId="{8D880357-B1E8-4BD9-81E0-A8788039DF0B}" destId="{D8DF922B-96F7-42E0-BAC5-229C02DD8B6D}" srcOrd="3" destOrd="0" presId="urn:microsoft.com/office/officeart/2005/8/layout/lProcess3"/>
    <dgm:cxn modelId="{FA9FFEDF-A536-434D-B920-DD39E5F09907}" type="presParOf" srcId="{8D880357-B1E8-4BD9-81E0-A8788039DF0B}" destId="{5729CBC7-BEFE-4F90-9D90-B11E0FC5367A}" srcOrd="4" destOrd="0" presId="urn:microsoft.com/office/officeart/2005/8/layout/lProcess3"/>
    <dgm:cxn modelId="{E1904460-7D5A-4F19-BBA7-B9FFBBC89A65}" type="presParOf" srcId="{6E115574-684B-4000-9436-9CF176A4390C}" destId="{609E40FB-4C97-4723-A5AE-9743778EC859}" srcOrd="1" destOrd="0" presId="urn:microsoft.com/office/officeart/2005/8/layout/lProcess3"/>
    <dgm:cxn modelId="{696D88DF-ACAE-46A4-BF30-B50921EF2101}" type="presParOf" srcId="{6E115574-684B-4000-9436-9CF176A4390C}" destId="{5523B440-1727-471B-8FE1-1EB4D692BE8E}" srcOrd="2" destOrd="0" presId="urn:microsoft.com/office/officeart/2005/8/layout/lProcess3"/>
    <dgm:cxn modelId="{B29362EE-9249-41EC-A55C-764A0482C7D8}" type="presParOf" srcId="{5523B440-1727-471B-8FE1-1EB4D692BE8E}" destId="{4B3FC082-D9AC-4E2C-99D1-15EF336FED9F}" srcOrd="0" destOrd="0" presId="urn:microsoft.com/office/officeart/2005/8/layout/lProcess3"/>
    <dgm:cxn modelId="{D34CA515-9898-4774-88DC-D5E1C604D6CB}" type="presParOf" srcId="{5523B440-1727-471B-8FE1-1EB4D692BE8E}" destId="{BF516057-15D0-4044-BA94-2B416DE7047E}" srcOrd="1" destOrd="0" presId="urn:microsoft.com/office/officeart/2005/8/layout/lProcess3"/>
    <dgm:cxn modelId="{039D982F-9C27-4FAE-93C1-F546FD772012}" type="presParOf" srcId="{5523B440-1727-471B-8FE1-1EB4D692BE8E}" destId="{28C1EF46-8269-472B-A801-0CFFDC2A8ED1}" srcOrd="2" destOrd="0" presId="urn:microsoft.com/office/officeart/2005/8/layout/lProcess3"/>
    <dgm:cxn modelId="{1ED8C18C-BF37-405D-B08A-53ABA536A887}" type="presParOf" srcId="{5523B440-1727-471B-8FE1-1EB4D692BE8E}" destId="{0041FD53-ABFE-48F6-844A-B1EBB15E323E}" srcOrd="3" destOrd="0" presId="urn:microsoft.com/office/officeart/2005/8/layout/lProcess3"/>
    <dgm:cxn modelId="{3BFF21B3-F0D2-461D-88DC-40B4CEC6BDC1}" type="presParOf" srcId="{5523B440-1727-471B-8FE1-1EB4D692BE8E}" destId="{CDCB483C-B42C-4EEA-BCB8-CA031248BA54}" srcOrd="4" destOrd="0" presId="urn:microsoft.com/office/officeart/2005/8/layout/lProcess3"/>
    <dgm:cxn modelId="{416D1048-EC93-491B-B7AE-957F119499BC}" type="presParOf" srcId="{6E115574-684B-4000-9436-9CF176A4390C}" destId="{59A32782-E996-42EB-87B1-6F48554401D7}" srcOrd="3" destOrd="0" presId="urn:microsoft.com/office/officeart/2005/8/layout/lProcess3"/>
    <dgm:cxn modelId="{E0D8E5E2-8D2B-4EC0-8D4C-790DD55CF40C}" type="presParOf" srcId="{6E115574-684B-4000-9436-9CF176A4390C}" destId="{2C7D93F3-5B39-4276-A41A-72D48280A4DF}" srcOrd="4" destOrd="0" presId="urn:microsoft.com/office/officeart/2005/8/layout/lProcess3"/>
    <dgm:cxn modelId="{37AE5979-5AE2-4959-B362-F7A92B80CAD9}" type="presParOf" srcId="{2C7D93F3-5B39-4276-A41A-72D48280A4DF}" destId="{C3DE06EF-C344-45C6-A65F-0EA7ABDFD158}" srcOrd="0" destOrd="0" presId="urn:microsoft.com/office/officeart/2005/8/layout/lProcess3"/>
    <dgm:cxn modelId="{3F0AE0A6-7BC1-4223-9FF8-D9E5E12173FF}" type="presParOf" srcId="{2C7D93F3-5B39-4276-A41A-72D48280A4DF}" destId="{8291DDAE-7683-46F9-9AE3-77753280F0D2}" srcOrd="1" destOrd="0" presId="urn:microsoft.com/office/officeart/2005/8/layout/lProcess3"/>
    <dgm:cxn modelId="{D669565A-78EE-437A-9D45-A627F0F3F01E}" type="presParOf" srcId="{2C7D93F3-5B39-4276-A41A-72D48280A4DF}" destId="{93BB473D-AB86-4466-9950-7470D5F6DF4A}" srcOrd="2" destOrd="0" presId="urn:microsoft.com/office/officeart/2005/8/layout/lProcess3"/>
    <dgm:cxn modelId="{FA7D92AC-F5D7-409A-BCE4-094254DFC669}" type="presParOf" srcId="{2C7D93F3-5B39-4276-A41A-72D48280A4DF}" destId="{5677712D-23D5-4203-BCDC-E5BD1BC8AF73}" srcOrd="3" destOrd="0" presId="urn:microsoft.com/office/officeart/2005/8/layout/lProcess3"/>
    <dgm:cxn modelId="{14E1348B-FA1C-4B9A-B27A-DE1878BB0C63}" type="presParOf" srcId="{2C7D93F3-5B39-4276-A41A-72D48280A4DF}" destId="{850804C9-0015-4C0D-AFA1-C4306AF51CF7}" srcOrd="4" destOrd="0" presId="urn:microsoft.com/office/officeart/2005/8/layout/lProcess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C059A87-7821-49B6-97BC-DD13AC2E6792}" type="doc">
      <dgm:prSet loTypeId="urn:microsoft.com/office/officeart/2005/8/layout/lProcess3" loCatId="process" qsTypeId="urn:microsoft.com/office/officeart/2005/8/quickstyle/simple1" qsCatId="simple" csTypeId="urn:microsoft.com/office/officeart/2005/8/colors/accent1_3" csCatId="accent1" phldr="1"/>
      <dgm:spPr/>
      <dgm:t>
        <a:bodyPr/>
        <a:lstStyle/>
        <a:p>
          <a:endParaRPr lang="it-IT"/>
        </a:p>
      </dgm:t>
    </dgm:pt>
    <dgm:pt modelId="{9DA591FD-BE2D-45C5-9212-4DA935FC73B4}">
      <dgm:prSet phldrT="[Testo]" custT="1"/>
      <dgm:spPr/>
      <dgm:t>
        <a:bodyPr/>
        <a:lstStyle/>
        <a:p>
          <a:r>
            <a:rPr lang="it-IT" sz="2000" dirty="0"/>
            <a:t>Stazione di Posta Aldini</a:t>
          </a:r>
        </a:p>
      </dgm:t>
    </dgm:pt>
    <dgm:pt modelId="{ABAC2CE5-9CC0-4EDF-BD1C-84485877E87F}" type="parTrans" cxnId="{17CE4146-6DE7-48F3-A9E3-ACFB80674CAC}">
      <dgm:prSet/>
      <dgm:spPr/>
      <dgm:t>
        <a:bodyPr/>
        <a:lstStyle/>
        <a:p>
          <a:endParaRPr lang="it-IT"/>
        </a:p>
      </dgm:t>
    </dgm:pt>
    <dgm:pt modelId="{073918B7-A9A5-4B41-BBC8-CCE722F40CE1}" type="sibTrans" cxnId="{17CE4146-6DE7-48F3-A9E3-ACFB80674CAC}">
      <dgm:prSet/>
      <dgm:spPr/>
      <dgm:t>
        <a:bodyPr/>
        <a:lstStyle/>
        <a:p>
          <a:endParaRPr lang="it-IT"/>
        </a:p>
      </dgm:t>
    </dgm:pt>
    <dgm:pt modelId="{B937D33F-5C3F-4609-9BA6-8915C48467A5}">
      <dgm:prSet phldrT="[Testo]" custT="1"/>
      <dgm:spPr/>
      <dgm:t>
        <a:bodyPr/>
        <a:lstStyle/>
        <a:p>
          <a:pPr marL="0" lvl="0" indent="0" algn="ctr" defTabSz="711200">
            <a:lnSpc>
              <a:spcPct val="90000"/>
            </a:lnSpc>
            <a:spcBef>
              <a:spcPct val="0"/>
            </a:spcBef>
            <a:spcAft>
              <a:spcPct val="35000"/>
            </a:spcAft>
            <a:buNone/>
          </a:pPr>
          <a:r>
            <a:rPr lang="it-IT" sz="1600" kern="1200" dirty="0">
              <a:solidFill>
                <a:srgbClr val="000000">
                  <a:hueOff val="0"/>
                  <a:satOff val="0"/>
                  <a:lumOff val="0"/>
                  <a:alphaOff val="0"/>
                </a:srgbClr>
              </a:solidFill>
              <a:latin typeface="Calibri"/>
              <a:ea typeface="+mn-ea"/>
              <a:cs typeface="+mn-cs"/>
            </a:rPr>
            <a:t>Target di progetto: 1000 persone coinvolte</a:t>
          </a:r>
        </a:p>
      </dgm:t>
    </dgm:pt>
    <dgm:pt modelId="{3EB4FC47-B2B4-4A3D-AAC3-9CBE6F79472D}" type="parTrans" cxnId="{AF746A98-AF12-453F-85F0-0D736B327740}">
      <dgm:prSet/>
      <dgm:spPr/>
      <dgm:t>
        <a:bodyPr/>
        <a:lstStyle/>
        <a:p>
          <a:endParaRPr lang="it-IT"/>
        </a:p>
      </dgm:t>
    </dgm:pt>
    <dgm:pt modelId="{8FF15AE1-330A-4530-AF82-4B9D0CBAA6DB}" type="sibTrans" cxnId="{AF746A98-AF12-453F-85F0-0D736B327740}">
      <dgm:prSet/>
      <dgm:spPr/>
      <dgm:t>
        <a:bodyPr/>
        <a:lstStyle/>
        <a:p>
          <a:endParaRPr lang="it-IT"/>
        </a:p>
      </dgm:t>
    </dgm:pt>
    <dgm:pt modelId="{A97F88B5-0003-435A-9BD2-DD190A3C053B}">
      <dgm:prSet phldrT="[Testo]" custT="1"/>
      <dgm:spPr>
        <a:solidFill>
          <a:srgbClr val="004C45">
            <a:alpha val="90000"/>
            <a:tint val="40000"/>
            <a:hueOff val="0"/>
            <a:satOff val="0"/>
            <a:lumOff val="0"/>
            <a:alphaOff val="0"/>
          </a:srgbClr>
        </a:solidFill>
        <a:ln w="25400" cap="flat" cmpd="sng" algn="ctr">
          <a:solidFill>
            <a:srgbClr val="004C45">
              <a:alpha val="90000"/>
              <a:tint val="40000"/>
              <a:hueOff val="0"/>
              <a:satOff val="0"/>
              <a:lumOff val="0"/>
              <a:alphaOff val="0"/>
            </a:srgbClr>
          </a:solidFill>
          <a:prstDash val="solid"/>
        </a:ln>
        <a:effectLst/>
      </dgm:spPr>
      <dgm:t>
        <a:bodyPr spcFirstLastPara="0" vert="horz" wrap="square" lIns="25400" tIns="12700" rIns="0" bIns="12700" numCol="1" spcCol="1270" anchor="ctr" anchorCtr="0"/>
        <a:lstStyle/>
        <a:p>
          <a:r>
            <a:rPr lang="it-IT" sz="1600" kern="1200" dirty="0">
              <a:solidFill>
                <a:schemeClr val="tx1"/>
              </a:solidFill>
              <a:latin typeface="+mj-lt"/>
              <a:ea typeface="+mn-ea"/>
              <a:cs typeface="+mn-cs"/>
            </a:rPr>
            <a:t>Finanziamento</a:t>
          </a:r>
          <a:r>
            <a:rPr lang="it-IT" sz="1600" kern="1200" dirty="0">
              <a:solidFill>
                <a:schemeClr val="tx1"/>
              </a:solidFill>
              <a:latin typeface="+mj-lt"/>
            </a:rPr>
            <a:t>: 1.090.000</a:t>
          </a:r>
          <a:r>
            <a:rPr lang="it-IT" sz="1600" kern="1200" dirty="0">
              <a:solidFill>
                <a:schemeClr val="tx1"/>
              </a:solidFill>
              <a:latin typeface="+mj-lt"/>
              <a:ea typeface="+mn-ea"/>
              <a:cs typeface="+mn-cs"/>
            </a:rPr>
            <a:t> €</a:t>
          </a:r>
        </a:p>
      </dgm:t>
    </dgm:pt>
    <dgm:pt modelId="{ACC727A1-F0D6-49FC-86BD-EE468393221B}" type="parTrans" cxnId="{F2EA45EF-6A3E-445D-A28C-865FC506885D}">
      <dgm:prSet/>
      <dgm:spPr/>
      <dgm:t>
        <a:bodyPr/>
        <a:lstStyle/>
        <a:p>
          <a:endParaRPr lang="it-IT"/>
        </a:p>
      </dgm:t>
    </dgm:pt>
    <dgm:pt modelId="{B416BA79-6CB6-476F-B847-951CC30D2EFA}" type="sibTrans" cxnId="{F2EA45EF-6A3E-445D-A28C-865FC506885D}">
      <dgm:prSet/>
      <dgm:spPr/>
      <dgm:t>
        <a:bodyPr/>
        <a:lstStyle/>
        <a:p>
          <a:endParaRPr lang="it-IT"/>
        </a:p>
      </dgm:t>
    </dgm:pt>
    <dgm:pt modelId="{FCD99529-EE80-4C22-9182-C9D1DFD6B059}">
      <dgm:prSet phldrT="[Testo]" custT="1"/>
      <dgm:spPr/>
      <dgm:t>
        <a:bodyPr/>
        <a:lstStyle/>
        <a:p>
          <a:r>
            <a:rPr lang="it-IT" sz="2000" dirty="0"/>
            <a:t>Stazione di Posta Barabino</a:t>
          </a:r>
        </a:p>
      </dgm:t>
    </dgm:pt>
    <dgm:pt modelId="{2D30810F-94C7-4044-89D9-5C0ABA4BD398}" type="parTrans" cxnId="{8AA2F6EF-E212-478C-A69F-D0FF8BD83B1D}">
      <dgm:prSet/>
      <dgm:spPr/>
      <dgm:t>
        <a:bodyPr/>
        <a:lstStyle/>
        <a:p>
          <a:endParaRPr lang="it-IT"/>
        </a:p>
      </dgm:t>
    </dgm:pt>
    <dgm:pt modelId="{F4DDD67D-4578-46C0-845A-A887320E2171}" type="sibTrans" cxnId="{8AA2F6EF-E212-478C-A69F-D0FF8BD83B1D}">
      <dgm:prSet/>
      <dgm:spPr/>
      <dgm:t>
        <a:bodyPr/>
        <a:lstStyle/>
        <a:p>
          <a:endParaRPr lang="it-IT"/>
        </a:p>
      </dgm:t>
    </dgm:pt>
    <dgm:pt modelId="{B25DF2FF-45E8-4819-9CA1-C5BCB7D6AA7F}">
      <dgm:prSet phldrT="[Testo]"/>
      <dgm:spPr/>
      <dgm:t>
        <a:bodyPr/>
        <a:lstStyle/>
        <a:p>
          <a:r>
            <a:rPr lang="it-IT" dirty="0">
              <a:solidFill>
                <a:srgbClr val="000000">
                  <a:hueOff val="0"/>
                  <a:satOff val="0"/>
                  <a:lumOff val="0"/>
                  <a:alphaOff val="0"/>
                </a:srgbClr>
              </a:solidFill>
              <a:latin typeface="Calibri"/>
              <a:ea typeface="+mn-ea"/>
              <a:cs typeface="+mn-cs"/>
            </a:rPr>
            <a:t>Target di progetto: 800 persone coinvolte</a:t>
          </a:r>
          <a:endParaRPr lang="it-IT" dirty="0"/>
        </a:p>
      </dgm:t>
    </dgm:pt>
    <dgm:pt modelId="{DFCEC3FC-AB7B-4D51-ADF3-081856E755E5}" type="parTrans" cxnId="{FBF32018-4AB7-4E1B-9EDB-A656979F8BB8}">
      <dgm:prSet/>
      <dgm:spPr/>
      <dgm:t>
        <a:bodyPr/>
        <a:lstStyle/>
        <a:p>
          <a:endParaRPr lang="it-IT"/>
        </a:p>
      </dgm:t>
    </dgm:pt>
    <dgm:pt modelId="{B8F31C4C-BA59-45E4-8F40-88CB7A7D593D}" type="sibTrans" cxnId="{FBF32018-4AB7-4E1B-9EDB-A656979F8BB8}">
      <dgm:prSet/>
      <dgm:spPr/>
      <dgm:t>
        <a:bodyPr/>
        <a:lstStyle/>
        <a:p>
          <a:endParaRPr lang="it-IT"/>
        </a:p>
      </dgm:t>
    </dgm:pt>
    <dgm:pt modelId="{6BCD5E8F-1C58-4ED6-AB2E-DB3821F56CC6}">
      <dgm:prSet phldrT="[Testo]" custT="1"/>
      <dgm:spPr>
        <a:solidFill>
          <a:srgbClr val="004C45">
            <a:alpha val="90000"/>
            <a:tint val="40000"/>
            <a:hueOff val="0"/>
            <a:satOff val="0"/>
            <a:lumOff val="0"/>
            <a:alphaOff val="0"/>
          </a:srgbClr>
        </a:solidFill>
        <a:ln w="25400" cap="flat" cmpd="sng" algn="ctr">
          <a:solidFill>
            <a:srgbClr val="004C45">
              <a:alpha val="90000"/>
              <a:tint val="40000"/>
              <a:hueOff val="0"/>
              <a:satOff val="0"/>
              <a:lumOff val="0"/>
              <a:alphaOff val="0"/>
            </a:srgbClr>
          </a:solidFill>
          <a:prstDash val="solid"/>
        </a:ln>
        <a:effectLst/>
      </dgm:spPr>
      <dgm:t>
        <a:bodyPr spcFirstLastPara="0" vert="horz" wrap="square" lIns="25400" tIns="12700" rIns="0" bIns="12700" numCol="1" spcCol="1270" anchor="ctr" anchorCtr="0"/>
        <a:lstStyle/>
        <a:p>
          <a:pPr marL="0" lvl="0" indent="0" algn="ctr" defTabSz="711200">
            <a:lnSpc>
              <a:spcPct val="90000"/>
            </a:lnSpc>
            <a:spcBef>
              <a:spcPct val="0"/>
            </a:spcBef>
            <a:spcAft>
              <a:spcPct val="35000"/>
            </a:spcAft>
            <a:buNone/>
          </a:pPr>
          <a:r>
            <a:rPr lang="it-IT" sz="1600" kern="1200" dirty="0">
              <a:solidFill>
                <a:srgbClr val="000000"/>
              </a:solidFill>
              <a:latin typeface="Calibri"/>
              <a:ea typeface="+mn-ea"/>
              <a:cs typeface="+mn-cs"/>
            </a:rPr>
            <a:t>Finanziamento: 1.090.000 €</a:t>
          </a:r>
        </a:p>
      </dgm:t>
    </dgm:pt>
    <dgm:pt modelId="{EB50DCE2-097F-42A1-9517-0B6CC6B12A49}" type="parTrans" cxnId="{8FB93CA4-08F2-4270-9FDB-1BB698411C03}">
      <dgm:prSet/>
      <dgm:spPr/>
      <dgm:t>
        <a:bodyPr/>
        <a:lstStyle/>
        <a:p>
          <a:endParaRPr lang="it-IT"/>
        </a:p>
      </dgm:t>
    </dgm:pt>
    <dgm:pt modelId="{1A4C4B14-DB35-4C9C-B51F-1B3E00551781}" type="sibTrans" cxnId="{8FB93CA4-08F2-4270-9FDB-1BB698411C03}">
      <dgm:prSet/>
      <dgm:spPr/>
      <dgm:t>
        <a:bodyPr/>
        <a:lstStyle/>
        <a:p>
          <a:endParaRPr lang="it-IT"/>
        </a:p>
      </dgm:t>
    </dgm:pt>
    <dgm:pt modelId="{6E115574-684B-4000-9436-9CF176A4390C}" type="pres">
      <dgm:prSet presAssocID="{CC059A87-7821-49B6-97BC-DD13AC2E6792}" presName="Name0" presStyleCnt="0">
        <dgm:presLayoutVars>
          <dgm:chPref val="3"/>
          <dgm:dir/>
          <dgm:animLvl val="lvl"/>
          <dgm:resizeHandles/>
        </dgm:presLayoutVars>
      </dgm:prSet>
      <dgm:spPr/>
      <dgm:t>
        <a:bodyPr/>
        <a:lstStyle/>
        <a:p>
          <a:endParaRPr lang="it-IT"/>
        </a:p>
      </dgm:t>
    </dgm:pt>
    <dgm:pt modelId="{8D880357-B1E8-4BD9-81E0-A8788039DF0B}" type="pres">
      <dgm:prSet presAssocID="{9DA591FD-BE2D-45C5-9212-4DA935FC73B4}" presName="horFlow" presStyleCnt="0"/>
      <dgm:spPr/>
    </dgm:pt>
    <dgm:pt modelId="{37119562-63CD-4A25-8034-257D46195873}" type="pres">
      <dgm:prSet presAssocID="{9DA591FD-BE2D-45C5-9212-4DA935FC73B4}" presName="bigChev" presStyleLbl="node1" presStyleIdx="0" presStyleCnt="2" custScaleX="111342" custScaleY="88254"/>
      <dgm:spPr/>
      <dgm:t>
        <a:bodyPr/>
        <a:lstStyle/>
        <a:p>
          <a:endParaRPr lang="it-IT"/>
        </a:p>
      </dgm:t>
    </dgm:pt>
    <dgm:pt modelId="{9253A1B4-856C-4CF5-B4D5-E10FC2EA287C}" type="pres">
      <dgm:prSet presAssocID="{3EB4FC47-B2B4-4A3D-AAC3-9CBE6F79472D}" presName="parTrans" presStyleCnt="0"/>
      <dgm:spPr/>
    </dgm:pt>
    <dgm:pt modelId="{65BCD916-9205-493F-A5AE-7AFAE0ED98EF}" type="pres">
      <dgm:prSet presAssocID="{B937D33F-5C3F-4609-9BA6-8915C48467A5}" presName="node" presStyleLbl="alignAccFollowNode1" presStyleIdx="0" presStyleCnt="4">
        <dgm:presLayoutVars>
          <dgm:bulletEnabled val="1"/>
        </dgm:presLayoutVars>
      </dgm:prSet>
      <dgm:spPr/>
      <dgm:t>
        <a:bodyPr/>
        <a:lstStyle/>
        <a:p>
          <a:endParaRPr lang="it-IT"/>
        </a:p>
      </dgm:t>
    </dgm:pt>
    <dgm:pt modelId="{D8DF922B-96F7-42E0-BAC5-229C02DD8B6D}" type="pres">
      <dgm:prSet presAssocID="{8FF15AE1-330A-4530-AF82-4B9D0CBAA6DB}" presName="sibTrans" presStyleCnt="0"/>
      <dgm:spPr/>
    </dgm:pt>
    <dgm:pt modelId="{5729CBC7-BEFE-4F90-9D90-B11E0FC5367A}" type="pres">
      <dgm:prSet presAssocID="{A97F88B5-0003-435A-9BD2-DD190A3C053B}" presName="node" presStyleLbl="alignAccFollowNode1" presStyleIdx="1" presStyleCnt="4">
        <dgm:presLayoutVars>
          <dgm:bulletEnabled val="1"/>
        </dgm:presLayoutVars>
      </dgm:prSet>
      <dgm:spPr>
        <a:xfrm>
          <a:off x="4175071" y="365726"/>
          <a:ext cx="2187077" cy="874831"/>
        </a:xfrm>
        <a:prstGeom prst="chevron">
          <a:avLst/>
        </a:prstGeom>
      </dgm:spPr>
      <dgm:t>
        <a:bodyPr/>
        <a:lstStyle/>
        <a:p>
          <a:endParaRPr lang="it-IT"/>
        </a:p>
      </dgm:t>
    </dgm:pt>
    <dgm:pt modelId="{609E40FB-4C97-4723-A5AE-9743778EC859}" type="pres">
      <dgm:prSet presAssocID="{9DA591FD-BE2D-45C5-9212-4DA935FC73B4}" presName="vSp" presStyleCnt="0"/>
      <dgm:spPr/>
    </dgm:pt>
    <dgm:pt modelId="{5523B440-1727-471B-8FE1-1EB4D692BE8E}" type="pres">
      <dgm:prSet presAssocID="{FCD99529-EE80-4C22-9182-C9D1DFD6B059}" presName="horFlow" presStyleCnt="0"/>
      <dgm:spPr/>
    </dgm:pt>
    <dgm:pt modelId="{4B3FC082-D9AC-4E2C-99D1-15EF336FED9F}" type="pres">
      <dgm:prSet presAssocID="{FCD99529-EE80-4C22-9182-C9D1DFD6B059}" presName="bigChev" presStyleLbl="node1" presStyleIdx="1" presStyleCnt="2" custScaleX="111965" custScaleY="90016"/>
      <dgm:spPr/>
      <dgm:t>
        <a:bodyPr/>
        <a:lstStyle/>
        <a:p>
          <a:endParaRPr lang="it-IT"/>
        </a:p>
      </dgm:t>
    </dgm:pt>
    <dgm:pt modelId="{BF516057-15D0-4044-BA94-2B416DE7047E}" type="pres">
      <dgm:prSet presAssocID="{DFCEC3FC-AB7B-4D51-ADF3-081856E755E5}" presName="parTrans" presStyleCnt="0"/>
      <dgm:spPr/>
    </dgm:pt>
    <dgm:pt modelId="{28C1EF46-8269-472B-A801-0CFFDC2A8ED1}" type="pres">
      <dgm:prSet presAssocID="{B25DF2FF-45E8-4819-9CA1-C5BCB7D6AA7F}" presName="node" presStyleLbl="alignAccFollowNode1" presStyleIdx="2" presStyleCnt="4">
        <dgm:presLayoutVars>
          <dgm:bulletEnabled val="1"/>
        </dgm:presLayoutVars>
      </dgm:prSet>
      <dgm:spPr/>
      <dgm:t>
        <a:bodyPr/>
        <a:lstStyle/>
        <a:p>
          <a:endParaRPr lang="it-IT"/>
        </a:p>
      </dgm:t>
    </dgm:pt>
    <dgm:pt modelId="{0041FD53-ABFE-48F6-844A-B1EBB15E323E}" type="pres">
      <dgm:prSet presAssocID="{B8F31C4C-BA59-45E4-8F40-88CB7A7D593D}" presName="sibTrans" presStyleCnt="0"/>
      <dgm:spPr/>
    </dgm:pt>
    <dgm:pt modelId="{CDCB483C-B42C-4EEA-BCB8-CA031248BA54}" type="pres">
      <dgm:prSet presAssocID="{6BCD5E8F-1C58-4ED6-AB2E-DB3821F56CC6}" presName="node" presStyleLbl="alignAccFollowNode1" presStyleIdx="3" presStyleCnt="4">
        <dgm:presLayoutVars>
          <dgm:bulletEnabled val="1"/>
        </dgm:presLayoutVars>
      </dgm:prSet>
      <dgm:spPr>
        <a:xfrm>
          <a:off x="4857634" y="1706868"/>
          <a:ext cx="2314769" cy="925907"/>
        </a:xfrm>
        <a:prstGeom prst="chevron">
          <a:avLst/>
        </a:prstGeom>
      </dgm:spPr>
      <dgm:t>
        <a:bodyPr/>
        <a:lstStyle/>
        <a:p>
          <a:endParaRPr lang="it-IT"/>
        </a:p>
      </dgm:t>
    </dgm:pt>
  </dgm:ptLst>
  <dgm:cxnLst>
    <dgm:cxn modelId="{2C2458A9-E5FA-42AC-B559-C1656E245739}" type="presOf" srcId="{9DA591FD-BE2D-45C5-9212-4DA935FC73B4}" destId="{37119562-63CD-4A25-8034-257D46195873}" srcOrd="0" destOrd="0" presId="urn:microsoft.com/office/officeart/2005/8/layout/lProcess3"/>
    <dgm:cxn modelId="{03609FB1-52AA-41CA-AC3C-F99E27035EC6}" type="presOf" srcId="{A97F88B5-0003-435A-9BD2-DD190A3C053B}" destId="{5729CBC7-BEFE-4F90-9D90-B11E0FC5367A}" srcOrd="0" destOrd="0" presId="urn:microsoft.com/office/officeart/2005/8/layout/lProcess3"/>
    <dgm:cxn modelId="{F2EA45EF-6A3E-445D-A28C-865FC506885D}" srcId="{9DA591FD-BE2D-45C5-9212-4DA935FC73B4}" destId="{A97F88B5-0003-435A-9BD2-DD190A3C053B}" srcOrd="1" destOrd="0" parTransId="{ACC727A1-F0D6-49FC-86BD-EE468393221B}" sibTransId="{B416BA79-6CB6-476F-B847-951CC30D2EFA}"/>
    <dgm:cxn modelId="{13B12B63-5003-4E31-8C9B-B36DAD674522}" type="presOf" srcId="{FCD99529-EE80-4C22-9182-C9D1DFD6B059}" destId="{4B3FC082-D9AC-4E2C-99D1-15EF336FED9F}" srcOrd="0" destOrd="0" presId="urn:microsoft.com/office/officeart/2005/8/layout/lProcess3"/>
    <dgm:cxn modelId="{9E33D3F8-8317-4C59-8B4E-25FB59ECBA41}" type="presOf" srcId="{CC059A87-7821-49B6-97BC-DD13AC2E6792}" destId="{6E115574-684B-4000-9436-9CF176A4390C}" srcOrd="0" destOrd="0" presId="urn:microsoft.com/office/officeart/2005/8/layout/lProcess3"/>
    <dgm:cxn modelId="{3ECB62F2-2209-4903-877C-F0A4A20B95B5}" type="presOf" srcId="{B25DF2FF-45E8-4819-9CA1-C5BCB7D6AA7F}" destId="{28C1EF46-8269-472B-A801-0CFFDC2A8ED1}" srcOrd="0" destOrd="0" presId="urn:microsoft.com/office/officeart/2005/8/layout/lProcess3"/>
    <dgm:cxn modelId="{17CE4146-6DE7-48F3-A9E3-ACFB80674CAC}" srcId="{CC059A87-7821-49B6-97BC-DD13AC2E6792}" destId="{9DA591FD-BE2D-45C5-9212-4DA935FC73B4}" srcOrd="0" destOrd="0" parTransId="{ABAC2CE5-9CC0-4EDF-BD1C-84485877E87F}" sibTransId="{073918B7-A9A5-4B41-BBC8-CCE722F40CE1}"/>
    <dgm:cxn modelId="{8AA2F6EF-E212-478C-A69F-D0FF8BD83B1D}" srcId="{CC059A87-7821-49B6-97BC-DD13AC2E6792}" destId="{FCD99529-EE80-4C22-9182-C9D1DFD6B059}" srcOrd="1" destOrd="0" parTransId="{2D30810F-94C7-4044-89D9-5C0ABA4BD398}" sibTransId="{F4DDD67D-4578-46C0-845A-A887320E2171}"/>
    <dgm:cxn modelId="{8FB93CA4-08F2-4270-9FDB-1BB698411C03}" srcId="{FCD99529-EE80-4C22-9182-C9D1DFD6B059}" destId="{6BCD5E8F-1C58-4ED6-AB2E-DB3821F56CC6}" srcOrd="1" destOrd="0" parTransId="{EB50DCE2-097F-42A1-9517-0B6CC6B12A49}" sibTransId="{1A4C4B14-DB35-4C9C-B51F-1B3E00551781}"/>
    <dgm:cxn modelId="{85E2CEFF-E60C-45CB-8A02-14AD0D2136C1}" type="presOf" srcId="{6BCD5E8F-1C58-4ED6-AB2E-DB3821F56CC6}" destId="{CDCB483C-B42C-4EEA-BCB8-CA031248BA54}" srcOrd="0" destOrd="0" presId="urn:microsoft.com/office/officeart/2005/8/layout/lProcess3"/>
    <dgm:cxn modelId="{AF746A98-AF12-453F-85F0-0D736B327740}" srcId="{9DA591FD-BE2D-45C5-9212-4DA935FC73B4}" destId="{B937D33F-5C3F-4609-9BA6-8915C48467A5}" srcOrd="0" destOrd="0" parTransId="{3EB4FC47-B2B4-4A3D-AAC3-9CBE6F79472D}" sibTransId="{8FF15AE1-330A-4530-AF82-4B9D0CBAA6DB}"/>
    <dgm:cxn modelId="{22678FE4-934B-4BD1-9A19-D2FD35D6A79C}" type="presOf" srcId="{B937D33F-5C3F-4609-9BA6-8915C48467A5}" destId="{65BCD916-9205-493F-A5AE-7AFAE0ED98EF}" srcOrd="0" destOrd="0" presId="urn:microsoft.com/office/officeart/2005/8/layout/lProcess3"/>
    <dgm:cxn modelId="{FBF32018-4AB7-4E1B-9EDB-A656979F8BB8}" srcId="{FCD99529-EE80-4C22-9182-C9D1DFD6B059}" destId="{B25DF2FF-45E8-4819-9CA1-C5BCB7D6AA7F}" srcOrd="0" destOrd="0" parTransId="{DFCEC3FC-AB7B-4D51-ADF3-081856E755E5}" sibTransId="{B8F31C4C-BA59-45E4-8F40-88CB7A7D593D}"/>
    <dgm:cxn modelId="{55A870CA-D137-4381-9C12-333D2E5546E0}" type="presParOf" srcId="{6E115574-684B-4000-9436-9CF176A4390C}" destId="{8D880357-B1E8-4BD9-81E0-A8788039DF0B}" srcOrd="0" destOrd="0" presId="urn:microsoft.com/office/officeart/2005/8/layout/lProcess3"/>
    <dgm:cxn modelId="{98D070C9-47A8-4AA6-90A4-22165C33A54B}" type="presParOf" srcId="{8D880357-B1E8-4BD9-81E0-A8788039DF0B}" destId="{37119562-63CD-4A25-8034-257D46195873}" srcOrd="0" destOrd="0" presId="urn:microsoft.com/office/officeart/2005/8/layout/lProcess3"/>
    <dgm:cxn modelId="{06FAC4C8-A124-4299-A29E-078754C37D1D}" type="presParOf" srcId="{8D880357-B1E8-4BD9-81E0-A8788039DF0B}" destId="{9253A1B4-856C-4CF5-B4D5-E10FC2EA287C}" srcOrd="1" destOrd="0" presId="urn:microsoft.com/office/officeart/2005/8/layout/lProcess3"/>
    <dgm:cxn modelId="{CA26B2B2-AE39-4A39-A277-D469716B87BD}" type="presParOf" srcId="{8D880357-B1E8-4BD9-81E0-A8788039DF0B}" destId="{65BCD916-9205-493F-A5AE-7AFAE0ED98EF}" srcOrd="2" destOrd="0" presId="urn:microsoft.com/office/officeart/2005/8/layout/lProcess3"/>
    <dgm:cxn modelId="{3CB3592E-F169-4891-9752-D7C4136FB1B0}" type="presParOf" srcId="{8D880357-B1E8-4BD9-81E0-A8788039DF0B}" destId="{D8DF922B-96F7-42E0-BAC5-229C02DD8B6D}" srcOrd="3" destOrd="0" presId="urn:microsoft.com/office/officeart/2005/8/layout/lProcess3"/>
    <dgm:cxn modelId="{FA9FFEDF-A536-434D-B920-DD39E5F09907}" type="presParOf" srcId="{8D880357-B1E8-4BD9-81E0-A8788039DF0B}" destId="{5729CBC7-BEFE-4F90-9D90-B11E0FC5367A}" srcOrd="4" destOrd="0" presId="urn:microsoft.com/office/officeart/2005/8/layout/lProcess3"/>
    <dgm:cxn modelId="{E1904460-7D5A-4F19-BBA7-B9FFBBC89A65}" type="presParOf" srcId="{6E115574-684B-4000-9436-9CF176A4390C}" destId="{609E40FB-4C97-4723-A5AE-9743778EC859}" srcOrd="1" destOrd="0" presId="urn:microsoft.com/office/officeart/2005/8/layout/lProcess3"/>
    <dgm:cxn modelId="{696D88DF-ACAE-46A4-BF30-B50921EF2101}" type="presParOf" srcId="{6E115574-684B-4000-9436-9CF176A4390C}" destId="{5523B440-1727-471B-8FE1-1EB4D692BE8E}" srcOrd="2" destOrd="0" presId="urn:microsoft.com/office/officeart/2005/8/layout/lProcess3"/>
    <dgm:cxn modelId="{B29362EE-9249-41EC-A55C-764A0482C7D8}" type="presParOf" srcId="{5523B440-1727-471B-8FE1-1EB4D692BE8E}" destId="{4B3FC082-D9AC-4E2C-99D1-15EF336FED9F}" srcOrd="0" destOrd="0" presId="urn:microsoft.com/office/officeart/2005/8/layout/lProcess3"/>
    <dgm:cxn modelId="{D34CA515-9898-4774-88DC-D5E1C604D6CB}" type="presParOf" srcId="{5523B440-1727-471B-8FE1-1EB4D692BE8E}" destId="{BF516057-15D0-4044-BA94-2B416DE7047E}" srcOrd="1" destOrd="0" presId="urn:microsoft.com/office/officeart/2005/8/layout/lProcess3"/>
    <dgm:cxn modelId="{039D982F-9C27-4FAE-93C1-F546FD772012}" type="presParOf" srcId="{5523B440-1727-471B-8FE1-1EB4D692BE8E}" destId="{28C1EF46-8269-472B-A801-0CFFDC2A8ED1}" srcOrd="2" destOrd="0" presId="urn:microsoft.com/office/officeart/2005/8/layout/lProcess3"/>
    <dgm:cxn modelId="{1ED8C18C-BF37-405D-B08A-53ABA536A887}" type="presParOf" srcId="{5523B440-1727-471B-8FE1-1EB4D692BE8E}" destId="{0041FD53-ABFE-48F6-844A-B1EBB15E323E}" srcOrd="3" destOrd="0" presId="urn:microsoft.com/office/officeart/2005/8/layout/lProcess3"/>
    <dgm:cxn modelId="{3BFF21B3-F0D2-461D-88DC-40B4CEC6BDC1}" type="presParOf" srcId="{5523B440-1727-471B-8FE1-1EB4D692BE8E}" destId="{CDCB483C-B42C-4EEA-BCB8-CA031248BA54}" srcOrd="4" destOrd="0" presId="urn:microsoft.com/office/officeart/2005/8/layout/lProcess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119562-63CD-4A25-8034-257D46195873}">
      <dsp:nvSpPr>
        <dsp:cNvPr id="0" name=""/>
        <dsp:cNvSpPr/>
      </dsp:nvSpPr>
      <dsp:spPr>
        <a:xfrm>
          <a:off x="1703" y="659203"/>
          <a:ext cx="3152005" cy="999361"/>
        </a:xfrm>
        <a:prstGeom prst="chevron">
          <a:avLst/>
        </a:prstGeom>
        <a:solidFill>
          <a:schemeClr val="accent1">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lvl="0" algn="ctr" defTabSz="889000">
            <a:lnSpc>
              <a:spcPct val="90000"/>
            </a:lnSpc>
            <a:spcBef>
              <a:spcPct val="0"/>
            </a:spcBef>
            <a:spcAft>
              <a:spcPct val="35000"/>
            </a:spcAft>
          </a:pPr>
          <a:r>
            <a:rPr lang="it-IT" sz="2000" kern="1200" dirty="0"/>
            <a:t>Pippi R-</a:t>
          </a:r>
          <a:r>
            <a:rPr lang="it-IT" sz="2000" kern="1200" dirty="0" err="1"/>
            <a:t>Evolution</a:t>
          </a:r>
          <a:r>
            <a:rPr lang="it-IT" sz="2000" kern="1200" dirty="0"/>
            <a:t> 1</a:t>
          </a:r>
        </a:p>
      </dsp:txBody>
      <dsp:txXfrm>
        <a:off x="501384" y="659203"/>
        <a:ext cx="2152644" cy="999361"/>
      </dsp:txXfrm>
    </dsp:sp>
    <dsp:sp modelId="{65BCD916-9205-493F-A5AE-7AFAE0ED98EF}">
      <dsp:nvSpPr>
        <dsp:cNvPr id="0" name=""/>
        <dsp:cNvSpPr/>
      </dsp:nvSpPr>
      <dsp:spPr>
        <a:xfrm>
          <a:off x="2785689" y="688950"/>
          <a:ext cx="2349665" cy="939866"/>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marL="0" lvl="0" indent="0" algn="ctr" defTabSz="711200">
            <a:lnSpc>
              <a:spcPct val="90000"/>
            </a:lnSpc>
            <a:spcBef>
              <a:spcPct val="0"/>
            </a:spcBef>
            <a:spcAft>
              <a:spcPct val="35000"/>
            </a:spcAft>
            <a:buNone/>
          </a:pPr>
          <a:r>
            <a:rPr lang="it-IT" sz="1600" kern="1200" dirty="0">
              <a:solidFill>
                <a:srgbClr val="000000">
                  <a:hueOff val="0"/>
                  <a:satOff val="0"/>
                  <a:lumOff val="0"/>
                  <a:alphaOff val="0"/>
                </a:srgbClr>
              </a:solidFill>
              <a:latin typeface="Calibri"/>
              <a:ea typeface="+mn-ea"/>
              <a:cs typeface="+mn-cs"/>
            </a:rPr>
            <a:t>Target di progetto: 50 famiglie coinvolte</a:t>
          </a:r>
        </a:p>
      </dsp:txBody>
      <dsp:txXfrm>
        <a:off x="3255622" y="688950"/>
        <a:ext cx="1409799" cy="939866"/>
      </dsp:txXfrm>
    </dsp:sp>
    <dsp:sp modelId="{5729CBC7-BEFE-4F90-9D90-B11E0FC5367A}">
      <dsp:nvSpPr>
        <dsp:cNvPr id="0" name=""/>
        <dsp:cNvSpPr/>
      </dsp:nvSpPr>
      <dsp:spPr>
        <a:xfrm>
          <a:off x="4806402" y="688950"/>
          <a:ext cx="2349665" cy="939866"/>
        </a:xfrm>
        <a:prstGeom prst="chevron">
          <a:avLst/>
        </a:prstGeom>
        <a:solidFill>
          <a:srgbClr val="004C45">
            <a:alpha val="90000"/>
            <a:tint val="40000"/>
            <a:hueOff val="0"/>
            <a:satOff val="0"/>
            <a:lumOff val="0"/>
            <a:alphaOff val="0"/>
          </a:srgbClr>
        </a:solidFill>
        <a:ln w="25400" cap="flat" cmpd="sng" algn="ctr">
          <a:solidFill>
            <a:srgbClr val="004C45">
              <a:alpha val="90000"/>
              <a:tint val="4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lvl="0" algn="ctr" defTabSz="711200">
            <a:lnSpc>
              <a:spcPct val="90000"/>
            </a:lnSpc>
            <a:spcBef>
              <a:spcPct val="0"/>
            </a:spcBef>
            <a:spcAft>
              <a:spcPct val="35000"/>
            </a:spcAft>
          </a:pPr>
          <a:r>
            <a:rPr lang="it-IT" sz="1600" kern="1200" dirty="0">
              <a:solidFill>
                <a:schemeClr val="tx1"/>
              </a:solidFill>
              <a:latin typeface="+mj-lt"/>
              <a:ea typeface="+mn-ea"/>
              <a:cs typeface="+mn-cs"/>
            </a:rPr>
            <a:t>Finanziamento</a:t>
          </a:r>
          <a:r>
            <a:rPr lang="it-IT" sz="1600" kern="1200" dirty="0">
              <a:solidFill>
                <a:schemeClr val="tx1"/>
              </a:solidFill>
              <a:latin typeface="+mj-lt"/>
            </a:rPr>
            <a:t>: </a:t>
          </a:r>
          <a:r>
            <a:rPr lang="it-IT" sz="1600" kern="1200" dirty="0">
              <a:solidFill>
                <a:schemeClr val="tx1"/>
              </a:solidFill>
              <a:latin typeface="+mj-lt"/>
              <a:ea typeface="+mn-ea"/>
              <a:cs typeface="+mn-cs"/>
            </a:rPr>
            <a:t>211.500 €</a:t>
          </a:r>
        </a:p>
      </dsp:txBody>
      <dsp:txXfrm>
        <a:off x="5276335" y="688950"/>
        <a:ext cx="1409799" cy="939866"/>
      </dsp:txXfrm>
    </dsp:sp>
    <dsp:sp modelId="{4B3FC082-D9AC-4E2C-99D1-15EF336FED9F}">
      <dsp:nvSpPr>
        <dsp:cNvPr id="0" name=""/>
        <dsp:cNvSpPr/>
      </dsp:nvSpPr>
      <dsp:spPr>
        <a:xfrm>
          <a:off x="1703" y="1817095"/>
          <a:ext cx="3169642" cy="1019313"/>
        </a:xfrm>
        <a:prstGeom prst="chevron">
          <a:avLst/>
        </a:prstGeom>
        <a:solidFill>
          <a:schemeClr val="accent1">
            <a:shade val="80000"/>
            <a:hueOff val="-137310"/>
            <a:satOff val="-47286"/>
            <a:lumOff val="2359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lvl="0" algn="ctr" defTabSz="889000">
            <a:lnSpc>
              <a:spcPct val="90000"/>
            </a:lnSpc>
            <a:spcBef>
              <a:spcPct val="0"/>
            </a:spcBef>
            <a:spcAft>
              <a:spcPct val="35000"/>
            </a:spcAft>
          </a:pPr>
          <a:r>
            <a:rPr lang="it-IT" sz="2000" kern="1200" dirty="0"/>
            <a:t>Pippi R-</a:t>
          </a:r>
          <a:r>
            <a:rPr lang="it-IT" sz="2000" kern="1200" dirty="0" err="1"/>
            <a:t>Evolution</a:t>
          </a:r>
          <a:r>
            <a:rPr lang="it-IT" sz="2000" kern="1200" dirty="0"/>
            <a:t> 2</a:t>
          </a:r>
        </a:p>
      </dsp:txBody>
      <dsp:txXfrm>
        <a:off x="511360" y="1817095"/>
        <a:ext cx="2150329" cy="1019313"/>
      </dsp:txXfrm>
    </dsp:sp>
    <dsp:sp modelId="{28C1EF46-8269-472B-A801-0CFFDC2A8ED1}">
      <dsp:nvSpPr>
        <dsp:cNvPr id="0" name=""/>
        <dsp:cNvSpPr/>
      </dsp:nvSpPr>
      <dsp:spPr>
        <a:xfrm>
          <a:off x="2803326" y="1856819"/>
          <a:ext cx="2349665" cy="939866"/>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it-IT" sz="1600" kern="1200" dirty="0"/>
            <a:t>Target di progetto: 50 famiglie coinvolte</a:t>
          </a:r>
        </a:p>
      </dsp:txBody>
      <dsp:txXfrm>
        <a:off x="3273259" y="1856819"/>
        <a:ext cx="1409799" cy="939866"/>
      </dsp:txXfrm>
    </dsp:sp>
    <dsp:sp modelId="{CDCB483C-B42C-4EEA-BCB8-CA031248BA54}">
      <dsp:nvSpPr>
        <dsp:cNvPr id="0" name=""/>
        <dsp:cNvSpPr/>
      </dsp:nvSpPr>
      <dsp:spPr>
        <a:xfrm>
          <a:off x="4824038" y="1856819"/>
          <a:ext cx="2349665" cy="939866"/>
        </a:xfrm>
        <a:prstGeom prst="chevron">
          <a:avLst/>
        </a:prstGeom>
        <a:solidFill>
          <a:srgbClr val="004C45">
            <a:alpha val="90000"/>
            <a:tint val="40000"/>
            <a:hueOff val="0"/>
            <a:satOff val="0"/>
            <a:lumOff val="0"/>
            <a:alphaOff val="0"/>
          </a:srgbClr>
        </a:solidFill>
        <a:ln w="25400" cap="flat" cmpd="sng" algn="ctr">
          <a:solidFill>
            <a:srgbClr val="004C45">
              <a:alpha val="90000"/>
              <a:tint val="4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marL="0" lvl="0" indent="0" algn="ctr" defTabSz="711200">
            <a:lnSpc>
              <a:spcPct val="90000"/>
            </a:lnSpc>
            <a:spcBef>
              <a:spcPct val="0"/>
            </a:spcBef>
            <a:spcAft>
              <a:spcPct val="35000"/>
            </a:spcAft>
            <a:buNone/>
          </a:pPr>
          <a:r>
            <a:rPr lang="it-IT" sz="1600" kern="1200" dirty="0">
              <a:solidFill>
                <a:srgbClr val="000000"/>
              </a:solidFill>
              <a:latin typeface="Calibri"/>
              <a:ea typeface="+mn-ea"/>
              <a:cs typeface="+mn-cs"/>
            </a:rPr>
            <a:t>Finanziamento: 211.500 €</a:t>
          </a:r>
        </a:p>
      </dsp:txBody>
      <dsp:txXfrm>
        <a:off x="5293971" y="1856819"/>
        <a:ext cx="1409799" cy="939866"/>
      </dsp:txXfrm>
    </dsp:sp>
    <dsp:sp modelId="{C3DE06EF-C344-45C6-A65F-0EA7ABDFD158}">
      <dsp:nvSpPr>
        <dsp:cNvPr id="0" name=""/>
        <dsp:cNvSpPr/>
      </dsp:nvSpPr>
      <dsp:spPr>
        <a:xfrm>
          <a:off x="1703" y="2994940"/>
          <a:ext cx="2995569" cy="949015"/>
        </a:xfrm>
        <a:prstGeom prst="chevron">
          <a:avLst/>
        </a:prstGeom>
        <a:solidFill>
          <a:schemeClr val="accent1">
            <a:shade val="80000"/>
            <a:hueOff val="-274620"/>
            <a:satOff val="-94572"/>
            <a:lumOff val="4719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lvl="0" algn="ctr" defTabSz="889000">
            <a:lnSpc>
              <a:spcPct val="90000"/>
            </a:lnSpc>
            <a:spcBef>
              <a:spcPct val="0"/>
            </a:spcBef>
            <a:spcAft>
              <a:spcPct val="35000"/>
            </a:spcAft>
          </a:pPr>
          <a:r>
            <a:rPr lang="it-IT" sz="2000" kern="1200" dirty="0"/>
            <a:t>Pippi R-</a:t>
          </a:r>
          <a:r>
            <a:rPr lang="it-IT" sz="2000" kern="1200" dirty="0" err="1"/>
            <a:t>Evolution</a:t>
          </a:r>
          <a:r>
            <a:rPr lang="it-IT" sz="2000" kern="1200" dirty="0"/>
            <a:t> 3</a:t>
          </a:r>
        </a:p>
      </dsp:txBody>
      <dsp:txXfrm>
        <a:off x="476211" y="2994940"/>
        <a:ext cx="2046554" cy="949015"/>
      </dsp:txXfrm>
    </dsp:sp>
    <dsp:sp modelId="{93BB473D-AB86-4466-9950-7470D5F6DF4A}">
      <dsp:nvSpPr>
        <dsp:cNvPr id="0" name=""/>
        <dsp:cNvSpPr/>
      </dsp:nvSpPr>
      <dsp:spPr>
        <a:xfrm>
          <a:off x="2629252" y="2999515"/>
          <a:ext cx="2349665" cy="939866"/>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it-IT" sz="1600" kern="1200" dirty="0"/>
            <a:t>Target di progetto: 50 famiglie coinvolte</a:t>
          </a:r>
        </a:p>
      </dsp:txBody>
      <dsp:txXfrm>
        <a:off x="3099185" y="2999515"/>
        <a:ext cx="1409799" cy="939866"/>
      </dsp:txXfrm>
    </dsp:sp>
    <dsp:sp modelId="{850804C9-0015-4C0D-AFA1-C4306AF51CF7}">
      <dsp:nvSpPr>
        <dsp:cNvPr id="0" name=""/>
        <dsp:cNvSpPr/>
      </dsp:nvSpPr>
      <dsp:spPr>
        <a:xfrm>
          <a:off x="4649965" y="2999515"/>
          <a:ext cx="2349665" cy="939866"/>
        </a:xfrm>
        <a:prstGeom prst="chevron">
          <a:avLst/>
        </a:prstGeom>
        <a:solidFill>
          <a:srgbClr val="004C45">
            <a:alpha val="90000"/>
            <a:tint val="40000"/>
            <a:hueOff val="0"/>
            <a:satOff val="0"/>
            <a:lumOff val="0"/>
            <a:alphaOff val="0"/>
          </a:srgbClr>
        </a:solidFill>
        <a:ln w="25400" cap="flat" cmpd="sng" algn="ctr">
          <a:solidFill>
            <a:srgbClr val="004C45">
              <a:alpha val="90000"/>
              <a:tint val="4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marL="0" lvl="0" indent="0" algn="ctr" defTabSz="711200">
            <a:lnSpc>
              <a:spcPct val="90000"/>
            </a:lnSpc>
            <a:spcBef>
              <a:spcPct val="0"/>
            </a:spcBef>
            <a:spcAft>
              <a:spcPct val="35000"/>
            </a:spcAft>
            <a:buNone/>
          </a:pPr>
          <a:r>
            <a:rPr lang="it-IT" sz="1600" kern="1200" dirty="0">
              <a:solidFill>
                <a:srgbClr val="000000"/>
              </a:solidFill>
              <a:latin typeface="Calibri"/>
              <a:ea typeface="+mn-ea"/>
              <a:cs typeface="+mn-cs"/>
            </a:rPr>
            <a:t>Finanziamento: 211.500 €</a:t>
          </a:r>
        </a:p>
      </dsp:txBody>
      <dsp:txXfrm>
        <a:off x="5119898" y="2999515"/>
        <a:ext cx="1409799" cy="9398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119562-63CD-4A25-8034-257D46195873}">
      <dsp:nvSpPr>
        <dsp:cNvPr id="0" name=""/>
        <dsp:cNvSpPr/>
      </dsp:nvSpPr>
      <dsp:spPr>
        <a:xfrm>
          <a:off x="1572" y="821140"/>
          <a:ext cx="2909062" cy="922334"/>
        </a:xfrm>
        <a:prstGeom prst="chevron">
          <a:avLst/>
        </a:prstGeom>
        <a:solidFill>
          <a:schemeClr val="accent1">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lvl="0" algn="ctr" defTabSz="889000">
            <a:lnSpc>
              <a:spcPct val="90000"/>
            </a:lnSpc>
            <a:spcBef>
              <a:spcPct val="0"/>
            </a:spcBef>
            <a:spcAft>
              <a:spcPct val="35000"/>
            </a:spcAft>
          </a:pPr>
          <a:r>
            <a:rPr lang="it-IT" sz="2000" kern="1200" dirty="0"/>
            <a:t>Domotica per anziani</a:t>
          </a:r>
        </a:p>
      </dsp:txBody>
      <dsp:txXfrm>
        <a:off x="462739" y="821140"/>
        <a:ext cx="1986728" cy="922334"/>
      </dsp:txXfrm>
    </dsp:sp>
    <dsp:sp modelId="{65BCD916-9205-493F-A5AE-7AFAE0ED98EF}">
      <dsp:nvSpPr>
        <dsp:cNvPr id="0" name=""/>
        <dsp:cNvSpPr/>
      </dsp:nvSpPr>
      <dsp:spPr>
        <a:xfrm>
          <a:off x="2570979" y="848595"/>
          <a:ext cx="2168563" cy="867425"/>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marL="0" lvl="0" indent="0" algn="ctr" defTabSz="711200">
            <a:lnSpc>
              <a:spcPct val="90000"/>
            </a:lnSpc>
            <a:spcBef>
              <a:spcPct val="0"/>
            </a:spcBef>
            <a:spcAft>
              <a:spcPct val="35000"/>
            </a:spcAft>
            <a:buNone/>
          </a:pPr>
          <a:r>
            <a:rPr lang="it-IT" sz="1600" kern="1200" dirty="0">
              <a:solidFill>
                <a:srgbClr val="000000">
                  <a:hueOff val="0"/>
                  <a:satOff val="0"/>
                  <a:lumOff val="0"/>
                  <a:alphaOff val="0"/>
                </a:srgbClr>
              </a:solidFill>
              <a:latin typeface="Calibri"/>
              <a:ea typeface="+mn-ea"/>
              <a:cs typeface="+mn-cs"/>
            </a:rPr>
            <a:t>Target di progetto: 100 anziani sostenuti</a:t>
          </a:r>
        </a:p>
      </dsp:txBody>
      <dsp:txXfrm>
        <a:off x="3004692" y="848595"/>
        <a:ext cx="1301138" cy="867425"/>
      </dsp:txXfrm>
    </dsp:sp>
    <dsp:sp modelId="{5729CBC7-BEFE-4F90-9D90-B11E0FC5367A}">
      <dsp:nvSpPr>
        <dsp:cNvPr id="0" name=""/>
        <dsp:cNvSpPr/>
      </dsp:nvSpPr>
      <dsp:spPr>
        <a:xfrm>
          <a:off x="4435944" y="848595"/>
          <a:ext cx="2168563" cy="867425"/>
        </a:xfrm>
        <a:prstGeom prst="chevron">
          <a:avLst/>
        </a:prstGeom>
        <a:solidFill>
          <a:srgbClr val="004C45">
            <a:alpha val="90000"/>
            <a:tint val="40000"/>
            <a:hueOff val="0"/>
            <a:satOff val="0"/>
            <a:lumOff val="0"/>
            <a:alphaOff val="0"/>
          </a:srgbClr>
        </a:solidFill>
        <a:ln w="25400" cap="flat" cmpd="sng" algn="ctr">
          <a:solidFill>
            <a:srgbClr val="004C45">
              <a:alpha val="90000"/>
              <a:tint val="4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lvl="0" algn="ctr" defTabSz="711200">
            <a:lnSpc>
              <a:spcPct val="90000"/>
            </a:lnSpc>
            <a:spcBef>
              <a:spcPct val="0"/>
            </a:spcBef>
            <a:spcAft>
              <a:spcPct val="35000"/>
            </a:spcAft>
          </a:pPr>
          <a:r>
            <a:rPr lang="it-IT" sz="1600" kern="1200" dirty="0">
              <a:solidFill>
                <a:schemeClr val="tx1"/>
              </a:solidFill>
              <a:latin typeface="+mj-lt"/>
              <a:ea typeface="+mn-ea"/>
              <a:cs typeface="+mn-cs"/>
            </a:rPr>
            <a:t>Finanziamento</a:t>
          </a:r>
          <a:r>
            <a:rPr lang="it-IT" sz="1600" kern="1200" dirty="0">
              <a:solidFill>
                <a:schemeClr val="tx1"/>
              </a:solidFill>
              <a:latin typeface="+mj-lt"/>
            </a:rPr>
            <a:t>: 2.460.000</a:t>
          </a:r>
          <a:r>
            <a:rPr lang="it-IT" sz="1600" kern="1200" dirty="0">
              <a:solidFill>
                <a:schemeClr val="tx1"/>
              </a:solidFill>
              <a:latin typeface="+mj-lt"/>
              <a:ea typeface="+mn-ea"/>
              <a:cs typeface="+mn-cs"/>
            </a:rPr>
            <a:t> €</a:t>
          </a:r>
        </a:p>
      </dsp:txBody>
      <dsp:txXfrm>
        <a:off x="4869657" y="848595"/>
        <a:ext cx="1301138" cy="867425"/>
      </dsp:txXfrm>
    </dsp:sp>
    <dsp:sp modelId="{4B3FC082-D9AC-4E2C-99D1-15EF336FED9F}">
      <dsp:nvSpPr>
        <dsp:cNvPr id="0" name=""/>
        <dsp:cNvSpPr/>
      </dsp:nvSpPr>
      <dsp:spPr>
        <a:xfrm>
          <a:off x="1572" y="1889787"/>
          <a:ext cx="2925339" cy="940748"/>
        </a:xfrm>
        <a:prstGeom prst="chevron">
          <a:avLst/>
        </a:prstGeom>
        <a:solidFill>
          <a:schemeClr val="accent1">
            <a:shade val="80000"/>
            <a:hueOff val="-274620"/>
            <a:satOff val="-94572"/>
            <a:lumOff val="4719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lvl="0" algn="ctr" defTabSz="889000">
            <a:lnSpc>
              <a:spcPct val="90000"/>
            </a:lnSpc>
            <a:spcBef>
              <a:spcPct val="0"/>
            </a:spcBef>
            <a:spcAft>
              <a:spcPct val="35000"/>
            </a:spcAft>
          </a:pPr>
          <a:r>
            <a:rPr lang="it-IT" sz="2000" kern="1200" dirty="0"/>
            <a:t>Dimissioni protette</a:t>
          </a:r>
        </a:p>
      </dsp:txBody>
      <dsp:txXfrm>
        <a:off x="471946" y="1889787"/>
        <a:ext cx="1984591" cy="940748"/>
      </dsp:txXfrm>
    </dsp:sp>
    <dsp:sp modelId="{28C1EF46-8269-472B-A801-0CFFDC2A8ED1}">
      <dsp:nvSpPr>
        <dsp:cNvPr id="0" name=""/>
        <dsp:cNvSpPr/>
      </dsp:nvSpPr>
      <dsp:spPr>
        <a:xfrm>
          <a:off x="2587257" y="1926449"/>
          <a:ext cx="2168563" cy="867425"/>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it-IT" sz="1600" kern="1200" dirty="0"/>
            <a:t>Target di progetto: 125 anziani sostenuti</a:t>
          </a:r>
        </a:p>
      </dsp:txBody>
      <dsp:txXfrm>
        <a:off x="3020970" y="1926449"/>
        <a:ext cx="1301138" cy="867425"/>
      </dsp:txXfrm>
    </dsp:sp>
    <dsp:sp modelId="{CDCB483C-B42C-4EEA-BCB8-CA031248BA54}">
      <dsp:nvSpPr>
        <dsp:cNvPr id="0" name=""/>
        <dsp:cNvSpPr/>
      </dsp:nvSpPr>
      <dsp:spPr>
        <a:xfrm>
          <a:off x="4452221" y="1926449"/>
          <a:ext cx="2168563" cy="867425"/>
        </a:xfrm>
        <a:prstGeom prst="chevron">
          <a:avLst/>
        </a:prstGeom>
        <a:solidFill>
          <a:srgbClr val="004C45">
            <a:alpha val="90000"/>
            <a:tint val="40000"/>
            <a:hueOff val="0"/>
            <a:satOff val="0"/>
            <a:lumOff val="0"/>
            <a:alphaOff val="0"/>
          </a:srgbClr>
        </a:solidFill>
        <a:ln w="25400" cap="flat" cmpd="sng" algn="ctr">
          <a:solidFill>
            <a:srgbClr val="004C45">
              <a:alpha val="90000"/>
              <a:tint val="4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marL="0" lvl="0" indent="0" algn="ctr" defTabSz="711200">
            <a:lnSpc>
              <a:spcPct val="90000"/>
            </a:lnSpc>
            <a:spcBef>
              <a:spcPct val="0"/>
            </a:spcBef>
            <a:spcAft>
              <a:spcPct val="35000"/>
            </a:spcAft>
            <a:buNone/>
          </a:pPr>
          <a:r>
            <a:rPr lang="it-IT" sz="1600" kern="1200" dirty="0">
              <a:solidFill>
                <a:srgbClr val="000000"/>
              </a:solidFill>
              <a:latin typeface="Calibri"/>
              <a:ea typeface="+mn-ea"/>
              <a:cs typeface="+mn-cs"/>
            </a:rPr>
            <a:t>Finanziamento: 330.000 €</a:t>
          </a:r>
        </a:p>
      </dsp:txBody>
      <dsp:txXfrm>
        <a:off x="4885934" y="1926449"/>
        <a:ext cx="1301138" cy="86742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119562-63CD-4A25-8034-257D46195873}">
      <dsp:nvSpPr>
        <dsp:cNvPr id="0" name=""/>
        <dsp:cNvSpPr/>
      </dsp:nvSpPr>
      <dsp:spPr>
        <a:xfrm>
          <a:off x="1703" y="1212976"/>
          <a:ext cx="3152005" cy="999361"/>
        </a:xfrm>
        <a:prstGeom prst="chevron">
          <a:avLst/>
        </a:prstGeom>
        <a:solidFill>
          <a:schemeClr val="accent1">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lvl="0" algn="ctr" defTabSz="889000">
            <a:lnSpc>
              <a:spcPct val="90000"/>
            </a:lnSpc>
            <a:spcBef>
              <a:spcPct val="0"/>
            </a:spcBef>
            <a:spcAft>
              <a:spcPct val="35000"/>
            </a:spcAft>
          </a:pPr>
          <a:r>
            <a:rPr lang="it-IT" sz="2000" kern="1200" dirty="0"/>
            <a:t>Take Care 1</a:t>
          </a:r>
        </a:p>
      </dsp:txBody>
      <dsp:txXfrm>
        <a:off x="501384" y="1212976"/>
        <a:ext cx="2152644" cy="999361"/>
      </dsp:txXfrm>
    </dsp:sp>
    <dsp:sp modelId="{65BCD916-9205-493F-A5AE-7AFAE0ED98EF}">
      <dsp:nvSpPr>
        <dsp:cNvPr id="0" name=""/>
        <dsp:cNvSpPr/>
      </dsp:nvSpPr>
      <dsp:spPr>
        <a:xfrm>
          <a:off x="2785689" y="1186008"/>
          <a:ext cx="2349665" cy="1053298"/>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marL="0" lvl="0" indent="0" algn="ctr" defTabSz="711200">
            <a:lnSpc>
              <a:spcPct val="90000"/>
            </a:lnSpc>
            <a:spcBef>
              <a:spcPct val="0"/>
            </a:spcBef>
            <a:spcAft>
              <a:spcPct val="35000"/>
            </a:spcAft>
            <a:buNone/>
          </a:pPr>
          <a:r>
            <a:rPr lang="it-IT" sz="1400" kern="1200" dirty="0">
              <a:solidFill>
                <a:srgbClr val="000000">
                  <a:hueOff val="0"/>
                  <a:satOff val="0"/>
                  <a:lumOff val="0"/>
                  <a:alphaOff val="0"/>
                </a:srgbClr>
              </a:solidFill>
              <a:latin typeface="Calibri"/>
              <a:ea typeface="+mn-ea"/>
              <a:cs typeface="+mn-cs"/>
            </a:rPr>
            <a:t>Target di progetto: 1.640 ore di supervisione nel triennio</a:t>
          </a:r>
        </a:p>
      </dsp:txBody>
      <dsp:txXfrm>
        <a:off x="3312338" y="1186008"/>
        <a:ext cx="1296367" cy="1053298"/>
      </dsp:txXfrm>
    </dsp:sp>
    <dsp:sp modelId="{5729CBC7-BEFE-4F90-9D90-B11E0FC5367A}">
      <dsp:nvSpPr>
        <dsp:cNvPr id="0" name=""/>
        <dsp:cNvSpPr/>
      </dsp:nvSpPr>
      <dsp:spPr>
        <a:xfrm>
          <a:off x="4806402" y="1242724"/>
          <a:ext cx="2349665" cy="939866"/>
        </a:xfrm>
        <a:prstGeom prst="chevron">
          <a:avLst/>
        </a:prstGeom>
        <a:solidFill>
          <a:srgbClr val="004C45">
            <a:alpha val="90000"/>
            <a:tint val="40000"/>
            <a:hueOff val="0"/>
            <a:satOff val="0"/>
            <a:lumOff val="0"/>
            <a:alphaOff val="0"/>
          </a:srgbClr>
        </a:solidFill>
        <a:ln w="25400" cap="flat" cmpd="sng" algn="ctr">
          <a:solidFill>
            <a:srgbClr val="004C45">
              <a:alpha val="90000"/>
              <a:tint val="4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lvl="0" algn="ctr" defTabSz="711200">
            <a:lnSpc>
              <a:spcPct val="90000"/>
            </a:lnSpc>
            <a:spcBef>
              <a:spcPct val="0"/>
            </a:spcBef>
            <a:spcAft>
              <a:spcPct val="35000"/>
            </a:spcAft>
          </a:pPr>
          <a:r>
            <a:rPr lang="it-IT" sz="1600" kern="1200" dirty="0">
              <a:solidFill>
                <a:schemeClr val="tx1"/>
              </a:solidFill>
              <a:latin typeface="+mj-lt"/>
              <a:ea typeface="+mn-ea"/>
              <a:cs typeface="+mn-cs"/>
            </a:rPr>
            <a:t>Finanziamento</a:t>
          </a:r>
          <a:r>
            <a:rPr lang="it-IT" sz="1600" kern="1200" dirty="0">
              <a:solidFill>
                <a:schemeClr val="tx1"/>
              </a:solidFill>
              <a:latin typeface="+mj-lt"/>
            </a:rPr>
            <a:t>: </a:t>
          </a:r>
          <a:r>
            <a:rPr lang="it-IT" sz="1600" kern="1200" dirty="0">
              <a:solidFill>
                <a:schemeClr val="tx1"/>
              </a:solidFill>
              <a:latin typeface="+mj-lt"/>
              <a:ea typeface="+mn-ea"/>
              <a:cs typeface="+mn-cs"/>
            </a:rPr>
            <a:t>210.000 €</a:t>
          </a:r>
        </a:p>
      </dsp:txBody>
      <dsp:txXfrm>
        <a:off x="5276335" y="1242724"/>
        <a:ext cx="1409799" cy="939866"/>
      </dsp:txXfrm>
    </dsp:sp>
    <dsp:sp modelId="{4B3FC082-D9AC-4E2C-99D1-15EF336FED9F}">
      <dsp:nvSpPr>
        <dsp:cNvPr id="0" name=""/>
        <dsp:cNvSpPr/>
      </dsp:nvSpPr>
      <dsp:spPr>
        <a:xfrm>
          <a:off x="1703" y="2397838"/>
          <a:ext cx="3169642" cy="1019313"/>
        </a:xfrm>
        <a:prstGeom prst="chevron">
          <a:avLst/>
        </a:prstGeom>
        <a:solidFill>
          <a:schemeClr val="accent1">
            <a:shade val="80000"/>
            <a:hueOff val="-274620"/>
            <a:satOff val="-94572"/>
            <a:lumOff val="4719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lvl="0" algn="ctr" defTabSz="889000">
            <a:lnSpc>
              <a:spcPct val="90000"/>
            </a:lnSpc>
            <a:spcBef>
              <a:spcPct val="0"/>
            </a:spcBef>
            <a:spcAft>
              <a:spcPct val="35000"/>
            </a:spcAft>
          </a:pPr>
          <a:r>
            <a:rPr lang="it-IT" sz="2000" kern="1200" dirty="0"/>
            <a:t>Take Care 2</a:t>
          </a:r>
        </a:p>
      </dsp:txBody>
      <dsp:txXfrm>
        <a:off x="511360" y="2397838"/>
        <a:ext cx="2150329" cy="1019313"/>
      </dsp:txXfrm>
    </dsp:sp>
    <dsp:sp modelId="{28C1EF46-8269-472B-A801-0CFFDC2A8ED1}">
      <dsp:nvSpPr>
        <dsp:cNvPr id="0" name=""/>
        <dsp:cNvSpPr/>
      </dsp:nvSpPr>
      <dsp:spPr>
        <a:xfrm>
          <a:off x="2803326" y="2437562"/>
          <a:ext cx="2349665" cy="939866"/>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it-IT" sz="1400" kern="1200" dirty="0">
              <a:solidFill>
                <a:srgbClr val="000000">
                  <a:hueOff val="0"/>
                  <a:satOff val="0"/>
                  <a:lumOff val="0"/>
                  <a:alphaOff val="0"/>
                </a:srgbClr>
              </a:solidFill>
              <a:latin typeface="Calibri"/>
              <a:ea typeface="+mn-ea"/>
              <a:cs typeface="+mn-cs"/>
            </a:rPr>
            <a:t>Target di progetto: 1.640 ore di supervisione nel triennio</a:t>
          </a:r>
          <a:endParaRPr lang="it-IT" sz="1400" kern="1200" dirty="0"/>
        </a:p>
      </dsp:txBody>
      <dsp:txXfrm>
        <a:off x="3273259" y="2437562"/>
        <a:ext cx="1409799" cy="939866"/>
      </dsp:txXfrm>
    </dsp:sp>
    <dsp:sp modelId="{CDCB483C-B42C-4EEA-BCB8-CA031248BA54}">
      <dsp:nvSpPr>
        <dsp:cNvPr id="0" name=""/>
        <dsp:cNvSpPr/>
      </dsp:nvSpPr>
      <dsp:spPr>
        <a:xfrm>
          <a:off x="4824038" y="2437562"/>
          <a:ext cx="2349665" cy="939866"/>
        </a:xfrm>
        <a:prstGeom prst="chevron">
          <a:avLst/>
        </a:prstGeom>
        <a:solidFill>
          <a:srgbClr val="004C45">
            <a:alpha val="90000"/>
            <a:tint val="40000"/>
            <a:hueOff val="0"/>
            <a:satOff val="0"/>
            <a:lumOff val="0"/>
            <a:alphaOff val="0"/>
          </a:srgbClr>
        </a:solidFill>
        <a:ln w="25400" cap="flat" cmpd="sng" algn="ctr">
          <a:solidFill>
            <a:srgbClr val="004C45">
              <a:alpha val="90000"/>
              <a:tint val="4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marL="0" lvl="0" indent="0" algn="ctr" defTabSz="711200">
            <a:lnSpc>
              <a:spcPct val="90000"/>
            </a:lnSpc>
            <a:spcBef>
              <a:spcPct val="0"/>
            </a:spcBef>
            <a:spcAft>
              <a:spcPct val="35000"/>
            </a:spcAft>
            <a:buNone/>
          </a:pPr>
          <a:r>
            <a:rPr lang="it-IT" sz="1600" kern="1200" dirty="0">
              <a:solidFill>
                <a:srgbClr val="000000"/>
              </a:solidFill>
              <a:latin typeface="Calibri"/>
              <a:ea typeface="+mn-ea"/>
              <a:cs typeface="+mn-cs"/>
            </a:rPr>
            <a:t>Finanziamento: 210.000 €</a:t>
          </a:r>
        </a:p>
      </dsp:txBody>
      <dsp:txXfrm>
        <a:off x="5293971" y="2437562"/>
        <a:ext cx="1409799" cy="9398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119562-63CD-4A25-8034-257D46195873}">
      <dsp:nvSpPr>
        <dsp:cNvPr id="0" name=""/>
        <dsp:cNvSpPr/>
      </dsp:nvSpPr>
      <dsp:spPr>
        <a:xfrm>
          <a:off x="1703" y="659203"/>
          <a:ext cx="3152005" cy="999361"/>
        </a:xfrm>
        <a:prstGeom prst="chevron">
          <a:avLst/>
        </a:prstGeom>
        <a:solidFill>
          <a:schemeClr val="accent1">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lvl="0" algn="ctr" defTabSz="889000">
            <a:lnSpc>
              <a:spcPct val="90000"/>
            </a:lnSpc>
            <a:spcBef>
              <a:spcPct val="0"/>
            </a:spcBef>
            <a:spcAft>
              <a:spcPct val="35000"/>
            </a:spcAft>
          </a:pPr>
          <a:r>
            <a:rPr lang="it-IT" sz="2000" kern="1200" dirty="0"/>
            <a:t>Progetto persone con disabilità 1</a:t>
          </a:r>
        </a:p>
      </dsp:txBody>
      <dsp:txXfrm>
        <a:off x="501384" y="659203"/>
        <a:ext cx="2152644" cy="999361"/>
      </dsp:txXfrm>
    </dsp:sp>
    <dsp:sp modelId="{65BCD916-9205-493F-A5AE-7AFAE0ED98EF}">
      <dsp:nvSpPr>
        <dsp:cNvPr id="0" name=""/>
        <dsp:cNvSpPr/>
      </dsp:nvSpPr>
      <dsp:spPr>
        <a:xfrm>
          <a:off x="2785689" y="688950"/>
          <a:ext cx="2349665" cy="939866"/>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marL="0" lvl="0" indent="0" algn="ctr" defTabSz="711200">
            <a:lnSpc>
              <a:spcPct val="90000"/>
            </a:lnSpc>
            <a:spcBef>
              <a:spcPct val="0"/>
            </a:spcBef>
            <a:spcAft>
              <a:spcPct val="35000"/>
            </a:spcAft>
            <a:buNone/>
          </a:pPr>
          <a:r>
            <a:rPr lang="it-IT" sz="1600" kern="1200" dirty="0">
              <a:solidFill>
                <a:srgbClr val="000000">
                  <a:hueOff val="0"/>
                  <a:satOff val="0"/>
                  <a:lumOff val="0"/>
                  <a:alphaOff val="0"/>
                </a:srgbClr>
              </a:solidFill>
              <a:latin typeface="Calibri"/>
              <a:ea typeface="+mn-ea"/>
              <a:cs typeface="+mn-cs"/>
            </a:rPr>
            <a:t>Target di progetto: 12 persone</a:t>
          </a:r>
        </a:p>
      </dsp:txBody>
      <dsp:txXfrm>
        <a:off x="3255622" y="688950"/>
        <a:ext cx="1409799" cy="939866"/>
      </dsp:txXfrm>
    </dsp:sp>
    <dsp:sp modelId="{5729CBC7-BEFE-4F90-9D90-B11E0FC5367A}">
      <dsp:nvSpPr>
        <dsp:cNvPr id="0" name=""/>
        <dsp:cNvSpPr/>
      </dsp:nvSpPr>
      <dsp:spPr>
        <a:xfrm>
          <a:off x="4806402" y="688950"/>
          <a:ext cx="2349665" cy="939866"/>
        </a:xfrm>
        <a:prstGeom prst="chevron">
          <a:avLst/>
        </a:prstGeom>
        <a:solidFill>
          <a:srgbClr val="004C45">
            <a:alpha val="90000"/>
            <a:tint val="40000"/>
            <a:hueOff val="0"/>
            <a:satOff val="0"/>
            <a:lumOff val="0"/>
            <a:alphaOff val="0"/>
          </a:srgbClr>
        </a:solidFill>
        <a:ln w="25400" cap="flat" cmpd="sng" algn="ctr">
          <a:solidFill>
            <a:srgbClr val="004C45">
              <a:alpha val="90000"/>
              <a:tint val="4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lvl="0" algn="ctr" defTabSz="711200">
            <a:lnSpc>
              <a:spcPct val="90000"/>
            </a:lnSpc>
            <a:spcBef>
              <a:spcPct val="0"/>
            </a:spcBef>
            <a:spcAft>
              <a:spcPct val="35000"/>
            </a:spcAft>
          </a:pPr>
          <a:r>
            <a:rPr lang="it-IT" sz="1600" kern="1200" dirty="0">
              <a:solidFill>
                <a:schemeClr val="tx1"/>
              </a:solidFill>
              <a:latin typeface="+mj-lt"/>
              <a:ea typeface="+mn-ea"/>
              <a:cs typeface="+mn-cs"/>
            </a:rPr>
            <a:t>Finanziamento</a:t>
          </a:r>
          <a:r>
            <a:rPr lang="it-IT" sz="1600" kern="1200" dirty="0">
              <a:solidFill>
                <a:schemeClr val="tx1"/>
              </a:solidFill>
              <a:latin typeface="+mj-lt"/>
            </a:rPr>
            <a:t>: 715.000</a:t>
          </a:r>
          <a:r>
            <a:rPr lang="it-IT" sz="1600" kern="1200" dirty="0">
              <a:solidFill>
                <a:schemeClr val="tx1"/>
              </a:solidFill>
              <a:latin typeface="+mj-lt"/>
              <a:ea typeface="+mn-ea"/>
              <a:cs typeface="+mn-cs"/>
            </a:rPr>
            <a:t> €</a:t>
          </a:r>
        </a:p>
      </dsp:txBody>
      <dsp:txXfrm>
        <a:off x="5276335" y="688950"/>
        <a:ext cx="1409799" cy="939866"/>
      </dsp:txXfrm>
    </dsp:sp>
    <dsp:sp modelId="{4B3FC082-D9AC-4E2C-99D1-15EF336FED9F}">
      <dsp:nvSpPr>
        <dsp:cNvPr id="0" name=""/>
        <dsp:cNvSpPr/>
      </dsp:nvSpPr>
      <dsp:spPr>
        <a:xfrm>
          <a:off x="1703" y="1817095"/>
          <a:ext cx="3169642" cy="1019313"/>
        </a:xfrm>
        <a:prstGeom prst="chevron">
          <a:avLst/>
        </a:prstGeom>
        <a:solidFill>
          <a:schemeClr val="accent1">
            <a:shade val="80000"/>
            <a:hueOff val="-137310"/>
            <a:satOff val="-47286"/>
            <a:lumOff val="2359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lvl="0" algn="ctr" defTabSz="889000">
            <a:lnSpc>
              <a:spcPct val="90000"/>
            </a:lnSpc>
            <a:spcBef>
              <a:spcPct val="0"/>
            </a:spcBef>
            <a:spcAft>
              <a:spcPct val="35000"/>
            </a:spcAft>
          </a:pPr>
          <a:r>
            <a:rPr lang="it-IT" sz="2000" kern="1200" dirty="0"/>
            <a:t>Progetto persone con disabilità 2</a:t>
          </a:r>
        </a:p>
      </dsp:txBody>
      <dsp:txXfrm>
        <a:off x="511360" y="1817095"/>
        <a:ext cx="2150329" cy="1019313"/>
      </dsp:txXfrm>
    </dsp:sp>
    <dsp:sp modelId="{28C1EF46-8269-472B-A801-0CFFDC2A8ED1}">
      <dsp:nvSpPr>
        <dsp:cNvPr id="0" name=""/>
        <dsp:cNvSpPr/>
      </dsp:nvSpPr>
      <dsp:spPr>
        <a:xfrm>
          <a:off x="2803326" y="1856819"/>
          <a:ext cx="2349665" cy="939866"/>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it-IT" sz="1600" kern="1200" dirty="0">
              <a:solidFill>
                <a:srgbClr val="000000">
                  <a:hueOff val="0"/>
                  <a:satOff val="0"/>
                  <a:lumOff val="0"/>
                  <a:alphaOff val="0"/>
                </a:srgbClr>
              </a:solidFill>
              <a:latin typeface="Calibri"/>
              <a:ea typeface="+mn-ea"/>
              <a:cs typeface="+mn-cs"/>
            </a:rPr>
            <a:t>Target di progetto: 12 persone</a:t>
          </a:r>
          <a:endParaRPr lang="it-IT" sz="1600" kern="1200" dirty="0"/>
        </a:p>
      </dsp:txBody>
      <dsp:txXfrm>
        <a:off x="3273259" y="1856819"/>
        <a:ext cx="1409799" cy="939866"/>
      </dsp:txXfrm>
    </dsp:sp>
    <dsp:sp modelId="{CDCB483C-B42C-4EEA-BCB8-CA031248BA54}">
      <dsp:nvSpPr>
        <dsp:cNvPr id="0" name=""/>
        <dsp:cNvSpPr/>
      </dsp:nvSpPr>
      <dsp:spPr>
        <a:xfrm>
          <a:off x="4824038" y="1856819"/>
          <a:ext cx="2349665" cy="939866"/>
        </a:xfrm>
        <a:prstGeom prst="chevron">
          <a:avLst/>
        </a:prstGeom>
        <a:solidFill>
          <a:srgbClr val="004C45">
            <a:alpha val="90000"/>
            <a:tint val="40000"/>
            <a:hueOff val="0"/>
            <a:satOff val="0"/>
            <a:lumOff val="0"/>
            <a:alphaOff val="0"/>
          </a:srgbClr>
        </a:solidFill>
        <a:ln w="25400" cap="flat" cmpd="sng" algn="ctr">
          <a:solidFill>
            <a:srgbClr val="004C45">
              <a:alpha val="90000"/>
              <a:tint val="4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marL="0" lvl="0" indent="0" algn="ctr" defTabSz="711200">
            <a:lnSpc>
              <a:spcPct val="90000"/>
            </a:lnSpc>
            <a:spcBef>
              <a:spcPct val="0"/>
            </a:spcBef>
            <a:spcAft>
              <a:spcPct val="35000"/>
            </a:spcAft>
            <a:buNone/>
          </a:pPr>
          <a:r>
            <a:rPr lang="it-IT" sz="1600" kern="1200" dirty="0">
              <a:solidFill>
                <a:srgbClr val="000000"/>
              </a:solidFill>
              <a:latin typeface="Calibri"/>
              <a:ea typeface="+mn-ea"/>
              <a:cs typeface="+mn-cs"/>
            </a:rPr>
            <a:t>Finanziamento: </a:t>
          </a:r>
          <a:r>
            <a:rPr lang="it-IT" sz="1600" kern="1200" dirty="0">
              <a:solidFill>
                <a:schemeClr val="tx1"/>
              </a:solidFill>
              <a:latin typeface="+mj-lt"/>
            </a:rPr>
            <a:t>715.000</a:t>
          </a:r>
          <a:r>
            <a:rPr lang="it-IT" sz="1600" kern="1200" dirty="0">
              <a:solidFill>
                <a:schemeClr val="tx1"/>
              </a:solidFill>
              <a:latin typeface="+mj-lt"/>
              <a:ea typeface="+mn-ea"/>
              <a:cs typeface="+mn-cs"/>
            </a:rPr>
            <a:t> €</a:t>
          </a:r>
          <a:endParaRPr lang="it-IT" sz="1600" kern="1200" dirty="0">
            <a:solidFill>
              <a:srgbClr val="000000"/>
            </a:solidFill>
            <a:latin typeface="Calibri"/>
            <a:ea typeface="+mn-ea"/>
            <a:cs typeface="+mn-cs"/>
          </a:endParaRPr>
        </a:p>
      </dsp:txBody>
      <dsp:txXfrm>
        <a:off x="5293971" y="1856819"/>
        <a:ext cx="1409799" cy="939866"/>
      </dsp:txXfrm>
    </dsp:sp>
    <dsp:sp modelId="{C3DE06EF-C344-45C6-A65F-0EA7ABDFD158}">
      <dsp:nvSpPr>
        <dsp:cNvPr id="0" name=""/>
        <dsp:cNvSpPr/>
      </dsp:nvSpPr>
      <dsp:spPr>
        <a:xfrm>
          <a:off x="1703" y="2994940"/>
          <a:ext cx="2995569" cy="949015"/>
        </a:xfrm>
        <a:prstGeom prst="chevron">
          <a:avLst/>
        </a:prstGeom>
        <a:solidFill>
          <a:schemeClr val="accent1">
            <a:shade val="80000"/>
            <a:hueOff val="-274620"/>
            <a:satOff val="-94572"/>
            <a:lumOff val="4719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lvl="0" algn="ctr" defTabSz="889000">
            <a:lnSpc>
              <a:spcPct val="90000"/>
            </a:lnSpc>
            <a:spcBef>
              <a:spcPct val="0"/>
            </a:spcBef>
            <a:spcAft>
              <a:spcPct val="35000"/>
            </a:spcAft>
          </a:pPr>
          <a:r>
            <a:rPr lang="it-IT" sz="2000" kern="1200" dirty="0"/>
            <a:t>Progetto persone con disabilità 3</a:t>
          </a:r>
        </a:p>
      </dsp:txBody>
      <dsp:txXfrm>
        <a:off x="476211" y="2994940"/>
        <a:ext cx="2046554" cy="949015"/>
      </dsp:txXfrm>
    </dsp:sp>
    <dsp:sp modelId="{93BB473D-AB86-4466-9950-7470D5F6DF4A}">
      <dsp:nvSpPr>
        <dsp:cNvPr id="0" name=""/>
        <dsp:cNvSpPr/>
      </dsp:nvSpPr>
      <dsp:spPr>
        <a:xfrm>
          <a:off x="2629252" y="2999515"/>
          <a:ext cx="2349665" cy="939866"/>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it-IT" sz="1600" kern="1200" dirty="0">
              <a:solidFill>
                <a:srgbClr val="000000">
                  <a:hueOff val="0"/>
                  <a:satOff val="0"/>
                  <a:lumOff val="0"/>
                  <a:alphaOff val="0"/>
                </a:srgbClr>
              </a:solidFill>
              <a:latin typeface="Calibri"/>
              <a:ea typeface="+mn-ea"/>
              <a:cs typeface="+mn-cs"/>
            </a:rPr>
            <a:t>Target di progetto: 12 persone</a:t>
          </a:r>
          <a:endParaRPr lang="it-IT" sz="1600" kern="1200" dirty="0"/>
        </a:p>
      </dsp:txBody>
      <dsp:txXfrm>
        <a:off x="3099185" y="2999515"/>
        <a:ext cx="1409799" cy="939866"/>
      </dsp:txXfrm>
    </dsp:sp>
    <dsp:sp modelId="{850804C9-0015-4C0D-AFA1-C4306AF51CF7}">
      <dsp:nvSpPr>
        <dsp:cNvPr id="0" name=""/>
        <dsp:cNvSpPr/>
      </dsp:nvSpPr>
      <dsp:spPr>
        <a:xfrm>
          <a:off x="4649965" y="2999515"/>
          <a:ext cx="2349665" cy="939866"/>
        </a:xfrm>
        <a:prstGeom prst="chevron">
          <a:avLst/>
        </a:prstGeom>
        <a:solidFill>
          <a:srgbClr val="004C45">
            <a:alpha val="90000"/>
            <a:tint val="40000"/>
            <a:hueOff val="0"/>
            <a:satOff val="0"/>
            <a:lumOff val="0"/>
            <a:alphaOff val="0"/>
          </a:srgbClr>
        </a:solidFill>
        <a:ln w="25400" cap="flat" cmpd="sng" algn="ctr">
          <a:solidFill>
            <a:srgbClr val="004C45">
              <a:alpha val="90000"/>
              <a:tint val="4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marL="0" lvl="0" indent="0" algn="ctr" defTabSz="711200">
            <a:lnSpc>
              <a:spcPct val="90000"/>
            </a:lnSpc>
            <a:spcBef>
              <a:spcPct val="0"/>
            </a:spcBef>
            <a:spcAft>
              <a:spcPct val="35000"/>
            </a:spcAft>
            <a:buNone/>
          </a:pPr>
          <a:r>
            <a:rPr lang="it-IT" sz="1600" kern="1200" dirty="0">
              <a:solidFill>
                <a:srgbClr val="000000"/>
              </a:solidFill>
              <a:latin typeface="Calibri"/>
              <a:ea typeface="+mn-ea"/>
              <a:cs typeface="+mn-cs"/>
            </a:rPr>
            <a:t>Finanziamento: </a:t>
          </a:r>
          <a:r>
            <a:rPr lang="it-IT" sz="1600" kern="1200" dirty="0">
              <a:solidFill>
                <a:schemeClr val="tx1"/>
              </a:solidFill>
              <a:latin typeface="+mj-lt"/>
            </a:rPr>
            <a:t>715.000</a:t>
          </a:r>
          <a:r>
            <a:rPr lang="it-IT" sz="1600" kern="1200" dirty="0">
              <a:solidFill>
                <a:schemeClr val="tx1"/>
              </a:solidFill>
              <a:latin typeface="+mj-lt"/>
              <a:ea typeface="+mn-ea"/>
              <a:cs typeface="+mn-cs"/>
            </a:rPr>
            <a:t> €</a:t>
          </a:r>
          <a:endParaRPr lang="it-IT" sz="1600" kern="1200" dirty="0">
            <a:solidFill>
              <a:srgbClr val="000000"/>
            </a:solidFill>
            <a:latin typeface="Calibri"/>
            <a:ea typeface="+mn-ea"/>
            <a:cs typeface="+mn-cs"/>
          </a:endParaRPr>
        </a:p>
      </dsp:txBody>
      <dsp:txXfrm>
        <a:off x="5119898" y="2999515"/>
        <a:ext cx="1409799" cy="93986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119562-63CD-4A25-8034-257D46195873}">
      <dsp:nvSpPr>
        <dsp:cNvPr id="0" name=""/>
        <dsp:cNvSpPr/>
      </dsp:nvSpPr>
      <dsp:spPr>
        <a:xfrm>
          <a:off x="1703" y="659203"/>
          <a:ext cx="3152005" cy="999361"/>
        </a:xfrm>
        <a:prstGeom prst="chevron">
          <a:avLst/>
        </a:prstGeom>
        <a:solidFill>
          <a:schemeClr val="accent1">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it-IT" sz="1600" b="0" i="0" u="none" kern="1200" dirty="0"/>
            <a:t>Housing First Aldini A</a:t>
          </a:r>
          <a:endParaRPr lang="it-IT" sz="1600" kern="1200" dirty="0"/>
        </a:p>
        <a:p>
          <a:pPr lvl="0" algn="ctr" defTabSz="711200">
            <a:lnSpc>
              <a:spcPct val="90000"/>
            </a:lnSpc>
            <a:spcBef>
              <a:spcPct val="0"/>
            </a:spcBef>
            <a:spcAft>
              <a:spcPct val="35000"/>
            </a:spcAft>
          </a:pPr>
          <a:r>
            <a:rPr lang="it-IT" sz="1600" b="0" i="0" u="none" kern="1200" dirty="0"/>
            <a:t>(genitori soli/nuclei monoparentali)</a:t>
          </a:r>
          <a:endParaRPr lang="it-IT" sz="1600" kern="1200" dirty="0"/>
        </a:p>
      </dsp:txBody>
      <dsp:txXfrm>
        <a:off x="501384" y="659203"/>
        <a:ext cx="2152644" cy="999361"/>
      </dsp:txXfrm>
    </dsp:sp>
    <dsp:sp modelId="{65BCD916-9205-493F-A5AE-7AFAE0ED98EF}">
      <dsp:nvSpPr>
        <dsp:cNvPr id="0" name=""/>
        <dsp:cNvSpPr/>
      </dsp:nvSpPr>
      <dsp:spPr>
        <a:xfrm>
          <a:off x="2785689" y="688950"/>
          <a:ext cx="2349665" cy="939866"/>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marL="0" lvl="0" indent="0" algn="ctr" defTabSz="711200">
            <a:lnSpc>
              <a:spcPct val="90000"/>
            </a:lnSpc>
            <a:spcBef>
              <a:spcPct val="0"/>
            </a:spcBef>
            <a:spcAft>
              <a:spcPct val="35000"/>
            </a:spcAft>
            <a:buNone/>
          </a:pPr>
          <a:r>
            <a:rPr lang="it-IT" sz="1600" kern="1200" dirty="0">
              <a:solidFill>
                <a:srgbClr val="000000">
                  <a:hueOff val="0"/>
                  <a:satOff val="0"/>
                  <a:lumOff val="0"/>
                  <a:alphaOff val="0"/>
                </a:srgbClr>
              </a:solidFill>
              <a:latin typeface="Calibri"/>
              <a:ea typeface="+mn-ea"/>
              <a:cs typeface="+mn-cs"/>
            </a:rPr>
            <a:t>Target di progetto: 60 persone</a:t>
          </a:r>
        </a:p>
      </dsp:txBody>
      <dsp:txXfrm>
        <a:off x="3255622" y="688950"/>
        <a:ext cx="1409799" cy="939866"/>
      </dsp:txXfrm>
    </dsp:sp>
    <dsp:sp modelId="{5729CBC7-BEFE-4F90-9D90-B11E0FC5367A}">
      <dsp:nvSpPr>
        <dsp:cNvPr id="0" name=""/>
        <dsp:cNvSpPr/>
      </dsp:nvSpPr>
      <dsp:spPr>
        <a:xfrm>
          <a:off x="4806402" y="688950"/>
          <a:ext cx="2349665" cy="939866"/>
        </a:xfrm>
        <a:prstGeom prst="chevron">
          <a:avLst/>
        </a:prstGeom>
        <a:solidFill>
          <a:srgbClr val="004C45">
            <a:alpha val="90000"/>
            <a:tint val="40000"/>
            <a:hueOff val="0"/>
            <a:satOff val="0"/>
            <a:lumOff val="0"/>
            <a:alphaOff val="0"/>
          </a:srgbClr>
        </a:solidFill>
        <a:ln w="25400" cap="flat" cmpd="sng" algn="ctr">
          <a:solidFill>
            <a:srgbClr val="004C45">
              <a:alpha val="90000"/>
              <a:tint val="4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lvl="0" algn="ctr" defTabSz="711200">
            <a:lnSpc>
              <a:spcPct val="90000"/>
            </a:lnSpc>
            <a:spcBef>
              <a:spcPct val="0"/>
            </a:spcBef>
            <a:spcAft>
              <a:spcPct val="35000"/>
            </a:spcAft>
          </a:pPr>
          <a:r>
            <a:rPr lang="it-IT" sz="1600" kern="1200" dirty="0">
              <a:solidFill>
                <a:schemeClr val="tx1"/>
              </a:solidFill>
              <a:latin typeface="+mj-lt"/>
              <a:ea typeface="+mn-ea"/>
              <a:cs typeface="+mn-cs"/>
            </a:rPr>
            <a:t>Finanziamento</a:t>
          </a:r>
          <a:r>
            <a:rPr lang="it-IT" sz="1600" kern="1200" dirty="0">
              <a:solidFill>
                <a:schemeClr val="tx1"/>
              </a:solidFill>
              <a:latin typeface="+mj-lt"/>
            </a:rPr>
            <a:t>: 710.</a:t>
          </a:r>
          <a:r>
            <a:rPr lang="it-IT" sz="1600" kern="1200" dirty="0">
              <a:solidFill>
                <a:schemeClr val="tx1"/>
              </a:solidFill>
              <a:latin typeface="+mj-lt"/>
              <a:ea typeface="+mn-ea"/>
              <a:cs typeface="+mn-cs"/>
            </a:rPr>
            <a:t>00 €</a:t>
          </a:r>
        </a:p>
      </dsp:txBody>
      <dsp:txXfrm>
        <a:off x="5276335" y="688950"/>
        <a:ext cx="1409799" cy="939866"/>
      </dsp:txXfrm>
    </dsp:sp>
    <dsp:sp modelId="{4B3FC082-D9AC-4E2C-99D1-15EF336FED9F}">
      <dsp:nvSpPr>
        <dsp:cNvPr id="0" name=""/>
        <dsp:cNvSpPr/>
      </dsp:nvSpPr>
      <dsp:spPr>
        <a:xfrm>
          <a:off x="1703" y="1817095"/>
          <a:ext cx="3169642" cy="1019313"/>
        </a:xfrm>
        <a:prstGeom prst="chevron">
          <a:avLst/>
        </a:prstGeom>
        <a:solidFill>
          <a:schemeClr val="accent1">
            <a:shade val="80000"/>
            <a:hueOff val="-137310"/>
            <a:satOff val="-47286"/>
            <a:lumOff val="2359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it-IT" sz="1600" b="0" i="0" u="none" kern="1200" dirty="0"/>
            <a:t>Housing First Aldini B</a:t>
          </a:r>
          <a:endParaRPr lang="it-IT" sz="1600" kern="1200" dirty="0"/>
        </a:p>
        <a:p>
          <a:pPr lvl="0" algn="ctr" defTabSz="711200">
            <a:lnSpc>
              <a:spcPct val="90000"/>
            </a:lnSpc>
            <a:spcBef>
              <a:spcPct val="0"/>
            </a:spcBef>
            <a:spcAft>
              <a:spcPct val="35000"/>
            </a:spcAft>
          </a:pPr>
          <a:r>
            <a:rPr lang="it-IT" sz="1600" b="0" i="0" u="none" kern="1200" dirty="0"/>
            <a:t>(persone senza fissa dimora)</a:t>
          </a:r>
          <a:endParaRPr lang="it-IT" sz="1600" kern="1200" dirty="0"/>
        </a:p>
      </dsp:txBody>
      <dsp:txXfrm>
        <a:off x="511360" y="1817095"/>
        <a:ext cx="2150329" cy="1019313"/>
      </dsp:txXfrm>
    </dsp:sp>
    <dsp:sp modelId="{28C1EF46-8269-472B-A801-0CFFDC2A8ED1}">
      <dsp:nvSpPr>
        <dsp:cNvPr id="0" name=""/>
        <dsp:cNvSpPr/>
      </dsp:nvSpPr>
      <dsp:spPr>
        <a:xfrm>
          <a:off x="2803326" y="1856819"/>
          <a:ext cx="2349665" cy="939866"/>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it-IT" sz="1600" kern="1200" dirty="0">
              <a:solidFill>
                <a:srgbClr val="000000">
                  <a:hueOff val="0"/>
                  <a:satOff val="0"/>
                  <a:lumOff val="0"/>
                  <a:alphaOff val="0"/>
                </a:srgbClr>
              </a:solidFill>
              <a:latin typeface="Calibri"/>
              <a:ea typeface="+mn-ea"/>
              <a:cs typeface="+mn-cs"/>
            </a:rPr>
            <a:t>Target di progetto: 60 persone</a:t>
          </a:r>
          <a:endParaRPr lang="it-IT" sz="1600" kern="1200" dirty="0"/>
        </a:p>
      </dsp:txBody>
      <dsp:txXfrm>
        <a:off x="3273259" y="1856819"/>
        <a:ext cx="1409799" cy="939866"/>
      </dsp:txXfrm>
    </dsp:sp>
    <dsp:sp modelId="{CDCB483C-B42C-4EEA-BCB8-CA031248BA54}">
      <dsp:nvSpPr>
        <dsp:cNvPr id="0" name=""/>
        <dsp:cNvSpPr/>
      </dsp:nvSpPr>
      <dsp:spPr>
        <a:xfrm>
          <a:off x="4824038" y="1856819"/>
          <a:ext cx="2349665" cy="939866"/>
        </a:xfrm>
        <a:prstGeom prst="chevron">
          <a:avLst/>
        </a:prstGeom>
        <a:solidFill>
          <a:srgbClr val="004C45">
            <a:alpha val="90000"/>
            <a:tint val="40000"/>
            <a:hueOff val="0"/>
            <a:satOff val="0"/>
            <a:lumOff val="0"/>
            <a:alphaOff val="0"/>
          </a:srgbClr>
        </a:solidFill>
        <a:ln w="25400" cap="flat" cmpd="sng" algn="ctr">
          <a:solidFill>
            <a:srgbClr val="004C45">
              <a:alpha val="90000"/>
              <a:tint val="4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marL="0" lvl="0" indent="0" algn="ctr" defTabSz="711200">
            <a:lnSpc>
              <a:spcPct val="90000"/>
            </a:lnSpc>
            <a:spcBef>
              <a:spcPct val="0"/>
            </a:spcBef>
            <a:spcAft>
              <a:spcPct val="35000"/>
            </a:spcAft>
            <a:buNone/>
          </a:pPr>
          <a:r>
            <a:rPr lang="it-IT" sz="1600" kern="1200" dirty="0">
              <a:solidFill>
                <a:schemeClr val="tx1"/>
              </a:solidFill>
              <a:latin typeface="+mj-lt"/>
              <a:ea typeface="+mn-ea"/>
              <a:cs typeface="+mn-cs"/>
            </a:rPr>
            <a:t>Finanziamento</a:t>
          </a:r>
          <a:r>
            <a:rPr lang="it-IT" sz="1600" kern="1200" dirty="0">
              <a:solidFill>
                <a:schemeClr val="tx1"/>
              </a:solidFill>
              <a:latin typeface="+mj-lt"/>
            </a:rPr>
            <a:t>: 710.</a:t>
          </a:r>
          <a:r>
            <a:rPr lang="it-IT" sz="1600" kern="1200" dirty="0">
              <a:solidFill>
                <a:schemeClr val="tx1"/>
              </a:solidFill>
              <a:latin typeface="+mj-lt"/>
              <a:ea typeface="+mn-ea"/>
              <a:cs typeface="+mn-cs"/>
            </a:rPr>
            <a:t>00 €</a:t>
          </a:r>
          <a:endParaRPr lang="it-IT" sz="1600" kern="1200" dirty="0">
            <a:solidFill>
              <a:srgbClr val="000000"/>
            </a:solidFill>
            <a:latin typeface="Calibri"/>
            <a:ea typeface="+mn-ea"/>
            <a:cs typeface="+mn-cs"/>
          </a:endParaRPr>
        </a:p>
      </dsp:txBody>
      <dsp:txXfrm>
        <a:off x="5293971" y="1856819"/>
        <a:ext cx="1409799" cy="939866"/>
      </dsp:txXfrm>
    </dsp:sp>
    <dsp:sp modelId="{C3DE06EF-C344-45C6-A65F-0EA7ABDFD158}">
      <dsp:nvSpPr>
        <dsp:cNvPr id="0" name=""/>
        <dsp:cNvSpPr/>
      </dsp:nvSpPr>
      <dsp:spPr>
        <a:xfrm>
          <a:off x="1703" y="2994940"/>
          <a:ext cx="2995569" cy="949015"/>
        </a:xfrm>
        <a:prstGeom prst="chevron">
          <a:avLst/>
        </a:prstGeom>
        <a:solidFill>
          <a:schemeClr val="accent1">
            <a:shade val="80000"/>
            <a:hueOff val="-274620"/>
            <a:satOff val="-94572"/>
            <a:lumOff val="4719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it-IT" sz="1600" b="0" i="0" u="none" kern="1200" dirty="0"/>
            <a:t>Housing First Mosso</a:t>
          </a:r>
          <a:endParaRPr lang="it-IT" sz="1600" kern="1200" dirty="0"/>
        </a:p>
        <a:p>
          <a:pPr lvl="0" algn="ctr" defTabSz="711200">
            <a:lnSpc>
              <a:spcPct val="90000"/>
            </a:lnSpc>
            <a:spcBef>
              <a:spcPct val="0"/>
            </a:spcBef>
            <a:spcAft>
              <a:spcPct val="35000"/>
            </a:spcAft>
          </a:pPr>
          <a:r>
            <a:rPr lang="it-IT" sz="1600" b="0" i="0" u="none" kern="1200" dirty="0"/>
            <a:t>(nuclei familiari)</a:t>
          </a:r>
          <a:endParaRPr lang="it-IT" sz="1600" kern="1200" dirty="0"/>
        </a:p>
      </dsp:txBody>
      <dsp:txXfrm>
        <a:off x="476211" y="2994940"/>
        <a:ext cx="2046554" cy="949015"/>
      </dsp:txXfrm>
    </dsp:sp>
    <dsp:sp modelId="{93BB473D-AB86-4466-9950-7470D5F6DF4A}">
      <dsp:nvSpPr>
        <dsp:cNvPr id="0" name=""/>
        <dsp:cNvSpPr/>
      </dsp:nvSpPr>
      <dsp:spPr>
        <a:xfrm>
          <a:off x="2629252" y="2999515"/>
          <a:ext cx="2349665" cy="939866"/>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it-IT" sz="1600" kern="1200" dirty="0">
              <a:solidFill>
                <a:srgbClr val="000000">
                  <a:hueOff val="0"/>
                  <a:satOff val="0"/>
                  <a:lumOff val="0"/>
                  <a:alphaOff val="0"/>
                </a:srgbClr>
              </a:solidFill>
              <a:latin typeface="Calibri"/>
              <a:ea typeface="+mn-ea"/>
              <a:cs typeface="+mn-cs"/>
            </a:rPr>
            <a:t>Target di progetto: 45 persone</a:t>
          </a:r>
          <a:endParaRPr lang="it-IT" sz="1600" kern="1200" dirty="0"/>
        </a:p>
      </dsp:txBody>
      <dsp:txXfrm>
        <a:off x="3099185" y="2999515"/>
        <a:ext cx="1409799" cy="939866"/>
      </dsp:txXfrm>
    </dsp:sp>
    <dsp:sp modelId="{850804C9-0015-4C0D-AFA1-C4306AF51CF7}">
      <dsp:nvSpPr>
        <dsp:cNvPr id="0" name=""/>
        <dsp:cNvSpPr/>
      </dsp:nvSpPr>
      <dsp:spPr>
        <a:xfrm>
          <a:off x="4649965" y="2999515"/>
          <a:ext cx="2349665" cy="939866"/>
        </a:xfrm>
        <a:prstGeom prst="chevron">
          <a:avLst/>
        </a:prstGeom>
        <a:solidFill>
          <a:srgbClr val="004C45">
            <a:alpha val="90000"/>
            <a:tint val="40000"/>
            <a:hueOff val="0"/>
            <a:satOff val="0"/>
            <a:lumOff val="0"/>
            <a:alphaOff val="0"/>
          </a:srgbClr>
        </a:solidFill>
        <a:ln w="25400" cap="flat" cmpd="sng" algn="ctr">
          <a:solidFill>
            <a:srgbClr val="004C45">
              <a:alpha val="90000"/>
              <a:tint val="4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marL="0" lvl="0" indent="0" algn="ctr" defTabSz="711200">
            <a:lnSpc>
              <a:spcPct val="90000"/>
            </a:lnSpc>
            <a:spcBef>
              <a:spcPct val="0"/>
            </a:spcBef>
            <a:spcAft>
              <a:spcPct val="35000"/>
            </a:spcAft>
            <a:buNone/>
          </a:pPr>
          <a:r>
            <a:rPr lang="it-IT" sz="1600" kern="1200" dirty="0">
              <a:solidFill>
                <a:schemeClr val="tx1"/>
              </a:solidFill>
              <a:latin typeface="+mj-lt"/>
              <a:ea typeface="+mn-ea"/>
              <a:cs typeface="+mn-cs"/>
            </a:rPr>
            <a:t>Finanziamento</a:t>
          </a:r>
          <a:r>
            <a:rPr lang="it-IT" sz="1600" kern="1200" dirty="0">
              <a:solidFill>
                <a:schemeClr val="tx1"/>
              </a:solidFill>
              <a:latin typeface="+mj-lt"/>
            </a:rPr>
            <a:t>: 710.</a:t>
          </a:r>
          <a:r>
            <a:rPr lang="it-IT" sz="1600" kern="1200" dirty="0">
              <a:solidFill>
                <a:schemeClr val="tx1"/>
              </a:solidFill>
              <a:latin typeface="+mj-lt"/>
              <a:ea typeface="+mn-ea"/>
              <a:cs typeface="+mn-cs"/>
            </a:rPr>
            <a:t>00 €</a:t>
          </a:r>
          <a:endParaRPr lang="it-IT" sz="1600" kern="1200" dirty="0">
            <a:solidFill>
              <a:srgbClr val="000000"/>
            </a:solidFill>
            <a:latin typeface="Calibri"/>
            <a:ea typeface="+mn-ea"/>
            <a:cs typeface="+mn-cs"/>
          </a:endParaRPr>
        </a:p>
      </dsp:txBody>
      <dsp:txXfrm>
        <a:off x="5119898" y="2999515"/>
        <a:ext cx="1409799" cy="93986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119562-63CD-4A25-8034-257D46195873}">
      <dsp:nvSpPr>
        <dsp:cNvPr id="0" name=""/>
        <dsp:cNvSpPr/>
      </dsp:nvSpPr>
      <dsp:spPr>
        <a:xfrm>
          <a:off x="1703" y="1212976"/>
          <a:ext cx="3152005" cy="999361"/>
        </a:xfrm>
        <a:prstGeom prst="chevron">
          <a:avLst/>
        </a:prstGeom>
        <a:solidFill>
          <a:schemeClr val="accent1">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lvl="0" algn="ctr" defTabSz="889000">
            <a:lnSpc>
              <a:spcPct val="90000"/>
            </a:lnSpc>
            <a:spcBef>
              <a:spcPct val="0"/>
            </a:spcBef>
            <a:spcAft>
              <a:spcPct val="35000"/>
            </a:spcAft>
          </a:pPr>
          <a:r>
            <a:rPr lang="it-IT" sz="2000" kern="1200" dirty="0"/>
            <a:t>Stazione di Posta Aldini</a:t>
          </a:r>
        </a:p>
      </dsp:txBody>
      <dsp:txXfrm>
        <a:off x="501384" y="1212976"/>
        <a:ext cx="2152644" cy="999361"/>
      </dsp:txXfrm>
    </dsp:sp>
    <dsp:sp modelId="{65BCD916-9205-493F-A5AE-7AFAE0ED98EF}">
      <dsp:nvSpPr>
        <dsp:cNvPr id="0" name=""/>
        <dsp:cNvSpPr/>
      </dsp:nvSpPr>
      <dsp:spPr>
        <a:xfrm>
          <a:off x="2785689" y="1242724"/>
          <a:ext cx="2349665" cy="939866"/>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marL="0" lvl="0" indent="0" algn="ctr" defTabSz="711200">
            <a:lnSpc>
              <a:spcPct val="90000"/>
            </a:lnSpc>
            <a:spcBef>
              <a:spcPct val="0"/>
            </a:spcBef>
            <a:spcAft>
              <a:spcPct val="35000"/>
            </a:spcAft>
            <a:buNone/>
          </a:pPr>
          <a:r>
            <a:rPr lang="it-IT" sz="1600" kern="1200" dirty="0">
              <a:solidFill>
                <a:srgbClr val="000000">
                  <a:hueOff val="0"/>
                  <a:satOff val="0"/>
                  <a:lumOff val="0"/>
                  <a:alphaOff val="0"/>
                </a:srgbClr>
              </a:solidFill>
              <a:latin typeface="Calibri"/>
              <a:ea typeface="+mn-ea"/>
              <a:cs typeface="+mn-cs"/>
            </a:rPr>
            <a:t>Target di progetto: 1000 persone coinvolte</a:t>
          </a:r>
        </a:p>
      </dsp:txBody>
      <dsp:txXfrm>
        <a:off x="3255622" y="1242724"/>
        <a:ext cx="1409799" cy="939866"/>
      </dsp:txXfrm>
    </dsp:sp>
    <dsp:sp modelId="{5729CBC7-BEFE-4F90-9D90-B11E0FC5367A}">
      <dsp:nvSpPr>
        <dsp:cNvPr id="0" name=""/>
        <dsp:cNvSpPr/>
      </dsp:nvSpPr>
      <dsp:spPr>
        <a:xfrm>
          <a:off x="4806402" y="1242724"/>
          <a:ext cx="2349665" cy="939866"/>
        </a:xfrm>
        <a:prstGeom prst="chevron">
          <a:avLst/>
        </a:prstGeom>
        <a:solidFill>
          <a:srgbClr val="004C45">
            <a:alpha val="90000"/>
            <a:tint val="40000"/>
            <a:hueOff val="0"/>
            <a:satOff val="0"/>
            <a:lumOff val="0"/>
            <a:alphaOff val="0"/>
          </a:srgbClr>
        </a:solidFill>
        <a:ln w="25400" cap="flat" cmpd="sng" algn="ctr">
          <a:solidFill>
            <a:srgbClr val="004C45">
              <a:alpha val="90000"/>
              <a:tint val="4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lvl="0" algn="ctr" defTabSz="711200">
            <a:lnSpc>
              <a:spcPct val="90000"/>
            </a:lnSpc>
            <a:spcBef>
              <a:spcPct val="0"/>
            </a:spcBef>
            <a:spcAft>
              <a:spcPct val="35000"/>
            </a:spcAft>
          </a:pPr>
          <a:r>
            <a:rPr lang="it-IT" sz="1600" kern="1200" dirty="0">
              <a:solidFill>
                <a:schemeClr val="tx1"/>
              </a:solidFill>
              <a:latin typeface="+mj-lt"/>
              <a:ea typeface="+mn-ea"/>
              <a:cs typeface="+mn-cs"/>
            </a:rPr>
            <a:t>Finanziamento</a:t>
          </a:r>
          <a:r>
            <a:rPr lang="it-IT" sz="1600" kern="1200" dirty="0">
              <a:solidFill>
                <a:schemeClr val="tx1"/>
              </a:solidFill>
              <a:latin typeface="+mj-lt"/>
            </a:rPr>
            <a:t>: 1.090.000</a:t>
          </a:r>
          <a:r>
            <a:rPr lang="it-IT" sz="1600" kern="1200" dirty="0">
              <a:solidFill>
                <a:schemeClr val="tx1"/>
              </a:solidFill>
              <a:latin typeface="+mj-lt"/>
              <a:ea typeface="+mn-ea"/>
              <a:cs typeface="+mn-cs"/>
            </a:rPr>
            <a:t> €</a:t>
          </a:r>
        </a:p>
      </dsp:txBody>
      <dsp:txXfrm>
        <a:off x="5276335" y="1242724"/>
        <a:ext cx="1409799" cy="939866"/>
      </dsp:txXfrm>
    </dsp:sp>
    <dsp:sp modelId="{4B3FC082-D9AC-4E2C-99D1-15EF336FED9F}">
      <dsp:nvSpPr>
        <dsp:cNvPr id="0" name=""/>
        <dsp:cNvSpPr/>
      </dsp:nvSpPr>
      <dsp:spPr>
        <a:xfrm>
          <a:off x="1703" y="2370869"/>
          <a:ext cx="3169642" cy="1019313"/>
        </a:xfrm>
        <a:prstGeom prst="chevron">
          <a:avLst/>
        </a:prstGeom>
        <a:solidFill>
          <a:schemeClr val="accent1">
            <a:shade val="80000"/>
            <a:hueOff val="-274620"/>
            <a:satOff val="-94572"/>
            <a:lumOff val="4719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lvl="0" algn="ctr" defTabSz="889000">
            <a:lnSpc>
              <a:spcPct val="90000"/>
            </a:lnSpc>
            <a:spcBef>
              <a:spcPct val="0"/>
            </a:spcBef>
            <a:spcAft>
              <a:spcPct val="35000"/>
            </a:spcAft>
          </a:pPr>
          <a:r>
            <a:rPr lang="it-IT" sz="2000" kern="1200" dirty="0"/>
            <a:t>Stazione di Posta Barabino</a:t>
          </a:r>
        </a:p>
      </dsp:txBody>
      <dsp:txXfrm>
        <a:off x="511360" y="2370869"/>
        <a:ext cx="2150329" cy="1019313"/>
      </dsp:txXfrm>
    </dsp:sp>
    <dsp:sp modelId="{28C1EF46-8269-472B-A801-0CFFDC2A8ED1}">
      <dsp:nvSpPr>
        <dsp:cNvPr id="0" name=""/>
        <dsp:cNvSpPr/>
      </dsp:nvSpPr>
      <dsp:spPr>
        <a:xfrm>
          <a:off x="2803326" y="2410593"/>
          <a:ext cx="2349665" cy="939866"/>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it-IT" sz="1600" kern="1200" dirty="0">
              <a:solidFill>
                <a:srgbClr val="000000">
                  <a:hueOff val="0"/>
                  <a:satOff val="0"/>
                  <a:lumOff val="0"/>
                  <a:alphaOff val="0"/>
                </a:srgbClr>
              </a:solidFill>
              <a:latin typeface="Calibri"/>
              <a:ea typeface="+mn-ea"/>
              <a:cs typeface="+mn-cs"/>
            </a:rPr>
            <a:t>Target di progetto: 800 persone coinvolte</a:t>
          </a:r>
          <a:endParaRPr lang="it-IT" sz="1600" kern="1200" dirty="0"/>
        </a:p>
      </dsp:txBody>
      <dsp:txXfrm>
        <a:off x="3273259" y="2410593"/>
        <a:ext cx="1409799" cy="939866"/>
      </dsp:txXfrm>
    </dsp:sp>
    <dsp:sp modelId="{CDCB483C-B42C-4EEA-BCB8-CA031248BA54}">
      <dsp:nvSpPr>
        <dsp:cNvPr id="0" name=""/>
        <dsp:cNvSpPr/>
      </dsp:nvSpPr>
      <dsp:spPr>
        <a:xfrm>
          <a:off x="4824038" y="2410593"/>
          <a:ext cx="2349665" cy="939866"/>
        </a:xfrm>
        <a:prstGeom prst="chevron">
          <a:avLst/>
        </a:prstGeom>
        <a:solidFill>
          <a:srgbClr val="004C45">
            <a:alpha val="90000"/>
            <a:tint val="40000"/>
            <a:hueOff val="0"/>
            <a:satOff val="0"/>
            <a:lumOff val="0"/>
            <a:alphaOff val="0"/>
          </a:srgbClr>
        </a:solidFill>
        <a:ln w="25400" cap="flat" cmpd="sng" algn="ctr">
          <a:solidFill>
            <a:srgbClr val="004C45">
              <a:alpha val="90000"/>
              <a:tint val="4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marL="0" lvl="0" indent="0" algn="ctr" defTabSz="711200">
            <a:lnSpc>
              <a:spcPct val="90000"/>
            </a:lnSpc>
            <a:spcBef>
              <a:spcPct val="0"/>
            </a:spcBef>
            <a:spcAft>
              <a:spcPct val="35000"/>
            </a:spcAft>
            <a:buNone/>
          </a:pPr>
          <a:r>
            <a:rPr lang="it-IT" sz="1600" kern="1200" dirty="0">
              <a:solidFill>
                <a:srgbClr val="000000"/>
              </a:solidFill>
              <a:latin typeface="Calibri"/>
              <a:ea typeface="+mn-ea"/>
              <a:cs typeface="+mn-cs"/>
            </a:rPr>
            <a:t>Finanziamento: 1.090.000 €</a:t>
          </a:r>
        </a:p>
      </dsp:txBody>
      <dsp:txXfrm>
        <a:off x="5293971" y="2410593"/>
        <a:ext cx="1409799" cy="939866"/>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A93228-2492-4053-B6C0-14A60A54C582}" type="datetimeFigureOut">
              <a:rPr lang="it-IT" smtClean="0"/>
              <a:t>16/04/2024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848784-75AA-4F34-AEA5-6C3C7E76A0ED}" type="slidenum">
              <a:rPr lang="it-IT" smtClean="0"/>
              <a:t>‹N›</a:t>
            </a:fld>
            <a:endParaRPr lang="it-IT"/>
          </a:p>
        </p:txBody>
      </p:sp>
    </p:spTree>
    <p:extLst>
      <p:ext uri="{BB962C8B-B14F-4D97-AF65-F5344CB8AC3E}">
        <p14:creationId xmlns:p14="http://schemas.microsoft.com/office/powerpoint/2010/main" val="1484915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1:notes"/>
          <p:cNvSpPr>
            <a:spLocks noGrp="1" noRot="1" noChangeAspect="1"/>
          </p:cNvSpPr>
          <p:nvPr>
            <p:ph type="sldImg" idx="2"/>
          </p:nvPr>
        </p:nvSpPr>
        <p:spPr>
          <a:xfrm>
            <a:off x="139700" y="1347788"/>
            <a:ext cx="6459538" cy="36337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3" name="Google Shape;113;p1:notes"/>
          <p:cNvSpPr txBox="1">
            <a:spLocks noGrp="1"/>
          </p:cNvSpPr>
          <p:nvPr>
            <p:ph type="body" idx="1"/>
          </p:nvPr>
        </p:nvSpPr>
        <p:spPr>
          <a:xfrm>
            <a:off x="679768" y="4715153"/>
            <a:ext cx="5438140" cy="4466987"/>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4" name="Google Shape;114;p1:notes"/>
          <p:cNvSpPr txBox="1">
            <a:spLocks noGrp="1"/>
          </p:cNvSpPr>
          <p:nvPr>
            <p:ph type="sldNum" idx="12"/>
          </p:nvPr>
        </p:nvSpPr>
        <p:spPr>
          <a:xfrm>
            <a:off x="3850443" y="9428583"/>
            <a:ext cx="2945659" cy="496332"/>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it-IT"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1</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dirty="0"/>
          </a:p>
        </p:txBody>
      </p:sp>
      <p:sp>
        <p:nvSpPr>
          <p:cNvPr id="4" name="Segnaposto numero diapositiva 3"/>
          <p:cNvSpPr>
            <a:spLocks noGrp="1"/>
          </p:cNvSpPr>
          <p:nvPr>
            <p:ph type="sldNum" sz="quarter" idx="5"/>
          </p:nvPr>
        </p:nvSpPr>
        <p:spPr/>
        <p:txBody>
          <a:bodyPr/>
          <a:lstStyle/>
          <a:p>
            <a:fld id="{7C9C12D2-B33A-40EF-84E4-FFF9E7E2DCB6}" type="slidenum">
              <a:rPr lang="it-IT" smtClean="0"/>
              <a:t>11</a:t>
            </a:fld>
            <a:endParaRPr lang="it-IT"/>
          </a:p>
        </p:txBody>
      </p:sp>
    </p:spTree>
    <p:extLst>
      <p:ext uri="{BB962C8B-B14F-4D97-AF65-F5344CB8AC3E}">
        <p14:creationId xmlns:p14="http://schemas.microsoft.com/office/powerpoint/2010/main" val="40708519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dirty="0"/>
          </a:p>
        </p:txBody>
      </p:sp>
      <p:sp>
        <p:nvSpPr>
          <p:cNvPr id="4" name="Segnaposto numero diapositiva 3"/>
          <p:cNvSpPr>
            <a:spLocks noGrp="1"/>
          </p:cNvSpPr>
          <p:nvPr>
            <p:ph type="sldNum" sz="quarter" idx="5"/>
          </p:nvPr>
        </p:nvSpPr>
        <p:spPr/>
        <p:txBody>
          <a:bodyPr/>
          <a:lstStyle/>
          <a:p>
            <a:fld id="{7C9C12D2-B33A-40EF-84E4-FFF9E7E2DCB6}" type="slidenum">
              <a:rPr lang="it-IT" smtClean="0"/>
              <a:t>12</a:t>
            </a:fld>
            <a:endParaRPr lang="it-IT"/>
          </a:p>
        </p:txBody>
      </p:sp>
    </p:spTree>
    <p:extLst>
      <p:ext uri="{BB962C8B-B14F-4D97-AF65-F5344CB8AC3E}">
        <p14:creationId xmlns:p14="http://schemas.microsoft.com/office/powerpoint/2010/main" val="19780961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dirty="0"/>
          </a:p>
        </p:txBody>
      </p:sp>
      <p:sp>
        <p:nvSpPr>
          <p:cNvPr id="4" name="Segnaposto numero diapositiva 3"/>
          <p:cNvSpPr>
            <a:spLocks noGrp="1"/>
          </p:cNvSpPr>
          <p:nvPr>
            <p:ph type="sldNum" sz="quarter" idx="5"/>
          </p:nvPr>
        </p:nvSpPr>
        <p:spPr/>
        <p:txBody>
          <a:bodyPr/>
          <a:lstStyle/>
          <a:p>
            <a:fld id="{7C9C12D2-B33A-40EF-84E4-FFF9E7E2DCB6}" type="slidenum">
              <a:rPr lang="it-IT" smtClean="0"/>
              <a:t>13</a:t>
            </a:fld>
            <a:endParaRPr lang="it-IT"/>
          </a:p>
        </p:txBody>
      </p:sp>
    </p:spTree>
    <p:extLst>
      <p:ext uri="{BB962C8B-B14F-4D97-AF65-F5344CB8AC3E}">
        <p14:creationId xmlns:p14="http://schemas.microsoft.com/office/powerpoint/2010/main" val="3183744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7" name="Google Shape;107;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Clr>
                <a:srgbClr val="000000"/>
              </a:buClr>
              <a:buSzPts val="1400"/>
              <a:buFont typeface="Arial"/>
              <a:buNone/>
            </a:pPr>
            <a:endParaRPr lang="it-IT"/>
          </a:p>
        </p:txBody>
      </p:sp>
      <p:sp>
        <p:nvSpPr>
          <p:cNvPr id="108" name="Google Shape;108;p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it-IT" sz="1200" b="0" i="0" u="none" strike="noStrike" kern="0" cap="none" spc="0" normalizeH="0" baseline="0" noProof="0">
                <a:ln>
                  <a:noFill/>
                </a:ln>
                <a:solidFill>
                  <a:srgbClr val="000000"/>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3</a:t>
            </a:fld>
            <a:endParaRPr kumimoji="0" sz="1200" b="0" i="0" u="none" strike="noStrike" kern="0" cap="none" spc="0" normalizeH="0" baseline="0" noProof="0">
              <a:ln>
                <a:noFill/>
              </a:ln>
              <a:solidFill>
                <a:srgbClr val="00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2119904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F9848784-75AA-4F34-AEA5-6C3C7E76A0ED}" type="slidenum">
              <a:rPr lang="it-IT" smtClean="0"/>
              <a:t>4</a:t>
            </a:fld>
            <a:endParaRPr lang="it-IT"/>
          </a:p>
        </p:txBody>
      </p:sp>
    </p:spTree>
    <p:extLst>
      <p:ext uri="{BB962C8B-B14F-4D97-AF65-F5344CB8AC3E}">
        <p14:creationId xmlns:p14="http://schemas.microsoft.com/office/powerpoint/2010/main" val="813754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F9848784-75AA-4F34-AEA5-6C3C7E76A0ED}" type="slidenum">
              <a:rPr lang="it-IT" smtClean="0"/>
              <a:t>5</a:t>
            </a:fld>
            <a:endParaRPr lang="it-IT"/>
          </a:p>
        </p:txBody>
      </p:sp>
    </p:spTree>
    <p:extLst>
      <p:ext uri="{BB962C8B-B14F-4D97-AF65-F5344CB8AC3E}">
        <p14:creationId xmlns:p14="http://schemas.microsoft.com/office/powerpoint/2010/main" val="34032137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F9848784-75AA-4F34-AEA5-6C3C7E76A0ED}" type="slidenum">
              <a:rPr lang="it-IT" smtClean="0"/>
              <a:t>6</a:t>
            </a:fld>
            <a:endParaRPr lang="it-IT"/>
          </a:p>
        </p:txBody>
      </p:sp>
    </p:spTree>
    <p:extLst>
      <p:ext uri="{BB962C8B-B14F-4D97-AF65-F5344CB8AC3E}">
        <p14:creationId xmlns:p14="http://schemas.microsoft.com/office/powerpoint/2010/main" val="7012978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F9848784-75AA-4F34-AEA5-6C3C7E76A0ED}" type="slidenum">
              <a:rPr lang="it-IT" smtClean="0"/>
              <a:t>7</a:t>
            </a:fld>
            <a:endParaRPr lang="it-IT"/>
          </a:p>
        </p:txBody>
      </p:sp>
    </p:spTree>
    <p:extLst>
      <p:ext uri="{BB962C8B-B14F-4D97-AF65-F5344CB8AC3E}">
        <p14:creationId xmlns:p14="http://schemas.microsoft.com/office/powerpoint/2010/main" val="17691235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F9848784-75AA-4F34-AEA5-6C3C7E76A0ED}" type="slidenum">
              <a:rPr lang="it-IT" smtClean="0"/>
              <a:t>8</a:t>
            </a:fld>
            <a:endParaRPr lang="it-IT"/>
          </a:p>
        </p:txBody>
      </p:sp>
    </p:spTree>
    <p:extLst>
      <p:ext uri="{BB962C8B-B14F-4D97-AF65-F5344CB8AC3E}">
        <p14:creationId xmlns:p14="http://schemas.microsoft.com/office/powerpoint/2010/main" val="11422487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F9848784-75AA-4F34-AEA5-6C3C7E76A0ED}" type="slidenum">
              <a:rPr lang="it-IT" smtClean="0"/>
              <a:t>9</a:t>
            </a:fld>
            <a:endParaRPr lang="it-IT"/>
          </a:p>
        </p:txBody>
      </p:sp>
    </p:spTree>
    <p:extLst>
      <p:ext uri="{BB962C8B-B14F-4D97-AF65-F5344CB8AC3E}">
        <p14:creationId xmlns:p14="http://schemas.microsoft.com/office/powerpoint/2010/main" val="21188663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dirty="0"/>
          </a:p>
        </p:txBody>
      </p:sp>
      <p:sp>
        <p:nvSpPr>
          <p:cNvPr id="4" name="Segnaposto numero diapositiva 3"/>
          <p:cNvSpPr>
            <a:spLocks noGrp="1"/>
          </p:cNvSpPr>
          <p:nvPr>
            <p:ph type="sldNum" sz="quarter" idx="5"/>
          </p:nvPr>
        </p:nvSpPr>
        <p:spPr/>
        <p:txBody>
          <a:bodyPr/>
          <a:lstStyle/>
          <a:p>
            <a:fld id="{7C9C12D2-B33A-40EF-84E4-FFF9E7E2DCB6}" type="slidenum">
              <a:rPr lang="it-IT" smtClean="0"/>
              <a:t>10</a:t>
            </a:fld>
            <a:endParaRPr lang="it-IT"/>
          </a:p>
        </p:txBody>
      </p:sp>
    </p:spTree>
    <p:extLst>
      <p:ext uri="{BB962C8B-B14F-4D97-AF65-F5344CB8AC3E}">
        <p14:creationId xmlns:p14="http://schemas.microsoft.com/office/powerpoint/2010/main" val="296083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2.xml"/><Relationship Id="rId1" Type="http://schemas.openxmlformats.org/officeDocument/2006/relationships/tags" Target="../tags/tag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2.xml"/><Relationship Id="rId1" Type="http://schemas.openxmlformats.org/officeDocument/2006/relationships/tags" Target="../tags/tag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2.xml"/><Relationship Id="rId1" Type="http://schemas.openxmlformats.org/officeDocument/2006/relationships/tags" Target="../tags/tag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4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55" indent="0" algn="ctr">
              <a:buNone/>
              <a:defRPr>
                <a:solidFill>
                  <a:schemeClr val="tx1">
                    <a:tint val="75000"/>
                  </a:schemeClr>
                </a:solidFill>
              </a:defRPr>
            </a:lvl2pPr>
            <a:lvl3pPr marL="914309" indent="0" algn="ctr">
              <a:buNone/>
              <a:defRPr>
                <a:solidFill>
                  <a:schemeClr val="tx1">
                    <a:tint val="75000"/>
                  </a:schemeClr>
                </a:solidFill>
              </a:defRPr>
            </a:lvl3pPr>
            <a:lvl4pPr marL="1371464" indent="0" algn="ctr">
              <a:buNone/>
              <a:defRPr>
                <a:solidFill>
                  <a:schemeClr val="tx1">
                    <a:tint val="75000"/>
                  </a:schemeClr>
                </a:solidFill>
              </a:defRPr>
            </a:lvl4pPr>
            <a:lvl5pPr marL="1828618" indent="0" algn="ctr">
              <a:buNone/>
              <a:defRPr>
                <a:solidFill>
                  <a:schemeClr val="tx1">
                    <a:tint val="75000"/>
                  </a:schemeClr>
                </a:solidFill>
              </a:defRPr>
            </a:lvl5pPr>
            <a:lvl6pPr marL="2285771" indent="0" algn="ctr">
              <a:buNone/>
              <a:defRPr>
                <a:solidFill>
                  <a:schemeClr val="tx1">
                    <a:tint val="75000"/>
                  </a:schemeClr>
                </a:solidFill>
              </a:defRPr>
            </a:lvl6pPr>
            <a:lvl7pPr marL="2742926" indent="0" algn="ctr">
              <a:buNone/>
              <a:defRPr>
                <a:solidFill>
                  <a:schemeClr val="tx1">
                    <a:tint val="75000"/>
                  </a:schemeClr>
                </a:solidFill>
              </a:defRPr>
            </a:lvl7pPr>
            <a:lvl8pPr marL="3200080" indent="0" algn="ctr">
              <a:buNone/>
              <a:defRPr>
                <a:solidFill>
                  <a:schemeClr val="tx1">
                    <a:tint val="75000"/>
                  </a:schemeClr>
                </a:solidFill>
              </a:defRPr>
            </a:lvl8pPr>
            <a:lvl9pPr marL="365723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val="4176482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val="1392136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3"/>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53"/>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val="24475436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Arup Blank Slide">
  <p:cSld name="Arup Blank Slide">
    <p:spTree>
      <p:nvGrpSpPr>
        <p:cNvPr id="1" name="Shape 17"/>
        <p:cNvGrpSpPr/>
        <p:nvPr/>
      </p:nvGrpSpPr>
      <p:grpSpPr>
        <a:xfrm>
          <a:off x="0" y="0"/>
          <a:ext cx="0" cy="0"/>
          <a:chOff x="0" y="0"/>
          <a:chExt cx="0" cy="0"/>
        </a:xfrm>
      </p:grpSpPr>
    </p:spTree>
    <p:extLst>
      <p:ext uri="{BB962C8B-B14F-4D97-AF65-F5344CB8AC3E}">
        <p14:creationId xmlns:p14="http://schemas.microsoft.com/office/powerpoint/2010/main" val="37308285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Diapositiva titolo">
    <p:spTree>
      <p:nvGrpSpPr>
        <p:cNvPr id="1" name=""/>
        <p:cNvGrpSpPr/>
        <p:nvPr/>
      </p:nvGrpSpPr>
      <p:grpSpPr>
        <a:xfrm>
          <a:off x="0" y="0"/>
          <a:ext cx="0" cy="0"/>
          <a:chOff x="0" y="0"/>
          <a:chExt cx="0" cy="0"/>
        </a:xfrm>
      </p:grpSpPr>
      <p:sp>
        <p:nvSpPr>
          <p:cNvPr id="10" name="Titolo 1">
            <a:extLst>
              <a:ext uri="{FF2B5EF4-FFF2-40B4-BE49-F238E27FC236}">
                <a16:creationId xmlns:a16="http://schemas.microsoft.com/office/drawing/2014/main" id="{843F6EDA-C372-6747-8EB0-AB6800F251A4}"/>
              </a:ext>
            </a:extLst>
          </p:cNvPr>
          <p:cNvSpPr>
            <a:spLocks noGrp="1"/>
          </p:cNvSpPr>
          <p:nvPr>
            <p:ph type="title" hasCustomPrompt="1"/>
          </p:nvPr>
        </p:nvSpPr>
        <p:spPr>
          <a:xfrm>
            <a:off x="433847" y="493808"/>
            <a:ext cx="11532865" cy="461665"/>
          </a:xfrm>
          <a:noFill/>
        </p:spPr>
        <p:txBody>
          <a:bodyPr wrap="square" lIns="0" rtlCol="0">
            <a:spAutoFit/>
          </a:bodyPr>
          <a:lstStyle>
            <a:lvl1pPr>
              <a:defRPr lang="it-IT" sz="2400" b="1" dirty="0">
                <a:solidFill>
                  <a:srgbClr val="0A2643"/>
                </a:solidFill>
                <a:latin typeface="Arial" panose="020B0604020202020204" pitchFamily="34" charset="0"/>
                <a:ea typeface="+mn-ea"/>
                <a:cs typeface="Arial" panose="020B0604020202020204" pitchFamily="34" charset="0"/>
              </a:defRPr>
            </a:lvl1pPr>
          </a:lstStyle>
          <a:p>
            <a:pPr marL="0" lvl="0" algn="just"/>
            <a:r>
              <a:rPr lang="it-IT"/>
              <a:t>FARE CLIC PER MODIFICARE LO STILE DEL TITOLO DELLO SCHEMA</a:t>
            </a:r>
          </a:p>
        </p:txBody>
      </p:sp>
      <p:sp>
        <p:nvSpPr>
          <p:cNvPr id="3" name="Segnaposto testo 2">
            <a:extLst>
              <a:ext uri="{FF2B5EF4-FFF2-40B4-BE49-F238E27FC236}">
                <a16:creationId xmlns:a16="http://schemas.microsoft.com/office/drawing/2014/main" id="{168416CD-683D-1B41-85C7-43BB3E681DAF}"/>
              </a:ext>
            </a:extLst>
          </p:cNvPr>
          <p:cNvSpPr>
            <a:spLocks noGrp="1"/>
          </p:cNvSpPr>
          <p:nvPr>
            <p:ph type="body" sz="quarter" idx="13" hasCustomPrompt="1"/>
          </p:nvPr>
        </p:nvSpPr>
        <p:spPr>
          <a:xfrm>
            <a:off x="433849" y="254522"/>
            <a:ext cx="8494999" cy="254044"/>
          </a:xfrm>
          <a:noFill/>
        </p:spPr>
        <p:txBody>
          <a:bodyPr wrap="square" lIns="0" rtlCol="0">
            <a:spAutoFit/>
          </a:bodyPr>
          <a:lstStyle>
            <a:lvl1pPr marL="0" indent="0">
              <a:buFont typeface="+mj-lt"/>
              <a:buNone/>
              <a:defRPr lang="it-IT" sz="1051" dirty="0" smtClean="0">
                <a:solidFill>
                  <a:schemeClr val="tx1">
                    <a:lumMod val="85000"/>
                    <a:lumOff val="15000"/>
                  </a:schemeClr>
                </a:solidFill>
                <a:latin typeface="Arial" panose="020B0604020202020204" pitchFamily="34" charset="0"/>
                <a:cs typeface="Arial" panose="020B0604020202020204" pitchFamily="34" charset="0"/>
              </a:defRPr>
            </a:lvl1pPr>
          </a:lstStyle>
          <a:p>
            <a:pPr marL="0" lvl="0" algn="just"/>
            <a:r>
              <a:rPr lang="it-IT"/>
              <a:t>FARE CLIC PER MODIFICARE GLI STILI DEL TESTO DELLO SCHEMA</a:t>
            </a:r>
          </a:p>
        </p:txBody>
      </p:sp>
      <p:sp>
        <p:nvSpPr>
          <p:cNvPr id="13" name="Footer Placeholder 83">
            <a:extLst>
              <a:ext uri="{FF2B5EF4-FFF2-40B4-BE49-F238E27FC236}">
                <a16:creationId xmlns:a16="http://schemas.microsoft.com/office/drawing/2014/main" id="{04D5A9D0-7D27-6043-94AF-A609E50211B4}"/>
              </a:ext>
            </a:extLst>
          </p:cNvPr>
          <p:cNvSpPr txBox="1"/>
          <p:nvPr userDrawn="1"/>
        </p:nvSpPr>
        <p:spPr>
          <a:xfrm>
            <a:off x="451476" y="6464982"/>
            <a:ext cx="4114801" cy="138499"/>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0" tIns="0" rIns="0" bIns="0" anchor="ctr">
            <a:spAutoFit/>
          </a:bodyPr>
          <a:lstStyle>
            <a:lvl1pPr>
              <a:defRPr sz="900">
                <a:solidFill>
                  <a:srgbClr val="FFFFFF"/>
                </a:solidFill>
                <a:latin typeface="Graphik"/>
                <a:ea typeface="Graphik"/>
                <a:cs typeface="Graphik"/>
                <a:sym typeface="Graphik"/>
              </a:defRPr>
            </a:lvl1pPr>
          </a:lstStyle>
          <a:p>
            <a:pPr marL="0" marR="0" lvl="0" indent="0" algn="l" defTabSz="914377" rtl="0" eaLnBrk="1" fontAlgn="auto" latinLnBrk="0" hangingPunct="0">
              <a:lnSpc>
                <a:spcPct val="100000"/>
              </a:lnSpc>
              <a:spcBef>
                <a:spcPts val="0"/>
              </a:spcBef>
              <a:spcAft>
                <a:spcPts val="0"/>
              </a:spcAft>
              <a:buClrTx/>
              <a:buSzTx/>
              <a:buFontTx/>
              <a:buNone/>
              <a:tabLst/>
              <a:defRPr/>
            </a:pPr>
            <a:r>
              <a:rPr kumimoji="0" sz="900" b="0" i="0" u="none" strike="noStrike" kern="0" cap="none" spc="0" normalizeH="0" baseline="0" noProof="0">
                <a:ln>
                  <a:noFill/>
                </a:ln>
                <a:solidFill>
                  <a:srgbClr val="000000">
                    <a:lumMod val="50000"/>
                    <a:lumOff val="50000"/>
                  </a:srgbClr>
                </a:solidFill>
                <a:effectLst/>
                <a:uLnTx/>
                <a:uFillTx/>
                <a:latin typeface="Arial" panose="020B0604020202020204" pitchFamily="34" charset="0"/>
                <a:cs typeface="Arial" panose="020B0604020202020204" pitchFamily="34" charset="0"/>
                <a:sym typeface="Graphik"/>
              </a:rPr>
              <a:t>Copyright © 2021 </a:t>
            </a:r>
            <a:r>
              <a:rPr kumimoji="0" lang="it-IT" sz="900" b="0" i="0" u="none" strike="noStrike" kern="0" cap="none" spc="0" normalizeH="0" baseline="0" noProof="0">
                <a:ln>
                  <a:noFill/>
                </a:ln>
                <a:solidFill>
                  <a:srgbClr val="000000">
                    <a:lumMod val="50000"/>
                    <a:lumOff val="50000"/>
                  </a:srgbClr>
                </a:solidFill>
                <a:effectLst/>
                <a:uLnTx/>
                <a:uFillTx/>
                <a:latin typeface="Arial" panose="020B0604020202020204" pitchFamily="34" charset="0"/>
                <a:cs typeface="Arial" panose="020B0604020202020204" pitchFamily="34" charset="0"/>
                <a:sym typeface="Graphik"/>
              </a:rPr>
              <a:t>Italia domani</a:t>
            </a:r>
            <a:r>
              <a:rPr kumimoji="0" sz="900" b="0" i="0" u="none" strike="noStrike" kern="0" cap="none" spc="0" normalizeH="0" baseline="0" noProof="0">
                <a:ln>
                  <a:noFill/>
                </a:ln>
                <a:solidFill>
                  <a:srgbClr val="000000">
                    <a:lumMod val="50000"/>
                    <a:lumOff val="50000"/>
                  </a:srgbClr>
                </a:solidFill>
                <a:effectLst/>
                <a:uLnTx/>
                <a:uFillTx/>
                <a:latin typeface="Arial" panose="020B0604020202020204" pitchFamily="34" charset="0"/>
                <a:cs typeface="Arial" panose="020B0604020202020204" pitchFamily="34" charset="0"/>
                <a:sym typeface="Graphik"/>
              </a:rPr>
              <a:t>  All rights reserved.</a:t>
            </a:r>
          </a:p>
        </p:txBody>
      </p:sp>
    </p:spTree>
    <p:extLst>
      <p:ext uri="{BB962C8B-B14F-4D97-AF65-F5344CB8AC3E}">
        <p14:creationId xmlns:p14="http://schemas.microsoft.com/office/powerpoint/2010/main" val="23462861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4_Intro capitolo _ no occhiello">
  <p:cSld name="4_Intro capitolo _ no occhiello">
    <p:spTree>
      <p:nvGrpSpPr>
        <p:cNvPr id="1" name="Shape 24"/>
        <p:cNvGrpSpPr/>
        <p:nvPr/>
      </p:nvGrpSpPr>
      <p:grpSpPr>
        <a:xfrm>
          <a:off x="0" y="0"/>
          <a:ext cx="0" cy="0"/>
          <a:chOff x="0" y="0"/>
          <a:chExt cx="0" cy="0"/>
        </a:xfrm>
      </p:grpSpPr>
      <p:sp>
        <p:nvSpPr>
          <p:cNvPr id="25" name="Google Shape;25;p168"/>
          <p:cNvSpPr txBox="1"/>
          <p:nvPr/>
        </p:nvSpPr>
        <p:spPr>
          <a:xfrm>
            <a:off x="2406316" y="6485021"/>
            <a:ext cx="0" cy="0"/>
          </a:xfrm>
          <a:prstGeom prst="rect">
            <a:avLst/>
          </a:prstGeom>
          <a:noFill/>
          <a:ln>
            <a:noFill/>
          </a:ln>
        </p:spPr>
        <p:txBody>
          <a:bodyPr spcFirstLastPara="1" wrap="square" lIns="91425" tIns="45700" rIns="91425" bIns="45700" anchor="ctr" anchorCtr="0">
            <a:normAutofit fontScale="25000" lnSpcReduction="20000"/>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6" name="Google Shape;26;p168"/>
          <p:cNvSpPr txBox="1"/>
          <p:nvPr/>
        </p:nvSpPr>
        <p:spPr>
          <a:xfrm>
            <a:off x="2060295" y="6435524"/>
            <a:ext cx="0" cy="0"/>
          </a:xfrm>
          <a:prstGeom prst="rect">
            <a:avLst/>
          </a:prstGeom>
          <a:noFill/>
          <a:ln>
            <a:noFill/>
          </a:ln>
        </p:spPr>
        <p:txBody>
          <a:bodyPr spcFirstLastPara="1" wrap="square" lIns="91425" tIns="45700" rIns="91425" bIns="45700" anchor="ctr" anchorCtr="0">
            <a:normAutofit fontScale="25000" lnSpcReduction="20000"/>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7" name="Google Shape;27;p168"/>
          <p:cNvSpPr txBox="1">
            <a:spLocks noGrp="1"/>
          </p:cNvSpPr>
          <p:nvPr>
            <p:ph type="body" idx="1"/>
          </p:nvPr>
        </p:nvSpPr>
        <p:spPr>
          <a:xfrm>
            <a:off x="371476" y="188640"/>
            <a:ext cx="11485563" cy="792088"/>
          </a:xfrm>
          <a:prstGeom prst="rect">
            <a:avLst/>
          </a:prstGeom>
          <a:noFill/>
          <a:ln>
            <a:noFill/>
          </a:ln>
        </p:spPr>
        <p:txBody>
          <a:bodyPr spcFirstLastPara="1" wrap="square" lIns="91425" tIns="45700" rIns="91425" bIns="45700" anchor="t" anchorCtr="0">
            <a:normAutofit/>
          </a:bodyPr>
          <a:lstStyle>
            <a:lvl1pPr marL="457189" lvl="0" indent="-406390" algn="l">
              <a:lnSpc>
                <a:spcPct val="90000"/>
              </a:lnSpc>
              <a:spcBef>
                <a:spcPts val="1000"/>
              </a:spcBef>
              <a:spcAft>
                <a:spcPts val="0"/>
              </a:spcAft>
              <a:buSzPts val="2800"/>
              <a:buChar char="•"/>
              <a:defRPr sz="3500" b="1" i="0" cap="none">
                <a:solidFill>
                  <a:srgbClr val="010B28"/>
                </a:solidFill>
                <a:latin typeface="Titillium Web"/>
                <a:ea typeface="Titillium Web"/>
                <a:cs typeface="Titillium Web"/>
                <a:sym typeface="Titillium Web"/>
              </a:defRPr>
            </a:lvl1pPr>
            <a:lvl2pPr marL="914377" lvl="1" indent="-380990" algn="l">
              <a:lnSpc>
                <a:spcPct val="90000"/>
              </a:lnSpc>
              <a:spcBef>
                <a:spcPts val="500"/>
              </a:spcBef>
              <a:spcAft>
                <a:spcPts val="0"/>
              </a:spcAft>
              <a:buSzPts val="2400"/>
              <a:buChar char="•"/>
              <a:defRPr sz="4000" b="1" i="0" cap="none">
                <a:solidFill>
                  <a:srgbClr val="010B28"/>
                </a:solidFill>
                <a:latin typeface="Montserrat"/>
                <a:ea typeface="Montserrat"/>
                <a:cs typeface="Montserrat"/>
                <a:sym typeface="Montserrat"/>
              </a:defRPr>
            </a:lvl2pPr>
            <a:lvl3pPr marL="1371566" lvl="2" indent="-355591" algn="l">
              <a:lnSpc>
                <a:spcPct val="90000"/>
              </a:lnSpc>
              <a:spcBef>
                <a:spcPts val="500"/>
              </a:spcBef>
              <a:spcAft>
                <a:spcPts val="0"/>
              </a:spcAft>
              <a:buSzPts val="2000"/>
              <a:buChar char="•"/>
              <a:defRPr/>
            </a:lvl3pPr>
            <a:lvl4pPr marL="1828754" lvl="3" indent="-342891" algn="l">
              <a:lnSpc>
                <a:spcPct val="90000"/>
              </a:lnSpc>
              <a:spcBef>
                <a:spcPts val="500"/>
              </a:spcBef>
              <a:spcAft>
                <a:spcPts val="0"/>
              </a:spcAft>
              <a:buSzPts val="1800"/>
              <a:buChar char="•"/>
              <a:defRPr/>
            </a:lvl4pPr>
            <a:lvl5pPr marL="2285943" lvl="4" indent="-342891" algn="l">
              <a:lnSpc>
                <a:spcPct val="90000"/>
              </a:lnSpc>
              <a:spcBef>
                <a:spcPts val="500"/>
              </a:spcBef>
              <a:spcAft>
                <a:spcPts val="0"/>
              </a:spcAft>
              <a:buSzPts val="1800"/>
              <a:buChar char="•"/>
              <a:defRPr/>
            </a:lvl5pPr>
            <a:lvl6pPr marL="2743131" lvl="5" indent="-342891" algn="l">
              <a:lnSpc>
                <a:spcPct val="90000"/>
              </a:lnSpc>
              <a:spcBef>
                <a:spcPts val="500"/>
              </a:spcBef>
              <a:spcAft>
                <a:spcPts val="0"/>
              </a:spcAft>
              <a:buSzPts val="1800"/>
              <a:buChar char="•"/>
              <a:defRPr/>
            </a:lvl6pPr>
            <a:lvl7pPr marL="3200320" lvl="6" indent="-342891" algn="l">
              <a:lnSpc>
                <a:spcPct val="90000"/>
              </a:lnSpc>
              <a:spcBef>
                <a:spcPts val="500"/>
              </a:spcBef>
              <a:spcAft>
                <a:spcPts val="0"/>
              </a:spcAft>
              <a:buSzPts val="1800"/>
              <a:buChar char="•"/>
              <a:defRPr/>
            </a:lvl7pPr>
            <a:lvl8pPr marL="3657509" lvl="7" indent="-342891" algn="l">
              <a:lnSpc>
                <a:spcPct val="90000"/>
              </a:lnSpc>
              <a:spcBef>
                <a:spcPts val="500"/>
              </a:spcBef>
              <a:spcAft>
                <a:spcPts val="0"/>
              </a:spcAft>
              <a:buSzPts val="1800"/>
              <a:buChar char="•"/>
              <a:defRPr/>
            </a:lvl8pPr>
            <a:lvl9pPr marL="4114697" lvl="8" indent="-342891" algn="l">
              <a:lnSpc>
                <a:spcPct val="90000"/>
              </a:lnSpc>
              <a:spcBef>
                <a:spcPts val="500"/>
              </a:spcBef>
              <a:spcAft>
                <a:spcPts val="0"/>
              </a:spcAft>
              <a:buSzPts val="1800"/>
              <a:buChar char="•"/>
              <a:defRPr/>
            </a:lvl9pPr>
          </a:lstStyle>
          <a:p>
            <a:pPr lvl="0"/>
            <a:r>
              <a:rPr lang="it-IT"/>
              <a:t>Fare clic per modificare gli stili del testo dello schema</a:t>
            </a:r>
          </a:p>
        </p:txBody>
      </p:sp>
      <p:sp>
        <p:nvSpPr>
          <p:cNvPr id="28" name="Google Shape;28;p168"/>
          <p:cNvSpPr txBox="1">
            <a:spLocks noGrp="1"/>
          </p:cNvSpPr>
          <p:nvPr>
            <p:ph type="dt" idx="10"/>
          </p:nvPr>
        </p:nvSpPr>
        <p:spPr>
          <a:xfrm>
            <a:off x="838200" y="6356352"/>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168"/>
          <p:cNvSpPr txBox="1">
            <a:spLocks noGrp="1"/>
          </p:cNvSpPr>
          <p:nvPr>
            <p:ph type="ftr" idx="11"/>
          </p:nvPr>
        </p:nvSpPr>
        <p:spPr>
          <a:xfrm>
            <a:off x="4038600" y="6356352"/>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168"/>
          <p:cNvSpPr txBox="1">
            <a:spLocks noGrp="1"/>
          </p:cNvSpPr>
          <p:nvPr>
            <p:ph type="sldNum" idx="12"/>
          </p:nvPr>
        </p:nvSpPr>
        <p:spPr>
          <a:xfrm>
            <a:off x="9113440" y="6453338"/>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100" b="0" i="0" u="none" strike="noStrike" cap="none">
                <a:solidFill>
                  <a:srgbClr val="888888"/>
                </a:solidFill>
                <a:latin typeface="Titillium Web"/>
                <a:ea typeface="Titillium Web"/>
                <a:cs typeface="Titillium Web"/>
                <a:sym typeface="Titillium Web"/>
              </a:defRPr>
            </a:lvl1pPr>
            <a:lvl2pPr marL="0" lvl="1" indent="0" algn="r">
              <a:lnSpc>
                <a:spcPct val="100000"/>
              </a:lnSpc>
              <a:spcBef>
                <a:spcPts val="0"/>
              </a:spcBef>
              <a:spcAft>
                <a:spcPts val="0"/>
              </a:spcAft>
              <a:buSzPts val="1200"/>
              <a:buNone/>
              <a:defRPr sz="1100" b="0" i="0" u="none" strike="noStrike" cap="none">
                <a:solidFill>
                  <a:srgbClr val="888888"/>
                </a:solidFill>
                <a:latin typeface="Titillium Web"/>
                <a:ea typeface="Titillium Web"/>
                <a:cs typeface="Titillium Web"/>
                <a:sym typeface="Titillium Web"/>
              </a:defRPr>
            </a:lvl2pPr>
            <a:lvl3pPr marL="0" lvl="2" indent="0" algn="r">
              <a:lnSpc>
                <a:spcPct val="100000"/>
              </a:lnSpc>
              <a:spcBef>
                <a:spcPts val="0"/>
              </a:spcBef>
              <a:spcAft>
                <a:spcPts val="0"/>
              </a:spcAft>
              <a:buSzPts val="1200"/>
              <a:buNone/>
              <a:defRPr sz="1100" b="0" i="0" u="none" strike="noStrike" cap="none">
                <a:solidFill>
                  <a:srgbClr val="888888"/>
                </a:solidFill>
                <a:latin typeface="Titillium Web"/>
                <a:ea typeface="Titillium Web"/>
                <a:cs typeface="Titillium Web"/>
                <a:sym typeface="Titillium Web"/>
              </a:defRPr>
            </a:lvl3pPr>
            <a:lvl4pPr marL="0" lvl="3" indent="0" algn="r">
              <a:lnSpc>
                <a:spcPct val="100000"/>
              </a:lnSpc>
              <a:spcBef>
                <a:spcPts val="0"/>
              </a:spcBef>
              <a:spcAft>
                <a:spcPts val="0"/>
              </a:spcAft>
              <a:buSzPts val="1200"/>
              <a:buNone/>
              <a:defRPr sz="1100" b="0" i="0" u="none" strike="noStrike" cap="none">
                <a:solidFill>
                  <a:srgbClr val="888888"/>
                </a:solidFill>
                <a:latin typeface="Titillium Web"/>
                <a:ea typeface="Titillium Web"/>
                <a:cs typeface="Titillium Web"/>
                <a:sym typeface="Titillium Web"/>
              </a:defRPr>
            </a:lvl4pPr>
            <a:lvl5pPr marL="0" lvl="4" indent="0" algn="r">
              <a:lnSpc>
                <a:spcPct val="100000"/>
              </a:lnSpc>
              <a:spcBef>
                <a:spcPts val="0"/>
              </a:spcBef>
              <a:spcAft>
                <a:spcPts val="0"/>
              </a:spcAft>
              <a:buSzPts val="1200"/>
              <a:buNone/>
              <a:defRPr sz="1100" b="0" i="0" u="none" strike="noStrike" cap="none">
                <a:solidFill>
                  <a:srgbClr val="888888"/>
                </a:solidFill>
                <a:latin typeface="Titillium Web"/>
                <a:ea typeface="Titillium Web"/>
                <a:cs typeface="Titillium Web"/>
                <a:sym typeface="Titillium Web"/>
              </a:defRPr>
            </a:lvl5pPr>
            <a:lvl6pPr marL="0" lvl="5" indent="0" algn="r">
              <a:lnSpc>
                <a:spcPct val="100000"/>
              </a:lnSpc>
              <a:spcBef>
                <a:spcPts val="0"/>
              </a:spcBef>
              <a:spcAft>
                <a:spcPts val="0"/>
              </a:spcAft>
              <a:buSzPts val="1200"/>
              <a:buNone/>
              <a:defRPr sz="1100" b="0" i="0" u="none" strike="noStrike" cap="none">
                <a:solidFill>
                  <a:srgbClr val="888888"/>
                </a:solidFill>
                <a:latin typeface="Titillium Web"/>
                <a:ea typeface="Titillium Web"/>
                <a:cs typeface="Titillium Web"/>
                <a:sym typeface="Titillium Web"/>
              </a:defRPr>
            </a:lvl6pPr>
            <a:lvl7pPr marL="0" lvl="6" indent="0" algn="r">
              <a:lnSpc>
                <a:spcPct val="100000"/>
              </a:lnSpc>
              <a:spcBef>
                <a:spcPts val="0"/>
              </a:spcBef>
              <a:spcAft>
                <a:spcPts val="0"/>
              </a:spcAft>
              <a:buSzPts val="1200"/>
              <a:buNone/>
              <a:defRPr sz="1100" b="0" i="0" u="none" strike="noStrike" cap="none">
                <a:solidFill>
                  <a:srgbClr val="888888"/>
                </a:solidFill>
                <a:latin typeface="Titillium Web"/>
                <a:ea typeface="Titillium Web"/>
                <a:cs typeface="Titillium Web"/>
                <a:sym typeface="Titillium Web"/>
              </a:defRPr>
            </a:lvl7pPr>
            <a:lvl8pPr marL="0" lvl="7" indent="0" algn="r">
              <a:lnSpc>
                <a:spcPct val="100000"/>
              </a:lnSpc>
              <a:spcBef>
                <a:spcPts val="0"/>
              </a:spcBef>
              <a:spcAft>
                <a:spcPts val="0"/>
              </a:spcAft>
              <a:buSzPts val="1200"/>
              <a:buNone/>
              <a:defRPr sz="1100" b="0" i="0" u="none" strike="noStrike" cap="none">
                <a:solidFill>
                  <a:srgbClr val="888888"/>
                </a:solidFill>
                <a:latin typeface="Titillium Web"/>
                <a:ea typeface="Titillium Web"/>
                <a:cs typeface="Titillium Web"/>
                <a:sym typeface="Titillium Web"/>
              </a:defRPr>
            </a:lvl8pPr>
            <a:lvl9pPr marL="0" lvl="8" indent="0" algn="r">
              <a:lnSpc>
                <a:spcPct val="100000"/>
              </a:lnSpc>
              <a:spcBef>
                <a:spcPts val="0"/>
              </a:spcBef>
              <a:spcAft>
                <a:spcPts val="0"/>
              </a:spcAft>
              <a:buSzPts val="1200"/>
              <a:buNone/>
              <a:defRPr sz="1100" b="0" i="0" u="none" strike="noStrike" cap="none">
                <a:solidFill>
                  <a:srgbClr val="888888"/>
                </a:solidFill>
                <a:latin typeface="Titillium Web"/>
                <a:ea typeface="Titillium Web"/>
                <a:cs typeface="Titillium Web"/>
                <a:sym typeface="Titillium Web"/>
              </a:defRPr>
            </a:lvl9pPr>
          </a:lstStyle>
          <a:p>
            <a:fld id="{00000000-1234-1234-1234-123412341234}" type="slidenum">
              <a:rPr lang="it-IT" smtClean="0"/>
              <a:pPr/>
              <a:t>‹N›</a:t>
            </a:fld>
            <a:endParaRPr lang="it-IT"/>
          </a:p>
        </p:txBody>
      </p:sp>
    </p:spTree>
    <p:extLst>
      <p:ext uri="{BB962C8B-B14F-4D97-AF65-F5344CB8AC3E}">
        <p14:creationId xmlns:p14="http://schemas.microsoft.com/office/powerpoint/2010/main" val="33988278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1_Intro capitolo _ no occhiello">
  <p:cSld name="1_Intro capitolo _ no occhiello">
    <p:spTree>
      <p:nvGrpSpPr>
        <p:cNvPr id="1" name="Shape 18"/>
        <p:cNvGrpSpPr/>
        <p:nvPr/>
      </p:nvGrpSpPr>
      <p:grpSpPr>
        <a:xfrm>
          <a:off x="0" y="0"/>
          <a:ext cx="0" cy="0"/>
          <a:chOff x="0" y="0"/>
          <a:chExt cx="0" cy="0"/>
        </a:xfrm>
      </p:grpSpPr>
      <p:sp>
        <p:nvSpPr>
          <p:cNvPr id="19" name="Google Shape;19;p32"/>
          <p:cNvSpPr txBox="1"/>
          <p:nvPr/>
        </p:nvSpPr>
        <p:spPr>
          <a:xfrm>
            <a:off x="2406316" y="6485021"/>
            <a:ext cx="0" cy="0"/>
          </a:xfrm>
          <a:prstGeom prst="rect">
            <a:avLst/>
          </a:prstGeom>
          <a:noFill/>
          <a:ln>
            <a:noFill/>
          </a:ln>
        </p:spPr>
        <p:txBody>
          <a:bodyPr spcFirstLastPara="1" wrap="square" lIns="91425" tIns="45700" rIns="91425" bIns="45700" anchor="ctr" anchorCtr="0">
            <a:normAutofit fontScale="25000" lnSpcReduction="20000"/>
          </a:bodyPr>
          <a:lstStyle/>
          <a:p>
            <a:pPr marL="0" marR="0" lvl="0" indent="0" algn="l" rtl="0">
              <a:lnSpc>
                <a:spcPct val="80000"/>
              </a:lnSpc>
              <a:spcBef>
                <a:spcPts val="0"/>
              </a:spcBef>
              <a:spcAft>
                <a:spcPts val="0"/>
              </a:spcAft>
              <a:buNone/>
            </a:pPr>
            <a:endParaRPr sz="451">
              <a:solidFill>
                <a:schemeClr val="dk1"/>
              </a:solidFill>
              <a:latin typeface="Calibri"/>
              <a:ea typeface="Calibri"/>
              <a:cs typeface="Calibri"/>
              <a:sym typeface="Calibri"/>
            </a:endParaRPr>
          </a:p>
        </p:txBody>
      </p:sp>
      <p:sp>
        <p:nvSpPr>
          <p:cNvPr id="20" name="Google Shape;20;p32"/>
          <p:cNvSpPr txBox="1"/>
          <p:nvPr/>
        </p:nvSpPr>
        <p:spPr>
          <a:xfrm>
            <a:off x="2060295" y="6435524"/>
            <a:ext cx="0" cy="0"/>
          </a:xfrm>
          <a:prstGeom prst="rect">
            <a:avLst/>
          </a:prstGeom>
          <a:noFill/>
          <a:ln>
            <a:noFill/>
          </a:ln>
        </p:spPr>
        <p:txBody>
          <a:bodyPr spcFirstLastPara="1" wrap="square" lIns="91425" tIns="45700" rIns="91425" bIns="45700" anchor="ctr" anchorCtr="0">
            <a:normAutofit fontScale="25000" lnSpcReduction="20000"/>
          </a:bodyPr>
          <a:lstStyle/>
          <a:p>
            <a:pPr marL="0" marR="0" lvl="0" indent="0" algn="l" rtl="0">
              <a:lnSpc>
                <a:spcPct val="80000"/>
              </a:lnSpc>
              <a:spcBef>
                <a:spcPts val="0"/>
              </a:spcBef>
              <a:spcAft>
                <a:spcPts val="0"/>
              </a:spcAft>
              <a:buNone/>
            </a:pPr>
            <a:endParaRPr sz="451">
              <a:solidFill>
                <a:schemeClr val="dk1"/>
              </a:solidFill>
              <a:latin typeface="Calibri"/>
              <a:ea typeface="Calibri"/>
              <a:cs typeface="Calibri"/>
              <a:sym typeface="Calibri"/>
            </a:endParaRPr>
          </a:p>
        </p:txBody>
      </p:sp>
      <p:sp>
        <p:nvSpPr>
          <p:cNvPr id="21" name="Google Shape;21;p32"/>
          <p:cNvSpPr txBox="1">
            <a:spLocks noGrp="1"/>
          </p:cNvSpPr>
          <p:nvPr>
            <p:ph type="dt" idx="10"/>
          </p:nvPr>
        </p:nvSpPr>
        <p:spPr>
          <a:xfrm>
            <a:off x="838200" y="6356352"/>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32"/>
          <p:cNvSpPr txBox="1">
            <a:spLocks noGrp="1"/>
          </p:cNvSpPr>
          <p:nvPr>
            <p:ph type="ftr" idx="11"/>
          </p:nvPr>
        </p:nvSpPr>
        <p:spPr>
          <a:xfrm>
            <a:off x="4038600" y="6356352"/>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32"/>
          <p:cNvSpPr txBox="1">
            <a:spLocks noGrp="1"/>
          </p:cNvSpPr>
          <p:nvPr>
            <p:ph type="sldNum" idx="12"/>
          </p:nvPr>
        </p:nvSpPr>
        <p:spPr>
          <a:xfrm>
            <a:off x="9113440" y="6453338"/>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100">
                <a:solidFill>
                  <a:srgbClr val="888888"/>
                </a:solidFill>
                <a:latin typeface="Titillium Web"/>
                <a:ea typeface="Titillium Web"/>
                <a:cs typeface="Titillium Web"/>
                <a:sym typeface="Titillium Web"/>
              </a:defRPr>
            </a:lvl1pPr>
            <a:lvl2pPr marL="0" lvl="1" indent="0" algn="r">
              <a:spcBef>
                <a:spcPts val="0"/>
              </a:spcBef>
              <a:buNone/>
              <a:defRPr sz="1100">
                <a:solidFill>
                  <a:srgbClr val="888888"/>
                </a:solidFill>
                <a:latin typeface="Titillium Web"/>
                <a:ea typeface="Titillium Web"/>
                <a:cs typeface="Titillium Web"/>
                <a:sym typeface="Titillium Web"/>
              </a:defRPr>
            </a:lvl2pPr>
            <a:lvl3pPr marL="0" lvl="2" indent="0" algn="r">
              <a:spcBef>
                <a:spcPts val="0"/>
              </a:spcBef>
              <a:buNone/>
              <a:defRPr sz="1100">
                <a:solidFill>
                  <a:srgbClr val="888888"/>
                </a:solidFill>
                <a:latin typeface="Titillium Web"/>
                <a:ea typeface="Titillium Web"/>
                <a:cs typeface="Titillium Web"/>
                <a:sym typeface="Titillium Web"/>
              </a:defRPr>
            </a:lvl3pPr>
            <a:lvl4pPr marL="0" lvl="3" indent="0" algn="r">
              <a:spcBef>
                <a:spcPts val="0"/>
              </a:spcBef>
              <a:buNone/>
              <a:defRPr sz="1100">
                <a:solidFill>
                  <a:srgbClr val="888888"/>
                </a:solidFill>
                <a:latin typeface="Titillium Web"/>
                <a:ea typeface="Titillium Web"/>
                <a:cs typeface="Titillium Web"/>
                <a:sym typeface="Titillium Web"/>
              </a:defRPr>
            </a:lvl4pPr>
            <a:lvl5pPr marL="0" lvl="4" indent="0" algn="r">
              <a:spcBef>
                <a:spcPts val="0"/>
              </a:spcBef>
              <a:buNone/>
              <a:defRPr sz="1100">
                <a:solidFill>
                  <a:srgbClr val="888888"/>
                </a:solidFill>
                <a:latin typeface="Titillium Web"/>
                <a:ea typeface="Titillium Web"/>
                <a:cs typeface="Titillium Web"/>
                <a:sym typeface="Titillium Web"/>
              </a:defRPr>
            </a:lvl5pPr>
            <a:lvl6pPr marL="0" lvl="5" indent="0" algn="r">
              <a:spcBef>
                <a:spcPts val="0"/>
              </a:spcBef>
              <a:buNone/>
              <a:defRPr sz="1100">
                <a:solidFill>
                  <a:srgbClr val="888888"/>
                </a:solidFill>
                <a:latin typeface="Titillium Web"/>
                <a:ea typeface="Titillium Web"/>
                <a:cs typeface="Titillium Web"/>
                <a:sym typeface="Titillium Web"/>
              </a:defRPr>
            </a:lvl6pPr>
            <a:lvl7pPr marL="0" lvl="6" indent="0" algn="r">
              <a:spcBef>
                <a:spcPts val="0"/>
              </a:spcBef>
              <a:buNone/>
              <a:defRPr sz="1100">
                <a:solidFill>
                  <a:srgbClr val="888888"/>
                </a:solidFill>
                <a:latin typeface="Titillium Web"/>
                <a:ea typeface="Titillium Web"/>
                <a:cs typeface="Titillium Web"/>
                <a:sym typeface="Titillium Web"/>
              </a:defRPr>
            </a:lvl7pPr>
            <a:lvl8pPr marL="0" lvl="7" indent="0" algn="r">
              <a:spcBef>
                <a:spcPts val="0"/>
              </a:spcBef>
              <a:buNone/>
              <a:defRPr sz="1100">
                <a:solidFill>
                  <a:srgbClr val="888888"/>
                </a:solidFill>
                <a:latin typeface="Titillium Web"/>
                <a:ea typeface="Titillium Web"/>
                <a:cs typeface="Titillium Web"/>
                <a:sym typeface="Titillium Web"/>
              </a:defRPr>
            </a:lvl8pPr>
            <a:lvl9pPr marL="0" lvl="8" indent="0" algn="r">
              <a:spcBef>
                <a:spcPts val="0"/>
              </a:spcBef>
              <a:buNone/>
              <a:defRPr sz="1100">
                <a:solidFill>
                  <a:srgbClr val="888888"/>
                </a:solidFill>
                <a:latin typeface="Titillium Web"/>
                <a:ea typeface="Titillium Web"/>
                <a:cs typeface="Titillium Web"/>
                <a:sym typeface="Titillium Web"/>
              </a:defRPr>
            </a:lvl9pPr>
          </a:lstStyle>
          <a:p>
            <a:fld id="{00000000-1234-1234-1234-123412341234}" type="slidenum">
              <a:rPr lang="it-IT" smtClean="0"/>
              <a:pPr/>
              <a:t>‹N›</a:t>
            </a:fld>
            <a:endParaRPr lang="it-IT"/>
          </a:p>
        </p:txBody>
      </p:sp>
    </p:spTree>
    <p:extLst>
      <p:ext uri="{BB962C8B-B14F-4D97-AF65-F5344CB8AC3E}">
        <p14:creationId xmlns:p14="http://schemas.microsoft.com/office/powerpoint/2010/main" val="24577940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Diapositiva titolo">
    <p:spTree>
      <p:nvGrpSpPr>
        <p:cNvPr id="1" name=""/>
        <p:cNvGrpSpPr/>
        <p:nvPr/>
      </p:nvGrpSpPr>
      <p:grpSpPr>
        <a:xfrm>
          <a:off x="0" y="0"/>
          <a:ext cx="0" cy="0"/>
          <a:chOff x="0" y="0"/>
          <a:chExt cx="0" cy="0"/>
        </a:xfrm>
      </p:grpSpPr>
      <p:sp>
        <p:nvSpPr>
          <p:cNvPr id="10" name="Titolo 1">
            <a:extLst>
              <a:ext uri="{FF2B5EF4-FFF2-40B4-BE49-F238E27FC236}">
                <a16:creationId xmlns:a16="http://schemas.microsoft.com/office/drawing/2014/main" id="{843F6EDA-C372-6747-8EB0-AB6800F251A4}"/>
              </a:ext>
            </a:extLst>
          </p:cNvPr>
          <p:cNvSpPr>
            <a:spLocks noGrp="1"/>
          </p:cNvSpPr>
          <p:nvPr>
            <p:ph type="title" hasCustomPrompt="1"/>
          </p:nvPr>
        </p:nvSpPr>
        <p:spPr>
          <a:xfrm>
            <a:off x="433847" y="512273"/>
            <a:ext cx="11532865" cy="424732"/>
          </a:xfrm>
          <a:noFill/>
        </p:spPr>
        <p:txBody>
          <a:bodyPr wrap="square" lIns="0" rtlCol="0">
            <a:spAutoFit/>
          </a:bodyPr>
          <a:lstStyle>
            <a:lvl1pPr>
              <a:defRPr lang="it-IT" sz="2400" b="1" dirty="0">
                <a:solidFill>
                  <a:srgbClr val="0A2643"/>
                </a:solidFill>
                <a:latin typeface="Arial" panose="020B0604020202020204" pitchFamily="34" charset="0"/>
                <a:ea typeface="+mn-ea"/>
                <a:cs typeface="Arial" panose="020B0604020202020204" pitchFamily="34" charset="0"/>
              </a:defRPr>
            </a:lvl1pPr>
          </a:lstStyle>
          <a:p>
            <a:pPr marL="0" lvl="0" algn="just"/>
            <a:r>
              <a:rPr lang="it-IT"/>
              <a:t>FARE CLIC PER MODIFICARE LO STILE DEL TITOLO DELLO SCHEMA</a:t>
            </a:r>
          </a:p>
        </p:txBody>
      </p:sp>
      <p:sp>
        <p:nvSpPr>
          <p:cNvPr id="3" name="Segnaposto testo 2">
            <a:extLst>
              <a:ext uri="{FF2B5EF4-FFF2-40B4-BE49-F238E27FC236}">
                <a16:creationId xmlns:a16="http://schemas.microsoft.com/office/drawing/2014/main" id="{168416CD-683D-1B41-85C7-43BB3E681DAF}"/>
              </a:ext>
            </a:extLst>
          </p:cNvPr>
          <p:cNvSpPr>
            <a:spLocks noGrp="1"/>
          </p:cNvSpPr>
          <p:nvPr>
            <p:ph type="body" sz="quarter" idx="13" hasCustomPrompt="1"/>
          </p:nvPr>
        </p:nvSpPr>
        <p:spPr>
          <a:xfrm>
            <a:off x="433847" y="254521"/>
            <a:ext cx="8494999" cy="237757"/>
          </a:xfrm>
          <a:noFill/>
        </p:spPr>
        <p:txBody>
          <a:bodyPr wrap="square" lIns="0" rtlCol="0">
            <a:spAutoFit/>
          </a:bodyPr>
          <a:lstStyle>
            <a:lvl1pPr marL="0" indent="0">
              <a:buFont typeface="+mj-lt"/>
              <a:buNone/>
              <a:defRPr lang="it-IT" sz="1050" dirty="0" smtClean="0">
                <a:solidFill>
                  <a:schemeClr val="tx1">
                    <a:lumMod val="85000"/>
                    <a:lumOff val="15000"/>
                  </a:schemeClr>
                </a:solidFill>
                <a:latin typeface="Arial" panose="020B0604020202020204" pitchFamily="34" charset="0"/>
                <a:cs typeface="Arial" panose="020B0604020202020204" pitchFamily="34" charset="0"/>
              </a:defRPr>
            </a:lvl1pPr>
          </a:lstStyle>
          <a:p>
            <a:pPr marL="0" lvl="0" algn="just"/>
            <a:r>
              <a:rPr lang="it-IT"/>
              <a:t>FARE CLIC PER MODIFICARE GLI STILI DEL TESTO DELLO SCHEMA</a:t>
            </a:r>
          </a:p>
        </p:txBody>
      </p:sp>
      <p:sp>
        <p:nvSpPr>
          <p:cNvPr id="13" name="Footer Placeholder 83">
            <a:extLst>
              <a:ext uri="{FF2B5EF4-FFF2-40B4-BE49-F238E27FC236}">
                <a16:creationId xmlns:a16="http://schemas.microsoft.com/office/drawing/2014/main" id="{04D5A9D0-7D27-6043-94AF-A609E50211B4}"/>
              </a:ext>
            </a:extLst>
          </p:cNvPr>
          <p:cNvSpPr txBox="1"/>
          <p:nvPr userDrawn="1"/>
        </p:nvSpPr>
        <p:spPr>
          <a:xfrm>
            <a:off x="451474" y="6464980"/>
            <a:ext cx="4114801" cy="138499"/>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0" tIns="0" rIns="0" bIns="0" anchor="ctr">
            <a:spAutoFit/>
          </a:bodyPr>
          <a:lstStyle>
            <a:lvl1pPr>
              <a:defRPr sz="900">
                <a:solidFill>
                  <a:srgbClr val="FFFFFF"/>
                </a:solidFill>
                <a:latin typeface="Graphik"/>
                <a:ea typeface="Graphik"/>
                <a:cs typeface="Graphik"/>
                <a:sym typeface="Graphik"/>
              </a:defRPr>
            </a:lvl1pPr>
          </a:lstStyle>
          <a:p>
            <a:pPr marL="0" marR="0" lvl="0" indent="0" algn="l" defTabSz="914400" rtl="0" eaLnBrk="1" fontAlgn="auto" latinLnBrk="0" hangingPunct="0">
              <a:lnSpc>
                <a:spcPct val="100000"/>
              </a:lnSpc>
              <a:spcBef>
                <a:spcPts val="0"/>
              </a:spcBef>
              <a:spcAft>
                <a:spcPts val="0"/>
              </a:spcAft>
              <a:buClrTx/>
              <a:buSzTx/>
              <a:buFontTx/>
              <a:buNone/>
              <a:tabLst/>
              <a:defRPr/>
            </a:pPr>
            <a:r>
              <a:rPr kumimoji="0" sz="900" b="0" i="0" u="none" strike="noStrike" kern="0" cap="none" spc="0" normalizeH="0" baseline="0" noProof="0">
                <a:ln>
                  <a:noFill/>
                </a:ln>
                <a:solidFill>
                  <a:srgbClr val="000000">
                    <a:lumMod val="50000"/>
                    <a:lumOff val="50000"/>
                  </a:srgbClr>
                </a:solidFill>
                <a:effectLst/>
                <a:uLnTx/>
                <a:uFillTx/>
                <a:latin typeface="Arial" panose="020B0604020202020204" pitchFamily="34" charset="0"/>
                <a:cs typeface="Arial" panose="020B0604020202020204" pitchFamily="34" charset="0"/>
                <a:sym typeface="Graphik"/>
              </a:rPr>
              <a:t>Copyright © 2021 </a:t>
            </a:r>
            <a:r>
              <a:rPr kumimoji="0" lang="it-IT" sz="900" b="0" i="0" u="none" strike="noStrike" kern="0" cap="none" spc="0" normalizeH="0" baseline="0" noProof="0">
                <a:ln>
                  <a:noFill/>
                </a:ln>
                <a:solidFill>
                  <a:srgbClr val="000000">
                    <a:lumMod val="50000"/>
                    <a:lumOff val="50000"/>
                  </a:srgbClr>
                </a:solidFill>
                <a:effectLst/>
                <a:uLnTx/>
                <a:uFillTx/>
                <a:latin typeface="Arial" panose="020B0604020202020204" pitchFamily="34" charset="0"/>
                <a:cs typeface="Arial" panose="020B0604020202020204" pitchFamily="34" charset="0"/>
                <a:sym typeface="Graphik"/>
              </a:rPr>
              <a:t>Italia domani</a:t>
            </a:r>
            <a:r>
              <a:rPr kumimoji="0" sz="900" b="0" i="0" u="none" strike="noStrike" kern="0" cap="none" spc="0" normalizeH="0" baseline="0" noProof="0">
                <a:ln>
                  <a:noFill/>
                </a:ln>
                <a:solidFill>
                  <a:srgbClr val="000000">
                    <a:lumMod val="50000"/>
                    <a:lumOff val="50000"/>
                  </a:srgbClr>
                </a:solidFill>
                <a:effectLst/>
                <a:uLnTx/>
                <a:uFillTx/>
                <a:latin typeface="Arial" panose="020B0604020202020204" pitchFamily="34" charset="0"/>
                <a:cs typeface="Arial" panose="020B0604020202020204" pitchFamily="34" charset="0"/>
                <a:sym typeface="Graphik"/>
              </a:rPr>
              <a:t>  All rights reserved.</a:t>
            </a:r>
          </a:p>
        </p:txBody>
      </p:sp>
    </p:spTree>
    <p:extLst>
      <p:ext uri="{BB962C8B-B14F-4D97-AF65-F5344CB8AC3E}">
        <p14:creationId xmlns:p14="http://schemas.microsoft.com/office/powerpoint/2010/main" val="19441964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Diapositiva titolo">
    <p:spTree>
      <p:nvGrpSpPr>
        <p:cNvPr id="1" name=""/>
        <p:cNvGrpSpPr/>
        <p:nvPr/>
      </p:nvGrpSpPr>
      <p:grpSpPr>
        <a:xfrm>
          <a:off x="0" y="0"/>
          <a:ext cx="0" cy="0"/>
          <a:chOff x="0" y="0"/>
          <a:chExt cx="0" cy="0"/>
        </a:xfrm>
      </p:grpSpPr>
      <p:pic>
        <p:nvPicPr>
          <p:cNvPr id="5" name="Immagine 4" descr="Immagine che contiene montagna, cielo, esterni, uomo&#10;&#10;Descrizione generata automaticamente">
            <a:extLst>
              <a:ext uri="{FF2B5EF4-FFF2-40B4-BE49-F238E27FC236}">
                <a16:creationId xmlns:a16="http://schemas.microsoft.com/office/drawing/2014/main" id="{60CCCDFD-DE98-4F4E-BB2D-5A559977F57D}"/>
              </a:ext>
            </a:extLst>
          </p:cNvPr>
          <p:cNvPicPr>
            <a:picLocks noChangeAspect="1"/>
          </p:cNvPicPr>
          <p:nvPr userDrawn="1"/>
        </p:nvPicPr>
        <p:blipFill>
          <a:blip r:embed="rId2"/>
          <a:stretch>
            <a:fillRect/>
          </a:stretch>
        </p:blipFill>
        <p:spPr>
          <a:xfrm>
            <a:off x="-152401" y="-57275"/>
            <a:ext cx="12406845" cy="7007719"/>
          </a:xfrm>
          <a:prstGeom prst="rect">
            <a:avLst/>
          </a:prstGeom>
        </p:spPr>
      </p:pic>
      <p:sp>
        <p:nvSpPr>
          <p:cNvPr id="6" name="Rectangle 4">
            <a:extLst>
              <a:ext uri="{FF2B5EF4-FFF2-40B4-BE49-F238E27FC236}">
                <a16:creationId xmlns:a16="http://schemas.microsoft.com/office/drawing/2014/main" id="{37420C44-0863-4F1D-B8E8-A6171A05F533}"/>
              </a:ext>
            </a:extLst>
          </p:cNvPr>
          <p:cNvSpPr/>
          <p:nvPr userDrawn="1"/>
        </p:nvSpPr>
        <p:spPr>
          <a:xfrm>
            <a:off x="-152401" y="-57275"/>
            <a:ext cx="12393466" cy="7007719"/>
          </a:xfrm>
          <a:prstGeom prst="rect">
            <a:avLst/>
          </a:prstGeom>
          <a:solidFill>
            <a:srgbClr val="476DB6">
              <a:alpha val="74902"/>
            </a:srgbClr>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300"/>
              </a:spcBef>
              <a:spcAft>
                <a:spcPts val="300"/>
              </a:spcAft>
            </a:pPr>
            <a:endParaRPr lang="it-IT" sz="1600">
              <a:solidFill>
                <a:schemeClr val="bg1"/>
              </a:solidFill>
            </a:endParaRPr>
          </a:p>
        </p:txBody>
      </p:sp>
      <p:sp>
        <p:nvSpPr>
          <p:cNvPr id="7" name="Segnaposto testo 5">
            <a:extLst>
              <a:ext uri="{FF2B5EF4-FFF2-40B4-BE49-F238E27FC236}">
                <a16:creationId xmlns:a16="http://schemas.microsoft.com/office/drawing/2014/main" id="{BB960975-98BC-43E7-99EE-DDC6BBC6D4F3}"/>
              </a:ext>
            </a:extLst>
          </p:cNvPr>
          <p:cNvSpPr>
            <a:spLocks noGrp="1"/>
          </p:cNvSpPr>
          <p:nvPr>
            <p:ph type="body" sz="quarter" idx="10"/>
          </p:nvPr>
        </p:nvSpPr>
        <p:spPr>
          <a:xfrm>
            <a:off x="404159" y="3825087"/>
            <a:ext cx="4992687" cy="946135"/>
          </a:xfrm>
          <a:solidFill>
            <a:schemeClr val="bg2"/>
          </a:solidFill>
        </p:spPr>
        <p:txBody>
          <a:bodyPr wrap="square" lIns="360000" rtlCol="0" anchor="ctr">
            <a:noAutofit/>
          </a:bodyPr>
          <a:lstStyle>
            <a:lvl1pPr>
              <a:defRPr lang="it-IT" sz="3600" smtClean="0">
                <a:solidFill>
                  <a:schemeClr val="tx1">
                    <a:lumMod val="85000"/>
                    <a:lumOff val="15000"/>
                  </a:schemeClr>
                </a:solidFill>
                <a:ea typeface="+mn-ea"/>
              </a:defRPr>
            </a:lvl1pPr>
            <a:lvl2pPr marL="114300" indent="0">
              <a:buNone/>
              <a:defRPr lang="it-IT" sz="1800" smtClean="0">
                <a:solidFill>
                  <a:schemeClr val="tx1"/>
                </a:solidFill>
                <a:latin typeface="+mn-lt"/>
                <a:ea typeface="+mn-ea"/>
                <a:cs typeface="+mn-cs"/>
              </a:defRPr>
            </a:lvl2pPr>
            <a:lvl3pPr>
              <a:defRPr lang="it-IT" sz="1800" smtClean="0">
                <a:solidFill>
                  <a:schemeClr val="tx1"/>
                </a:solidFill>
                <a:latin typeface="+mn-lt"/>
                <a:ea typeface="+mn-ea"/>
                <a:cs typeface="+mn-cs"/>
              </a:defRPr>
            </a:lvl3pPr>
            <a:lvl4pPr>
              <a:defRPr lang="it-IT" smtClean="0">
                <a:solidFill>
                  <a:schemeClr val="tx1"/>
                </a:solidFill>
                <a:latin typeface="+mn-lt"/>
                <a:ea typeface="+mn-ea"/>
                <a:cs typeface="+mn-cs"/>
              </a:defRPr>
            </a:lvl4pPr>
            <a:lvl5pPr>
              <a:defRPr lang="it-IT">
                <a:solidFill>
                  <a:schemeClr val="tx1"/>
                </a:solidFill>
                <a:latin typeface="+mn-lt"/>
                <a:ea typeface="+mn-ea"/>
                <a:cs typeface="+mn-cs"/>
              </a:defRPr>
            </a:lvl5pPr>
          </a:lstStyle>
          <a:p>
            <a:pPr lvl="0"/>
            <a:r>
              <a:rPr lang="it-IT"/>
              <a:t>Fare clic per modifica</a:t>
            </a:r>
          </a:p>
        </p:txBody>
      </p:sp>
      <p:sp>
        <p:nvSpPr>
          <p:cNvPr id="8" name="Segnaposto testo 5">
            <a:extLst>
              <a:ext uri="{FF2B5EF4-FFF2-40B4-BE49-F238E27FC236}">
                <a16:creationId xmlns:a16="http://schemas.microsoft.com/office/drawing/2014/main" id="{04D0533A-67FD-41AB-B27C-38D259973353}"/>
              </a:ext>
            </a:extLst>
          </p:cNvPr>
          <p:cNvSpPr>
            <a:spLocks noGrp="1"/>
          </p:cNvSpPr>
          <p:nvPr>
            <p:ph type="body" sz="quarter" idx="11" hasCustomPrompt="1"/>
          </p:nvPr>
        </p:nvSpPr>
        <p:spPr>
          <a:xfrm>
            <a:off x="429297" y="4868057"/>
            <a:ext cx="2009103" cy="688952"/>
          </a:xfrm>
          <a:solidFill>
            <a:schemeClr val="bg2"/>
          </a:solidFill>
        </p:spPr>
        <p:txBody>
          <a:bodyPr wrap="square" lIns="360000" rtlCol="0" anchor="ctr">
            <a:noAutofit/>
          </a:bodyPr>
          <a:lstStyle>
            <a:lvl1pPr>
              <a:defRPr lang="it-IT" sz="3600" b="1" dirty="0" smtClean="0">
                <a:solidFill>
                  <a:schemeClr val="tx1">
                    <a:lumMod val="85000"/>
                    <a:lumOff val="15000"/>
                  </a:schemeClr>
                </a:solidFill>
                <a:ea typeface="+mn-ea"/>
              </a:defRPr>
            </a:lvl1pPr>
          </a:lstStyle>
          <a:p>
            <a:pPr lvl="0"/>
            <a:r>
              <a:rPr lang="it-IT"/>
              <a:t>FARE</a:t>
            </a:r>
          </a:p>
        </p:txBody>
      </p:sp>
    </p:spTree>
    <p:extLst>
      <p:ext uri="{BB962C8B-B14F-4D97-AF65-F5344CB8AC3E}">
        <p14:creationId xmlns:p14="http://schemas.microsoft.com/office/powerpoint/2010/main" val="5556356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_Title">
    <p:spTree>
      <p:nvGrpSpPr>
        <p:cNvPr id="1" name=""/>
        <p:cNvGrpSpPr/>
        <p:nvPr/>
      </p:nvGrpSpPr>
      <p:grpSpPr>
        <a:xfrm>
          <a:off x="0" y="0"/>
          <a:ext cx="0" cy="0"/>
          <a:chOff x="0" y="0"/>
          <a:chExt cx="0" cy="0"/>
        </a:xfrm>
      </p:grpSpPr>
      <p:pic>
        <p:nvPicPr>
          <p:cNvPr id="7" name="Object 6"/>
          <p:cNvPicPr>
            <a:picLocks noChangeAspect="1"/>
          </p:cNvPicPr>
          <p:nvPr/>
        </p:nvPicPr>
        <p:blipFill>
          <a:blip r:embed="rId3"/>
          <a:srcRect/>
          <a:stretch>
            <a:fillRect/>
          </a:stretch>
        </p:blipFill>
        <p:spPr bwMode="auto">
          <a:xfrm>
            <a:off x="1588" y="1588"/>
            <a:ext cx="1588" cy="1588"/>
          </a:xfrm>
          <a:prstGeom prst="rect">
            <a:avLst/>
          </a:prstGeom>
          <a:noFill/>
        </p:spPr>
      </p:pic>
      <p:sp>
        <p:nvSpPr>
          <p:cNvPr id="2" name="Rectangle 1" hidden="1">
            <a:extLst>
              <a:ext uri="{FF2B5EF4-FFF2-40B4-BE49-F238E27FC236}">
                <a16:creationId xmlns:a16="http://schemas.microsoft.com/office/drawing/2014/main" id="{CC42428D-965F-410A-AAB0-2F4E028AF079}"/>
              </a:ext>
            </a:extLst>
          </p:cNvPr>
          <p:cNvSpPr/>
          <p:nvPr userDrawn="1">
            <p:custDataLst>
              <p:tags r:id="rId1"/>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rtl="0">
              <a:spcBef>
                <a:spcPts val="300"/>
              </a:spcBef>
              <a:spcAft>
                <a:spcPts val="300"/>
              </a:spcAft>
            </a:pPr>
            <a:endParaRPr lang="en-US" sz="3600" b="0" i="0" baseline="0">
              <a:solidFill>
                <a:schemeClr val="bg1"/>
              </a:solidFill>
              <a:latin typeface="Tahoma" panose="020B0604030504040204" pitchFamily="34" charset="0"/>
              <a:ea typeface="Tahoma" panose="020B0604030504040204" pitchFamily="34" charset="0"/>
              <a:cs typeface="Tahoma" panose="020B0604030504040204" pitchFamily="34" charset="0"/>
              <a:sym typeface="Tahoma" panose="020B0604030504040204" pitchFamily="34" charset="0"/>
            </a:endParaRPr>
          </a:p>
        </p:txBody>
      </p:sp>
    </p:spTree>
    <p:extLst>
      <p:ext uri="{BB962C8B-B14F-4D97-AF65-F5344CB8AC3E}">
        <p14:creationId xmlns:p14="http://schemas.microsoft.com/office/powerpoint/2010/main" val="3338363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_Title">
    <p:spTree>
      <p:nvGrpSpPr>
        <p:cNvPr id="1" name=""/>
        <p:cNvGrpSpPr/>
        <p:nvPr/>
      </p:nvGrpSpPr>
      <p:grpSpPr>
        <a:xfrm>
          <a:off x="0" y="0"/>
          <a:ext cx="0" cy="0"/>
          <a:chOff x="0" y="0"/>
          <a:chExt cx="0" cy="0"/>
        </a:xfrm>
      </p:grpSpPr>
      <p:sp>
        <p:nvSpPr>
          <p:cNvPr id="12" name="Triangolo 3">
            <a:extLst>
              <a:ext uri="{FF2B5EF4-FFF2-40B4-BE49-F238E27FC236}">
                <a16:creationId xmlns:a16="http://schemas.microsoft.com/office/drawing/2014/main" id="{467C3E0D-F122-B446-8F3E-8919F8343E54}"/>
              </a:ext>
            </a:extLst>
          </p:cNvPr>
          <p:cNvSpPr/>
          <p:nvPr userDrawn="1"/>
        </p:nvSpPr>
        <p:spPr>
          <a:xfrm>
            <a:off x="7368226" y="-154761"/>
            <a:ext cx="5118410" cy="7142157"/>
          </a:xfrm>
          <a:custGeom>
            <a:avLst/>
            <a:gdLst>
              <a:gd name="connsiteX0" fmla="*/ 0 w 8497229"/>
              <a:gd name="connsiteY0" fmla="*/ 7361170 h 7361170"/>
              <a:gd name="connsiteX1" fmla="*/ 4248615 w 8497229"/>
              <a:gd name="connsiteY1" fmla="*/ 0 h 7361170"/>
              <a:gd name="connsiteX2" fmla="*/ 8497229 w 8497229"/>
              <a:gd name="connsiteY2" fmla="*/ 7361170 h 7361170"/>
              <a:gd name="connsiteX3" fmla="*/ 0 w 8497229"/>
              <a:gd name="connsiteY3" fmla="*/ 7361170 h 7361170"/>
              <a:gd name="connsiteX0" fmla="*/ 0 w 8497229"/>
              <a:gd name="connsiteY0" fmla="*/ 5309345 h 5309345"/>
              <a:gd name="connsiteX1" fmla="*/ 1706137 w 8497229"/>
              <a:gd name="connsiteY1" fmla="*/ 0 h 5309345"/>
              <a:gd name="connsiteX2" fmla="*/ 8497229 w 8497229"/>
              <a:gd name="connsiteY2" fmla="*/ 5309345 h 5309345"/>
              <a:gd name="connsiteX3" fmla="*/ 0 w 8497229"/>
              <a:gd name="connsiteY3" fmla="*/ 5309345 h 5309345"/>
              <a:gd name="connsiteX0" fmla="*/ 0 w 6400800"/>
              <a:gd name="connsiteY0" fmla="*/ 5309345 h 5309345"/>
              <a:gd name="connsiteX1" fmla="*/ 1706137 w 6400800"/>
              <a:gd name="connsiteY1" fmla="*/ 0 h 5309345"/>
              <a:gd name="connsiteX2" fmla="*/ 6400800 w 6400800"/>
              <a:gd name="connsiteY2" fmla="*/ 135179 h 5309345"/>
              <a:gd name="connsiteX3" fmla="*/ 0 w 6400800"/>
              <a:gd name="connsiteY3" fmla="*/ 5309345 h 5309345"/>
              <a:gd name="connsiteX0" fmla="*/ 4560849 w 4694663"/>
              <a:gd name="connsiteY0" fmla="*/ 8565501 h 8565501"/>
              <a:gd name="connsiteX1" fmla="*/ 0 w 4694663"/>
              <a:gd name="connsiteY1" fmla="*/ 0 h 8565501"/>
              <a:gd name="connsiteX2" fmla="*/ 4694663 w 4694663"/>
              <a:gd name="connsiteY2" fmla="*/ 135179 h 8565501"/>
              <a:gd name="connsiteX3" fmla="*/ 4560849 w 4694663"/>
              <a:gd name="connsiteY3" fmla="*/ 8565501 h 8565501"/>
              <a:gd name="connsiteX0" fmla="*/ 4984596 w 5118410"/>
              <a:gd name="connsiteY0" fmla="*/ 8430322 h 8430322"/>
              <a:gd name="connsiteX1" fmla="*/ 0 w 5118410"/>
              <a:gd name="connsiteY1" fmla="*/ 20938 h 8430322"/>
              <a:gd name="connsiteX2" fmla="*/ 5118410 w 5118410"/>
              <a:gd name="connsiteY2" fmla="*/ 0 h 8430322"/>
              <a:gd name="connsiteX3" fmla="*/ 4984596 w 5118410"/>
              <a:gd name="connsiteY3" fmla="*/ 8430322 h 8430322"/>
            </a:gdLst>
            <a:ahLst/>
            <a:cxnLst>
              <a:cxn ang="0">
                <a:pos x="connsiteX0" y="connsiteY0"/>
              </a:cxn>
              <a:cxn ang="0">
                <a:pos x="connsiteX1" y="connsiteY1"/>
              </a:cxn>
              <a:cxn ang="0">
                <a:pos x="connsiteX2" y="connsiteY2"/>
              </a:cxn>
              <a:cxn ang="0">
                <a:pos x="connsiteX3" y="connsiteY3"/>
              </a:cxn>
            </a:cxnLst>
            <a:rect l="l" t="t" r="r" b="b"/>
            <a:pathLst>
              <a:path w="5118410" h="8430322">
                <a:moveTo>
                  <a:pt x="4984596" y="8430322"/>
                </a:moveTo>
                <a:lnTo>
                  <a:pt x="0" y="20938"/>
                </a:lnTo>
                <a:lnTo>
                  <a:pt x="5118410" y="0"/>
                </a:lnTo>
                <a:lnTo>
                  <a:pt x="4984596" y="8430322"/>
                </a:lnTo>
                <a:close/>
              </a:path>
            </a:pathLst>
          </a:custGeom>
          <a:solidFill>
            <a:srgbClr val="CDA73C">
              <a:alpha val="9576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Triangolo 3">
            <a:extLst>
              <a:ext uri="{FF2B5EF4-FFF2-40B4-BE49-F238E27FC236}">
                <a16:creationId xmlns:a16="http://schemas.microsoft.com/office/drawing/2014/main" id="{894C735B-36C1-C94E-B6F4-47AF876BD4EA}"/>
              </a:ext>
            </a:extLst>
          </p:cNvPr>
          <p:cNvSpPr/>
          <p:nvPr userDrawn="1"/>
        </p:nvSpPr>
        <p:spPr>
          <a:xfrm flipV="1">
            <a:off x="7516084" y="-154764"/>
            <a:ext cx="5118410" cy="7142159"/>
          </a:xfrm>
          <a:custGeom>
            <a:avLst/>
            <a:gdLst>
              <a:gd name="connsiteX0" fmla="*/ 0 w 8497229"/>
              <a:gd name="connsiteY0" fmla="*/ 7361170 h 7361170"/>
              <a:gd name="connsiteX1" fmla="*/ 4248615 w 8497229"/>
              <a:gd name="connsiteY1" fmla="*/ 0 h 7361170"/>
              <a:gd name="connsiteX2" fmla="*/ 8497229 w 8497229"/>
              <a:gd name="connsiteY2" fmla="*/ 7361170 h 7361170"/>
              <a:gd name="connsiteX3" fmla="*/ 0 w 8497229"/>
              <a:gd name="connsiteY3" fmla="*/ 7361170 h 7361170"/>
              <a:gd name="connsiteX0" fmla="*/ 0 w 8497229"/>
              <a:gd name="connsiteY0" fmla="*/ 5309345 h 5309345"/>
              <a:gd name="connsiteX1" fmla="*/ 1706137 w 8497229"/>
              <a:gd name="connsiteY1" fmla="*/ 0 h 5309345"/>
              <a:gd name="connsiteX2" fmla="*/ 8497229 w 8497229"/>
              <a:gd name="connsiteY2" fmla="*/ 5309345 h 5309345"/>
              <a:gd name="connsiteX3" fmla="*/ 0 w 8497229"/>
              <a:gd name="connsiteY3" fmla="*/ 5309345 h 5309345"/>
              <a:gd name="connsiteX0" fmla="*/ 0 w 6400800"/>
              <a:gd name="connsiteY0" fmla="*/ 5309345 h 5309345"/>
              <a:gd name="connsiteX1" fmla="*/ 1706137 w 6400800"/>
              <a:gd name="connsiteY1" fmla="*/ 0 h 5309345"/>
              <a:gd name="connsiteX2" fmla="*/ 6400800 w 6400800"/>
              <a:gd name="connsiteY2" fmla="*/ 135179 h 5309345"/>
              <a:gd name="connsiteX3" fmla="*/ 0 w 6400800"/>
              <a:gd name="connsiteY3" fmla="*/ 5309345 h 5309345"/>
              <a:gd name="connsiteX0" fmla="*/ 4560849 w 4694663"/>
              <a:gd name="connsiteY0" fmla="*/ 8565501 h 8565501"/>
              <a:gd name="connsiteX1" fmla="*/ 0 w 4694663"/>
              <a:gd name="connsiteY1" fmla="*/ 0 h 8565501"/>
              <a:gd name="connsiteX2" fmla="*/ 4694663 w 4694663"/>
              <a:gd name="connsiteY2" fmla="*/ 135179 h 8565501"/>
              <a:gd name="connsiteX3" fmla="*/ 4560849 w 4694663"/>
              <a:gd name="connsiteY3" fmla="*/ 8565501 h 8565501"/>
              <a:gd name="connsiteX0" fmla="*/ 4984596 w 5118410"/>
              <a:gd name="connsiteY0" fmla="*/ 8430322 h 8430322"/>
              <a:gd name="connsiteX1" fmla="*/ 0 w 5118410"/>
              <a:gd name="connsiteY1" fmla="*/ 20938 h 8430322"/>
              <a:gd name="connsiteX2" fmla="*/ 5118410 w 5118410"/>
              <a:gd name="connsiteY2" fmla="*/ 0 h 8430322"/>
              <a:gd name="connsiteX3" fmla="*/ 4984596 w 5118410"/>
              <a:gd name="connsiteY3" fmla="*/ 8430322 h 8430322"/>
            </a:gdLst>
            <a:ahLst/>
            <a:cxnLst>
              <a:cxn ang="0">
                <a:pos x="connsiteX0" y="connsiteY0"/>
              </a:cxn>
              <a:cxn ang="0">
                <a:pos x="connsiteX1" y="connsiteY1"/>
              </a:cxn>
              <a:cxn ang="0">
                <a:pos x="connsiteX2" y="connsiteY2"/>
              </a:cxn>
              <a:cxn ang="0">
                <a:pos x="connsiteX3" y="connsiteY3"/>
              </a:cxn>
            </a:cxnLst>
            <a:rect l="l" t="t" r="r" b="b"/>
            <a:pathLst>
              <a:path w="5118410" h="8430322">
                <a:moveTo>
                  <a:pt x="4984596" y="8430322"/>
                </a:moveTo>
                <a:lnTo>
                  <a:pt x="0" y="20938"/>
                </a:lnTo>
                <a:lnTo>
                  <a:pt x="5118410" y="0"/>
                </a:lnTo>
                <a:lnTo>
                  <a:pt x="4984596" y="8430322"/>
                </a:lnTo>
                <a:close/>
              </a:path>
            </a:pathLst>
          </a:custGeom>
          <a:solidFill>
            <a:srgbClr val="476DB6">
              <a:alpha val="9111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it-IT"/>
          </a:p>
        </p:txBody>
      </p:sp>
      <p:sp>
        <p:nvSpPr>
          <p:cNvPr id="14" name="Triangolo 3">
            <a:extLst>
              <a:ext uri="{FF2B5EF4-FFF2-40B4-BE49-F238E27FC236}">
                <a16:creationId xmlns:a16="http://schemas.microsoft.com/office/drawing/2014/main" id="{8CCB9C25-2A20-DE4D-A418-89A902A05CB2}"/>
              </a:ext>
            </a:extLst>
          </p:cNvPr>
          <p:cNvSpPr/>
          <p:nvPr userDrawn="1"/>
        </p:nvSpPr>
        <p:spPr>
          <a:xfrm rot="5400000" flipH="1" flipV="1">
            <a:off x="552400" y="-707160"/>
            <a:ext cx="1707415" cy="2812213"/>
          </a:xfrm>
          <a:custGeom>
            <a:avLst/>
            <a:gdLst>
              <a:gd name="connsiteX0" fmla="*/ 0 w 8497229"/>
              <a:gd name="connsiteY0" fmla="*/ 7361170 h 7361170"/>
              <a:gd name="connsiteX1" fmla="*/ 4248615 w 8497229"/>
              <a:gd name="connsiteY1" fmla="*/ 0 h 7361170"/>
              <a:gd name="connsiteX2" fmla="*/ 8497229 w 8497229"/>
              <a:gd name="connsiteY2" fmla="*/ 7361170 h 7361170"/>
              <a:gd name="connsiteX3" fmla="*/ 0 w 8497229"/>
              <a:gd name="connsiteY3" fmla="*/ 7361170 h 7361170"/>
              <a:gd name="connsiteX0" fmla="*/ 0 w 8497229"/>
              <a:gd name="connsiteY0" fmla="*/ 5309345 h 5309345"/>
              <a:gd name="connsiteX1" fmla="*/ 1706137 w 8497229"/>
              <a:gd name="connsiteY1" fmla="*/ 0 h 5309345"/>
              <a:gd name="connsiteX2" fmla="*/ 8497229 w 8497229"/>
              <a:gd name="connsiteY2" fmla="*/ 5309345 h 5309345"/>
              <a:gd name="connsiteX3" fmla="*/ 0 w 8497229"/>
              <a:gd name="connsiteY3" fmla="*/ 5309345 h 5309345"/>
              <a:gd name="connsiteX0" fmla="*/ 0 w 6400800"/>
              <a:gd name="connsiteY0" fmla="*/ 5309345 h 5309345"/>
              <a:gd name="connsiteX1" fmla="*/ 1706137 w 6400800"/>
              <a:gd name="connsiteY1" fmla="*/ 0 h 5309345"/>
              <a:gd name="connsiteX2" fmla="*/ 6400800 w 6400800"/>
              <a:gd name="connsiteY2" fmla="*/ 135179 h 5309345"/>
              <a:gd name="connsiteX3" fmla="*/ 0 w 6400800"/>
              <a:gd name="connsiteY3" fmla="*/ 5309345 h 5309345"/>
              <a:gd name="connsiteX0" fmla="*/ 4560849 w 4694663"/>
              <a:gd name="connsiteY0" fmla="*/ 8565501 h 8565501"/>
              <a:gd name="connsiteX1" fmla="*/ 0 w 4694663"/>
              <a:gd name="connsiteY1" fmla="*/ 0 h 8565501"/>
              <a:gd name="connsiteX2" fmla="*/ 4694663 w 4694663"/>
              <a:gd name="connsiteY2" fmla="*/ 135179 h 8565501"/>
              <a:gd name="connsiteX3" fmla="*/ 4560849 w 4694663"/>
              <a:gd name="connsiteY3" fmla="*/ 8565501 h 8565501"/>
              <a:gd name="connsiteX0" fmla="*/ 4984596 w 5118410"/>
              <a:gd name="connsiteY0" fmla="*/ 8430322 h 8430322"/>
              <a:gd name="connsiteX1" fmla="*/ 0 w 5118410"/>
              <a:gd name="connsiteY1" fmla="*/ 20938 h 8430322"/>
              <a:gd name="connsiteX2" fmla="*/ 5118410 w 5118410"/>
              <a:gd name="connsiteY2" fmla="*/ 0 h 8430322"/>
              <a:gd name="connsiteX3" fmla="*/ 4984596 w 5118410"/>
              <a:gd name="connsiteY3" fmla="*/ 8430322 h 8430322"/>
            </a:gdLst>
            <a:ahLst/>
            <a:cxnLst>
              <a:cxn ang="0">
                <a:pos x="connsiteX0" y="connsiteY0"/>
              </a:cxn>
              <a:cxn ang="0">
                <a:pos x="connsiteX1" y="connsiteY1"/>
              </a:cxn>
              <a:cxn ang="0">
                <a:pos x="connsiteX2" y="connsiteY2"/>
              </a:cxn>
              <a:cxn ang="0">
                <a:pos x="connsiteX3" y="connsiteY3"/>
              </a:cxn>
            </a:cxnLst>
            <a:rect l="l" t="t" r="r" b="b"/>
            <a:pathLst>
              <a:path w="5118410" h="8430322">
                <a:moveTo>
                  <a:pt x="4984596" y="8430322"/>
                </a:moveTo>
                <a:lnTo>
                  <a:pt x="0" y="20938"/>
                </a:lnTo>
                <a:lnTo>
                  <a:pt x="5118410" y="0"/>
                </a:lnTo>
                <a:lnTo>
                  <a:pt x="4984596" y="8430322"/>
                </a:lnTo>
                <a:close/>
              </a:path>
            </a:pathLst>
          </a:custGeom>
          <a:solidFill>
            <a:srgbClr val="0A26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it-IT"/>
          </a:p>
        </p:txBody>
      </p:sp>
      <p:pic>
        <p:nvPicPr>
          <p:cNvPr id="7" name="Object 6"/>
          <p:cNvPicPr>
            <a:picLocks noChangeAspect="1"/>
          </p:cNvPicPr>
          <p:nvPr/>
        </p:nvPicPr>
        <p:blipFill>
          <a:blip r:embed="rId3"/>
          <a:srcRect/>
          <a:stretch>
            <a:fillRect/>
          </a:stretch>
        </p:blipFill>
        <p:spPr bwMode="auto">
          <a:xfrm>
            <a:off x="1588" y="1588"/>
            <a:ext cx="1588" cy="1588"/>
          </a:xfrm>
          <a:prstGeom prst="rect">
            <a:avLst/>
          </a:prstGeom>
          <a:noFill/>
        </p:spPr>
      </p:pic>
      <p:sp>
        <p:nvSpPr>
          <p:cNvPr id="2" name="Rectangle 1" hidden="1">
            <a:extLst>
              <a:ext uri="{FF2B5EF4-FFF2-40B4-BE49-F238E27FC236}">
                <a16:creationId xmlns:a16="http://schemas.microsoft.com/office/drawing/2014/main" id="{CC42428D-965F-410A-AAB0-2F4E028AF079}"/>
              </a:ext>
            </a:extLst>
          </p:cNvPr>
          <p:cNvSpPr/>
          <p:nvPr userDrawn="1">
            <p:custDataLst>
              <p:tags r:id="rId1"/>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rtl="0">
              <a:spcBef>
                <a:spcPts val="300"/>
              </a:spcBef>
              <a:spcAft>
                <a:spcPts val="300"/>
              </a:spcAft>
            </a:pPr>
            <a:endParaRPr lang="en-US" sz="3600" b="0" i="0" baseline="0">
              <a:solidFill>
                <a:schemeClr val="bg1"/>
              </a:solidFill>
              <a:latin typeface="Tahoma" panose="020B0604030504040204" pitchFamily="34" charset="0"/>
              <a:ea typeface="Tahoma" panose="020B0604030504040204" pitchFamily="34" charset="0"/>
              <a:cs typeface="Tahoma" panose="020B0604030504040204" pitchFamily="34" charset="0"/>
              <a:sym typeface="Tahoma" panose="020B0604030504040204" pitchFamily="34" charset="0"/>
            </a:endParaRPr>
          </a:p>
        </p:txBody>
      </p:sp>
    </p:spTree>
    <p:extLst>
      <p:ext uri="{BB962C8B-B14F-4D97-AF65-F5344CB8AC3E}">
        <p14:creationId xmlns:p14="http://schemas.microsoft.com/office/powerpoint/2010/main" val="2930539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val="11377747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_Title">
    <p:spTree>
      <p:nvGrpSpPr>
        <p:cNvPr id="1" name=""/>
        <p:cNvGrpSpPr/>
        <p:nvPr/>
      </p:nvGrpSpPr>
      <p:grpSpPr>
        <a:xfrm>
          <a:off x="0" y="0"/>
          <a:ext cx="0" cy="0"/>
          <a:chOff x="0" y="0"/>
          <a:chExt cx="0" cy="0"/>
        </a:xfrm>
      </p:grpSpPr>
      <p:sp>
        <p:nvSpPr>
          <p:cNvPr id="23" name="Triangolo 3">
            <a:extLst>
              <a:ext uri="{FF2B5EF4-FFF2-40B4-BE49-F238E27FC236}">
                <a16:creationId xmlns:a16="http://schemas.microsoft.com/office/drawing/2014/main" id="{4A1D4B6D-5583-6946-B8B0-562BF5E76E7B}"/>
              </a:ext>
            </a:extLst>
          </p:cNvPr>
          <p:cNvSpPr/>
          <p:nvPr userDrawn="1"/>
        </p:nvSpPr>
        <p:spPr>
          <a:xfrm rot="20210384">
            <a:off x="-2607017" y="4722820"/>
            <a:ext cx="5118410" cy="8430322"/>
          </a:xfrm>
          <a:custGeom>
            <a:avLst/>
            <a:gdLst>
              <a:gd name="connsiteX0" fmla="*/ 0 w 8497229"/>
              <a:gd name="connsiteY0" fmla="*/ 7361170 h 7361170"/>
              <a:gd name="connsiteX1" fmla="*/ 4248615 w 8497229"/>
              <a:gd name="connsiteY1" fmla="*/ 0 h 7361170"/>
              <a:gd name="connsiteX2" fmla="*/ 8497229 w 8497229"/>
              <a:gd name="connsiteY2" fmla="*/ 7361170 h 7361170"/>
              <a:gd name="connsiteX3" fmla="*/ 0 w 8497229"/>
              <a:gd name="connsiteY3" fmla="*/ 7361170 h 7361170"/>
              <a:gd name="connsiteX0" fmla="*/ 0 w 8497229"/>
              <a:gd name="connsiteY0" fmla="*/ 5309345 h 5309345"/>
              <a:gd name="connsiteX1" fmla="*/ 1706137 w 8497229"/>
              <a:gd name="connsiteY1" fmla="*/ 0 h 5309345"/>
              <a:gd name="connsiteX2" fmla="*/ 8497229 w 8497229"/>
              <a:gd name="connsiteY2" fmla="*/ 5309345 h 5309345"/>
              <a:gd name="connsiteX3" fmla="*/ 0 w 8497229"/>
              <a:gd name="connsiteY3" fmla="*/ 5309345 h 5309345"/>
              <a:gd name="connsiteX0" fmla="*/ 0 w 6400800"/>
              <a:gd name="connsiteY0" fmla="*/ 5309345 h 5309345"/>
              <a:gd name="connsiteX1" fmla="*/ 1706137 w 6400800"/>
              <a:gd name="connsiteY1" fmla="*/ 0 h 5309345"/>
              <a:gd name="connsiteX2" fmla="*/ 6400800 w 6400800"/>
              <a:gd name="connsiteY2" fmla="*/ 135179 h 5309345"/>
              <a:gd name="connsiteX3" fmla="*/ 0 w 6400800"/>
              <a:gd name="connsiteY3" fmla="*/ 5309345 h 5309345"/>
              <a:gd name="connsiteX0" fmla="*/ 4560849 w 4694663"/>
              <a:gd name="connsiteY0" fmla="*/ 8565501 h 8565501"/>
              <a:gd name="connsiteX1" fmla="*/ 0 w 4694663"/>
              <a:gd name="connsiteY1" fmla="*/ 0 h 8565501"/>
              <a:gd name="connsiteX2" fmla="*/ 4694663 w 4694663"/>
              <a:gd name="connsiteY2" fmla="*/ 135179 h 8565501"/>
              <a:gd name="connsiteX3" fmla="*/ 4560849 w 4694663"/>
              <a:gd name="connsiteY3" fmla="*/ 8565501 h 8565501"/>
              <a:gd name="connsiteX0" fmla="*/ 4984596 w 5118410"/>
              <a:gd name="connsiteY0" fmla="*/ 8430322 h 8430322"/>
              <a:gd name="connsiteX1" fmla="*/ 0 w 5118410"/>
              <a:gd name="connsiteY1" fmla="*/ 20938 h 8430322"/>
              <a:gd name="connsiteX2" fmla="*/ 5118410 w 5118410"/>
              <a:gd name="connsiteY2" fmla="*/ 0 h 8430322"/>
              <a:gd name="connsiteX3" fmla="*/ 4984596 w 5118410"/>
              <a:gd name="connsiteY3" fmla="*/ 8430322 h 8430322"/>
            </a:gdLst>
            <a:ahLst/>
            <a:cxnLst>
              <a:cxn ang="0">
                <a:pos x="connsiteX0" y="connsiteY0"/>
              </a:cxn>
              <a:cxn ang="0">
                <a:pos x="connsiteX1" y="connsiteY1"/>
              </a:cxn>
              <a:cxn ang="0">
                <a:pos x="connsiteX2" y="connsiteY2"/>
              </a:cxn>
              <a:cxn ang="0">
                <a:pos x="connsiteX3" y="connsiteY3"/>
              </a:cxn>
            </a:cxnLst>
            <a:rect l="l" t="t" r="r" b="b"/>
            <a:pathLst>
              <a:path w="5118410" h="8430322">
                <a:moveTo>
                  <a:pt x="4984596" y="8430322"/>
                </a:moveTo>
                <a:lnTo>
                  <a:pt x="0" y="20938"/>
                </a:lnTo>
                <a:lnTo>
                  <a:pt x="5118410" y="0"/>
                </a:lnTo>
                <a:lnTo>
                  <a:pt x="4984596" y="8430322"/>
                </a:lnTo>
                <a:close/>
              </a:path>
            </a:pathLst>
          </a:custGeom>
          <a:solidFill>
            <a:srgbClr val="CDA73C">
              <a:alpha val="9576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 name="Segnaposto testo 20">
            <a:extLst>
              <a:ext uri="{FF2B5EF4-FFF2-40B4-BE49-F238E27FC236}">
                <a16:creationId xmlns:a16="http://schemas.microsoft.com/office/drawing/2014/main" id="{8B727156-FEEE-A640-9610-2DF6342436D5}"/>
              </a:ext>
            </a:extLst>
          </p:cNvPr>
          <p:cNvSpPr>
            <a:spLocks noGrp="1"/>
          </p:cNvSpPr>
          <p:nvPr>
            <p:ph type="body" sz="quarter" idx="10" hasCustomPrompt="1"/>
          </p:nvPr>
        </p:nvSpPr>
        <p:spPr>
          <a:xfrm>
            <a:off x="584669" y="2179952"/>
            <a:ext cx="5511331" cy="644850"/>
          </a:xfrm>
          <a:noFill/>
        </p:spPr>
        <p:txBody>
          <a:bodyPr wrap="square" lIns="0" rtlCol="0" anchor="ctr">
            <a:noAutofit/>
          </a:bodyPr>
          <a:lstStyle>
            <a:lvl1pPr marL="0" indent="0">
              <a:buNone/>
              <a:defRPr lang="it-IT" sz="2400" b="0" dirty="0">
                <a:solidFill>
                  <a:srgbClr val="CDA73C"/>
                </a:solidFill>
                <a:latin typeface="Arial" panose="020B0604020202020204" pitchFamily="34" charset="0"/>
                <a:cs typeface="Arial" panose="020B0604020202020204" pitchFamily="34" charset="0"/>
              </a:defRPr>
            </a:lvl1pPr>
          </a:lstStyle>
          <a:p>
            <a:pPr marL="0" lvl="0"/>
            <a:r>
              <a:rPr lang="it-IT"/>
              <a:t>Fare clic per modificare il testo</a:t>
            </a:r>
          </a:p>
        </p:txBody>
      </p:sp>
      <p:sp>
        <p:nvSpPr>
          <p:cNvPr id="5" name="Titolo 4">
            <a:extLst>
              <a:ext uri="{FF2B5EF4-FFF2-40B4-BE49-F238E27FC236}">
                <a16:creationId xmlns:a16="http://schemas.microsoft.com/office/drawing/2014/main" id="{6D580878-EF8E-B746-B8C9-C877BF1B67D8}"/>
              </a:ext>
            </a:extLst>
          </p:cNvPr>
          <p:cNvSpPr>
            <a:spLocks noGrp="1"/>
          </p:cNvSpPr>
          <p:nvPr>
            <p:ph type="title" hasCustomPrompt="1"/>
          </p:nvPr>
        </p:nvSpPr>
        <p:spPr>
          <a:xfrm>
            <a:off x="584669" y="2928067"/>
            <a:ext cx="9123218" cy="1200329"/>
          </a:xfrm>
        </p:spPr>
        <p:txBody>
          <a:bodyPr wrap="square">
            <a:spAutoFit/>
          </a:bodyPr>
          <a:lstStyle>
            <a:lvl1pPr>
              <a:defRPr lang="it-IT" sz="4000" b="1">
                <a:solidFill>
                  <a:schemeClr val="tx1">
                    <a:lumMod val="85000"/>
                    <a:lumOff val="15000"/>
                  </a:schemeClr>
                </a:solidFill>
                <a:latin typeface="Arial" panose="020B0604020202020204" pitchFamily="34" charset="0"/>
                <a:ea typeface="+mn-ea"/>
                <a:cs typeface="Arial" panose="020B0604020202020204" pitchFamily="34" charset="0"/>
              </a:defRPr>
            </a:lvl1pPr>
          </a:lstStyle>
          <a:p>
            <a:pPr marL="0" lvl="0"/>
            <a:r>
              <a:rPr lang="it-IT"/>
              <a:t>FARE CLIC PER MODIFICARE LO STILE DEL TITOLO DELLO SCHEMA</a:t>
            </a:r>
          </a:p>
        </p:txBody>
      </p:sp>
      <p:sp>
        <p:nvSpPr>
          <p:cNvPr id="4" name="Triangolo 3">
            <a:extLst>
              <a:ext uri="{FF2B5EF4-FFF2-40B4-BE49-F238E27FC236}">
                <a16:creationId xmlns:a16="http://schemas.microsoft.com/office/drawing/2014/main" id="{B332F31B-8B5E-4348-BFE2-218027F29EB9}"/>
              </a:ext>
            </a:extLst>
          </p:cNvPr>
          <p:cNvSpPr/>
          <p:nvPr userDrawn="1"/>
        </p:nvSpPr>
        <p:spPr>
          <a:xfrm rot="20210384">
            <a:off x="8111317" y="-2604198"/>
            <a:ext cx="5118410" cy="8430322"/>
          </a:xfrm>
          <a:custGeom>
            <a:avLst/>
            <a:gdLst>
              <a:gd name="connsiteX0" fmla="*/ 0 w 8497229"/>
              <a:gd name="connsiteY0" fmla="*/ 7361170 h 7361170"/>
              <a:gd name="connsiteX1" fmla="*/ 4248615 w 8497229"/>
              <a:gd name="connsiteY1" fmla="*/ 0 h 7361170"/>
              <a:gd name="connsiteX2" fmla="*/ 8497229 w 8497229"/>
              <a:gd name="connsiteY2" fmla="*/ 7361170 h 7361170"/>
              <a:gd name="connsiteX3" fmla="*/ 0 w 8497229"/>
              <a:gd name="connsiteY3" fmla="*/ 7361170 h 7361170"/>
              <a:gd name="connsiteX0" fmla="*/ 0 w 8497229"/>
              <a:gd name="connsiteY0" fmla="*/ 5309345 h 5309345"/>
              <a:gd name="connsiteX1" fmla="*/ 1706137 w 8497229"/>
              <a:gd name="connsiteY1" fmla="*/ 0 h 5309345"/>
              <a:gd name="connsiteX2" fmla="*/ 8497229 w 8497229"/>
              <a:gd name="connsiteY2" fmla="*/ 5309345 h 5309345"/>
              <a:gd name="connsiteX3" fmla="*/ 0 w 8497229"/>
              <a:gd name="connsiteY3" fmla="*/ 5309345 h 5309345"/>
              <a:gd name="connsiteX0" fmla="*/ 0 w 6400800"/>
              <a:gd name="connsiteY0" fmla="*/ 5309345 h 5309345"/>
              <a:gd name="connsiteX1" fmla="*/ 1706137 w 6400800"/>
              <a:gd name="connsiteY1" fmla="*/ 0 h 5309345"/>
              <a:gd name="connsiteX2" fmla="*/ 6400800 w 6400800"/>
              <a:gd name="connsiteY2" fmla="*/ 135179 h 5309345"/>
              <a:gd name="connsiteX3" fmla="*/ 0 w 6400800"/>
              <a:gd name="connsiteY3" fmla="*/ 5309345 h 5309345"/>
              <a:gd name="connsiteX0" fmla="*/ 4560849 w 4694663"/>
              <a:gd name="connsiteY0" fmla="*/ 8565501 h 8565501"/>
              <a:gd name="connsiteX1" fmla="*/ 0 w 4694663"/>
              <a:gd name="connsiteY1" fmla="*/ 0 h 8565501"/>
              <a:gd name="connsiteX2" fmla="*/ 4694663 w 4694663"/>
              <a:gd name="connsiteY2" fmla="*/ 135179 h 8565501"/>
              <a:gd name="connsiteX3" fmla="*/ 4560849 w 4694663"/>
              <a:gd name="connsiteY3" fmla="*/ 8565501 h 8565501"/>
              <a:gd name="connsiteX0" fmla="*/ 4984596 w 5118410"/>
              <a:gd name="connsiteY0" fmla="*/ 8430322 h 8430322"/>
              <a:gd name="connsiteX1" fmla="*/ 0 w 5118410"/>
              <a:gd name="connsiteY1" fmla="*/ 20938 h 8430322"/>
              <a:gd name="connsiteX2" fmla="*/ 5118410 w 5118410"/>
              <a:gd name="connsiteY2" fmla="*/ 0 h 8430322"/>
              <a:gd name="connsiteX3" fmla="*/ 4984596 w 5118410"/>
              <a:gd name="connsiteY3" fmla="*/ 8430322 h 8430322"/>
            </a:gdLst>
            <a:ahLst/>
            <a:cxnLst>
              <a:cxn ang="0">
                <a:pos x="connsiteX0" y="connsiteY0"/>
              </a:cxn>
              <a:cxn ang="0">
                <a:pos x="connsiteX1" y="connsiteY1"/>
              </a:cxn>
              <a:cxn ang="0">
                <a:pos x="connsiteX2" y="connsiteY2"/>
              </a:cxn>
              <a:cxn ang="0">
                <a:pos x="connsiteX3" y="connsiteY3"/>
              </a:cxn>
            </a:cxnLst>
            <a:rect l="l" t="t" r="r" b="b"/>
            <a:pathLst>
              <a:path w="5118410" h="8430322">
                <a:moveTo>
                  <a:pt x="4984596" y="8430322"/>
                </a:moveTo>
                <a:lnTo>
                  <a:pt x="0" y="20938"/>
                </a:lnTo>
                <a:lnTo>
                  <a:pt x="5118410" y="0"/>
                </a:lnTo>
                <a:lnTo>
                  <a:pt x="4984596" y="8430322"/>
                </a:lnTo>
                <a:close/>
              </a:path>
            </a:pathLst>
          </a:custGeom>
          <a:solidFill>
            <a:srgbClr val="CDA73C">
              <a:alpha val="9576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Triangolo 3">
            <a:extLst>
              <a:ext uri="{FF2B5EF4-FFF2-40B4-BE49-F238E27FC236}">
                <a16:creationId xmlns:a16="http://schemas.microsoft.com/office/drawing/2014/main" id="{D75E7B67-284F-BC4D-A238-BC02D3DF9B51}"/>
              </a:ext>
            </a:extLst>
          </p:cNvPr>
          <p:cNvSpPr/>
          <p:nvPr userDrawn="1"/>
        </p:nvSpPr>
        <p:spPr>
          <a:xfrm rot="4332893" flipV="1">
            <a:off x="3413993" y="3487389"/>
            <a:ext cx="3464570" cy="5706350"/>
          </a:xfrm>
          <a:custGeom>
            <a:avLst/>
            <a:gdLst>
              <a:gd name="connsiteX0" fmla="*/ 0 w 8497229"/>
              <a:gd name="connsiteY0" fmla="*/ 7361170 h 7361170"/>
              <a:gd name="connsiteX1" fmla="*/ 4248615 w 8497229"/>
              <a:gd name="connsiteY1" fmla="*/ 0 h 7361170"/>
              <a:gd name="connsiteX2" fmla="*/ 8497229 w 8497229"/>
              <a:gd name="connsiteY2" fmla="*/ 7361170 h 7361170"/>
              <a:gd name="connsiteX3" fmla="*/ 0 w 8497229"/>
              <a:gd name="connsiteY3" fmla="*/ 7361170 h 7361170"/>
              <a:gd name="connsiteX0" fmla="*/ 0 w 8497229"/>
              <a:gd name="connsiteY0" fmla="*/ 5309345 h 5309345"/>
              <a:gd name="connsiteX1" fmla="*/ 1706137 w 8497229"/>
              <a:gd name="connsiteY1" fmla="*/ 0 h 5309345"/>
              <a:gd name="connsiteX2" fmla="*/ 8497229 w 8497229"/>
              <a:gd name="connsiteY2" fmla="*/ 5309345 h 5309345"/>
              <a:gd name="connsiteX3" fmla="*/ 0 w 8497229"/>
              <a:gd name="connsiteY3" fmla="*/ 5309345 h 5309345"/>
              <a:gd name="connsiteX0" fmla="*/ 0 w 6400800"/>
              <a:gd name="connsiteY0" fmla="*/ 5309345 h 5309345"/>
              <a:gd name="connsiteX1" fmla="*/ 1706137 w 6400800"/>
              <a:gd name="connsiteY1" fmla="*/ 0 h 5309345"/>
              <a:gd name="connsiteX2" fmla="*/ 6400800 w 6400800"/>
              <a:gd name="connsiteY2" fmla="*/ 135179 h 5309345"/>
              <a:gd name="connsiteX3" fmla="*/ 0 w 6400800"/>
              <a:gd name="connsiteY3" fmla="*/ 5309345 h 5309345"/>
              <a:gd name="connsiteX0" fmla="*/ 4560849 w 4694663"/>
              <a:gd name="connsiteY0" fmla="*/ 8565501 h 8565501"/>
              <a:gd name="connsiteX1" fmla="*/ 0 w 4694663"/>
              <a:gd name="connsiteY1" fmla="*/ 0 h 8565501"/>
              <a:gd name="connsiteX2" fmla="*/ 4694663 w 4694663"/>
              <a:gd name="connsiteY2" fmla="*/ 135179 h 8565501"/>
              <a:gd name="connsiteX3" fmla="*/ 4560849 w 4694663"/>
              <a:gd name="connsiteY3" fmla="*/ 8565501 h 8565501"/>
              <a:gd name="connsiteX0" fmla="*/ 4984596 w 5118410"/>
              <a:gd name="connsiteY0" fmla="*/ 8430322 h 8430322"/>
              <a:gd name="connsiteX1" fmla="*/ 0 w 5118410"/>
              <a:gd name="connsiteY1" fmla="*/ 20938 h 8430322"/>
              <a:gd name="connsiteX2" fmla="*/ 5118410 w 5118410"/>
              <a:gd name="connsiteY2" fmla="*/ 0 h 8430322"/>
              <a:gd name="connsiteX3" fmla="*/ 4984596 w 5118410"/>
              <a:gd name="connsiteY3" fmla="*/ 8430322 h 8430322"/>
            </a:gdLst>
            <a:ahLst/>
            <a:cxnLst>
              <a:cxn ang="0">
                <a:pos x="connsiteX0" y="connsiteY0"/>
              </a:cxn>
              <a:cxn ang="0">
                <a:pos x="connsiteX1" y="connsiteY1"/>
              </a:cxn>
              <a:cxn ang="0">
                <a:pos x="connsiteX2" y="connsiteY2"/>
              </a:cxn>
              <a:cxn ang="0">
                <a:pos x="connsiteX3" y="connsiteY3"/>
              </a:cxn>
            </a:cxnLst>
            <a:rect l="l" t="t" r="r" b="b"/>
            <a:pathLst>
              <a:path w="5118410" h="8430322">
                <a:moveTo>
                  <a:pt x="4984596" y="8430322"/>
                </a:moveTo>
                <a:lnTo>
                  <a:pt x="0" y="20938"/>
                </a:lnTo>
                <a:lnTo>
                  <a:pt x="5118410" y="0"/>
                </a:lnTo>
                <a:lnTo>
                  <a:pt x="4984596" y="8430322"/>
                </a:lnTo>
                <a:close/>
              </a:path>
            </a:pathLst>
          </a:custGeom>
          <a:solidFill>
            <a:srgbClr val="476DB6">
              <a:alpha val="9111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it-IT"/>
          </a:p>
        </p:txBody>
      </p:sp>
      <p:pic>
        <p:nvPicPr>
          <p:cNvPr id="7" name="Object 6"/>
          <p:cNvPicPr>
            <a:picLocks noChangeAspect="1"/>
          </p:cNvPicPr>
          <p:nvPr/>
        </p:nvPicPr>
        <p:blipFill>
          <a:blip r:embed="rId3"/>
          <a:srcRect/>
          <a:stretch>
            <a:fillRect/>
          </a:stretch>
        </p:blipFill>
        <p:spPr bwMode="auto">
          <a:xfrm>
            <a:off x="1588" y="1588"/>
            <a:ext cx="1588" cy="1588"/>
          </a:xfrm>
          <a:prstGeom prst="rect">
            <a:avLst/>
          </a:prstGeom>
          <a:noFill/>
        </p:spPr>
      </p:pic>
      <p:sp>
        <p:nvSpPr>
          <p:cNvPr id="2" name="Rectangle 1" hidden="1">
            <a:extLst>
              <a:ext uri="{FF2B5EF4-FFF2-40B4-BE49-F238E27FC236}">
                <a16:creationId xmlns:a16="http://schemas.microsoft.com/office/drawing/2014/main" id="{CC42428D-965F-410A-AAB0-2F4E028AF079}"/>
              </a:ext>
            </a:extLst>
          </p:cNvPr>
          <p:cNvSpPr/>
          <p:nvPr userDrawn="1">
            <p:custDataLst>
              <p:tags r:id="rId1"/>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rtl="0">
              <a:spcBef>
                <a:spcPts val="300"/>
              </a:spcBef>
              <a:spcAft>
                <a:spcPts val="300"/>
              </a:spcAft>
            </a:pPr>
            <a:endParaRPr lang="en-US" sz="3600" b="0" i="0" baseline="0">
              <a:solidFill>
                <a:schemeClr val="bg1"/>
              </a:solidFill>
              <a:latin typeface="Tahoma" panose="020B0604030504040204" pitchFamily="34" charset="0"/>
              <a:ea typeface="Tahoma" panose="020B0604030504040204" pitchFamily="34" charset="0"/>
              <a:cs typeface="Tahoma" panose="020B0604030504040204" pitchFamily="34" charset="0"/>
              <a:sym typeface="Tahoma" panose="020B0604030504040204" pitchFamily="34" charset="0"/>
            </a:endParaRPr>
          </a:p>
        </p:txBody>
      </p:sp>
      <p:sp>
        <p:nvSpPr>
          <p:cNvPr id="19" name="Triangolo 3">
            <a:extLst>
              <a:ext uri="{FF2B5EF4-FFF2-40B4-BE49-F238E27FC236}">
                <a16:creationId xmlns:a16="http://schemas.microsoft.com/office/drawing/2014/main" id="{16160AA9-8282-DA4C-909B-F790731EAD07}"/>
              </a:ext>
            </a:extLst>
          </p:cNvPr>
          <p:cNvSpPr/>
          <p:nvPr userDrawn="1"/>
        </p:nvSpPr>
        <p:spPr>
          <a:xfrm rot="16200000" flipH="1">
            <a:off x="-340004" y="1272111"/>
            <a:ext cx="5118410" cy="8430322"/>
          </a:xfrm>
          <a:custGeom>
            <a:avLst/>
            <a:gdLst>
              <a:gd name="connsiteX0" fmla="*/ 0 w 8497229"/>
              <a:gd name="connsiteY0" fmla="*/ 7361170 h 7361170"/>
              <a:gd name="connsiteX1" fmla="*/ 4248615 w 8497229"/>
              <a:gd name="connsiteY1" fmla="*/ 0 h 7361170"/>
              <a:gd name="connsiteX2" fmla="*/ 8497229 w 8497229"/>
              <a:gd name="connsiteY2" fmla="*/ 7361170 h 7361170"/>
              <a:gd name="connsiteX3" fmla="*/ 0 w 8497229"/>
              <a:gd name="connsiteY3" fmla="*/ 7361170 h 7361170"/>
              <a:gd name="connsiteX0" fmla="*/ 0 w 8497229"/>
              <a:gd name="connsiteY0" fmla="*/ 5309345 h 5309345"/>
              <a:gd name="connsiteX1" fmla="*/ 1706137 w 8497229"/>
              <a:gd name="connsiteY1" fmla="*/ 0 h 5309345"/>
              <a:gd name="connsiteX2" fmla="*/ 8497229 w 8497229"/>
              <a:gd name="connsiteY2" fmla="*/ 5309345 h 5309345"/>
              <a:gd name="connsiteX3" fmla="*/ 0 w 8497229"/>
              <a:gd name="connsiteY3" fmla="*/ 5309345 h 5309345"/>
              <a:gd name="connsiteX0" fmla="*/ 0 w 6400800"/>
              <a:gd name="connsiteY0" fmla="*/ 5309345 h 5309345"/>
              <a:gd name="connsiteX1" fmla="*/ 1706137 w 6400800"/>
              <a:gd name="connsiteY1" fmla="*/ 0 h 5309345"/>
              <a:gd name="connsiteX2" fmla="*/ 6400800 w 6400800"/>
              <a:gd name="connsiteY2" fmla="*/ 135179 h 5309345"/>
              <a:gd name="connsiteX3" fmla="*/ 0 w 6400800"/>
              <a:gd name="connsiteY3" fmla="*/ 5309345 h 5309345"/>
              <a:gd name="connsiteX0" fmla="*/ 4560849 w 4694663"/>
              <a:gd name="connsiteY0" fmla="*/ 8565501 h 8565501"/>
              <a:gd name="connsiteX1" fmla="*/ 0 w 4694663"/>
              <a:gd name="connsiteY1" fmla="*/ 0 h 8565501"/>
              <a:gd name="connsiteX2" fmla="*/ 4694663 w 4694663"/>
              <a:gd name="connsiteY2" fmla="*/ 135179 h 8565501"/>
              <a:gd name="connsiteX3" fmla="*/ 4560849 w 4694663"/>
              <a:gd name="connsiteY3" fmla="*/ 8565501 h 8565501"/>
              <a:gd name="connsiteX0" fmla="*/ 4984596 w 5118410"/>
              <a:gd name="connsiteY0" fmla="*/ 8430322 h 8430322"/>
              <a:gd name="connsiteX1" fmla="*/ 0 w 5118410"/>
              <a:gd name="connsiteY1" fmla="*/ 20938 h 8430322"/>
              <a:gd name="connsiteX2" fmla="*/ 5118410 w 5118410"/>
              <a:gd name="connsiteY2" fmla="*/ 0 h 8430322"/>
              <a:gd name="connsiteX3" fmla="*/ 4984596 w 5118410"/>
              <a:gd name="connsiteY3" fmla="*/ 8430322 h 8430322"/>
            </a:gdLst>
            <a:ahLst/>
            <a:cxnLst>
              <a:cxn ang="0">
                <a:pos x="connsiteX0" y="connsiteY0"/>
              </a:cxn>
              <a:cxn ang="0">
                <a:pos x="connsiteX1" y="connsiteY1"/>
              </a:cxn>
              <a:cxn ang="0">
                <a:pos x="connsiteX2" y="connsiteY2"/>
              </a:cxn>
              <a:cxn ang="0">
                <a:pos x="connsiteX3" y="connsiteY3"/>
              </a:cxn>
            </a:cxnLst>
            <a:rect l="l" t="t" r="r" b="b"/>
            <a:pathLst>
              <a:path w="5118410" h="8430322">
                <a:moveTo>
                  <a:pt x="4984596" y="8430322"/>
                </a:moveTo>
                <a:lnTo>
                  <a:pt x="0" y="20938"/>
                </a:lnTo>
                <a:lnTo>
                  <a:pt x="5118410" y="0"/>
                </a:lnTo>
                <a:lnTo>
                  <a:pt x="4984596" y="8430322"/>
                </a:lnTo>
                <a:close/>
              </a:path>
            </a:pathLst>
          </a:custGeom>
          <a:solidFill>
            <a:srgbClr val="0A26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it-IT"/>
          </a:p>
        </p:txBody>
      </p:sp>
    </p:spTree>
    <p:extLst>
      <p:ext uri="{BB962C8B-B14F-4D97-AF65-F5344CB8AC3E}">
        <p14:creationId xmlns:p14="http://schemas.microsoft.com/office/powerpoint/2010/main" val="23396682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Slide - Verde chiar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C4011E-D886-7447-8FA3-2B2533A055CD}"/>
              </a:ext>
            </a:extLst>
          </p:cNvPr>
          <p:cNvSpPr>
            <a:spLocks noGrp="1"/>
          </p:cNvSpPr>
          <p:nvPr>
            <p:ph type="title"/>
          </p:nvPr>
        </p:nvSpPr>
        <p:spPr/>
        <p:txBody>
          <a:bodyPr>
            <a:normAutofit/>
          </a:bodyPr>
          <a:lstStyle>
            <a:lvl1pPr>
              <a:defRPr sz="2800"/>
            </a:lvl1pPr>
          </a:lstStyle>
          <a:p>
            <a:r>
              <a:rPr lang="en-US"/>
              <a:t>Click to edit Master title style</a:t>
            </a:r>
            <a:endParaRPr lang="it-IT"/>
          </a:p>
        </p:txBody>
      </p:sp>
      <p:sp>
        <p:nvSpPr>
          <p:cNvPr id="3" name="Segnaposto contenuto 2">
            <a:extLst>
              <a:ext uri="{FF2B5EF4-FFF2-40B4-BE49-F238E27FC236}">
                <a16:creationId xmlns:a16="http://schemas.microsoft.com/office/drawing/2014/main" id="{4E95CAB5-CC0F-864D-862F-F7F04AF52565}"/>
              </a:ext>
            </a:extLst>
          </p:cNvPr>
          <p:cNvSpPr>
            <a:spLocks noGrp="1"/>
          </p:cNvSpPr>
          <p:nvPr>
            <p:ph idx="1"/>
          </p:nvPr>
        </p:nvSpPr>
        <p:spPr/>
        <p:txBody>
          <a:bodyPr/>
          <a:lstStyle/>
          <a:p>
            <a:pPr lvl="0"/>
            <a:r>
              <a:rPr lang="en-US"/>
              <a:t>Click to edit Master text styles</a:t>
            </a:r>
          </a:p>
        </p:txBody>
      </p:sp>
      <p:sp>
        <p:nvSpPr>
          <p:cNvPr id="4" name="Segnaposto data 3">
            <a:extLst>
              <a:ext uri="{FF2B5EF4-FFF2-40B4-BE49-F238E27FC236}">
                <a16:creationId xmlns:a16="http://schemas.microsoft.com/office/drawing/2014/main" id="{BA6A7959-EFE3-7248-9A14-E866956A9009}"/>
              </a:ext>
            </a:extLst>
          </p:cNvPr>
          <p:cNvSpPr>
            <a:spLocks noGrp="1"/>
          </p:cNvSpPr>
          <p:nvPr>
            <p:ph type="dt" sz="half" idx="10"/>
          </p:nvPr>
        </p:nvSpPr>
        <p:spPr/>
        <p:txBody>
          <a:bodyPr/>
          <a:lstStyle/>
          <a:p>
            <a:endParaRPr lang="it-IT"/>
          </a:p>
        </p:txBody>
      </p:sp>
      <p:sp>
        <p:nvSpPr>
          <p:cNvPr id="5" name="Segnaposto piè di pagina 4">
            <a:extLst>
              <a:ext uri="{FF2B5EF4-FFF2-40B4-BE49-F238E27FC236}">
                <a16:creationId xmlns:a16="http://schemas.microsoft.com/office/drawing/2014/main" id="{D1FA63B7-BD28-CD49-874A-A5D23E9A555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BCA84C4-7AEF-5D4F-8182-BC3A585233AD}"/>
              </a:ext>
            </a:extLst>
          </p:cNvPr>
          <p:cNvSpPr>
            <a:spLocks noGrp="1"/>
          </p:cNvSpPr>
          <p:nvPr>
            <p:ph type="sldNum" sz="quarter" idx="12"/>
          </p:nvPr>
        </p:nvSpPr>
        <p:spPr>
          <a:xfrm>
            <a:off x="8610600" y="6472895"/>
            <a:ext cx="2743200" cy="365125"/>
          </a:xfrm>
          <a:prstGeom prst="rect">
            <a:avLst/>
          </a:prstGeom>
        </p:spPr>
        <p:txBody>
          <a:bodyPr/>
          <a:lstStyle/>
          <a:p>
            <a:fld id="{FF908A5D-492B-5F48-8FB1-5EFA648BB77C}" type="slidenum">
              <a:rPr lang="it-IT" smtClean="0"/>
              <a:t>‹N›</a:t>
            </a:fld>
            <a:endParaRPr lang="it-IT"/>
          </a:p>
        </p:txBody>
      </p:sp>
    </p:spTree>
    <p:extLst>
      <p:ext uri="{BB962C8B-B14F-4D97-AF65-F5344CB8AC3E}">
        <p14:creationId xmlns:p14="http://schemas.microsoft.com/office/powerpoint/2010/main" val="18242931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Arup Blank Slide">
  <p:cSld name="Arup Blank Slide">
    <p:spTree>
      <p:nvGrpSpPr>
        <p:cNvPr id="1" name="Shape 17"/>
        <p:cNvGrpSpPr/>
        <p:nvPr/>
      </p:nvGrpSpPr>
      <p:grpSpPr>
        <a:xfrm>
          <a:off x="0" y="0"/>
          <a:ext cx="0" cy="0"/>
          <a:chOff x="0" y="0"/>
          <a:chExt cx="0" cy="0"/>
        </a:xfrm>
      </p:grpSpPr>
    </p:spTree>
    <p:extLst>
      <p:ext uri="{BB962C8B-B14F-4D97-AF65-F5344CB8AC3E}">
        <p14:creationId xmlns:p14="http://schemas.microsoft.com/office/powerpoint/2010/main" val="4099319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15"/>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155" indent="0">
              <a:buNone/>
              <a:defRPr sz="1801">
                <a:solidFill>
                  <a:schemeClr val="tx1">
                    <a:tint val="75000"/>
                  </a:schemeClr>
                </a:solidFill>
              </a:defRPr>
            </a:lvl2pPr>
            <a:lvl3pPr marL="914309" indent="0">
              <a:buNone/>
              <a:defRPr sz="1600">
                <a:solidFill>
                  <a:schemeClr val="tx1">
                    <a:tint val="75000"/>
                  </a:schemeClr>
                </a:solidFill>
              </a:defRPr>
            </a:lvl3pPr>
            <a:lvl4pPr marL="1371464" indent="0">
              <a:buNone/>
              <a:defRPr sz="1401">
                <a:solidFill>
                  <a:schemeClr val="tx1">
                    <a:tint val="75000"/>
                  </a:schemeClr>
                </a:solidFill>
              </a:defRPr>
            </a:lvl4pPr>
            <a:lvl5pPr marL="1828618" indent="0">
              <a:buNone/>
              <a:defRPr sz="1401">
                <a:solidFill>
                  <a:schemeClr val="tx1">
                    <a:tint val="75000"/>
                  </a:schemeClr>
                </a:solidFill>
              </a:defRPr>
            </a:lvl5pPr>
            <a:lvl6pPr marL="2285771" indent="0">
              <a:buNone/>
              <a:defRPr sz="1401">
                <a:solidFill>
                  <a:schemeClr val="tx1">
                    <a:tint val="75000"/>
                  </a:schemeClr>
                </a:solidFill>
              </a:defRPr>
            </a:lvl6pPr>
            <a:lvl7pPr marL="2742926" indent="0">
              <a:buNone/>
              <a:defRPr sz="1401">
                <a:solidFill>
                  <a:schemeClr val="tx1">
                    <a:tint val="75000"/>
                  </a:schemeClr>
                </a:solidFill>
              </a:defRPr>
            </a:lvl7pPr>
            <a:lvl8pPr marL="3200080" indent="0">
              <a:buNone/>
              <a:defRPr sz="1401">
                <a:solidFill>
                  <a:schemeClr val="tx1">
                    <a:tint val="75000"/>
                  </a:schemeClr>
                </a:solidFill>
              </a:defRPr>
            </a:lvl8pPr>
            <a:lvl9pPr marL="3657235" indent="0">
              <a:buNone/>
              <a:defRPr sz="140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val="1101058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1"/>
            </a:lvl4pPr>
            <a:lvl5pPr>
              <a:defRPr sz="1801"/>
            </a:lvl5pPr>
            <a:lvl6pPr>
              <a:defRPr sz="1801"/>
            </a:lvl6pPr>
            <a:lvl7pPr>
              <a:defRPr sz="1801"/>
            </a:lvl7pPr>
            <a:lvl8pPr>
              <a:defRPr sz="1801"/>
            </a:lvl8pPr>
            <a:lvl9pPr>
              <a:defRPr sz="18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1"/>
            </a:lvl4pPr>
            <a:lvl5pPr>
              <a:defRPr sz="1801"/>
            </a:lvl5pPr>
            <a:lvl6pPr>
              <a:defRPr sz="1801"/>
            </a:lvl6pPr>
            <a:lvl7pPr>
              <a:defRPr sz="1801"/>
            </a:lvl7pPr>
            <a:lvl8pPr>
              <a:defRPr sz="1801"/>
            </a:lvl8pPr>
            <a:lvl9pPr>
              <a:defRPr sz="18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val="3682628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155" indent="0">
              <a:buNone/>
              <a:defRPr sz="2000" b="1"/>
            </a:lvl2pPr>
            <a:lvl3pPr marL="914309" indent="0">
              <a:buNone/>
              <a:defRPr sz="1801" b="1"/>
            </a:lvl3pPr>
            <a:lvl4pPr marL="1371464" indent="0">
              <a:buNone/>
              <a:defRPr sz="1600" b="1"/>
            </a:lvl4pPr>
            <a:lvl5pPr marL="1828618" indent="0">
              <a:buNone/>
              <a:defRPr sz="1600" b="1"/>
            </a:lvl5pPr>
            <a:lvl6pPr marL="2285771" indent="0">
              <a:buNone/>
              <a:defRPr sz="1600" b="1"/>
            </a:lvl6pPr>
            <a:lvl7pPr marL="2742926" indent="0">
              <a:buNone/>
              <a:defRPr sz="1600" b="1"/>
            </a:lvl7pPr>
            <a:lvl8pPr marL="3200080" indent="0">
              <a:buNone/>
              <a:defRPr sz="1600" b="1"/>
            </a:lvl8pPr>
            <a:lvl9pPr marL="3657235"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1"/>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7" y="1535113"/>
            <a:ext cx="5389033" cy="639762"/>
          </a:xfrm>
        </p:spPr>
        <p:txBody>
          <a:bodyPr anchor="b"/>
          <a:lstStyle>
            <a:lvl1pPr marL="0" indent="0">
              <a:buNone/>
              <a:defRPr sz="2400" b="1"/>
            </a:lvl1pPr>
            <a:lvl2pPr marL="457155" indent="0">
              <a:buNone/>
              <a:defRPr sz="2000" b="1"/>
            </a:lvl2pPr>
            <a:lvl3pPr marL="914309" indent="0">
              <a:buNone/>
              <a:defRPr sz="1801" b="1"/>
            </a:lvl3pPr>
            <a:lvl4pPr marL="1371464" indent="0">
              <a:buNone/>
              <a:defRPr sz="1600" b="1"/>
            </a:lvl4pPr>
            <a:lvl5pPr marL="1828618" indent="0">
              <a:buNone/>
              <a:defRPr sz="1600" b="1"/>
            </a:lvl5pPr>
            <a:lvl6pPr marL="2285771" indent="0">
              <a:buNone/>
              <a:defRPr sz="1600" b="1"/>
            </a:lvl6pPr>
            <a:lvl7pPr marL="2742926" indent="0">
              <a:buNone/>
              <a:defRPr sz="1600" b="1"/>
            </a:lvl7pPr>
            <a:lvl8pPr marL="3200080" indent="0">
              <a:buNone/>
              <a:defRPr sz="1600" b="1"/>
            </a:lvl8pPr>
            <a:lvl9pPr marL="3657235"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7" y="2174875"/>
            <a:ext cx="5389033" cy="3951288"/>
          </a:xfrm>
        </p:spPr>
        <p:txBody>
          <a:bodyPr/>
          <a:lstStyle>
            <a:lvl1pPr>
              <a:defRPr sz="2400"/>
            </a:lvl1pPr>
            <a:lvl2pPr>
              <a:defRPr sz="2000"/>
            </a:lvl2pPr>
            <a:lvl3pPr>
              <a:defRPr sz="1801"/>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val="461859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val="4043664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val="2239995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6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1"/>
            </a:lvl1pPr>
            <a:lvl2pPr marL="457155" indent="0">
              <a:buNone/>
              <a:defRPr sz="1200"/>
            </a:lvl2pPr>
            <a:lvl3pPr marL="914309" indent="0">
              <a:buNone/>
              <a:defRPr sz="1001"/>
            </a:lvl3pPr>
            <a:lvl4pPr marL="1371464" indent="0">
              <a:buNone/>
              <a:defRPr sz="900"/>
            </a:lvl4pPr>
            <a:lvl5pPr marL="1828618" indent="0">
              <a:buNone/>
              <a:defRPr sz="900"/>
            </a:lvl5pPr>
            <a:lvl6pPr marL="2285771" indent="0">
              <a:buNone/>
              <a:defRPr sz="900"/>
            </a:lvl6pPr>
            <a:lvl7pPr marL="2742926" indent="0">
              <a:buNone/>
              <a:defRPr sz="900"/>
            </a:lvl7pPr>
            <a:lvl8pPr marL="3200080" indent="0">
              <a:buNone/>
              <a:defRPr sz="900"/>
            </a:lvl8pPr>
            <a:lvl9pPr marL="3657235"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val="3680878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55" indent="0">
              <a:buNone/>
              <a:defRPr sz="2800"/>
            </a:lvl2pPr>
            <a:lvl3pPr marL="914309" indent="0">
              <a:buNone/>
              <a:defRPr sz="2400"/>
            </a:lvl3pPr>
            <a:lvl4pPr marL="1371464" indent="0">
              <a:buNone/>
              <a:defRPr sz="2000"/>
            </a:lvl4pPr>
            <a:lvl5pPr marL="1828618" indent="0">
              <a:buNone/>
              <a:defRPr sz="2000"/>
            </a:lvl5pPr>
            <a:lvl6pPr marL="2285771" indent="0">
              <a:buNone/>
              <a:defRPr sz="2000"/>
            </a:lvl6pPr>
            <a:lvl7pPr marL="2742926" indent="0">
              <a:buNone/>
              <a:defRPr sz="2000"/>
            </a:lvl7pPr>
            <a:lvl8pPr marL="3200080" indent="0">
              <a:buNone/>
              <a:defRPr sz="2000"/>
            </a:lvl8pPr>
            <a:lvl9pPr marL="3657235"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1"/>
            </a:lvl1pPr>
            <a:lvl2pPr marL="457155" indent="0">
              <a:buNone/>
              <a:defRPr sz="1200"/>
            </a:lvl2pPr>
            <a:lvl3pPr marL="914309" indent="0">
              <a:buNone/>
              <a:defRPr sz="1001"/>
            </a:lvl3pPr>
            <a:lvl4pPr marL="1371464" indent="0">
              <a:buNone/>
              <a:defRPr sz="900"/>
            </a:lvl4pPr>
            <a:lvl5pPr marL="1828618" indent="0">
              <a:buNone/>
              <a:defRPr sz="900"/>
            </a:lvl5pPr>
            <a:lvl6pPr marL="2285771" indent="0">
              <a:buNone/>
              <a:defRPr sz="900"/>
            </a:lvl6pPr>
            <a:lvl7pPr marL="2742926" indent="0">
              <a:buNone/>
              <a:defRPr sz="900"/>
            </a:lvl7pPr>
            <a:lvl8pPr marL="3200080" indent="0">
              <a:buNone/>
              <a:defRPr sz="900"/>
            </a:lvl8pPr>
            <a:lvl9pPr marL="3657235"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val="1973139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4"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65"/>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165600" y="6356365"/>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65"/>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a:t>
            </a:fld>
            <a:endParaRPr lang="en-US"/>
          </a:p>
        </p:txBody>
      </p:sp>
    </p:spTree>
    <p:extLst>
      <p:ext uri="{BB962C8B-B14F-4D97-AF65-F5344CB8AC3E}">
        <p14:creationId xmlns:p14="http://schemas.microsoft.com/office/powerpoint/2010/main" val="414734205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 id="2147483690" r:id="rId15"/>
  </p:sldLayoutIdLst>
  <p:hf hdr="0" ftr="0" dt="0"/>
  <p:txStyles>
    <p:titleStyle>
      <a:lvl1pPr algn="ctr" defTabSz="914309" rtl="0" eaLnBrk="1" latinLnBrk="0" hangingPunct="1">
        <a:spcBef>
          <a:spcPct val="0"/>
        </a:spcBef>
        <a:buNone/>
        <a:defRPr sz="4400" kern="1200">
          <a:solidFill>
            <a:schemeClr val="tx1"/>
          </a:solidFill>
          <a:latin typeface="+mj-lt"/>
          <a:ea typeface="+mj-ea"/>
          <a:cs typeface="+mj-cs"/>
        </a:defRPr>
      </a:lvl1pPr>
    </p:titleStyle>
    <p:bodyStyle>
      <a:lvl1pPr marL="342866" indent="-342866" algn="l" defTabSz="914309"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876" indent="-285724" algn="l" defTabSz="914309"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886" indent="-228578" algn="l" defTabSz="914309"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040"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195"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349"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04"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58"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11"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09" rtl="0" eaLnBrk="1" latinLnBrk="0" hangingPunct="1">
        <a:defRPr sz="1801" kern="1200">
          <a:solidFill>
            <a:schemeClr val="tx1"/>
          </a:solidFill>
          <a:latin typeface="+mn-lt"/>
          <a:ea typeface="+mn-ea"/>
          <a:cs typeface="+mn-cs"/>
        </a:defRPr>
      </a:lvl1pPr>
      <a:lvl2pPr marL="457155" algn="l" defTabSz="914309" rtl="0" eaLnBrk="1" latinLnBrk="0" hangingPunct="1">
        <a:defRPr sz="1801" kern="1200">
          <a:solidFill>
            <a:schemeClr val="tx1"/>
          </a:solidFill>
          <a:latin typeface="+mn-lt"/>
          <a:ea typeface="+mn-ea"/>
          <a:cs typeface="+mn-cs"/>
        </a:defRPr>
      </a:lvl2pPr>
      <a:lvl3pPr marL="914309" algn="l" defTabSz="914309" rtl="0" eaLnBrk="1" latinLnBrk="0" hangingPunct="1">
        <a:defRPr sz="1801" kern="1200">
          <a:solidFill>
            <a:schemeClr val="tx1"/>
          </a:solidFill>
          <a:latin typeface="+mn-lt"/>
          <a:ea typeface="+mn-ea"/>
          <a:cs typeface="+mn-cs"/>
        </a:defRPr>
      </a:lvl3pPr>
      <a:lvl4pPr marL="1371464" algn="l" defTabSz="914309" rtl="0" eaLnBrk="1" latinLnBrk="0" hangingPunct="1">
        <a:defRPr sz="1801" kern="1200">
          <a:solidFill>
            <a:schemeClr val="tx1"/>
          </a:solidFill>
          <a:latin typeface="+mn-lt"/>
          <a:ea typeface="+mn-ea"/>
          <a:cs typeface="+mn-cs"/>
        </a:defRPr>
      </a:lvl4pPr>
      <a:lvl5pPr marL="1828618" algn="l" defTabSz="914309" rtl="0" eaLnBrk="1" latinLnBrk="0" hangingPunct="1">
        <a:defRPr sz="1801" kern="1200">
          <a:solidFill>
            <a:schemeClr val="tx1"/>
          </a:solidFill>
          <a:latin typeface="+mn-lt"/>
          <a:ea typeface="+mn-ea"/>
          <a:cs typeface="+mn-cs"/>
        </a:defRPr>
      </a:lvl5pPr>
      <a:lvl6pPr marL="2285771" algn="l" defTabSz="914309" rtl="0" eaLnBrk="1" latinLnBrk="0" hangingPunct="1">
        <a:defRPr sz="1801" kern="1200">
          <a:solidFill>
            <a:schemeClr val="tx1"/>
          </a:solidFill>
          <a:latin typeface="+mn-lt"/>
          <a:ea typeface="+mn-ea"/>
          <a:cs typeface="+mn-cs"/>
        </a:defRPr>
      </a:lvl6pPr>
      <a:lvl7pPr marL="2742926" algn="l" defTabSz="914309" rtl="0" eaLnBrk="1" latinLnBrk="0" hangingPunct="1">
        <a:defRPr sz="1801" kern="1200">
          <a:solidFill>
            <a:schemeClr val="tx1"/>
          </a:solidFill>
          <a:latin typeface="+mn-lt"/>
          <a:ea typeface="+mn-ea"/>
          <a:cs typeface="+mn-cs"/>
        </a:defRPr>
      </a:lvl7pPr>
      <a:lvl8pPr marL="3200080" algn="l" defTabSz="914309" rtl="0" eaLnBrk="1" latinLnBrk="0" hangingPunct="1">
        <a:defRPr sz="1801" kern="1200">
          <a:solidFill>
            <a:schemeClr val="tx1"/>
          </a:solidFill>
          <a:latin typeface="+mn-lt"/>
          <a:ea typeface="+mn-ea"/>
          <a:cs typeface="+mn-cs"/>
        </a:defRPr>
      </a:lvl8pPr>
      <a:lvl9pPr marL="3657235" algn="l" defTabSz="914309" rtl="0" eaLnBrk="1" latinLnBrk="0" hangingPunct="1">
        <a:defRPr sz="180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77016CB3-B9AA-7A4A-A607-67CD2D2C10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D51F40F-55DE-8F46-B60A-0E235D582F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it-IT"/>
              <a:t>Modifica gli stili del testo dello schema
Secondo livello
Terzo livello
Quarto livello
Quinto livello</a:t>
            </a:r>
          </a:p>
        </p:txBody>
      </p:sp>
    </p:spTree>
    <p:extLst>
      <p:ext uri="{BB962C8B-B14F-4D97-AF65-F5344CB8AC3E}">
        <p14:creationId xmlns:p14="http://schemas.microsoft.com/office/powerpoint/2010/main" val="196421883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6" r:id="rId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5.pn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5.png"/><Relationship Id="rId7" Type="http://schemas.openxmlformats.org/officeDocument/2006/relationships/diagramColors" Target="../diagrams/colors2.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5.png"/><Relationship Id="rId7" Type="http://schemas.openxmlformats.org/officeDocument/2006/relationships/diagramColors" Target="../diagrams/colors3.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7.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5.png"/><Relationship Id="rId7" Type="http://schemas.openxmlformats.org/officeDocument/2006/relationships/diagramColors" Target="../diagrams/colors4.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8.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5.png"/><Relationship Id="rId7" Type="http://schemas.openxmlformats.org/officeDocument/2006/relationships/diagramColors" Target="../diagrams/colors5.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9.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5.png"/><Relationship Id="rId7" Type="http://schemas.openxmlformats.org/officeDocument/2006/relationships/diagramColors" Target="../diagrams/colors6.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pic>
        <p:nvPicPr>
          <p:cNvPr id="116" name="Google Shape;116;p1"/>
          <p:cNvPicPr preferRelativeResize="0"/>
          <p:nvPr/>
        </p:nvPicPr>
        <p:blipFill rotWithShape="1">
          <a:blip r:embed="rId3">
            <a:alphaModFix/>
          </a:blip>
          <a:srcRect/>
          <a:stretch/>
        </p:blipFill>
        <p:spPr>
          <a:xfrm>
            <a:off x="0" y="-9591"/>
            <a:ext cx="12192004" cy="6857999"/>
          </a:xfrm>
          <a:prstGeom prst="rect">
            <a:avLst/>
          </a:prstGeom>
          <a:noFill/>
          <a:ln>
            <a:noFill/>
          </a:ln>
        </p:spPr>
      </p:pic>
      <p:sp>
        <p:nvSpPr>
          <p:cNvPr id="117" name="Google Shape;117;p1"/>
          <p:cNvSpPr txBox="1"/>
          <p:nvPr/>
        </p:nvSpPr>
        <p:spPr>
          <a:xfrm>
            <a:off x="2733040" y="1128183"/>
            <a:ext cx="8788398" cy="2616317"/>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3800"/>
              <a:buFont typeface="Arial"/>
              <a:buNone/>
              <a:tabLst/>
              <a:defRPr/>
            </a:pPr>
            <a:r>
              <a:rPr lang="it-IT" sz="3800" b="1" kern="0" dirty="0">
                <a:solidFill>
                  <a:srgbClr val="000000"/>
                </a:solidFill>
                <a:latin typeface="Titillium Web"/>
                <a:ea typeface="Titillium Web"/>
                <a:cs typeface="Titillium Web"/>
                <a:sym typeface="Titillium Web"/>
              </a:rPr>
              <a:t>Comune di Milano – Progetti PNRR </a:t>
            </a:r>
          </a:p>
          <a:p>
            <a:pPr marL="0" marR="0" lvl="0" indent="0" algn="l" defTabSz="914400" rtl="0" eaLnBrk="1" fontAlgn="auto" latinLnBrk="0" hangingPunct="1">
              <a:lnSpc>
                <a:spcPct val="100000"/>
              </a:lnSpc>
              <a:spcBef>
                <a:spcPts val="0"/>
              </a:spcBef>
              <a:spcAft>
                <a:spcPts val="0"/>
              </a:spcAft>
              <a:buClr>
                <a:srgbClr val="000000"/>
              </a:buClr>
              <a:buSzPts val="3800"/>
              <a:buFont typeface="Arial"/>
              <a:buNone/>
              <a:tabLst/>
              <a:defRPr/>
            </a:pPr>
            <a:r>
              <a:rPr kumimoji="0" lang="it-IT" sz="3800" b="1" i="0" u="none" strike="noStrike" kern="0" cap="none" spc="0" normalizeH="0" baseline="0" noProof="0" dirty="0">
                <a:ln>
                  <a:noFill/>
                </a:ln>
                <a:solidFill>
                  <a:srgbClr val="000000"/>
                </a:solidFill>
                <a:effectLst/>
                <a:uLnTx/>
                <a:uFillTx/>
                <a:latin typeface="Titillium Web"/>
                <a:ea typeface="Titillium Web"/>
                <a:cs typeface="Titillium Web"/>
                <a:sym typeface="Titillium Web"/>
              </a:rPr>
              <a:t>Direzione Welfare e Salute</a:t>
            </a:r>
          </a:p>
          <a:p>
            <a:pPr marL="0" marR="0" lvl="0" indent="0" algn="l" defTabSz="914400" rtl="0" eaLnBrk="1" fontAlgn="auto" latinLnBrk="0" hangingPunct="1">
              <a:lnSpc>
                <a:spcPct val="100000"/>
              </a:lnSpc>
              <a:spcBef>
                <a:spcPts val="0"/>
              </a:spcBef>
              <a:spcAft>
                <a:spcPts val="0"/>
              </a:spcAft>
              <a:buClr>
                <a:srgbClr val="000000"/>
              </a:buClr>
              <a:buSzPts val="3800"/>
              <a:buFont typeface="Arial"/>
              <a:buNone/>
              <a:tabLst/>
              <a:defRPr/>
            </a:pPr>
            <a:r>
              <a:rPr lang="it-IT" sz="3800" b="1" kern="0" dirty="0">
                <a:solidFill>
                  <a:srgbClr val="000000"/>
                </a:solidFill>
                <a:latin typeface="Titillium Web"/>
                <a:ea typeface="Titillium Web"/>
                <a:cs typeface="Titillium Web"/>
                <a:sym typeface="Titillium Web"/>
              </a:rPr>
              <a:t>Missione 5 Componente 2</a:t>
            </a:r>
            <a:endParaRPr kumimoji="0" lang="it-IT" sz="1351" b="0" i="0" u="none" strike="noStrike" kern="0" cap="none" spc="0" normalizeH="0" baseline="0" noProof="0" dirty="0">
              <a:ln>
                <a:noFill/>
              </a:ln>
              <a:solidFill>
                <a:srgbClr val="000000"/>
              </a:solidFill>
              <a:effectLst/>
              <a:uLnTx/>
              <a:uFillTx/>
              <a:latin typeface="Titillium Web"/>
              <a:ea typeface="Titillium Web"/>
              <a:cs typeface="Titillium Web"/>
              <a:sym typeface="Titillium Web"/>
            </a:endParaRPr>
          </a:p>
          <a:p>
            <a:pPr marL="0" marR="0" lvl="0" indent="0" algn="l" defTabSz="914400" rtl="0" eaLnBrk="1" fontAlgn="auto" latinLnBrk="0" hangingPunct="1">
              <a:lnSpc>
                <a:spcPct val="100000"/>
              </a:lnSpc>
              <a:spcBef>
                <a:spcPts val="0"/>
              </a:spcBef>
              <a:spcAft>
                <a:spcPts val="0"/>
              </a:spcAft>
              <a:buClr>
                <a:srgbClr val="000000"/>
              </a:buClr>
              <a:buSzPts val="1351"/>
              <a:buFont typeface="Arial"/>
              <a:buNone/>
              <a:tabLst/>
              <a:defRPr/>
            </a:pPr>
            <a:endParaRPr kumimoji="0" lang="it-IT" sz="1351" b="0" i="0" u="none" strike="noStrike" kern="0" cap="none" spc="0" normalizeH="0" baseline="0" noProof="0" dirty="0">
              <a:ln>
                <a:noFill/>
              </a:ln>
              <a:solidFill>
                <a:srgbClr val="000000"/>
              </a:solidFill>
              <a:effectLst/>
              <a:uLnTx/>
              <a:uFillTx/>
              <a:latin typeface="Titillium Web"/>
              <a:ea typeface="Titillium Web"/>
              <a:cs typeface="Titillium Web"/>
              <a:sym typeface="Titillium Web"/>
            </a:endParaRPr>
          </a:p>
          <a:p>
            <a:pPr marL="0" marR="0" lvl="0" indent="0" algn="l" defTabSz="914400" rtl="0" eaLnBrk="1" fontAlgn="auto" latinLnBrk="0" hangingPunct="1">
              <a:lnSpc>
                <a:spcPct val="100000"/>
              </a:lnSpc>
              <a:spcBef>
                <a:spcPts val="0"/>
              </a:spcBef>
              <a:spcAft>
                <a:spcPts val="0"/>
              </a:spcAft>
              <a:buClr>
                <a:srgbClr val="000000"/>
              </a:buClr>
              <a:buSzPts val="1351"/>
              <a:buFont typeface="Arial"/>
              <a:buNone/>
              <a:tabLst/>
              <a:defRPr/>
            </a:pPr>
            <a:endParaRPr kumimoji="0" lang="it-IT" sz="1351" b="0" i="0" u="none" strike="noStrike" kern="0" cap="none" spc="0" normalizeH="0" baseline="0" noProof="0" dirty="0">
              <a:ln>
                <a:noFill/>
              </a:ln>
              <a:solidFill>
                <a:srgbClr val="000000"/>
              </a:solidFill>
              <a:effectLst/>
              <a:uLnTx/>
              <a:uFillTx/>
              <a:latin typeface="Titillium Web"/>
              <a:ea typeface="Titillium Web"/>
              <a:cs typeface="Titillium Web"/>
              <a:sym typeface="Titillium Web"/>
            </a:endParaRPr>
          </a:p>
          <a:p>
            <a:pPr marL="0" marR="0" lvl="0" indent="0" algn="l" defTabSz="914400" rtl="0" eaLnBrk="1" fontAlgn="auto" latinLnBrk="0" hangingPunct="1">
              <a:lnSpc>
                <a:spcPct val="100000"/>
              </a:lnSpc>
              <a:spcBef>
                <a:spcPts val="600"/>
              </a:spcBef>
              <a:spcAft>
                <a:spcPts val="0"/>
              </a:spcAft>
              <a:buClr>
                <a:srgbClr val="000000"/>
              </a:buClr>
              <a:buSzPts val="1600"/>
              <a:buFont typeface="Arial"/>
              <a:buNone/>
              <a:tabLst/>
              <a:defRPr/>
            </a:pPr>
            <a:r>
              <a:rPr lang="it-IT" kern="0" dirty="0">
                <a:solidFill>
                  <a:srgbClr val="000000"/>
                </a:solidFill>
                <a:ea typeface="Titillium Web"/>
                <a:cs typeface="Titillium Web"/>
                <a:sym typeface="Titillium Web"/>
              </a:rPr>
              <a:t>Dati aggiornati ad aprile 20</a:t>
            </a:r>
            <a:r>
              <a:rPr kumimoji="0" lang="it-IT" b="0" i="0" u="none" strike="noStrike" kern="0" cap="none" spc="0" normalizeH="0" baseline="0" noProof="0" dirty="0">
                <a:ln>
                  <a:noFill/>
                </a:ln>
                <a:solidFill>
                  <a:srgbClr val="000000"/>
                </a:solidFill>
                <a:effectLst/>
                <a:uLnTx/>
                <a:uFillTx/>
                <a:ea typeface="Titillium Web"/>
                <a:cs typeface="Titillium Web"/>
                <a:sym typeface="Titillium Web"/>
              </a:rPr>
              <a:t>24 </a:t>
            </a:r>
            <a:endParaRPr kumimoji="0" lang="it-IT" b="0" i="0" u="none" strike="noStrike" kern="0" cap="none" spc="0" normalizeH="0" baseline="0" noProof="0" dirty="0">
              <a:ln>
                <a:noFill/>
              </a:ln>
              <a:solidFill>
                <a:srgbClr val="000000"/>
              </a:solidFill>
              <a:effectLst/>
              <a:uLnTx/>
              <a:uFillTx/>
              <a:cs typeface="Arial"/>
              <a:sym typeface="Arial"/>
            </a:endParaRPr>
          </a:p>
        </p:txBody>
      </p:sp>
      <p:cxnSp>
        <p:nvCxnSpPr>
          <p:cNvPr id="118" name="Google Shape;118;p1"/>
          <p:cNvCxnSpPr/>
          <p:nvPr/>
        </p:nvCxnSpPr>
        <p:spPr>
          <a:xfrm>
            <a:off x="2733040" y="1"/>
            <a:ext cx="0" cy="6848407"/>
          </a:xfrm>
          <a:prstGeom prst="straightConnector1">
            <a:avLst/>
          </a:prstGeom>
          <a:noFill/>
          <a:ln w="12700" cap="flat" cmpd="sng">
            <a:solidFill>
              <a:srgbClr val="E02022"/>
            </a:solidFill>
            <a:prstDash val="solid"/>
            <a:miter lim="800000"/>
            <a:headEnd type="none" w="sm" len="sm"/>
            <a:tailEnd type="none" w="sm" len="sm"/>
          </a:ln>
        </p:spPr>
      </p:cxnSp>
      <p:cxnSp>
        <p:nvCxnSpPr>
          <p:cNvPr id="119" name="Google Shape;119;p1"/>
          <p:cNvCxnSpPr/>
          <p:nvPr/>
        </p:nvCxnSpPr>
        <p:spPr>
          <a:xfrm rot="10800000">
            <a:off x="0" y="1117600"/>
            <a:ext cx="12192000" cy="0"/>
          </a:xfrm>
          <a:prstGeom prst="straightConnector1">
            <a:avLst/>
          </a:prstGeom>
          <a:noFill/>
          <a:ln w="12700" cap="flat" cmpd="sng">
            <a:solidFill>
              <a:srgbClr val="E02022"/>
            </a:solidFill>
            <a:prstDash val="solid"/>
            <a:miter lim="800000"/>
            <a:headEnd type="none" w="sm" len="sm"/>
            <a:tailEnd type="none" w="sm" len="sm"/>
          </a:ln>
        </p:spPr>
      </p:cxnSp>
      <p:pic>
        <p:nvPicPr>
          <p:cNvPr id="120" name="Google Shape;120;p1"/>
          <p:cNvPicPr preferRelativeResize="0"/>
          <p:nvPr/>
        </p:nvPicPr>
        <p:blipFill rotWithShape="1">
          <a:blip r:embed="rId4">
            <a:alphaModFix/>
          </a:blip>
          <a:srcRect/>
          <a:stretch/>
        </p:blipFill>
        <p:spPr>
          <a:xfrm>
            <a:off x="10831189" y="194678"/>
            <a:ext cx="1045222" cy="562244"/>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120;p1">
            <a:extLst>
              <a:ext uri="{FF2B5EF4-FFF2-40B4-BE49-F238E27FC236}">
                <a16:creationId xmlns:a16="http://schemas.microsoft.com/office/drawing/2014/main" id="{670AD8FB-9597-70CE-6D12-48F0AF85DBE8}"/>
              </a:ext>
            </a:extLst>
          </p:cNvPr>
          <p:cNvPicPr preferRelativeResize="0"/>
          <p:nvPr/>
        </p:nvPicPr>
        <p:blipFill rotWithShape="1">
          <a:blip r:embed="rId3">
            <a:alphaModFix/>
          </a:blip>
          <a:srcRect/>
          <a:stretch/>
        </p:blipFill>
        <p:spPr>
          <a:xfrm>
            <a:off x="224682" y="6216975"/>
            <a:ext cx="1045222" cy="562244"/>
          </a:xfrm>
          <a:prstGeom prst="rect">
            <a:avLst/>
          </a:prstGeom>
          <a:noFill/>
          <a:ln>
            <a:noFill/>
          </a:ln>
        </p:spPr>
      </p:pic>
      <p:sp>
        <p:nvSpPr>
          <p:cNvPr id="7" name="Google Shape;180;p48">
            <a:extLst>
              <a:ext uri="{FF2B5EF4-FFF2-40B4-BE49-F238E27FC236}">
                <a16:creationId xmlns:a16="http://schemas.microsoft.com/office/drawing/2014/main" id="{F04518C7-5C7A-D9C2-7DBB-58F8CFC86F23}"/>
              </a:ext>
            </a:extLst>
          </p:cNvPr>
          <p:cNvSpPr txBox="1"/>
          <p:nvPr/>
        </p:nvSpPr>
        <p:spPr>
          <a:xfrm>
            <a:off x="9185448" y="6541734"/>
            <a:ext cx="2743200" cy="365125"/>
          </a:xfrm>
          <a:prstGeom prst="rect">
            <a:avLst/>
          </a:prstGeom>
          <a:noFill/>
          <a:ln>
            <a:noFill/>
          </a:ln>
        </p:spPr>
        <p:txBody>
          <a:bodyPr spcFirstLastPara="1" wrap="square" lIns="91425" tIns="45700" rIns="91425" bIns="45700" anchor="t"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100"/>
              <a:buFont typeface="Arial"/>
              <a:buNone/>
              <a:tabLst/>
              <a:defRPr/>
            </a:pPr>
            <a:fld id="{00000000-1234-1234-1234-123412341234}" type="slidenum">
              <a:rPr kumimoji="0" lang="it-IT" sz="1100" b="0" i="0" u="none" strike="noStrike" kern="1200" cap="none" spc="0" normalizeH="0" baseline="0" noProof="0">
                <a:ln>
                  <a:noFill/>
                </a:ln>
                <a:solidFill>
                  <a:srgbClr val="7F7F7F"/>
                </a:solidFill>
                <a:effectLst/>
                <a:uLnTx/>
                <a:uFillTx/>
                <a:latin typeface="Titillium Web" panose="00000500000000000000" pitchFamily="2" charset="0"/>
                <a:ea typeface="Titillium Web"/>
                <a:cs typeface="Titillium Web"/>
                <a:sym typeface="Titillium Web"/>
              </a:rPr>
              <a:pPr marL="0" marR="0" lvl="0" indent="0" algn="r" defTabSz="914400" rtl="0" eaLnBrk="1" fontAlgn="auto" latinLnBrk="0" hangingPunct="1">
                <a:lnSpc>
                  <a:spcPct val="100000"/>
                </a:lnSpc>
                <a:spcBef>
                  <a:spcPts val="0"/>
                </a:spcBef>
                <a:spcAft>
                  <a:spcPts val="0"/>
                </a:spcAft>
                <a:buClr>
                  <a:srgbClr val="000000"/>
                </a:buClr>
                <a:buSzPts val="1100"/>
                <a:buFont typeface="Arial"/>
                <a:buNone/>
                <a:tabLst/>
                <a:defRPr/>
              </a:pPr>
              <a:t>10</a:t>
            </a:fld>
            <a:endParaRPr kumimoji="0" sz="1100" b="0" i="0" u="none" strike="noStrike" kern="1200" cap="none" spc="0" normalizeH="0" baseline="0" noProof="0">
              <a:ln>
                <a:noFill/>
              </a:ln>
              <a:solidFill>
                <a:srgbClr val="7F7F7F"/>
              </a:solidFill>
              <a:effectLst/>
              <a:uLnTx/>
              <a:uFillTx/>
              <a:latin typeface="Titillium Web" panose="00000500000000000000" pitchFamily="2" charset="0"/>
              <a:ea typeface="Titillium Web"/>
              <a:cs typeface="Titillium Web"/>
              <a:sym typeface="Titillium Web"/>
            </a:endParaRPr>
          </a:p>
        </p:txBody>
      </p:sp>
      <p:sp>
        <p:nvSpPr>
          <p:cNvPr id="10" name="Google Shape;114;p4">
            <a:extLst>
              <a:ext uri="{FF2B5EF4-FFF2-40B4-BE49-F238E27FC236}">
                <a16:creationId xmlns:a16="http://schemas.microsoft.com/office/drawing/2014/main" id="{80847892-CF55-2212-3FB6-F03618351880}"/>
              </a:ext>
            </a:extLst>
          </p:cNvPr>
          <p:cNvSpPr txBox="1">
            <a:spLocks/>
          </p:cNvSpPr>
          <p:nvPr/>
        </p:nvSpPr>
        <p:spPr>
          <a:xfrm>
            <a:off x="221746" y="205094"/>
            <a:ext cx="4914000" cy="433965"/>
          </a:xfrm>
          <a:prstGeom prst="rect">
            <a:avLst/>
          </a:prstGeom>
          <a:solidFill>
            <a:srgbClr val="5D9B6B"/>
          </a:solidFill>
        </p:spPr>
        <p:txBody>
          <a:bodyPr vert="horz" wrap="square" lIns="91440" tIns="45720" rIns="91440" bIns="45720" rtlCol="0" anchor="ctr">
            <a:spAutoFit/>
          </a:bodyPr>
          <a:lstStyle>
            <a:lvl1pPr marL="342866" indent="-342866" algn="l" defTabSz="914309"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876" indent="-285724" algn="l" defTabSz="914309"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886" indent="-228578" algn="l" defTabSz="914309"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040"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195"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349"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04"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58"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11"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228600" defTabSz="914400">
              <a:lnSpc>
                <a:spcPct val="90000"/>
              </a:lnSpc>
              <a:spcBef>
                <a:spcPts val="1000"/>
              </a:spcBef>
              <a:buFont typeface="Arial" pitchFamily="34" charset="0"/>
              <a:buNone/>
            </a:pPr>
            <a:r>
              <a:rPr lang="it-IT" sz="2400" b="1" dirty="0">
                <a:solidFill>
                  <a:schemeClr val="bg2"/>
                </a:solidFill>
                <a:latin typeface="Titillium Web" panose="00000500000000000000" pitchFamily="2" charset="0"/>
              </a:rPr>
              <a:t>Stato di attuazione degli interventi</a:t>
            </a:r>
            <a:endParaRPr lang="en-US" sz="2400" b="1" dirty="0">
              <a:solidFill>
                <a:schemeClr val="bg2"/>
              </a:solidFill>
              <a:latin typeface="Titillium Web" panose="00000500000000000000" pitchFamily="2" charset="0"/>
            </a:endParaRPr>
          </a:p>
        </p:txBody>
      </p:sp>
      <p:graphicFrame>
        <p:nvGraphicFramePr>
          <p:cNvPr id="22" name="Tabella 21">
            <a:extLst>
              <a:ext uri="{FF2B5EF4-FFF2-40B4-BE49-F238E27FC236}">
                <a16:creationId xmlns:a16="http://schemas.microsoft.com/office/drawing/2014/main" id="{4781B056-E64B-58CA-F268-F3567197B023}"/>
              </a:ext>
            </a:extLst>
          </p:cNvPr>
          <p:cNvGraphicFramePr>
            <a:graphicFrameLocks noGrp="1"/>
          </p:cNvGraphicFramePr>
          <p:nvPr>
            <p:extLst>
              <p:ext uri="{D42A27DB-BD31-4B8C-83A1-F6EECF244321}">
                <p14:modId xmlns:p14="http://schemas.microsoft.com/office/powerpoint/2010/main" val="2724845228"/>
              </p:ext>
            </p:extLst>
          </p:nvPr>
        </p:nvGraphicFramePr>
        <p:xfrm>
          <a:off x="221746" y="737249"/>
          <a:ext cx="10657536" cy="2739778"/>
        </p:xfrm>
        <a:graphic>
          <a:graphicData uri="http://schemas.openxmlformats.org/drawingml/2006/table">
            <a:tbl>
              <a:tblPr/>
              <a:tblGrid>
                <a:gridCol w="5104241">
                  <a:extLst>
                    <a:ext uri="{9D8B030D-6E8A-4147-A177-3AD203B41FA5}">
                      <a16:colId xmlns:a16="http://schemas.microsoft.com/office/drawing/2014/main" val="3068362485"/>
                    </a:ext>
                  </a:extLst>
                </a:gridCol>
                <a:gridCol w="1826151">
                  <a:extLst>
                    <a:ext uri="{9D8B030D-6E8A-4147-A177-3AD203B41FA5}">
                      <a16:colId xmlns:a16="http://schemas.microsoft.com/office/drawing/2014/main" val="1881334484"/>
                    </a:ext>
                  </a:extLst>
                </a:gridCol>
                <a:gridCol w="1422003">
                  <a:extLst>
                    <a:ext uri="{9D8B030D-6E8A-4147-A177-3AD203B41FA5}">
                      <a16:colId xmlns:a16="http://schemas.microsoft.com/office/drawing/2014/main" val="951190171"/>
                    </a:ext>
                  </a:extLst>
                </a:gridCol>
                <a:gridCol w="2305141">
                  <a:extLst>
                    <a:ext uri="{9D8B030D-6E8A-4147-A177-3AD203B41FA5}">
                      <a16:colId xmlns:a16="http://schemas.microsoft.com/office/drawing/2014/main" val="199764448"/>
                    </a:ext>
                  </a:extLst>
                </a:gridCol>
              </a:tblGrid>
              <a:tr h="717478">
                <a:tc>
                  <a:txBody>
                    <a:bodyPr/>
                    <a:lstStyle/>
                    <a:p>
                      <a:pPr algn="l" fontAlgn="ctr"/>
                      <a:r>
                        <a:rPr lang="it-IT" sz="1400" b="1" i="0" u="none" strike="noStrike" dirty="0">
                          <a:solidFill>
                            <a:srgbClr val="000000"/>
                          </a:solidFill>
                          <a:effectLst/>
                          <a:latin typeface="Calibri" panose="020F0502020204030204" pitchFamily="34" charset="0"/>
                        </a:rPr>
                        <a:t>INV. 1.1. Sostegno alle persone vulnerabili e prevenzione dell'istituzionalizzazione degli anziani non autosufficienti</a:t>
                      </a:r>
                    </a:p>
                  </a:txBody>
                  <a:tcPr marL="7620" marR="7620" marT="7620" marB="0" anchor="ctr">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9A8"/>
                    </a:solidFill>
                  </a:tcPr>
                </a:tc>
                <a:tc gridSpan="3">
                  <a:txBody>
                    <a:bodyPr/>
                    <a:lstStyle/>
                    <a:p>
                      <a:pPr algn="ctr" fontAlgn="ctr"/>
                      <a:r>
                        <a:rPr lang="it-IT" sz="1400" b="1" i="0" u="none" strike="noStrike" dirty="0">
                          <a:solidFill>
                            <a:srgbClr val="000000"/>
                          </a:solidFill>
                          <a:effectLst/>
                          <a:latin typeface="Calibri" panose="020F0502020204030204" pitchFamily="34" charset="0"/>
                        </a:rPr>
                        <a:t>Avanzamento target di progetto</a:t>
                      </a:r>
                    </a:p>
                  </a:txBody>
                  <a:tcPr marL="7620" marR="7620" marT="7620" marB="0" anchor="ctr">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9A8"/>
                    </a:solidFill>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2362806659"/>
                  </a:ext>
                </a:extLst>
              </a:tr>
              <a:tr h="1001958">
                <a:tc>
                  <a:txBody>
                    <a:bodyPr/>
                    <a:lstStyle/>
                    <a:p>
                      <a:pPr algn="l" fontAlgn="ctr"/>
                      <a:r>
                        <a:rPr lang="it-IT" sz="1400" b="1" i="0" u="none" strike="noStrike" dirty="0">
                          <a:solidFill>
                            <a:srgbClr val="000000"/>
                          </a:solidFill>
                          <a:effectLst/>
                          <a:latin typeface="Calibri" panose="020F0502020204030204" pitchFamily="34" charset="0"/>
                        </a:rPr>
                        <a:t>1.1.1 PIPPI R-EVOLUTION - Azioni volte a sostenere le capacità genitoriali e la vulnerabilità delle famiglie e dei bambini</a:t>
                      </a:r>
                    </a:p>
                  </a:txBody>
                  <a:tcPr marL="7620" marR="7620" marT="7620" marB="0" anchor="ctr">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2">
                        <a:lumMod val="75000"/>
                      </a:schemeClr>
                    </a:solidFill>
                  </a:tcPr>
                </a:tc>
                <a:tc>
                  <a:txBody>
                    <a:bodyPr/>
                    <a:lstStyle/>
                    <a:p>
                      <a:pPr algn="ctr" fontAlgn="ctr"/>
                      <a:r>
                        <a:rPr lang="it-IT" sz="1400" b="1" i="0" u="none" strike="noStrike">
                          <a:solidFill>
                            <a:srgbClr val="000000"/>
                          </a:solidFill>
                          <a:effectLst/>
                          <a:latin typeface="Calibri" panose="020F0502020204030204" pitchFamily="34" charset="0"/>
                        </a:rPr>
                        <a:t>Data inizio progetto (DIA)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2">
                        <a:lumMod val="75000"/>
                      </a:schemeClr>
                    </a:solidFill>
                  </a:tcPr>
                </a:tc>
                <a:tc>
                  <a:txBody>
                    <a:bodyPr/>
                    <a:lstStyle/>
                    <a:p>
                      <a:pPr algn="ctr" fontAlgn="ctr"/>
                      <a:r>
                        <a:rPr lang="it-IT" sz="1400" b="1" i="0" u="none" strike="noStrike">
                          <a:solidFill>
                            <a:srgbClr val="000000"/>
                          </a:solidFill>
                          <a:effectLst/>
                          <a:latin typeface="Calibri" panose="020F0502020204030204" pitchFamily="34" charset="0"/>
                        </a:rPr>
                        <a:t>Target di progetto</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2">
                        <a:lumMod val="75000"/>
                      </a:schemeClr>
                    </a:solidFill>
                  </a:tcPr>
                </a:tc>
                <a:tc>
                  <a:txBody>
                    <a:bodyPr/>
                    <a:lstStyle/>
                    <a:p>
                      <a:pPr algn="ctr" fontAlgn="ctr"/>
                      <a:r>
                        <a:rPr lang="it-IT" sz="1400" b="1" i="0" u="none" strike="noStrike" dirty="0">
                          <a:solidFill>
                            <a:srgbClr val="000000"/>
                          </a:solidFill>
                          <a:effectLst/>
                          <a:latin typeface="Calibri" panose="020F0502020204030204" pitchFamily="34" charset="0"/>
                        </a:rPr>
                        <a:t>Target raggiunto al 31.12.2023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237385631"/>
                  </a:ext>
                </a:extLst>
              </a:tr>
              <a:tr h="340114">
                <a:tc>
                  <a:txBody>
                    <a:bodyPr/>
                    <a:lstStyle/>
                    <a:p>
                      <a:pPr algn="l" fontAlgn="ctr"/>
                      <a:r>
                        <a:rPr lang="it-IT" sz="1400" b="0" i="0" u="none" strike="noStrike">
                          <a:solidFill>
                            <a:srgbClr val="000000"/>
                          </a:solidFill>
                          <a:effectLst/>
                          <a:latin typeface="Calibri" panose="020F0502020204030204" pitchFamily="34" charset="0"/>
                        </a:rPr>
                        <a:t>PIPPI R-EVOLUTION 1</a:t>
                      </a:r>
                    </a:p>
                  </a:txBody>
                  <a:tcPr marL="7620" marR="7620" marT="7620" marB="0" anchor="ctr">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85000"/>
                      </a:schemeClr>
                    </a:solidFill>
                  </a:tcPr>
                </a:tc>
                <a:tc>
                  <a:txBody>
                    <a:bodyPr/>
                    <a:lstStyle/>
                    <a:p>
                      <a:pPr algn="ctr" fontAlgn="ctr"/>
                      <a:r>
                        <a:rPr lang="it-IT" sz="1400" b="0" i="0" u="none" strike="noStrike">
                          <a:solidFill>
                            <a:srgbClr val="000000"/>
                          </a:solidFill>
                          <a:effectLst/>
                          <a:latin typeface="Calibri" panose="020F0502020204030204" pitchFamily="34" charset="0"/>
                        </a:rPr>
                        <a:t>15.12.2022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85000"/>
                      </a:schemeClr>
                    </a:solidFill>
                  </a:tcPr>
                </a:tc>
                <a:tc>
                  <a:txBody>
                    <a:bodyPr/>
                    <a:lstStyle/>
                    <a:p>
                      <a:pPr algn="ctr" fontAlgn="ctr"/>
                      <a:r>
                        <a:rPr lang="it-IT" sz="1400" b="0" i="0" u="none" strike="noStrike">
                          <a:solidFill>
                            <a:srgbClr val="000000"/>
                          </a:solidFill>
                          <a:effectLst/>
                          <a:latin typeface="Calibri" panose="020F0502020204030204" pitchFamily="34" charset="0"/>
                        </a:rPr>
                        <a:t>50 famiglie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85000"/>
                      </a:schemeClr>
                    </a:solidFill>
                  </a:tcPr>
                </a:tc>
                <a:tc>
                  <a:txBody>
                    <a:bodyPr/>
                    <a:lstStyle/>
                    <a:p>
                      <a:pPr algn="ctr" fontAlgn="ctr"/>
                      <a:r>
                        <a:rPr lang="it-IT" sz="1400" b="0" i="0" u="none" strike="noStrike" dirty="0">
                          <a:solidFill>
                            <a:srgbClr val="000000"/>
                          </a:solidFill>
                          <a:effectLst/>
                          <a:latin typeface="Calibri" panose="020F0502020204030204" pitchFamily="34" charset="0"/>
                        </a:rPr>
                        <a:t>35 famiglie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85000"/>
                      </a:schemeClr>
                    </a:solidFill>
                  </a:tcPr>
                </a:tc>
                <a:extLst>
                  <a:ext uri="{0D108BD9-81ED-4DB2-BD59-A6C34878D82A}">
                    <a16:rowId xmlns:a16="http://schemas.microsoft.com/office/drawing/2014/main" val="3811087867"/>
                  </a:ext>
                </a:extLst>
              </a:tr>
              <a:tr h="340114">
                <a:tc>
                  <a:txBody>
                    <a:bodyPr/>
                    <a:lstStyle/>
                    <a:p>
                      <a:pPr algn="l" fontAlgn="ctr"/>
                      <a:r>
                        <a:rPr lang="it-IT" sz="1400" b="0" i="0" u="none" strike="noStrike">
                          <a:solidFill>
                            <a:srgbClr val="000000"/>
                          </a:solidFill>
                          <a:effectLst/>
                          <a:latin typeface="Calibri" panose="020F0502020204030204" pitchFamily="34" charset="0"/>
                        </a:rPr>
                        <a:t>PIPPI R--EVOLUTION 2</a:t>
                      </a:r>
                    </a:p>
                  </a:txBody>
                  <a:tcPr marL="7620" marR="7620" marT="76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85000"/>
                      </a:schemeClr>
                    </a:solidFill>
                  </a:tcPr>
                </a:tc>
                <a:tc>
                  <a:txBody>
                    <a:bodyPr/>
                    <a:lstStyle/>
                    <a:p>
                      <a:pPr algn="ctr" fontAlgn="ctr"/>
                      <a:r>
                        <a:rPr lang="it-IT" sz="1400" b="0" i="0" u="none" strike="noStrike">
                          <a:solidFill>
                            <a:srgbClr val="000000"/>
                          </a:solidFill>
                          <a:effectLst/>
                          <a:latin typeface="Calibri" panose="020F0502020204030204" pitchFamily="34" charset="0"/>
                        </a:rPr>
                        <a:t>15.12.2022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85000"/>
                      </a:schemeClr>
                    </a:solidFill>
                  </a:tcPr>
                </a:tc>
                <a:tc>
                  <a:txBody>
                    <a:bodyPr/>
                    <a:lstStyle/>
                    <a:p>
                      <a:pPr algn="ctr" fontAlgn="ctr"/>
                      <a:r>
                        <a:rPr lang="it-IT" sz="1400" b="0" i="0" u="none" strike="noStrike">
                          <a:solidFill>
                            <a:srgbClr val="000000"/>
                          </a:solidFill>
                          <a:effectLst/>
                          <a:latin typeface="Calibri" panose="020F0502020204030204" pitchFamily="34" charset="0"/>
                        </a:rPr>
                        <a:t>50 famiglie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85000"/>
                      </a:schemeClr>
                    </a:solidFill>
                  </a:tcPr>
                </a:tc>
                <a:tc>
                  <a:txBody>
                    <a:bodyPr/>
                    <a:lstStyle/>
                    <a:p>
                      <a:pPr algn="ctr" fontAlgn="ctr"/>
                      <a:r>
                        <a:rPr lang="it-IT" sz="1400" b="0" i="0" u="none" strike="noStrike" dirty="0">
                          <a:solidFill>
                            <a:srgbClr val="000000"/>
                          </a:solidFill>
                          <a:effectLst/>
                          <a:latin typeface="Calibri" panose="020F0502020204030204" pitchFamily="34" charset="0"/>
                        </a:rPr>
                        <a:t>35 famiglie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85000"/>
                      </a:schemeClr>
                    </a:solidFill>
                  </a:tcPr>
                </a:tc>
                <a:extLst>
                  <a:ext uri="{0D108BD9-81ED-4DB2-BD59-A6C34878D82A}">
                    <a16:rowId xmlns:a16="http://schemas.microsoft.com/office/drawing/2014/main" val="562041073"/>
                  </a:ext>
                </a:extLst>
              </a:tr>
              <a:tr h="340114">
                <a:tc>
                  <a:txBody>
                    <a:bodyPr/>
                    <a:lstStyle/>
                    <a:p>
                      <a:pPr algn="l" fontAlgn="ctr"/>
                      <a:r>
                        <a:rPr lang="it-IT" sz="1400" b="0" i="0" u="none" strike="noStrike">
                          <a:solidFill>
                            <a:srgbClr val="000000"/>
                          </a:solidFill>
                          <a:effectLst/>
                          <a:latin typeface="Calibri" panose="020F0502020204030204" pitchFamily="34" charset="0"/>
                        </a:rPr>
                        <a:t>PIPPI R-EVOLUTION 3</a:t>
                      </a:r>
                    </a:p>
                  </a:txBody>
                  <a:tcPr marL="7620" marR="7620" marT="76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2">
                        <a:lumMod val="85000"/>
                      </a:schemeClr>
                    </a:solidFill>
                  </a:tcPr>
                </a:tc>
                <a:tc>
                  <a:txBody>
                    <a:bodyPr/>
                    <a:lstStyle/>
                    <a:p>
                      <a:pPr algn="ctr" fontAlgn="ctr"/>
                      <a:r>
                        <a:rPr lang="it-IT" sz="1400" b="0" i="0" u="none" strike="noStrike">
                          <a:solidFill>
                            <a:srgbClr val="000000"/>
                          </a:solidFill>
                          <a:effectLst/>
                          <a:latin typeface="Calibri" panose="020F0502020204030204" pitchFamily="34" charset="0"/>
                        </a:rPr>
                        <a:t>15.12.2022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2">
                        <a:lumMod val="85000"/>
                      </a:schemeClr>
                    </a:solidFill>
                  </a:tcPr>
                </a:tc>
                <a:tc>
                  <a:txBody>
                    <a:bodyPr/>
                    <a:lstStyle/>
                    <a:p>
                      <a:pPr algn="ctr" fontAlgn="ctr"/>
                      <a:r>
                        <a:rPr lang="it-IT" sz="1400" b="0" i="0" u="none" strike="noStrike">
                          <a:solidFill>
                            <a:srgbClr val="000000"/>
                          </a:solidFill>
                          <a:effectLst/>
                          <a:latin typeface="Calibri" panose="020F0502020204030204" pitchFamily="34" charset="0"/>
                        </a:rPr>
                        <a:t>50 famiglie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2">
                        <a:lumMod val="85000"/>
                      </a:schemeClr>
                    </a:solidFill>
                  </a:tcPr>
                </a:tc>
                <a:tc>
                  <a:txBody>
                    <a:bodyPr/>
                    <a:lstStyle/>
                    <a:p>
                      <a:pPr algn="ctr" fontAlgn="ctr"/>
                      <a:r>
                        <a:rPr lang="it-IT" sz="1400" b="0" i="0" u="none" strike="noStrike" dirty="0">
                          <a:solidFill>
                            <a:srgbClr val="000000"/>
                          </a:solidFill>
                          <a:effectLst/>
                          <a:latin typeface="Calibri" panose="020F0502020204030204" pitchFamily="34" charset="0"/>
                        </a:rPr>
                        <a:t>35 famiglie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2">
                        <a:lumMod val="85000"/>
                      </a:schemeClr>
                    </a:solidFill>
                  </a:tcPr>
                </a:tc>
                <a:extLst>
                  <a:ext uri="{0D108BD9-81ED-4DB2-BD59-A6C34878D82A}">
                    <a16:rowId xmlns:a16="http://schemas.microsoft.com/office/drawing/2014/main" val="2363268621"/>
                  </a:ext>
                </a:extLst>
              </a:tr>
            </a:tbl>
          </a:graphicData>
        </a:graphic>
      </p:graphicFrame>
      <p:graphicFrame>
        <p:nvGraphicFramePr>
          <p:cNvPr id="24" name="Tabella 23">
            <a:extLst>
              <a:ext uri="{FF2B5EF4-FFF2-40B4-BE49-F238E27FC236}">
                <a16:creationId xmlns:a16="http://schemas.microsoft.com/office/drawing/2014/main" id="{6B101E1E-4184-E3A2-3DD7-50897BFCC50D}"/>
              </a:ext>
            </a:extLst>
          </p:cNvPr>
          <p:cNvGraphicFramePr>
            <a:graphicFrameLocks noGrp="1"/>
          </p:cNvGraphicFramePr>
          <p:nvPr>
            <p:extLst>
              <p:ext uri="{D42A27DB-BD31-4B8C-83A1-F6EECF244321}">
                <p14:modId xmlns:p14="http://schemas.microsoft.com/office/powerpoint/2010/main" val="2446092470"/>
              </p:ext>
            </p:extLst>
          </p:nvPr>
        </p:nvGraphicFramePr>
        <p:xfrm>
          <a:off x="221746" y="3607989"/>
          <a:ext cx="10657536" cy="1130261"/>
        </p:xfrm>
        <a:graphic>
          <a:graphicData uri="http://schemas.openxmlformats.org/drawingml/2006/table">
            <a:tbl>
              <a:tblPr/>
              <a:tblGrid>
                <a:gridCol w="5104241">
                  <a:extLst>
                    <a:ext uri="{9D8B030D-6E8A-4147-A177-3AD203B41FA5}">
                      <a16:colId xmlns:a16="http://schemas.microsoft.com/office/drawing/2014/main" val="2253692221"/>
                    </a:ext>
                  </a:extLst>
                </a:gridCol>
                <a:gridCol w="1826151">
                  <a:extLst>
                    <a:ext uri="{9D8B030D-6E8A-4147-A177-3AD203B41FA5}">
                      <a16:colId xmlns:a16="http://schemas.microsoft.com/office/drawing/2014/main" val="2784916597"/>
                    </a:ext>
                  </a:extLst>
                </a:gridCol>
                <a:gridCol w="1422003">
                  <a:extLst>
                    <a:ext uri="{9D8B030D-6E8A-4147-A177-3AD203B41FA5}">
                      <a16:colId xmlns:a16="http://schemas.microsoft.com/office/drawing/2014/main" val="863713322"/>
                    </a:ext>
                  </a:extLst>
                </a:gridCol>
                <a:gridCol w="2305141">
                  <a:extLst>
                    <a:ext uri="{9D8B030D-6E8A-4147-A177-3AD203B41FA5}">
                      <a16:colId xmlns:a16="http://schemas.microsoft.com/office/drawing/2014/main" val="1568509112"/>
                    </a:ext>
                  </a:extLst>
                </a:gridCol>
              </a:tblGrid>
              <a:tr h="749126">
                <a:tc>
                  <a:txBody>
                    <a:bodyPr/>
                    <a:lstStyle/>
                    <a:p>
                      <a:pPr algn="l" fontAlgn="ctr"/>
                      <a:r>
                        <a:rPr lang="it-IT" sz="1400" b="1" i="0" u="none" strike="noStrike" dirty="0">
                          <a:solidFill>
                            <a:srgbClr val="000000"/>
                          </a:solidFill>
                          <a:effectLst/>
                          <a:latin typeface="Calibri" panose="020F0502020204030204" pitchFamily="34" charset="0"/>
                        </a:rPr>
                        <a:t>1.1.2. Domotica - Favorire la vita autonoma e la de-istituzionalizzazione degli anziani</a:t>
                      </a:r>
                    </a:p>
                  </a:txBody>
                  <a:tcPr marL="7620" marR="7620" marT="7620" marB="0" anchor="ctr">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2">
                        <a:lumMod val="75000"/>
                      </a:schemeClr>
                    </a:solidFill>
                  </a:tcPr>
                </a:tc>
                <a:tc>
                  <a:txBody>
                    <a:bodyPr/>
                    <a:lstStyle/>
                    <a:p>
                      <a:pPr algn="ctr" fontAlgn="ctr"/>
                      <a:r>
                        <a:rPr lang="it-IT" sz="1400" b="1" i="0" u="none" strike="noStrike">
                          <a:solidFill>
                            <a:srgbClr val="000000"/>
                          </a:solidFill>
                          <a:effectLst/>
                          <a:latin typeface="Calibri" panose="020F0502020204030204" pitchFamily="34" charset="0"/>
                        </a:rPr>
                        <a:t>Data inizio progetto (DIA)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2">
                        <a:lumMod val="75000"/>
                      </a:schemeClr>
                    </a:solidFill>
                  </a:tcPr>
                </a:tc>
                <a:tc>
                  <a:txBody>
                    <a:bodyPr/>
                    <a:lstStyle/>
                    <a:p>
                      <a:pPr algn="ctr" fontAlgn="ctr"/>
                      <a:r>
                        <a:rPr lang="it-IT" sz="1400" b="1" i="0" u="none" strike="noStrike">
                          <a:solidFill>
                            <a:srgbClr val="000000"/>
                          </a:solidFill>
                          <a:effectLst/>
                          <a:latin typeface="Calibri" panose="020F0502020204030204" pitchFamily="34" charset="0"/>
                        </a:rPr>
                        <a:t>Target di progetto</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2">
                        <a:lumMod val="75000"/>
                      </a:schemeClr>
                    </a:solidFill>
                  </a:tcPr>
                </a:tc>
                <a:tc>
                  <a:txBody>
                    <a:bodyPr/>
                    <a:lstStyle/>
                    <a:p>
                      <a:pPr algn="ctr" fontAlgn="ctr"/>
                      <a:r>
                        <a:rPr lang="it-IT" sz="1400" b="1" i="0" u="none" strike="noStrike" dirty="0">
                          <a:solidFill>
                            <a:srgbClr val="000000"/>
                          </a:solidFill>
                          <a:effectLst/>
                          <a:latin typeface="Calibri" panose="020F0502020204030204" pitchFamily="34" charset="0"/>
                        </a:rPr>
                        <a:t>Target raggiunto al 31.12.2023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3934632783"/>
                  </a:ext>
                </a:extLst>
              </a:tr>
              <a:tr h="381135">
                <a:tc>
                  <a:txBody>
                    <a:bodyPr/>
                    <a:lstStyle/>
                    <a:p>
                      <a:pPr algn="l" fontAlgn="ctr"/>
                      <a:r>
                        <a:rPr lang="it-IT" sz="1400" b="0" i="0" u="none" strike="noStrike">
                          <a:solidFill>
                            <a:srgbClr val="000000"/>
                          </a:solidFill>
                          <a:effectLst/>
                          <a:latin typeface="Calibri" panose="020F0502020204030204" pitchFamily="34" charset="0"/>
                        </a:rPr>
                        <a:t>Domotica per anziani</a:t>
                      </a:r>
                    </a:p>
                  </a:txBody>
                  <a:tcPr marL="7620" marR="7620" marT="7620" marB="0" anchor="ctr">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2">
                        <a:lumMod val="85000"/>
                      </a:schemeClr>
                    </a:solidFill>
                  </a:tcPr>
                </a:tc>
                <a:tc>
                  <a:txBody>
                    <a:bodyPr/>
                    <a:lstStyle/>
                    <a:p>
                      <a:pPr algn="ctr" fontAlgn="ctr"/>
                      <a:r>
                        <a:rPr lang="it-IT" sz="1400" b="0" i="0" u="none" strike="noStrike">
                          <a:solidFill>
                            <a:srgbClr val="000000"/>
                          </a:solidFill>
                          <a:effectLst/>
                          <a:latin typeface="Calibri" panose="020F0502020204030204" pitchFamily="34" charset="0"/>
                        </a:rPr>
                        <a:t>30.05.2023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2">
                        <a:lumMod val="85000"/>
                      </a:schemeClr>
                    </a:solidFill>
                  </a:tcPr>
                </a:tc>
                <a:tc>
                  <a:txBody>
                    <a:bodyPr/>
                    <a:lstStyle/>
                    <a:p>
                      <a:pPr algn="ctr" fontAlgn="ctr"/>
                      <a:r>
                        <a:rPr lang="it-IT" sz="1400" b="0" i="0" u="none" strike="noStrike">
                          <a:solidFill>
                            <a:srgbClr val="000000"/>
                          </a:solidFill>
                          <a:effectLst/>
                          <a:latin typeface="Calibri" panose="020F0502020204030204" pitchFamily="34" charset="0"/>
                        </a:rPr>
                        <a:t>100 utenti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2">
                        <a:lumMod val="85000"/>
                      </a:schemeClr>
                    </a:solidFill>
                  </a:tcPr>
                </a:tc>
                <a:tc>
                  <a:txBody>
                    <a:bodyPr/>
                    <a:lstStyle/>
                    <a:p>
                      <a:pPr algn="ctr" fontAlgn="ctr"/>
                      <a:r>
                        <a:rPr lang="it-IT" sz="1400" b="0" i="0" u="none" strike="noStrike" dirty="0">
                          <a:solidFill>
                            <a:srgbClr val="000000"/>
                          </a:solidFill>
                          <a:effectLst/>
                          <a:latin typeface="Calibri" panose="020F0502020204030204" pitchFamily="34" charset="0"/>
                        </a:rPr>
                        <a:t>19 anziani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2">
                        <a:lumMod val="85000"/>
                      </a:schemeClr>
                    </a:solidFill>
                  </a:tcPr>
                </a:tc>
                <a:extLst>
                  <a:ext uri="{0D108BD9-81ED-4DB2-BD59-A6C34878D82A}">
                    <a16:rowId xmlns:a16="http://schemas.microsoft.com/office/drawing/2014/main" val="3503738387"/>
                  </a:ext>
                </a:extLst>
              </a:tr>
            </a:tbl>
          </a:graphicData>
        </a:graphic>
      </p:graphicFrame>
      <p:graphicFrame>
        <p:nvGraphicFramePr>
          <p:cNvPr id="25" name="Tabella 24">
            <a:extLst>
              <a:ext uri="{FF2B5EF4-FFF2-40B4-BE49-F238E27FC236}">
                <a16:creationId xmlns:a16="http://schemas.microsoft.com/office/drawing/2014/main" id="{EDD6992A-16CA-9319-9ABC-E55E06992237}"/>
              </a:ext>
            </a:extLst>
          </p:cNvPr>
          <p:cNvGraphicFramePr>
            <a:graphicFrameLocks noGrp="1"/>
          </p:cNvGraphicFramePr>
          <p:nvPr>
            <p:extLst>
              <p:ext uri="{D42A27DB-BD31-4B8C-83A1-F6EECF244321}">
                <p14:modId xmlns:p14="http://schemas.microsoft.com/office/powerpoint/2010/main" val="2678468154"/>
              </p:ext>
            </p:extLst>
          </p:nvPr>
        </p:nvGraphicFramePr>
        <p:xfrm>
          <a:off x="221745" y="4869212"/>
          <a:ext cx="10657536" cy="1458740"/>
        </p:xfrm>
        <a:graphic>
          <a:graphicData uri="http://schemas.openxmlformats.org/drawingml/2006/table">
            <a:tbl>
              <a:tblPr/>
              <a:tblGrid>
                <a:gridCol w="5104241">
                  <a:extLst>
                    <a:ext uri="{9D8B030D-6E8A-4147-A177-3AD203B41FA5}">
                      <a16:colId xmlns:a16="http://schemas.microsoft.com/office/drawing/2014/main" val="540439898"/>
                    </a:ext>
                  </a:extLst>
                </a:gridCol>
                <a:gridCol w="1826151">
                  <a:extLst>
                    <a:ext uri="{9D8B030D-6E8A-4147-A177-3AD203B41FA5}">
                      <a16:colId xmlns:a16="http://schemas.microsoft.com/office/drawing/2014/main" val="3367115281"/>
                    </a:ext>
                  </a:extLst>
                </a:gridCol>
                <a:gridCol w="1422003">
                  <a:extLst>
                    <a:ext uri="{9D8B030D-6E8A-4147-A177-3AD203B41FA5}">
                      <a16:colId xmlns:a16="http://schemas.microsoft.com/office/drawing/2014/main" val="248165915"/>
                    </a:ext>
                  </a:extLst>
                </a:gridCol>
                <a:gridCol w="2305141">
                  <a:extLst>
                    <a:ext uri="{9D8B030D-6E8A-4147-A177-3AD203B41FA5}">
                      <a16:colId xmlns:a16="http://schemas.microsoft.com/office/drawing/2014/main" val="2355839838"/>
                    </a:ext>
                  </a:extLst>
                </a:gridCol>
              </a:tblGrid>
              <a:tr h="825006">
                <a:tc>
                  <a:txBody>
                    <a:bodyPr/>
                    <a:lstStyle/>
                    <a:p>
                      <a:pPr algn="l" fontAlgn="ctr"/>
                      <a:r>
                        <a:rPr lang="it-IT" sz="1400" b="1" i="0" u="none" strike="noStrike" dirty="0">
                          <a:solidFill>
                            <a:srgbClr val="000000"/>
                          </a:solidFill>
                          <a:effectLst/>
                          <a:latin typeface="Calibri" panose="020F0502020204030204" pitchFamily="34" charset="0"/>
                        </a:rPr>
                        <a:t>1.1.3. Dimissioni protette - Potenziamento dei servizi sociali domiciliari per garantire la dimissioni anticipata e prevenire il ricovero ospedaliero</a:t>
                      </a:r>
                    </a:p>
                  </a:txBody>
                  <a:tcPr marL="7620" marR="7620" marT="7620" marB="0" anchor="ctr">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solidFill>
                      <a:schemeClr val="bg2">
                        <a:lumMod val="75000"/>
                      </a:schemeClr>
                    </a:solidFill>
                  </a:tcPr>
                </a:tc>
                <a:tc>
                  <a:txBody>
                    <a:bodyPr/>
                    <a:lstStyle/>
                    <a:p>
                      <a:pPr algn="ctr" fontAlgn="ctr"/>
                      <a:r>
                        <a:rPr lang="it-IT" sz="1400" b="1" i="0" u="none" strike="noStrike">
                          <a:solidFill>
                            <a:srgbClr val="000000"/>
                          </a:solidFill>
                          <a:effectLst/>
                          <a:latin typeface="Calibri" panose="020F0502020204030204" pitchFamily="34" charset="0"/>
                        </a:rPr>
                        <a:t>Data inizio progetto (DIA)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solidFill>
                      <a:schemeClr val="bg2">
                        <a:lumMod val="75000"/>
                      </a:schemeClr>
                    </a:solidFill>
                  </a:tcPr>
                </a:tc>
                <a:tc>
                  <a:txBody>
                    <a:bodyPr/>
                    <a:lstStyle/>
                    <a:p>
                      <a:pPr algn="ctr" fontAlgn="ctr"/>
                      <a:r>
                        <a:rPr lang="it-IT" sz="1400" b="1" i="0" u="none" strike="noStrike">
                          <a:solidFill>
                            <a:srgbClr val="000000"/>
                          </a:solidFill>
                          <a:effectLst/>
                          <a:latin typeface="Calibri" panose="020F0502020204030204" pitchFamily="34" charset="0"/>
                        </a:rPr>
                        <a:t>Target di progetto</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solidFill>
                      <a:schemeClr val="bg2">
                        <a:lumMod val="75000"/>
                      </a:schemeClr>
                    </a:solidFill>
                  </a:tcPr>
                </a:tc>
                <a:tc>
                  <a:txBody>
                    <a:bodyPr/>
                    <a:lstStyle/>
                    <a:p>
                      <a:pPr algn="ctr" fontAlgn="ctr"/>
                      <a:r>
                        <a:rPr lang="it-IT" sz="1400" b="1" i="0" u="none" strike="noStrike" dirty="0">
                          <a:solidFill>
                            <a:srgbClr val="000000"/>
                          </a:solidFill>
                          <a:effectLst/>
                          <a:latin typeface="Calibri" panose="020F0502020204030204" pitchFamily="34" charset="0"/>
                        </a:rPr>
                        <a:t>Target raggiunto al 31.12.2023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solidFill>
                      <a:schemeClr val="bg2">
                        <a:lumMod val="75000"/>
                      </a:schemeClr>
                    </a:solidFill>
                  </a:tcPr>
                </a:tc>
                <a:extLst>
                  <a:ext uri="{0D108BD9-81ED-4DB2-BD59-A6C34878D82A}">
                    <a16:rowId xmlns:a16="http://schemas.microsoft.com/office/drawing/2014/main" val="1608830734"/>
                  </a:ext>
                </a:extLst>
              </a:tr>
              <a:tr h="633734">
                <a:tc>
                  <a:txBody>
                    <a:bodyPr/>
                    <a:lstStyle/>
                    <a:p>
                      <a:pPr algn="l" fontAlgn="ctr"/>
                      <a:r>
                        <a:rPr lang="it-IT" sz="1400" b="0" i="0" u="none" strike="noStrike">
                          <a:solidFill>
                            <a:srgbClr val="000000"/>
                          </a:solidFill>
                          <a:effectLst/>
                          <a:latin typeface="Calibri" panose="020F0502020204030204" pitchFamily="34" charset="0"/>
                        </a:rPr>
                        <a:t>Dimissioni protette</a:t>
                      </a:r>
                    </a:p>
                  </a:txBody>
                  <a:tcPr marL="7620" marR="7620" marT="7620" marB="0" anchor="ctr">
                    <a:lnL>
                      <a:noFill/>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solidFill>
                      <a:schemeClr val="bg2">
                        <a:lumMod val="85000"/>
                      </a:schemeClr>
                    </a:solidFill>
                  </a:tcPr>
                </a:tc>
                <a:tc>
                  <a:txBody>
                    <a:bodyPr/>
                    <a:lstStyle/>
                    <a:p>
                      <a:pPr algn="ctr" fontAlgn="ctr"/>
                      <a:r>
                        <a:rPr lang="it-IT" sz="1400" b="0" i="0" u="none" strike="noStrike">
                          <a:solidFill>
                            <a:srgbClr val="000000"/>
                          </a:solidFill>
                          <a:effectLst/>
                          <a:latin typeface="Calibri" panose="020F0502020204030204" pitchFamily="34" charset="0"/>
                        </a:rPr>
                        <a:t>12.06.2023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solidFill>
                      <a:schemeClr val="bg2">
                        <a:lumMod val="85000"/>
                      </a:schemeClr>
                    </a:solidFill>
                  </a:tcPr>
                </a:tc>
                <a:tc>
                  <a:txBody>
                    <a:bodyPr/>
                    <a:lstStyle/>
                    <a:p>
                      <a:pPr algn="ctr" fontAlgn="ctr"/>
                      <a:r>
                        <a:rPr lang="it-IT" sz="1400" b="0" i="0" u="none" strike="noStrike">
                          <a:solidFill>
                            <a:srgbClr val="000000"/>
                          </a:solidFill>
                          <a:effectLst/>
                          <a:latin typeface="Calibri" panose="020F0502020204030204" pitchFamily="34" charset="0"/>
                        </a:rPr>
                        <a:t>125 utenti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solidFill>
                      <a:schemeClr val="bg2">
                        <a:lumMod val="85000"/>
                      </a:schemeClr>
                    </a:solidFill>
                  </a:tcPr>
                </a:tc>
                <a:tc>
                  <a:txBody>
                    <a:bodyPr/>
                    <a:lstStyle/>
                    <a:p>
                      <a:pPr algn="ctr" fontAlgn="ctr"/>
                      <a:r>
                        <a:rPr lang="it-IT" sz="1400" b="0" i="0" u="none" strike="noStrike" dirty="0">
                          <a:solidFill>
                            <a:srgbClr val="000000"/>
                          </a:solidFill>
                          <a:effectLst/>
                          <a:latin typeface="Calibri" panose="020F0502020204030204" pitchFamily="34" charset="0"/>
                        </a:rPr>
                        <a:t>22 anziani (10 con presa in carico completa secondo LEPS)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solidFill>
                      <a:schemeClr val="bg2">
                        <a:lumMod val="85000"/>
                      </a:schemeClr>
                    </a:solidFill>
                  </a:tcPr>
                </a:tc>
                <a:extLst>
                  <a:ext uri="{0D108BD9-81ED-4DB2-BD59-A6C34878D82A}">
                    <a16:rowId xmlns:a16="http://schemas.microsoft.com/office/drawing/2014/main" val="883122866"/>
                  </a:ext>
                </a:extLst>
              </a:tr>
            </a:tbl>
          </a:graphicData>
        </a:graphic>
      </p:graphicFrame>
    </p:spTree>
    <p:extLst>
      <p:ext uri="{BB962C8B-B14F-4D97-AF65-F5344CB8AC3E}">
        <p14:creationId xmlns:p14="http://schemas.microsoft.com/office/powerpoint/2010/main" val="1732020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120;p1">
            <a:extLst>
              <a:ext uri="{FF2B5EF4-FFF2-40B4-BE49-F238E27FC236}">
                <a16:creationId xmlns:a16="http://schemas.microsoft.com/office/drawing/2014/main" id="{670AD8FB-9597-70CE-6D12-48F0AF85DBE8}"/>
              </a:ext>
            </a:extLst>
          </p:cNvPr>
          <p:cNvPicPr preferRelativeResize="0"/>
          <p:nvPr/>
        </p:nvPicPr>
        <p:blipFill rotWithShape="1">
          <a:blip r:embed="rId3">
            <a:alphaModFix/>
          </a:blip>
          <a:srcRect/>
          <a:stretch/>
        </p:blipFill>
        <p:spPr>
          <a:xfrm>
            <a:off x="224682" y="6216975"/>
            <a:ext cx="1045222" cy="562244"/>
          </a:xfrm>
          <a:prstGeom prst="rect">
            <a:avLst/>
          </a:prstGeom>
          <a:noFill/>
          <a:ln>
            <a:noFill/>
          </a:ln>
        </p:spPr>
      </p:pic>
      <p:sp>
        <p:nvSpPr>
          <p:cNvPr id="7" name="Google Shape;180;p48">
            <a:extLst>
              <a:ext uri="{FF2B5EF4-FFF2-40B4-BE49-F238E27FC236}">
                <a16:creationId xmlns:a16="http://schemas.microsoft.com/office/drawing/2014/main" id="{F04518C7-5C7A-D9C2-7DBB-58F8CFC86F23}"/>
              </a:ext>
            </a:extLst>
          </p:cNvPr>
          <p:cNvSpPr txBox="1"/>
          <p:nvPr/>
        </p:nvSpPr>
        <p:spPr>
          <a:xfrm>
            <a:off x="9185448" y="6541734"/>
            <a:ext cx="2743200" cy="365125"/>
          </a:xfrm>
          <a:prstGeom prst="rect">
            <a:avLst/>
          </a:prstGeom>
          <a:noFill/>
          <a:ln>
            <a:noFill/>
          </a:ln>
        </p:spPr>
        <p:txBody>
          <a:bodyPr spcFirstLastPara="1" wrap="square" lIns="91425" tIns="45700" rIns="91425" bIns="45700" anchor="t"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100"/>
              <a:buFont typeface="Arial"/>
              <a:buNone/>
              <a:tabLst/>
              <a:defRPr/>
            </a:pPr>
            <a:fld id="{00000000-1234-1234-1234-123412341234}" type="slidenum">
              <a:rPr kumimoji="0" lang="it-IT" sz="1100" b="0" i="0" u="none" strike="noStrike" kern="1200" cap="none" spc="0" normalizeH="0" baseline="0" noProof="0">
                <a:ln>
                  <a:noFill/>
                </a:ln>
                <a:solidFill>
                  <a:srgbClr val="7F7F7F"/>
                </a:solidFill>
                <a:effectLst/>
                <a:uLnTx/>
                <a:uFillTx/>
                <a:latin typeface="Titillium Web" panose="00000500000000000000" pitchFamily="2" charset="0"/>
                <a:ea typeface="Titillium Web"/>
                <a:cs typeface="Titillium Web"/>
                <a:sym typeface="Titillium Web"/>
              </a:rPr>
              <a:pPr marL="0" marR="0" lvl="0" indent="0" algn="r" defTabSz="914400" rtl="0" eaLnBrk="1" fontAlgn="auto" latinLnBrk="0" hangingPunct="1">
                <a:lnSpc>
                  <a:spcPct val="100000"/>
                </a:lnSpc>
                <a:spcBef>
                  <a:spcPts val="0"/>
                </a:spcBef>
                <a:spcAft>
                  <a:spcPts val="0"/>
                </a:spcAft>
                <a:buClr>
                  <a:srgbClr val="000000"/>
                </a:buClr>
                <a:buSzPts val="1100"/>
                <a:buFont typeface="Arial"/>
                <a:buNone/>
                <a:tabLst/>
                <a:defRPr/>
              </a:pPr>
              <a:t>11</a:t>
            </a:fld>
            <a:endParaRPr kumimoji="0" sz="1100" b="0" i="0" u="none" strike="noStrike" kern="1200" cap="none" spc="0" normalizeH="0" baseline="0" noProof="0">
              <a:ln>
                <a:noFill/>
              </a:ln>
              <a:solidFill>
                <a:srgbClr val="7F7F7F"/>
              </a:solidFill>
              <a:effectLst/>
              <a:uLnTx/>
              <a:uFillTx/>
              <a:latin typeface="Titillium Web" panose="00000500000000000000" pitchFamily="2" charset="0"/>
              <a:ea typeface="Titillium Web"/>
              <a:cs typeface="Titillium Web"/>
              <a:sym typeface="Titillium Web"/>
            </a:endParaRPr>
          </a:p>
        </p:txBody>
      </p:sp>
      <p:sp>
        <p:nvSpPr>
          <p:cNvPr id="10" name="Google Shape;114;p4">
            <a:extLst>
              <a:ext uri="{FF2B5EF4-FFF2-40B4-BE49-F238E27FC236}">
                <a16:creationId xmlns:a16="http://schemas.microsoft.com/office/drawing/2014/main" id="{80847892-CF55-2212-3FB6-F03618351880}"/>
              </a:ext>
            </a:extLst>
          </p:cNvPr>
          <p:cNvSpPr txBox="1">
            <a:spLocks/>
          </p:cNvSpPr>
          <p:nvPr/>
        </p:nvSpPr>
        <p:spPr>
          <a:xfrm>
            <a:off x="221746" y="205094"/>
            <a:ext cx="4914000" cy="433965"/>
          </a:xfrm>
          <a:prstGeom prst="rect">
            <a:avLst/>
          </a:prstGeom>
          <a:solidFill>
            <a:srgbClr val="5D9B6B"/>
          </a:solidFill>
        </p:spPr>
        <p:txBody>
          <a:bodyPr vert="horz" wrap="square" lIns="91440" tIns="45720" rIns="91440" bIns="45720" rtlCol="0" anchor="ctr">
            <a:spAutoFit/>
          </a:bodyPr>
          <a:lstStyle>
            <a:lvl1pPr marL="342866" indent="-342866" algn="l" defTabSz="914309"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876" indent="-285724" algn="l" defTabSz="914309"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886" indent="-228578" algn="l" defTabSz="914309"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040"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195"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349"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04"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58"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11"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228600" defTabSz="914400">
              <a:lnSpc>
                <a:spcPct val="90000"/>
              </a:lnSpc>
              <a:spcBef>
                <a:spcPts val="1000"/>
              </a:spcBef>
              <a:buFont typeface="Arial" pitchFamily="34" charset="0"/>
              <a:buNone/>
            </a:pPr>
            <a:r>
              <a:rPr lang="it-IT" sz="2400" b="1" dirty="0">
                <a:solidFill>
                  <a:schemeClr val="bg2"/>
                </a:solidFill>
                <a:latin typeface="Titillium Web" panose="00000500000000000000" pitchFamily="2" charset="0"/>
              </a:rPr>
              <a:t>Stato di attuazione degli interventi</a:t>
            </a:r>
            <a:endParaRPr lang="en-US" sz="2400" b="1" dirty="0">
              <a:solidFill>
                <a:schemeClr val="bg2"/>
              </a:solidFill>
              <a:latin typeface="Titillium Web" panose="00000500000000000000" pitchFamily="2" charset="0"/>
            </a:endParaRPr>
          </a:p>
        </p:txBody>
      </p:sp>
      <p:graphicFrame>
        <p:nvGraphicFramePr>
          <p:cNvPr id="3" name="Tabella 2">
            <a:extLst>
              <a:ext uri="{FF2B5EF4-FFF2-40B4-BE49-F238E27FC236}">
                <a16:creationId xmlns:a16="http://schemas.microsoft.com/office/drawing/2014/main" id="{C5E28AB1-539D-C4A6-3ED1-2D91826534CB}"/>
              </a:ext>
            </a:extLst>
          </p:cNvPr>
          <p:cNvGraphicFramePr>
            <a:graphicFrameLocks noGrp="1"/>
          </p:cNvGraphicFramePr>
          <p:nvPr>
            <p:extLst>
              <p:ext uri="{D42A27DB-BD31-4B8C-83A1-F6EECF244321}">
                <p14:modId xmlns:p14="http://schemas.microsoft.com/office/powerpoint/2010/main" val="3562970145"/>
              </p:ext>
            </p:extLst>
          </p:nvPr>
        </p:nvGraphicFramePr>
        <p:xfrm>
          <a:off x="221745" y="1682838"/>
          <a:ext cx="10657536" cy="3491834"/>
        </p:xfrm>
        <a:graphic>
          <a:graphicData uri="http://schemas.openxmlformats.org/drawingml/2006/table">
            <a:tbl>
              <a:tblPr/>
              <a:tblGrid>
                <a:gridCol w="4797064">
                  <a:extLst>
                    <a:ext uri="{9D8B030D-6E8A-4147-A177-3AD203B41FA5}">
                      <a16:colId xmlns:a16="http://schemas.microsoft.com/office/drawing/2014/main" val="2275428972"/>
                    </a:ext>
                  </a:extLst>
                </a:gridCol>
                <a:gridCol w="1735282">
                  <a:extLst>
                    <a:ext uri="{9D8B030D-6E8A-4147-A177-3AD203B41FA5}">
                      <a16:colId xmlns:a16="http://schemas.microsoft.com/office/drawing/2014/main" val="1658587125"/>
                    </a:ext>
                  </a:extLst>
                </a:gridCol>
                <a:gridCol w="1558636">
                  <a:extLst>
                    <a:ext uri="{9D8B030D-6E8A-4147-A177-3AD203B41FA5}">
                      <a16:colId xmlns:a16="http://schemas.microsoft.com/office/drawing/2014/main" val="4231559216"/>
                    </a:ext>
                  </a:extLst>
                </a:gridCol>
                <a:gridCol w="2566554">
                  <a:extLst>
                    <a:ext uri="{9D8B030D-6E8A-4147-A177-3AD203B41FA5}">
                      <a16:colId xmlns:a16="http://schemas.microsoft.com/office/drawing/2014/main" val="2733562929"/>
                    </a:ext>
                  </a:extLst>
                </a:gridCol>
              </a:tblGrid>
              <a:tr h="737165">
                <a:tc>
                  <a:txBody>
                    <a:bodyPr/>
                    <a:lstStyle/>
                    <a:p>
                      <a:pPr algn="l" fontAlgn="ctr"/>
                      <a:r>
                        <a:rPr lang="it-IT" sz="1400" b="1" i="0" u="none" strike="noStrike" dirty="0">
                          <a:solidFill>
                            <a:srgbClr val="000000"/>
                          </a:solidFill>
                          <a:effectLst/>
                          <a:latin typeface="Calibri" panose="020F0502020204030204" pitchFamily="34" charset="0"/>
                        </a:rPr>
                        <a:t>Sub-</a:t>
                      </a:r>
                      <a:r>
                        <a:rPr lang="it-IT" sz="1400" b="1" i="0" u="none" strike="noStrike" dirty="0" err="1">
                          <a:solidFill>
                            <a:srgbClr val="000000"/>
                          </a:solidFill>
                          <a:effectLst/>
                          <a:latin typeface="Calibri" panose="020F0502020204030204" pitchFamily="34" charset="0"/>
                        </a:rPr>
                        <a:t>inv</a:t>
                      </a:r>
                      <a:r>
                        <a:rPr lang="it-IT" sz="1400" b="1" i="0" u="none" strike="noStrike" dirty="0">
                          <a:solidFill>
                            <a:srgbClr val="000000"/>
                          </a:solidFill>
                          <a:effectLst/>
                          <a:latin typeface="Calibri" panose="020F0502020204030204" pitchFamily="34" charset="0"/>
                        </a:rPr>
                        <a:t>. 1.1.4. Take care - Rafforzare i servizi sociali e prevenire il burn out degli assistenti sociali (supervisione)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it-IT" sz="1400" b="1" i="0" u="none" strike="noStrike">
                          <a:solidFill>
                            <a:srgbClr val="000000"/>
                          </a:solidFill>
                          <a:effectLst/>
                          <a:latin typeface="Calibri" panose="020F0502020204030204" pitchFamily="34" charset="0"/>
                        </a:rPr>
                        <a:t>Data inizio progetto (DIA)</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it-IT" sz="1400" b="1" i="0" u="none" strike="noStrike">
                          <a:solidFill>
                            <a:srgbClr val="000000"/>
                          </a:solidFill>
                          <a:effectLst/>
                          <a:latin typeface="Calibri" panose="020F0502020204030204" pitchFamily="34" charset="0"/>
                        </a:rPr>
                        <a:t>Target di progetto</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it-IT" sz="1400" b="1" i="0" u="none" strike="noStrike" dirty="0">
                          <a:solidFill>
                            <a:srgbClr val="000000"/>
                          </a:solidFill>
                          <a:effectLst/>
                          <a:latin typeface="Calibri" panose="020F0502020204030204" pitchFamily="34" charset="0"/>
                        </a:rPr>
                        <a:t>Target raggiunto al 31.12.2023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3712632270"/>
                  </a:ext>
                </a:extLst>
              </a:tr>
              <a:tr h="442299">
                <a:tc rowSpan="3">
                  <a:txBody>
                    <a:bodyPr/>
                    <a:lstStyle/>
                    <a:p>
                      <a:pPr algn="l" fontAlgn="ctr"/>
                      <a:r>
                        <a:rPr lang="it-IT" sz="1400" b="0" i="0" u="none" strike="noStrike">
                          <a:solidFill>
                            <a:srgbClr val="000000"/>
                          </a:solidFill>
                          <a:effectLst/>
                          <a:latin typeface="Calibri" panose="020F0502020204030204" pitchFamily="34" charset="0"/>
                        </a:rPr>
                        <a:t>Take care 1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85000"/>
                      </a:schemeClr>
                    </a:solidFill>
                  </a:tcPr>
                </a:tc>
                <a:tc rowSpan="3">
                  <a:txBody>
                    <a:bodyPr/>
                    <a:lstStyle/>
                    <a:p>
                      <a:pPr algn="ctr" fontAlgn="ctr"/>
                      <a:r>
                        <a:rPr lang="it-IT" sz="1400" b="0" i="0" u="none" strike="noStrike">
                          <a:solidFill>
                            <a:srgbClr val="000000"/>
                          </a:solidFill>
                          <a:effectLst/>
                          <a:latin typeface="Calibri" panose="020F0502020204030204" pitchFamily="34" charset="0"/>
                        </a:rPr>
                        <a:t>26.06.2023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85000"/>
                      </a:schemeClr>
                    </a:solidFill>
                  </a:tcPr>
                </a:tc>
                <a:tc rowSpan="3">
                  <a:txBody>
                    <a:bodyPr/>
                    <a:lstStyle/>
                    <a:p>
                      <a:pPr algn="ctr" fontAlgn="ctr"/>
                      <a:r>
                        <a:rPr lang="it-IT" sz="1400" b="0" i="0" u="none" strike="noStrike">
                          <a:solidFill>
                            <a:srgbClr val="000000"/>
                          </a:solidFill>
                          <a:effectLst/>
                          <a:latin typeface="Calibri" panose="020F0502020204030204" pitchFamily="34" charset="0"/>
                        </a:rPr>
                        <a:t>1640 ore nel trienno</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85000"/>
                      </a:schemeClr>
                    </a:solidFill>
                  </a:tcPr>
                </a:tc>
                <a:tc>
                  <a:txBody>
                    <a:bodyPr/>
                    <a:lstStyle/>
                    <a:p>
                      <a:pPr algn="ctr" fontAlgn="ctr"/>
                      <a:r>
                        <a:rPr lang="it-IT" sz="1400" b="0" i="0" u="none" strike="noStrike" dirty="0">
                          <a:solidFill>
                            <a:srgbClr val="000000"/>
                          </a:solidFill>
                          <a:effectLst/>
                          <a:latin typeface="Calibri" panose="020F0502020204030204" pitchFamily="34" charset="0"/>
                        </a:rPr>
                        <a:t>117 ore di supervisione di gruppo</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85000"/>
                      </a:schemeClr>
                    </a:solidFill>
                  </a:tcPr>
                </a:tc>
                <a:extLst>
                  <a:ext uri="{0D108BD9-81ED-4DB2-BD59-A6C34878D82A}">
                    <a16:rowId xmlns:a16="http://schemas.microsoft.com/office/drawing/2014/main" val="3576168171"/>
                  </a:ext>
                </a:extLst>
              </a:tr>
              <a:tr h="442299">
                <a:tc vMerge="1">
                  <a:txBody>
                    <a:bodyPr/>
                    <a:lstStyle/>
                    <a:p>
                      <a:endParaRPr lang="it-IT"/>
                    </a:p>
                  </a:txBody>
                  <a:tcPr/>
                </a:tc>
                <a:tc vMerge="1">
                  <a:txBody>
                    <a:bodyPr/>
                    <a:lstStyle/>
                    <a:p>
                      <a:endParaRPr lang="it-IT"/>
                    </a:p>
                  </a:txBody>
                  <a:tcPr/>
                </a:tc>
                <a:tc vMerge="1">
                  <a:txBody>
                    <a:bodyPr/>
                    <a:lstStyle/>
                    <a:p>
                      <a:endParaRPr lang="it-IT"/>
                    </a:p>
                  </a:txBody>
                  <a:tcPr/>
                </a:tc>
                <a:tc>
                  <a:txBody>
                    <a:bodyPr/>
                    <a:lstStyle/>
                    <a:p>
                      <a:pPr algn="ctr" fontAlgn="ctr"/>
                      <a:r>
                        <a:rPr lang="it-IT" sz="1400" b="0" i="0" u="none" strike="noStrike" dirty="0">
                          <a:solidFill>
                            <a:srgbClr val="000000"/>
                          </a:solidFill>
                          <a:effectLst/>
                          <a:latin typeface="Calibri" panose="020F0502020204030204" pitchFamily="34" charset="0"/>
                        </a:rPr>
                        <a:t>14 ore di supervisione individuale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85000"/>
                      </a:schemeClr>
                    </a:solidFill>
                  </a:tcPr>
                </a:tc>
                <a:extLst>
                  <a:ext uri="{0D108BD9-81ED-4DB2-BD59-A6C34878D82A}">
                    <a16:rowId xmlns:a16="http://schemas.microsoft.com/office/drawing/2014/main" val="3518147959"/>
                  </a:ext>
                </a:extLst>
              </a:tr>
              <a:tr h="442299">
                <a:tc vMerge="1">
                  <a:txBody>
                    <a:bodyPr/>
                    <a:lstStyle/>
                    <a:p>
                      <a:endParaRPr lang="it-IT"/>
                    </a:p>
                  </a:txBody>
                  <a:tcPr/>
                </a:tc>
                <a:tc vMerge="1">
                  <a:txBody>
                    <a:bodyPr/>
                    <a:lstStyle/>
                    <a:p>
                      <a:endParaRPr lang="it-IT"/>
                    </a:p>
                  </a:txBody>
                  <a:tcPr/>
                </a:tc>
                <a:tc vMerge="1">
                  <a:txBody>
                    <a:bodyPr/>
                    <a:lstStyle/>
                    <a:p>
                      <a:endParaRPr lang="it-IT"/>
                    </a:p>
                  </a:txBody>
                  <a:tcPr/>
                </a:tc>
                <a:tc>
                  <a:txBody>
                    <a:bodyPr/>
                    <a:lstStyle/>
                    <a:p>
                      <a:pPr algn="ctr" fontAlgn="ctr"/>
                      <a:r>
                        <a:rPr lang="it-IT" sz="1400" b="0" i="0" u="none" strike="noStrike" dirty="0">
                          <a:solidFill>
                            <a:srgbClr val="000000"/>
                          </a:solidFill>
                          <a:effectLst/>
                          <a:latin typeface="Calibri" panose="020F0502020204030204" pitchFamily="34" charset="0"/>
                        </a:rPr>
                        <a:t>0 ore di supervisione organizzativa all'equipe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85000"/>
                      </a:schemeClr>
                    </a:solidFill>
                  </a:tcPr>
                </a:tc>
                <a:extLst>
                  <a:ext uri="{0D108BD9-81ED-4DB2-BD59-A6C34878D82A}">
                    <a16:rowId xmlns:a16="http://schemas.microsoft.com/office/drawing/2014/main" val="394587829"/>
                  </a:ext>
                </a:extLst>
              </a:tr>
              <a:tr h="442299">
                <a:tc rowSpan="3">
                  <a:txBody>
                    <a:bodyPr/>
                    <a:lstStyle/>
                    <a:p>
                      <a:pPr algn="l" fontAlgn="ctr"/>
                      <a:r>
                        <a:rPr lang="it-IT" sz="1400" b="0" i="0" u="none" strike="noStrike">
                          <a:solidFill>
                            <a:srgbClr val="000000"/>
                          </a:solidFill>
                          <a:effectLst/>
                          <a:latin typeface="Calibri" panose="020F0502020204030204" pitchFamily="34" charset="0"/>
                        </a:rPr>
                        <a:t>Take care 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85000"/>
                      </a:schemeClr>
                    </a:solidFill>
                  </a:tcPr>
                </a:tc>
                <a:tc rowSpan="3">
                  <a:txBody>
                    <a:bodyPr/>
                    <a:lstStyle/>
                    <a:p>
                      <a:pPr algn="ctr" fontAlgn="ctr"/>
                      <a:r>
                        <a:rPr lang="it-IT" sz="1400" b="0" i="0" u="none" strike="noStrike">
                          <a:solidFill>
                            <a:srgbClr val="000000"/>
                          </a:solidFill>
                          <a:effectLst/>
                          <a:latin typeface="Calibri" panose="020F0502020204030204" pitchFamily="34" charset="0"/>
                        </a:rPr>
                        <a:t>26.06.2023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85000"/>
                      </a:schemeClr>
                    </a:solidFill>
                  </a:tcPr>
                </a:tc>
                <a:tc rowSpan="3">
                  <a:txBody>
                    <a:bodyPr/>
                    <a:lstStyle/>
                    <a:p>
                      <a:pPr algn="ctr" fontAlgn="ctr"/>
                      <a:r>
                        <a:rPr lang="it-IT" sz="1400" b="0" i="0" u="none" strike="noStrike">
                          <a:solidFill>
                            <a:srgbClr val="000000"/>
                          </a:solidFill>
                          <a:effectLst/>
                          <a:latin typeface="Calibri" panose="020F0502020204030204" pitchFamily="34" charset="0"/>
                        </a:rPr>
                        <a:t>1640 ore nel trienno</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85000"/>
                      </a:schemeClr>
                    </a:solidFill>
                  </a:tcPr>
                </a:tc>
                <a:tc>
                  <a:txBody>
                    <a:bodyPr/>
                    <a:lstStyle/>
                    <a:p>
                      <a:pPr algn="ctr" fontAlgn="ctr"/>
                      <a:r>
                        <a:rPr lang="it-IT" sz="1400" b="0" i="0" u="none" strike="noStrike" dirty="0">
                          <a:solidFill>
                            <a:srgbClr val="000000"/>
                          </a:solidFill>
                          <a:effectLst/>
                          <a:latin typeface="Calibri" panose="020F0502020204030204" pitchFamily="34" charset="0"/>
                        </a:rPr>
                        <a:t>132 ore di supervisione di gruppo</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85000"/>
                      </a:schemeClr>
                    </a:solidFill>
                  </a:tcPr>
                </a:tc>
                <a:extLst>
                  <a:ext uri="{0D108BD9-81ED-4DB2-BD59-A6C34878D82A}">
                    <a16:rowId xmlns:a16="http://schemas.microsoft.com/office/drawing/2014/main" val="3976258824"/>
                  </a:ext>
                </a:extLst>
              </a:tr>
              <a:tr h="442299">
                <a:tc vMerge="1">
                  <a:txBody>
                    <a:bodyPr/>
                    <a:lstStyle/>
                    <a:p>
                      <a:endParaRPr lang="it-IT"/>
                    </a:p>
                  </a:txBody>
                  <a:tcPr/>
                </a:tc>
                <a:tc vMerge="1">
                  <a:txBody>
                    <a:bodyPr/>
                    <a:lstStyle/>
                    <a:p>
                      <a:endParaRPr lang="it-IT"/>
                    </a:p>
                  </a:txBody>
                  <a:tcPr/>
                </a:tc>
                <a:tc vMerge="1">
                  <a:txBody>
                    <a:bodyPr/>
                    <a:lstStyle/>
                    <a:p>
                      <a:endParaRPr lang="it-IT"/>
                    </a:p>
                  </a:txBody>
                  <a:tcPr/>
                </a:tc>
                <a:tc>
                  <a:txBody>
                    <a:bodyPr/>
                    <a:lstStyle/>
                    <a:p>
                      <a:pPr algn="ctr" fontAlgn="ctr"/>
                      <a:r>
                        <a:rPr lang="it-IT" sz="1400" b="0" i="0" u="none" strike="noStrike" dirty="0">
                          <a:solidFill>
                            <a:srgbClr val="000000"/>
                          </a:solidFill>
                          <a:effectLst/>
                          <a:latin typeface="Calibri" panose="020F0502020204030204" pitchFamily="34" charset="0"/>
                        </a:rPr>
                        <a:t>8 ore di supervisione individuale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85000"/>
                      </a:schemeClr>
                    </a:solidFill>
                  </a:tcPr>
                </a:tc>
                <a:extLst>
                  <a:ext uri="{0D108BD9-81ED-4DB2-BD59-A6C34878D82A}">
                    <a16:rowId xmlns:a16="http://schemas.microsoft.com/office/drawing/2014/main" val="3397903240"/>
                  </a:ext>
                </a:extLst>
              </a:tr>
              <a:tr h="543174">
                <a:tc vMerge="1">
                  <a:txBody>
                    <a:bodyPr/>
                    <a:lstStyle/>
                    <a:p>
                      <a:endParaRPr lang="it-IT"/>
                    </a:p>
                  </a:txBody>
                  <a:tcPr/>
                </a:tc>
                <a:tc vMerge="1">
                  <a:txBody>
                    <a:bodyPr/>
                    <a:lstStyle/>
                    <a:p>
                      <a:endParaRPr lang="it-IT"/>
                    </a:p>
                  </a:txBody>
                  <a:tcPr/>
                </a:tc>
                <a:tc vMerge="1">
                  <a:txBody>
                    <a:bodyPr/>
                    <a:lstStyle/>
                    <a:p>
                      <a:endParaRPr lang="it-IT"/>
                    </a:p>
                  </a:txBody>
                  <a:tcPr/>
                </a:tc>
                <a:tc>
                  <a:txBody>
                    <a:bodyPr/>
                    <a:lstStyle/>
                    <a:p>
                      <a:pPr algn="ctr" fontAlgn="ctr"/>
                      <a:r>
                        <a:rPr lang="it-IT" sz="1400" b="0" i="0" u="none" strike="noStrike" dirty="0">
                          <a:solidFill>
                            <a:srgbClr val="000000"/>
                          </a:solidFill>
                          <a:effectLst/>
                          <a:latin typeface="Calibri" panose="020F0502020204030204" pitchFamily="34" charset="0"/>
                        </a:rPr>
                        <a:t>0 ore di supervisione organizzativa all'equipe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85000"/>
                      </a:schemeClr>
                    </a:solidFill>
                  </a:tcPr>
                </a:tc>
                <a:extLst>
                  <a:ext uri="{0D108BD9-81ED-4DB2-BD59-A6C34878D82A}">
                    <a16:rowId xmlns:a16="http://schemas.microsoft.com/office/drawing/2014/main" val="1209370670"/>
                  </a:ext>
                </a:extLst>
              </a:tr>
            </a:tbl>
          </a:graphicData>
        </a:graphic>
      </p:graphicFrame>
      <p:graphicFrame>
        <p:nvGraphicFramePr>
          <p:cNvPr id="4" name="Tabella 3">
            <a:extLst>
              <a:ext uri="{FF2B5EF4-FFF2-40B4-BE49-F238E27FC236}">
                <a16:creationId xmlns:a16="http://schemas.microsoft.com/office/drawing/2014/main" id="{4FC2C635-425E-9B40-B6DE-73BAA571B25F}"/>
              </a:ext>
            </a:extLst>
          </p:cNvPr>
          <p:cNvGraphicFramePr>
            <a:graphicFrameLocks noGrp="1"/>
          </p:cNvGraphicFramePr>
          <p:nvPr>
            <p:extLst>
              <p:ext uri="{D42A27DB-BD31-4B8C-83A1-F6EECF244321}">
                <p14:modId xmlns:p14="http://schemas.microsoft.com/office/powerpoint/2010/main" val="3228954742"/>
              </p:ext>
            </p:extLst>
          </p:nvPr>
        </p:nvGraphicFramePr>
        <p:xfrm>
          <a:off x="221746" y="830140"/>
          <a:ext cx="10657536" cy="717478"/>
        </p:xfrm>
        <a:graphic>
          <a:graphicData uri="http://schemas.openxmlformats.org/drawingml/2006/table">
            <a:tbl>
              <a:tblPr/>
              <a:tblGrid>
                <a:gridCol w="4797063">
                  <a:extLst>
                    <a:ext uri="{9D8B030D-6E8A-4147-A177-3AD203B41FA5}">
                      <a16:colId xmlns:a16="http://schemas.microsoft.com/office/drawing/2014/main" val="816121580"/>
                    </a:ext>
                  </a:extLst>
                </a:gridCol>
                <a:gridCol w="5860473">
                  <a:extLst>
                    <a:ext uri="{9D8B030D-6E8A-4147-A177-3AD203B41FA5}">
                      <a16:colId xmlns:a16="http://schemas.microsoft.com/office/drawing/2014/main" val="2633631011"/>
                    </a:ext>
                  </a:extLst>
                </a:gridCol>
              </a:tblGrid>
              <a:tr h="717478">
                <a:tc>
                  <a:txBody>
                    <a:bodyPr/>
                    <a:lstStyle/>
                    <a:p>
                      <a:pPr algn="l" fontAlgn="ctr"/>
                      <a:r>
                        <a:rPr lang="it-IT" sz="1400" b="1" i="0" u="none" strike="noStrike" dirty="0">
                          <a:solidFill>
                            <a:srgbClr val="000000"/>
                          </a:solidFill>
                          <a:effectLst/>
                          <a:latin typeface="Calibri" panose="020F0502020204030204" pitchFamily="34" charset="0"/>
                        </a:rPr>
                        <a:t>INV. 1.1. Sostegno alle persone vulnerabili e prevenzione dell'istituzionalizzazione degli anziani non autosufficienti</a:t>
                      </a:r>
                    </a:p>
                  </a:txBody>
                  <a:tcPr marL="7620" marR="7620" marT="7620" marB="0" anchor="ctr">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9A8"/>
                    </a:solidFill>
                  </a:tcPr>
                </a:tc>
                <a:tc>
                  <a:txBody>
                    <a:bodyPr/>
                    <a:lstStyle/>
                    <a:p>
                      <a:pPr algn="ctr" fontAlgn="ctr"/>
                      <a:r>
                        <a:rPr lang="it-IT" sz="1400" b="1" i="0" u="none" strike="noStrike" dirty="0">
                          <a:solidFill>
                            <a:srgbClr val="000000"/>
                          </a:solidFill>
                          <a:effectLst/>
                          <a:latin typeface="Calibri" panose="020F0502020204030204" pitchFamily="34" charset="0"/>
                        </a:rPr>
                        <a:t>Avanzamento target di progetto</a:t>
                      </a:r>
                    </a:p>
                  </a:txBody>
                  <a:tcPr marL="7620" marR="7620" marT="7620" marB="0" anchor="ctr">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9A8"/>
                    </a:solidFill>
                  </a:tcPr>
                </a:tc>
                <a:extLst>
                  <a:ext uri="{0D108BD9-81ED-4DB2-BD59-A6C34878D82A}">
                    <a16:rowId xmlns:a16="http://schemas.microsoft.com/office/drawing/2014/main" val="824693093"/>
                  </a:ext>
                </a:extLst>
              </a:tr>
            </a:tbl>
          </a:graphicData>
        </a:graphic>
      </p:graphicFrame>
    </p:spTree>
    <p:extLst>
      <p:ext uri="{BB962C8B-B14F-4D97-AF65-F5344CB8AC3E}">
        <p14:creationId xmlns:p14="http://schemas.microsoft.com/office/powerpoint/2010/main" val="4091999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120;p1">
            <a:extLst>
              <a:ext uri="{FF2B5EF4-FFF2-40B4-BE49-F238E27FC236}">
                <a16:creationId xmlns:a16="http://schemas.microsoft.com/office/drawing/2014/main" id="{670AD8FB-9597-70CE-6D12-48F0AF85DBE8}"/>
              </a:ext>
            </a:extLst>
          </p:cNvPr>
          <p:cNvPicPr preferRelativeResize="0"/>
          <p:nvPr/>
        </p:nvPicPr>
        <p:blipFill rotWithShape="1">
          <a:blip r:embed="rId3">
            <a:alphaModFix/>
          </a:blip>
          <a:srcRect/>
          <a:stretch/>
        </p:blipFill>
        <p:spPr>
          <a:xfrm>
            <a:off x="224682" y="6216975"/>
            <a:ext cx="1045222" cy="562244"/>
          </a:xfrm>
          <a:prstGeom prst="rect">
            <a:avLst/>
          </a:prstGeom>
          <a:noFill/>
          <a:ln>
            <a:noFill/>
          </a:ln>
        </p:spPr>
      </p:pic>
      <p:sp>
        <p:nvSpPr>
          <p:cNvPr id="7" name="Google Shape;180;p48">
            <a:extLst>
              <a:ext uri="{FF2B5EF4-FFF2-40B4-BE49-F238E27FC236}">
                <a16:creationId xmlns:a16="http://schemas.microsoft.com/office/drawing/2014/main" id="{F04518C7-5C7A-D9C2-7DBB-58F8CFC86F23}"/>
              </a:ext>
            </a:extLst>
          </p:cNvPr>
          <p:cNvSpPr txBox="1"/>
          <p:nvPr/>
        </p:nvSpPr>
        <p:spPr>
          <a:xfrm>
            <a:off x="9185448" y="6541734"/>
            <a:ext cx="2743200" cy="365125"/>
          </a:xfrm>
          <a:prstGeom prst="rect">
            <a:avLst/>
          </a:prstGeom>
          <a:noFill/>
          <a:ln>
            <a:noFill/>
          </a:ln>
        </p:spPr>
        <p:txBody>
          <a:bodyPr spcFirstLastPara="1" wrap="square" lIns="91425" tIns="45700" rIns="91425" bIns="45700" anchor="t"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100"/>
              <a:buFont typeface="Arial"/>
              <a:buNone/>
              <a:tabLst/>
              <a:defRPr/>
            </a:pPr>
            <a:fld id="{00000000-1234-1234-1234-123412341234}" type="slidenum">
              <a:rPr kumimoji="0" lang="it-IT" sz="1100" b="0" i="0" u="none" strike="noStrike" kern="1200" cap="none" spc="0" normalizeH="0" baseline="0" noProof="0">
                <a:ln>
                  <a:noFill/>
                </a:ln>
                <a:solidFill>
                  <a:srgbClr val="7F7F7F"/>
                </a:solidFill>
                <a:effectLst/>
                <a:uLnTx/>
                <a:uFillTx/>
                <a:latin typeface="Titillium Web" panose="00000500000000000000" pitchFamily="2" charset="0"/>
                <a:ea typeface="Titillium Web"/>
                <a:cs typeface="Titillium Web"/>
                <a:sym typeface="Titillium Web"/>
              </a:rPr>
              <a:pPr marL="0" marR="0" lvl="0" indent="0" algn="r" defTabSz="914400" rtl="0" eaLnBrk="1" fontAlgn="auto" latinLnBrk="0" hangingPunct="1">
                <a:lnSpc>
                  <a:spcPct val="100000"/>
                </a:lnSpc>
                <a:spcBef>
                  <a:spcPts val="0"/>
                </a:spcBef>
                <a:spcAft>
                  <a:spcPts val="0"/>
                </a:spcAft>
                <a:buClr>
                  <a:srgbClr val="000000"/>
                </a:buClr>
                <a:buSzPts val="1100"/>
                <a:buFont typeface="Arial"/>
                <a:buNone/>
                <a:tabLst/>
                <a:defRPr/>
              </a:pPr>
              <a:t>12</a:t>
            </a:fld>
            <a:endParaRPr kumimoji="0" sz="1100" b="0" i="0" u="none" strike="noStrike" kern="1200" cap="none" spc="0" normalizeH="0" baseline="0" noProof="0">
              <a:ln>
                <a:noFill/>
              </a:ln>
              <a:solidFill>
                <a:srgbClr val="7F7F7F"/>
              </a:solidFill>
              <a:effectLst/>
              <a:uLnTx/>
              <a:uFillTx/>
              <a:latin typeface="Titillium Web" panose="00000500000000000000" pitchFamily="2" charset="0"/>
              <a:ea typeface="Titillium Web"/>
              <a:cs typeface="Titillium Web"/>
              <a:sym typeface="Titillium Web"/>
            </a:endParaRPr>
          </a:p>
        </p:txBody>
      </p:sp>
      <p:sp>
        <p:nvSpPr>
          <p:cNvPr id="10" name="Google Shape;114;p4">
            <a:extLst>
              <a:ext uri="{FF2B5EF4-FFF2-40B4-BE49-F238E27FC236}">
                <a16:creationId xmlns:a16="http://schemas.microsoft.com/office/drawing/2014/main" id="{80847892-CF55-2212-3FB6-F03618351880}"/>
              </a:ext>
            </a:extLst>
          </p:cNvPr>
          <p:cNvSpPr txBox="1">
            <a:spLocks/>
          </p:cNvSpPr>
          <p:nvPr/>
        </p:nvSpPr>
        <p:spPr>
          <a:xfrm>
            <a:off x="221746" y="350568"/>
            <a:ext cx="4914000" cy="433965"/>
          </a:xfrm>
          <a:prstGeom prst="rect">
            <a:avLst/>
          </a:prstGeom>
          <a:solidFill>
            <a:srgbClr val="5D9B6B"/>
          </a:solidFill>
        </p:spPr>
        <p:txBody>
          <a:bodyPr vert="horz" wrap="square" lIns="91440" tIns="45720" rIns="91440" bIns="45720" rtlCol="0" anchor="ctr">
            <a:spAutoFit/>
          </a:bodyPr>
          <a:lstStyle>
            <a:lvl1pPr marL="342866" indent="-342866" algn="l" defTabSz="914309"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876" indent="-285724" algn="l" defTabSz="914309"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886" indent="-228578" algn="l" defTabSz="914309"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040"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195"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349"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04"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58"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11"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228600" defTabSz="914400">
              <a:lnSpc>
                <a:spcPct val="90000"/>
              </a:lnSpc>
              <a:spcBef>
                <a:spcPts val="1000"/>
              </a:spcBef>
              <a:buFont typeface="Arial" pitchFamily="34" charset="0"/>
              <a:buNone/>
            </a:pPr>
            <a:r>
              <a:rPr lang="it-IT" sz="2400" b="1" dirty="0">
                <a:solidFill>
                  <a:schemeClr val="bg2"/>
                </a:solidFill>
                <a:latin typeface="Titillium Web" panose="00000500000000000000" pitchFamily="2" charset="0"/>
              </a:rPr>
              <a:t>Stato di attuazione degli interventi</a:t>
            </a:r>
            <a:endParaRPr lang="en-US" sz="2400" b="1" dirty="0">
              <a:solidFill>
                <a:schemeClr val="bg2"/>
              </a:solidFill>
              <a:latin typeface="Titillium Web" panose="00000500000000000000" pitchFamily="2" charset="0"/>
            </a:endParaRPr>
          </a:p>
        </p:txBody>
      </p:sp>
      <p:graphicFrame>
        <p:nvGraphicFramePr>
          <p:cNvPr id="5" name="Tabella 4">
            <a:extLst>
              <a:ext uri="{FF2B5EF4-FFF2-40B4-BE49-F238E27FC236}">
                <a16:creationId xmlns:a16="http://schemas.microsoft.com/office/drawing/2014/main" id="{C667522C-5F9D-8AD0-4ECA-654BE97B385B}"/>
              </a:ext>
            </a:extLst>
          </p:cNvPr>
          <p:cNvGraphicFramePr>
            <a:graphicFrameLocks noGrp="1"/>
          </p:cNvGraphicFramePr>
          <p:nvPr>
            <p:extLst>
              <p:ext uri="{D42A27DB-BD31-4B8C-83A1-F6EECF244321}">
                <p14:modId xmlns:p14="http://schemas.microsoft.com/office/powerpoint/2010/main" val="84971060"/>
              </p:ext>
            </p:extLst>
          </p:nvPr>
        </p:nvGraphicFramePr>
        <p:xfrm>
          <a:off x="327890" y="2056550"/>
          <a:ext cx="9200574" cy="1954344"/>
        </p:xfrm>
        <a:graphic>
          <a:graphicData uri="http://schemas.openxmlformats.org/drawingml/2006/table">
            <a:tbl>
              <a:tblPr/>
              <a:tblGrid>
                <a:gridCol w="4406455">
                  <a:extLst>
                    <a:ext uri="{9D8B030D-6E8A-4147-A177-3AD203B41FA5}">
                      <a16:colId xmlns:a16="http://schemas.microsoft.com/office/drawing/2014/main" val="4031655784"/>
                    </a:ext>
                  </a:extLst>
                </a:gridCol>
                <a:gridCol w="1576503">
                  <a:extLst>
                    <a:ext uri="{9D8B030D-6E8A-4147-A177-3AD203B41FA5}">
                      <a16:colId xmlns:a16="http://schemas.microsoft.com/office/drawing/2014/main" val="4147850476"/>
                    </a:ext>
                  </a:extLst>
                </a:gridCol>
                <a:gridCol w="1227604">
                  <a:extLst>
                    <a:ext uri="{9D8B030D-6E8A-4147-A177-3AD203B41FA5}">
                      <a16:colId xmlns:a16="http://schemas.microsoft.com/office/drawing/2014/main" val="2680087396"/>
                    </a:ext>
                  </a:extLst>
                </a:gridCol>
                <a:gridCol w="1990012">
                  <a:extLst>
                    <a:ext uri="{9D8B030D-6E8A-4147-A177-3AD203B41FA5}">
                      <a16:colId xmlns:a16="http://schemas.microsoft.com/office/drawing/2014/main" val="3748954567"/>
                    </a:ext>
                  </a:extLst>
                </a:gridCol>
              </a:tblGrid>
              <a:tr h="1106952">
                <a:tc>
                  <a:txBody>
                    <a:bodyPr/>
                    <a:lstStyle/>
                    <a:p>
                      <a:pPr algn="l" fontAlgn="ctr"/>
                      <a:r>
                        <a:rPr lang="it-IT" sz="1400" b="1" i="0" u="none" strike="noStrike" dirty="0">
                          <a:solidFill>
                            <a:srgbClr val="000000"/>
                          </a:solidFill>
                          <a:effectLst/>
                          <a:latin typeface="Calibri" panose="020F0502020204030204" pitchFamily="34" charset="0"/>
                        </a:rPr>
                        <a:t> 1.2. Percorsi di autonomia per persone con disabilità</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it-IT" sz="1400" b="1" i="0" u="none" strike="noStrike">
                          <a:solidFill>
                            <a:srgbClr val="000000"/>
                          </a:solidFill>
                          <a:effectLst/>
                          <a:latin typeface="Calibri" panose="020F0502020204030204" pitchFamily="34" charset="0"/>
                        </a:rPr>
                        <a:t>Data inizio progetto (DIA)</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it-IT" sz="1400" b="1" i="0" u="none" strike="noStrike" dirty="0">
                          <a:solidFill>
                            <a:srgbClr val="000000"/>
                          </a:solidFill>
                          <a:effectLst/>
                          <a:latin typeface="Calibri" panose="020F0502020204030204" pitchFamily="34" charset="0"/>
                        </a:rPr>
                        <a:t>Target di progetto</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it-IT" sz="1400" b="1" i="0" u="none" strike="noStrike" dirty="0">
                          <a:solidFill>
                            <a:srgbClr val="000000"/>
                          </a:solidFill>
                          <a:effectLst/>
                          <a:latin typeface="Calibri" panose="020F0502020204030204" pitchFamily="34" charset="0"/>
                        </a:rPr>
                        <a:t>Target raggiunto al 31.12.2023 (persone inserite negli appartamenti)</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650484819"/>
                  </a:ext>
                </a:extLst>
              </a:tr>
              <a:tr h="282464">
                <a:tc>
                  <a:txBody>
                    <a:bodyPr/>
                    <a:lstStyle/>
                    <a:p>
                      <a:pPr algn="l" fontAlgn="ctr"/>
                      <a:r>
                        <a:rPr lang="it-IT" sz="1400" b="0" i="0" u="none" strike="noStrike">
                          <a:solidFill>
                            <a:srgbClr val="000000"/>
                          </a:solidFill>
                          <a:effectLst/>
                          <a:latin typeface="Calibri" panose="020F0502020204030204" pitchFamily="34" charset="0"/>
                        </a:rPr>
                        <a:t>Progetto persone con disabilità 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ctr"/>
                      <a:r>
                        <a:rPr lang="it-IT" sz="1400" b="0" i="0" u="none" strike="noStrike" dirty="0">
                          <a:solidFill>
                            <a:srgbClr val="000000"/>
                          </a:solidFill>
                          <a:effectLst/>
                          <a:latin typeface="Calibri" panose="020F0502020204030204" pitchFamily="34" charset="0"/>
                        </a:rPr>
                        <a:t>15.11.2022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ctr"/>
                      <a:r>
                        <a:rPr lang="it-IT" sz="1400" b="0" i="0" u="none" strike="noStrike">
                          <a:solidFill>
                            <a:srgbClr val="000000"/>
                          </a:solidFill>
                          <a:effectLst/>
                          <a:latin typeface="Calibri" panose="020F0502020204030204" pitchFamily="34" charset="0"/>
                        </a:rPr>
                        <a:t>12 persone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ctr"/>
                      <a:r>
                        <a:rPr lang="it-IT" sz="1400" b="0" i="0" u="none" strike="noStrike" dirty="0">
                          <a:solidFill>
                            <a:srgbClr val="000000"/>
                          </a:solidFill>
                          <a:effectLst/>
                          <a:latin typeface="Calibri" panose="020F0502020204030204" pitchFamily="34" charset="0"/>
                        </a:rPr>
                        <a:t>6</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318577454"/>
                  </a:ext>
                </a:extLst>
              </a:tr>
              <a:tr h="282464">
                <a:tc>
                  <a:txBody>
                    <a:bodyPr/>
                    <a:lstStyle/>
                    <a:p>
                      <a:pPr algn="l" fontAlgn="ctr"/>
                      <a:r>
                        <a:rPr lang="it-IT" sz="1400" b="0" i="0" u="none" strike="noStrike">
                          <a:solidFill>
                            <a:srgbClr val="000000"/>
                          </a:solidFill>
                          <a:effectLst/>
                          <a:latin typeface="Calibri" panose="020F0502020204030204" pitchFamily="34" charset="0"/>
                        </a:rPr>
                        <a:t>Progetto persone con disabilità 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ctr"/>
                      <a:r>
                        <a:rPr lang="it-IT" sz="1400" b="0" i="0" u="none" strike="noStrike" dirty="0">
                          <a:solidFill>
                            <a:srgbClr val="000000"/>
                          </a:solidFill>
                          <a:effectLst/>
                          <a:latin typeface="Calibri" panose="020F0502020204030204" pitchFamily="34" charset="0"/>
                        </a:rPr>
                        <a:t>01.12.2022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ctr"/>
                      <a:r>
                        <a:rPr lang="it-IT" sz="1400" b="0" i="0" u="none" strike="noStrike">
                          <a:solidFill>
                            <a:srgbClr val="000000"/>
                          </a:solidFill>
                          <a:effectLst/>
                          <a:latin typeface="Calibri" panose="020F0502020204030204" pitchFamily="34" charset="0"/>
                        </a:rPr>
                        <a:t>12 persone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ctr"/>
                      <a:r>
                        <a:rPr lang="it-IT" sz="1400" b="0" i="0" u="none" strike="noStrike" dirty="0">
                          <a:solidFill>
                            <a:srgbClr val="000000"/>
                          </a:solidFill>
                          <a:effectLst/>
                          <a:latin typeface="Calibri" panose="020F0502020204030204" pitchFamily="34" charset="0"/>
                        </a:rPr>
                        <a:t>5</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343577587"/>
                  </a:ext>
                </a:extLst>
              </a:tr>
              <a:tr h="282464">
                <a:tc>
                  <a:txBody>
                    <a:bodyPr/>
                    <a:lstStyle/>
                    <a:p>
                      <a:pPr algn="l" fontAlgn="ctr"/>
                      <a:r>
                        <a:rPr lang="it-IT" sz="1400" b="0" i="0" u="none" strike="noStrike" dirty="0">
                          <a:solidFill>
                            <a:srgbClr val="000000"/>
                          </a:solidFill>
                          <a:effectLst/>
                          <a:latin typeface="Calibri" panose="020F0502020204030204" pitchFamily="34" charset="0"/>
                        </a:rPr>
                        <a:t>Progetto persone con disabilità 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ctr"/>
                      <a:r>
                        <a:rPr lang="it-IT" sz="1400" b="0" i="0" u="none" strike="noStrike" dirty="0">
                          <a:solidFill>
                            <a:srgbClr val="000000"/>
                          </a:solidFill>
                          <a:effectLst/>
                          <a:latin typeface="Calibri" panose="020F0502020204030204" pitchFamily="34" charset="0"/>
                        </a:rPr>
                        <a:t>05.12.2022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ctr"/>
                      <a:r>
                        <a:rPr lang="it-IT" sz="1400" b="0" i="0" u="none" strike="noStrike" dirty="0">
                          <a:solidFill>
                            <a:srgbClr val="000000"/>
                          </a:solidFill>
                          <a:effectLst/>
                          <a:latin typeface="Calibri" panose="020F0502020204030204" pitchFamily="34" charset="0"/>
                        </a:rPr>
                        <a:t>12 persone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ctr"/>
                      <a:r>
                        <a:rPr lang="it-IT" sz="1400" b="0" i="0" u="none" strike="noStrike" dirty="0">
                          <a:solidFill>
                            <a:srgbClr val="000000"/>
                          </a:solidFill>
                          <a:effectLst/>
                          <a:latin typeface="Calibri" panose="020F0502020204030204" pitchFamily="34" charset="0"/>
                        </a:rPr>
                        <a:t>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775345072"/>
                  </a:ext>
                </a:extLst>
              </a:tr>
            </a:tbl>
          </a:graphicData>
        </a:graphic>
      </p:graphicFrame>
      <p:graphicFrame>
        <p:nvGraphicFramePr>
          <p:cNvPr id="6" name="Tabella 5">
            <a:extLst>
              <a:ext uri="{FF2B5EF4-FFF2-40B4-BE49-F238E27FC236}">
                <a16:creationId xmlns:a16="http://schemas.microsoft.com/office/drawing/2014/main" id="{5BD3131F-3DC6-C702-AAFF-F100D8151DFE}"/>
              </a:ext>
            </a:extLst>
          </p:cNvPr>
          <p:cNvGraphicFramePr>
            <a:graphicFrameLocks noGrp="1"/>
          </p:cNvGraphicFramePr>
          <p:nvPr>
            <p:extLst>
              <p:ext uri="{D42A27DB-BD31-4B8C-83A1-F6EECF244321}">
                <p14:modId xmlns:p14="http://schemas.microsoft.com/office/powerpoint/2010/main" val="3944568580"/>
              </p:ext>
            </p:extLst>
          </p:nvPr>
        </p:nvGraphicFramePr>
        <p:xfrm>
          <a:off x="9528464" y="2056553"/>
          <a:ext cx="1990012" cy="1954344"/>
        </p:xfrm>
        <a:graphic>
          <a:graphicData uri="http://schemas.openxmlformats.org/drawingml/2006/table">
            <a:tbl>
              <a:tblPr/>
              <a:tblGrid>
                <a:gridCol w="1990012">
                  <a:extLst>
                    <a:ext uri="{9D8B030D-6E8A-4147-A177-3AD203B41FA5}">
                      <a16:colId xmlns:a16="http://schemas.microsoft.com/office/drawing/2014/main" val="3143757362"/>
                    </a:ext>
                  </a:extLst>
                </a:gridCol>
              </a:tblGrid>
              <a:tr h="1106952">
                <a:tc>
                  <a:txBody>
                    <a:bodyPr/>
                    <a:lstStyle/>
                    <a:p>
                      <a:pPr algn="ctr" fontAlgn="ctr"/>
                      <a:r>
                        <a:rPr lang="it-IT" sz="1400" b="1" i="0" u="none" strike="noStrike" dirty="0">
                          <a:solidFill>
                            <a:srgbClr val="000000"/>
                          </a:solidFill>
                          <a:effectLst/>
                          <a:latin typeface="Calibri" panose="020F0502020204030204" pitchFamily="34" charset="0"/>
                        </a:rPr>
                        <a:t>Target raggiunto al 31.12.2023 (con progetto sottoscritto)</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645458125"/>
                  </a:ext>
                </a:extLst>
              </a:tr>
              <a:tr h="282464">
                <a:tc>
                  <a:txBody>
                    <a:bodyPr/>
                    <a:lstStyle/>
                    <a:p>
                      <a:pPr algn="ctr" fontAlgn="ctr"/>
                      <a:r>
                        <a:rPr lang="it-IT" sz="1400" b="0" i="0" u="none" strike="noStrike" dirty="0">
                          <a:solidFill>
                            <a:srgbClr val="000000"/>
                          </a:solidFill>
                          <a:effectLst/>
                          <a:latin typeface="Calibri" panose="020F0502020204030204" pitchFamily="34" charset="0"/>
                        </a:rPr>
                        <a:t>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05698574"/>
                  </a:ext>
                </a:extLst>
              </a:tr>
              <a:tr h="282464">
                <a:tc>
                  <a:txBody>
                    <a:bodyPr/>
                    <a:lstStyle/>
                    <a:p>
                      <a:pPr algn="ctr" fontAlgn="ctr"/>
                      <a:r>
                        <a:rPr lang="it-IT" sz="1400" b="0" i="0" u="none" strike="noStrike" dirty="0">
                          <a:solidFill>
                            <a:srgbClr val="000000"/>
                          </a:solidFill>
                          <a:effectLst/>
                          <a:latin typeface="Calibri" panose="020F0502020204030204" pitchFamily="34" charset="0"/>
                        </a:rPr>
                        <a:t>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039074117"/>
                  </a:ext>
                </a:extLst>
              </a:tr>
              <a:tr h="282464">
                <a:tc>
                  <a:txBody>
                    <a:bodyPr/>
                    <a:lstStyle/>
                    <a:p>
                      <a:pPr algn="ctr" fontAlgn="ctr"/>
                      <a:r>
                        <a:rPr lang="it-IT" sz="1400" b="0" i="0" u="none" strike="noStrike" dirty="0">
                          <a:solidFill>
                            <a:srgbClr val="000000"/>
                          </a:solidFill>
                          <a:effectLst/>
                          <a:latin typeface="Calibri" panose="020F0502020204030204" pitchFamily="34" charset="0"/>
                        </a:rPr>
                        <a:t>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966416279"/>
                  </a:ext>
                </a:extLst>
              </a:tr>
            </a:tbl>
          </a:graphicData>
        </a:graphic>
      </p:graphicFrame>
    </p:spTree>
    <p:extLst>
      <p:ext uri="{BB962C8B-B14F-4D97-AF65-F5344CB8AC3E}">
        <p14:creationId xmlns:p14="http://schemas.microsoft.com/office/powerpoint/2010/main" val="2536381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120;p1">
            <a:extLst>
              <a:ext uri="{FF2B5EF4-FFF2-40B4-BE49-F238E27FC236}">
                <a16:creationId xmlns:a16="http://schemas.microsoft.com/office/drawing/2014/main" id="{670AD8FB-9597-70CE-6D12-48F0AF85DBE8}"/>
              </a:ext>
            </a:extLst>
          </p:cNvPr>
          <p:cNvPicPr preferRelativeResize="0"/>
          <p:nvPr/>
        </p:nvPicPr>
        <p:blipFill rotWithShape="1">
          <a:blip r:embed="rId3">
            <a:alphaModFix/>
          </a:blip>
          <a:srcRect/>
          <a:stretch/>
        </p:blipFill>
        <p:spPr>
          <a:xfrm>
            <a:off x="224682" y="6216975"/>
            <a:ext cx="1045222" cy="562244"/>
          </a:xfrm>
          <a:prstGeom prst="rect">
            <a:avLst/>
          </a:prstGeom>
          <a:noFill/>
          <a:ln>
            <a:noFill/>
          </a:ln>
        </p:spPr>
      </p:pic>
      <p:sp>
        <p:nvSpPr>
          <p:cNvPr id="7" name="Google Shape;180;p48">
            <a:extLst>
              <a:ext uri="{FF2B5EF4-FFF2-40B4-BE49-F238E27FC236}">
                <a16:creationId xmlns:a16="http://schemas.microsoft.com/office/drawing/2014/main" id="{F04518C7-5C7A-D9C2-7DBB-58F8CFC86F23}"/>
              </a:ext>
            </a:extLst>
          </p:cNvPr>
          <p:cNvSpPr txBox="1"/>
          <p:nvPr/>
        </p:nvSpPr>
        <p:spPr>
          <a:xfrm>
            <a:off x="9185448" y="6541734"/>
            <a:ext cx="2743200" cy="365125"/>
          </a:xfrm>
          <a:prstGeom prst="rect">
            <a:avLst/>
          </a:prstGeom>
          <a:noFill/>
          <a:ln>
            <a:noFill/>
          </a:ln>
        </p:spPr>
        <p:txBody>
          <a:bodyPr spcFirstLastPara="1" wrap="square" lIns="91425" tIns="45700" rIns="91425" bIns="45700" anchor="t"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100"/>
              <a:buFont typeface="Arial"/>
              <a:buNone/>
              <a:tabLst/>
              <a:defRPr/>
            </a:pPr>
            <a:fld id="{00000000-1234-1234-1234-123412341234}" type="slidenum">
              <a:rPr kumimoji="0" lang="it-IT" sz="1100" b="0" i="0" u="none" strike="noStrike" kern="1200" cap="none" spc="0" normalizeH="0" baseline="0" noProof="0">
                <a:ln>
                  <a:noFill/>
                </a:ln>
                <a:solidFill>
                  <a:srgbClr val="7F7F7F"/>
                </a:solidFill>
                <a:effectLst/>
                <a:uLnTx/>
                <a:uFillTx/>
                <a:latin typeface="Titillium Web" panose="00000500000000000000" pitchFamily="2" charset="0"/>
                <a:ea typeface="Titillium Web"/>
                <a:cs typeface="Titillium Web"/>
                <a:sym typeface="Titillium Web"/>
              </a:rPr>
              <a:pPr marL="0" marR="0" lvl="0" indent="0" algn="r" defTabSz="914400" rtl="0" eaLnBrk="1" fontAlgn="auto" latinLnBrk="0" hangingPunct="1">
                <a:lnSpc>
                  <a:spcPct val="100000"/>
                </a:lnSpc>
                <a:spcBef>
                  <a:spcPts val="0"/>
                </a:spcBef>
                <a:spcAft>
                  <a:spcPts val="0"/>
                </a:spcAft>
                <a:buClr>
                  <a:srgbClr val="000000"/>
                </a:buClr>
                <a:buSzPts val="1100"/>
                <a:buFont typeface="Arial"/>
                <a:buNone/>
                <a:tabLst/>
                <a:defRPr/>
              </a:pPr>
              <a:t>13</a:t>
            </a:fld>
            <a:endParaRPr kumimoji="0" sz="1100" b="0" i="0" u="none" strike="noStrike" kern="1200" cap="none" spc="0" normalizeH="0" baseline="0" noProof="0">
              <a:ln>
                <a:noFill/>
              </a:ln>
              <a:solidFill>
                <a:srgbClr val="7F7F7F"/>
              </a:solidFill>
              <a:effectLst/>
              <a:uLnTx/>
              <a:uFillTx/>
              <a:latin typeface="Titillium Web" panose="00000500000000000000" pitchFamily="2" charset="0"/>
              <a:ea typeface="Titillium Web"/>
              <a:cs typeface="Titillium Web"/>
              <a:sym typeface="Titillium Web"/>
            </a:endParaRPr>
          </a:p>
        </p:txBody>
      </p:sp>
      <p:sp>
        <p:nvSpPr>
          <p:cNvPr id="10" name="Google Shape;114;p4">
            <a:extLst>
              <a:ext uri="{FF2B5EF4-FFF2-40B4-BE49-F238E27FC236}">
                <a16:creationId xmlns:a16="http://schemas.microsoft.com/office/drawing/2014/main" id="{80847892-CF55-2212-3FB6-F03618351880}"/>
              </a:ext>
            </a:extLst>
          </p:cNvPr>
          <p:cNvSpPr txBox="1">
            <a:spLocks/>
          </p:cNvSpPr>
          <p:nvPr/>
        </p:nvSpPr>
        <p:spPr>
          <a:xfrm>
            <a:off x="221746" y="205094"/>
            <a:ext cx="4914000" cy="433965"/>
          </a:xfrm>
          <a:prstGeom prst="rect">
            <a:avLst/>
          </a:prstGeom>
          <a:solidFill>
            <a:srgbClr val="5D9B6B"/>
          </a:solidFill>
        </p:spPr>
        <p:txBody>
          <a:bodyPr vert="horz" wrap="square" lIns="91440" tIns="45720" rIns="91440" bIns="45720" rtlCol="0" anchor="ctr">
            <a:spAutoFit/>
          </a:bodyPr>
          <a:lstStyle>
            <a:lvl1pPr marL="342866" indent="-342866" algn="l" defTabSz="914309"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876" indent="-285724" algn="l" defTabSz="914309"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886" indent="-228578" algn="l" defTabSz="914309"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040"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195"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349"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04"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58"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11"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228600" defTabSz="914400">
              <a:lnSpc>
                <a:spcPct val="90000"/>
              </a:lnSpc>
              <a:spcBef>
                <a:spcPts val="1000"/>
              </a:spcBef>
              <a:buFont typeface="Arial" pitchFamily="34" charset="0"/>
              <a:buNone/>
            </a:pPr>
            <a:r>
              <a:rPr lang="it-IT" sz="2400" b="1" dirty="0">
                <a:solidFill>
                  <a:schemeClr val="bg2"/>
                </a:solidFill>
                <a:latin typeface="Titillium Web" panose="00000500000000000000" pitchFamily="2" charset="0"/>
              </a:rPr>
              <a:t>Stato di attuazione degli interventi</a:t>
            </a:r>
            <a:endParaRPr lang="en-US" sz="2400" b="1" dirty="0">
              <a:solidFill>
                <a:schemeClr val="bg2"/>
              </a:solidFill>
              <a:latin typeface="Titillium Web" panose="00000500000000000000" pitchFamily="2" charset="0"/>
            </a:endParaRPr>
          </a:p>
        </p:txBody>
      </p:sp>
      <p:graphicFrame>
        <p:nvGraphicFramePr>
          <p:cNvPr id="5" name="Tabella 4">
            <a:extLst>
              <a:ext uri="{FF2B5EF4-FFF2-40B4-BE49-F238E27FC236}">
                <a16:creationId xmlns:a16="http://schemas.microsoft.com/office/drawing/2014/main" id="{933B8CED-F5CF-64FA-B49E-2E3BB99F76C1}"/>
              </a:ext>
            </a:extLst>
          </p:cNvPr>
          <p:cNvGraphicFramePr>
            <a:graphicFrameLocks noGrp="1"/>
          </p:cNvGraphicFramePr>
          <p:nvPr>
            <p:extLst>
              <p:ext uri="{D42A27DB-BD31-4B8C-83A1-F6EECF244321}">
                <p14:modId xmlns:p14="http://schemas.microsoft.com/office/powerpoint/2010/main" val="2950826199"/>
              </p:ext>
            </p:extLst>
          </p:nvPr>
        </p:nvGraphicFramePr>
        <p:xfrm>
          <a:off x="221745" y="1047245"/>
          <a:ext cx="11041999" cy="4491114"/>
        </p:xfrm>
        <a:graphic>
          <a:graphicData uri="http://schemas.openxmlformats.org/drawingml/2006/table">
            <a:tbl>
              <a:tblPr/>
              <a:tblGrid>
                <a:gridCol w="5288373">
                  <a:extLst>
                    <a:ext uri="{9D8B030D-6E8A-4147-A177-3AD203B41FA5}">
                      <a16:colId xmlns:a16="http://schemas.microsoft.com/office/drawing/2014/main" val="2212463468"/>
                    </a:ext>
                  </a:extLst>
                </a:gridCol>
                <a:gridCol w="1892028">
                  <a:extLst>
                    <a:ext uri="{9D8B030D-6E8A-4147-A177-3AD203B41FA5}">
                      <a16:colId xmlns:a16="http://schemas.microsoft.com/office/drawing/2014/main" val="457409920"/>
                    </a:ext>
                  </a:extLst>
                </a:gridCol>
                <a:gridCol w="1473300">
                  <a:extLst>
                    <a:ext uri="{9D8B030D-6E8A-4147-A177-3AD203B41FA5}">
                      <a16:colId xmlns:a16="http://schemas.microsoft.com/office/drawing/2014/main" val="2609254051"/>
                    </a:ext>
                  </a:extLst>
                </a:gridCol>
                <a:gridCol w="2388298">
                  <a:extLst>
                    <a:ext uri="{9D8B030D-6E8A-4147-A177-3AD203B41FA5}">
                      <a16:colId xmlns:a16="http://schemas.microsoft.com/office/drawing/2014/main" val="3764228116"/>
                    </a:ext>
                  </a:extLst>
                </a:gridCol>
              </a:tblGrid>
              <a:tr h="390893">
                <a:tc>
                  <a:txBody>
                    <a:bodyPr/>
                    <a:lstStyle/>
                    <a:p>
                      <a:pPr algn="l" fontAlgn="ctr"/>
                      <a:r>
                        <a:rPr lang="it-IT" sz="1400" b="1" i="0" u="none" strike="noStrike" dirty="0">
                          <a:solidFill>
                            <a:srgbClr val="000000"/>
                          </a:solidFill>
                          <a:effectLst/>
                          <a:latin typeface="Calibri" panose="020F0502020204030204" pitchFamily="34" charset="0"/>
                        </a:rPr>
                        <a:t>1.3. Housing temporaneo e Stazioni di Posta</a:t>
                      </a:r>
                    </a:p>
                  </a:txBody>
                  <a:tcPr marL="7620" marR="7620" marT="7620" marB="0" anchor="ctr">
                    <a:lnL>
                      <a:noFill/>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fontAlgn="ctr"/>
                      <a:r>
                        <a:rPr lang="it-IT" sz="1400" b="1" i="0" u="none" strike="noStrike">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fontAlgn="ctr"/>
                      <a:r>
                        <a:rPr lang="it-IT" sz="1400" b="1" i="0" u="none" strike="noStrike">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fontAlgn="ctr"/>
                      <a:r>
                        <a:rPr lang="it-IT" sz="14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4060947895"/>
                  </a:ext>
                </a:extLst>
              </a:tr>
              <a:tr h="540597">
                <a:tc>
                  <a:txBody>
                    <a:bodyPr/>
                    <a:lstStyle/>
                    <a:p>
                      <a:pPr algn="l" fontAlgn="ctr"/>
                      <a:r>
                        <a:rPr lang="en-US" sz="1400" b="1" i="0" u="none" strike="noStrike" dirty="0">
                          <a:solidFill>
                            <a:srgbClr val="000000"/>
                          </a:solidFill>
                          <a:effectLst/>
                          <a:latin typeface="Calibri" panose="020F0502020204030204" pitchFamily="34" charset="0"/>
                        </a:rPr>
                        <a:t>1.3.1. Housing first</a:t>
                      </a:r>
                    </a:p>
                  </a:txBody>
                  <a:tcPr marL="7620" marR="7620" marT="7620" marB="0" anchor="ctr">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fontAlgn="ctr"/>
                      <a:r>
                        <a:rPr lang="it-IT" sz="1400" b="1" i="0" u="none" strike="noStrike">
                          <a:solidFill>
                            <a:srgbClr val="000000"/>
                          </a:solidFill>
                          <a:effectLst/>
                          <a:latin typeface="Calibri" panose="020F0502020204030204" pitchFamily="34" charset="0"/>
                        </a:rPr>
                        <a:t>Data inizio progetto (DIA)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fontAlgn="ctr"/>
                      <a:r>
                        <a:rPr lang="it-IT" sz="1400" b="1" i="0" u="none" strike="noStrike">
                          <a:solidFill>
                            <a:srgbClr val="000000"/>
                          </a:solidFill>
                          <a:effectLst/>
                          <a:latin typeface="Calibri" panose="020F0502020204030204" pitchFamily="34" charset="0"/>
                        </a:rPr>
                        <a:t>Target di progetto</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fontAlgn="ctr"/>
                      <a:r>
                        <a:rPr lang="it-IT" sz="1400" b="1" i="0" u="none" strike="noStrike" dirty="0">
                          <a:solidFill>
                            <a:srgbClr val="000000"/>
                          </a:solidFill>
                          <a:effectLst/>
                          <a:latin typeface="Calibri" panose="020F0502020204030204" pitchFamily="34" charset="0"/>
                        </a:rPr>
                        <a:t>Target raggiunto al 31.12.2023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3270763319"/>
                  </a:ext>
                </a:extLst>
              </a:tr>
              <a:tr h="274457">
                <a:tc>
                  <a:txBody>
                    <a:bodyPr/>
                    <a:lstStyle/>
                    <a:p>
                      <a:pPr algn="l" fontAlgn="ctr"/>
                      <a:r>
                        <a:rPr lang="it-IT" sz="1400" b="0" i="0" u="none" strike="noStrike" dirty="0">
                          <a:solidFill>
                            <a:srgbClr val="000000"/>
                          </a:solidFill>
                          <a:effectLst/>
                          <a:latin typeface="Calibri" panose="020F0502020204030204" pitchFamily="34" charset="0"/>
                        </a:rPr>
                        <a:t>Housing First Aldini A</a:t>
                      </a:r>
                    </a:p>
                  </a:txBody>
                  <a:tcPr marL="7620" marR="7620" marT="7620" marB="0" anchor="ctr">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solidFill>
                      <a:schemeClr val="accent3">
                        <a:lumMod val="40000"/>
                        <a:lumOff val="60000"/>
                      </a:schemeClr>
                    </a:solidFill>
                  </a:tcPr>
                </a:tc>
                <a:tc rowSpan="3">
                  <a:txBody>
                    <a:bodyPr/>
                    <a:lstStyle/>
                    <a:p>
                      <a:pPr algn="ctr" fontAlgn="ctr"/>
                      <a:r>
                        <a:rPr lang="it-IT" sz="1400" b="0" i="0" u="none" strike="noStrike">
                          <a:solidFill>
                            <a:srgbClr val="000000"/>
                          </a:solidFill>
                          <a:effectLst/>
                          <a:latin typeface="Calibri" panose="020F0502020204030204" pitchFamily="34" charset="0"/>
                        </a:rPr>
                        <a:t>03.11.2022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solidFill>
                      <a:schemeClr val="accent3">
                        <a:lumMod val="40000"/>
                        <a:lumOff val="60000"/>
                      </a:schemeClr>
                    </a:solidFill>
                  </a:tcPr>
                </a:tc>
                <a:tc rowSpan="3">
                  <a:txBody>
                    <a:bodyPr/>
                    <a:lstStyle/>
                    <a:p>
                      <a:pPr algn="ctr" fontAlgn="ctr"/>
                      <a:r>
                        <a:rPr lang="it-IT" sz="1400" b="0" i="0" u="none" strike="noStrike">
                          <a:solidFill>
                            <a:srgbClr val="000000"/>
                          </a:solidFill>
                          <a:effectLst/>
                          <a:latin typeface="Calibri" panose="020F0502020204030204" pitchFamily="34" charset="0"/>
                        </a:rPr>
                        <a:t>60 persone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solidFill>
                      <a:schemeClr val="accent3">
                        <a:lumMod val="40000"/>
                        <a:lumOff val="60000"/>
                      </a:schemeClr>
                    </a:solidFill>
                  </a:tcPr>
                </a:tc>
                <a:tc rowSpan="3">
                  <a:txBody>
                    <a:bodyPr/>
                    <a:lstStyle/>
                    <a:p>
                      <a:pPr algn="ctr" fontAlgn="ctr"/>
                      <a:r>
                        <a:rPr lang="it-IT" sz="1400" b="0" i="0" u="none" strike="noStrike">
                          <a:solidFill>
                            <a:srgbClr val="000000"/>
                          </a:solidFill>
                          <a:effectLst/>
                          <a:latin typeface="Calibri" panose="020F0502020204030204" pitchFamily="34" charset="0"/>
                        </a:rPr>
                        <a:t>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solidFill>
                      <a:schemeClr val="accent3">
                        <a:lumMod val="40000"/>
                        <a:lumOff val="60000"/>
                      </a:schemeClr>
                    </a:solidFill>
                  </a:tcPr>
                </a:tc>
                <a:extLst>
                  <a:ext uri="{0D108BD9-81ED-4DB2-BD59-A6C34878D82A}">
                    <a16:rowId xmlns:a16="http://schemas.microsoft.com/office/drawing/2014/main" val="2946667681"/>
                  </a:ext>
                </a:extLst>
              </a:tr>
              <a:tr h="274457">
                <a:tc>
                  <a:txBody>
                    <a:bodyPr/>
                    <a:lstStyle/>
                    <a:p>
                      <a:pPr algn="l" fontAlgn="ctr"/>
                      <a:r>
                        <a:rPr lang="it-IT" sz="1400" b="0" i="0" u="none" strike="noStrike">
                          <a:solidFill>
                            <a:srgbClr val="000000"/>
                          </a:solidFill>
                          <a:effectLst/>
                          <a:latin typeface="Calibri" panose="020F0502020204030204" pitchFamily="34" charset="0"/>
                        </a:rPr>
                        <a:t>(genitori soli/nuclei monoparentali)</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solidFill>
                      <a:schemeClr val="accent3">
                        <a:lumMod val="40000"/>
                        <a:lumOff val="60000"/>
                      </a:schemeClr>
                    </a:solidFill>
                  </a:tcPr>
                </a:tc>
                <a:tc vMerge="1">
                  <a:txBody>
                    <a:bodyPr/>
                    <a:lstStyle/>
                    <a:p>
                      <a:endParaRPr lang="it-IT"/>
                    </a:p>
                  </a:txBody>
                  <a:tcPr/>
                </a:tc>
                <a:tc vMerge="1">
                  <a:txBody>
                    <a:bodyPr/>
                    <a:lstStyle/>
                    <a:p>
                      <a:endParaRPr lang="it-IT"/>
                    </a:p>
                  </a:txBody>
                  <a:tcPr/>
                </a:tc>
                <a:tc vMerge="1">
                  <a:txBody>
                    <a:bodyPr/>
                    <a:lstStyle/>
                    <a:p>
                      <a:endParaRPr lang="it-IT"/>
                    </a:p>
                  </a:txBody>
                  <a:tcPr/>
                </a:tc>
                <a:extLst>
                  <a:ext uri="{0D108BD9-81ED-4DB2-BD59-A6C34878D82A}">
                    <a16:rowId xmlns:a16="http://schemas.microsoft.com/office/drawing/2014/main" val="1207636187"/>
                  </a:ext>
                </a:extLst>
              </a:tr>
              <a:tr h="274457">
                <a:tc>
                  <a:txBody>
                    <a:bodyPr/>
                    <a:lstStyle/>
                    <a:p>
                      <a:pPr algn="l" fontAlgn="ctr"/>
                      <a:r>
                        <a:rPr lang="it-IT" sz="1400" b="0" i="0" u="none" strike="noStrike" dirty="0">
                          <a:solidFill>
                            <a:srgbClr val="000000"/>
                          </a:solidFill>
                          <a:effectLst/>
                          <a:latin typeface="Calibri" panose="020F0502020204030204" pitchFamily="34" charset="0"/>
                        </a:rPr>
                        <a:t> </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solidFill>
                      <a:schemeClr val="accent3">
                        <a:lumMod val="40000"/>
                        <a:lumOff val="60000"/>
                      </a:schemeClr>
                    </a:solidFill>
                  </a:tcPr>
                </a:tc>
                <a:tc vMerge="1">
                  <a:txBody>
                    <a:bodyPr/>
                    <a:lstStyle/>
                    <a:p>
                      <a:endParaRPr lang="it-IT"/>
                    </a:p>
                  </a:txBody>
                  <a:tcPr/>
                </a:tc>
                <a:tc vMerge="1">
                  <a:txBody>
                    <a:bodyPr/>
                    <a:lstStyle/>
                    <a:p>
                      <a:endParaRPr lang="it-IT"/>
                    </a:p>
                  </a:txBody>
                  <a:tcPr/>
                </a:tc>
                <a:tc vMerge="1">
                  <a:txBody>
                    <a:bodyPr/>
                    <a:lstStyle/>
                    <a:p>
                      <a:endParaRPr lang="it-IT"/>
                    </a:p>
                  </a:txBody>
                  <a:tcPr/>
                </a:tc>
                <a:extLst>
                  <a:ext uri="{0D108BD9-81ED-4DB2-BD59-A6C34878D82A}">
                    <a16:rowId xmlns:a16="http://schemas.microsoft.com/office/drawing/2014/main" val="395848245"/>
                  </a:ext>
                </a:extLst>
              </a:tr>
              <a:tr h="274457">
                <a:tc>
                  <a:txBody>
                    <a:bodyPr/>
                    <a:lstStyle/>
                    <a:p>
                      <a:pPr algn="l" fontAlgn="ctr"/>
                      <a:r>
                        <a:rPr lang="it-IT" sz="1400" b="0" i="0" u="none" strike="noStrike">
                          <a:solidFill>
                            <a:srgbClr val="000000"/>
                          </a:solidFill>
                          <a:effectLst/>
                          <a:latin typeface="Calibri" panose="020F0502020204030204" pitchFamily="34" charset="0"/>
                        </a:rPr>
                        <a:t>Housing First Aldini B</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solidFill>
                      <a:schemeClr val="accent3">
                        <a:lumMod val="40000"/>
                        <a:lumOff val="60000"/>
                      </a:schemeClr>
                    </a:solidFill>
                  </a:tcPr>
                </a:tc>
                <a:tc rowSpan="3">
                  <a:txBody>
                    <a:bodyPr/>
                    <a:lstStyle/>
                    <a:p>
                      <a:pPr algn="ctr" fontAlgn="ctr"/>
                      <a:r>
                        <a:rPr lang="it-IT" sz="1400" b="0" i="0" u="none" strike="noStrike">
                          <a:solidFill>
                            <a:srgbClr val="000000"/>
                          </a:solidFill>
                          <a:effectLst/>
                          <a:latin typeface="Calibri" panose="020F0502020204030204" pitchFamily="34" charset="0"/>
                        </a:rPr>
                        <a:t>03.11.2022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3">
                        <a:lumMod val="40000"/>
                        <a:lumOff val="60000"/>
                      </a:schemeClr>
                    </a:solidFill>
                  </a:tcPr>
                </a:tc>
                <a:tc rowSpan="3">
                  <a:txBody>
                    <a:bodyPr/>
                    <a:lstStyle/>
                    <a:p>
                      <a:pPr algn="ctr" fontAlgn="ctr"/>
                      <a:r>
                        <a:rPr lang="it-IT" sz="1400" b="0" i="0" u="none" strike="noStrike">
                          <a:solidFill>
                            <a:srgbClr val="000000"/>
                          </a:solidFill>
                          <a:effectLst/>
                          <a:latin typeface="Calibri" panose="020F0502020204030204" pitchFamily="34" charset="0"/>
                        </a:rPr>
                        <a:t>60 persone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3">
                        <a:lumMod val="40000"/>
                        <a:lumOff val="60000"/>
                      </a:schemeClr>
                    </a:solidFill>
                  </a:tcPr>
                </a:tc>
                <a:tc rowSpan="3">
                  <a:txBody>
                    <a:bodyPr/>
                    <a:lstStyle/>
                    <a:p>
                      <a:pPr algn="ctr" fontAlgn="ctr"/>
                      <a:r>
                        <a:rPr lang="it-IT" sz="1400" b="0" i="0" u="none" strike="noStrike">
                          <a:solidFill>
                            <a:srgbClr val="000000"/>
                          </a:solidFill>
                          <a:effectLst/>
                          <a:latin typeface="Calibri" panose="020F0502020204030204" pitchFamily="34" charset="0"/>
                        </a:rPr>
                        <a:t>15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3">
                        <a:lumMod val="40000"/>
                        <a:lumOff val="60000"/>
                      </a:schemeClr>
                    </a:solidFill>
                  </a:tcPr>
                </a:tc>
                <a:extLst>
                  <a:ext uri="{0D108BD9-81ED-4DB2-BD59-A6C34878D82A}">
                    <a16:rowId xmlns:a16="http://schemas.microsoft.com/office/drawing/2014/main" val="2272196424"/>
                  </a:ext>
                </a:extLst>
              </a:tr>
              <a:tr h="274457">
                <a:tc>
                  <a:txBody>
                    <a:bodyPr/>
                    <a:lstStyle/>
                    <a:p>
                      <a:pPr algn="l" fontAlgn="ctr"/>
                      <a:r>
                        <a:rPr lang="it-IT" sz="1400" b="0" i="0" u="none" strike="noStrike" dirty="0">
                          <a:solidFill>
                            <a:srgbClr val="000000"/>
                          </a:solidFill>
                          <a:effectLst/>
                          <a:latin typeface="Calibri" panose="020F0502020204030204" pitchFamily="34" charset="0"/>
                        </a:rPr>
                        <a:t>(persone senza fissa dimora)</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solidFill>
                      <a:schemeClr val="accent3">
                        <a:lumMod val="40000"/>
                        <a:lumOff val="60000"/>
                      </a:schemeClr>
                    </a:solidFill>
                  </a:tcPr>
                </a:tc>
                <a:tc vMerge="1">
                  <a:txBody>
                    <a:bodyPr/>
                    <a:lstStyle/>
                    <a:p>
                      <a:endParaRPr lang="it-IT"/>
                    </a:p>
                  </a:txBody>
                  <a:tcPr/>
                </a:tc>
                <a:tc vMerge="1">
                  <a:txBody>
                    <a:bodyPr/>
                    <a:lstStyle/>
                    <a:p>
                      <a:endParaRPr lang="it-IT"/>
                    </a:p>
                  </a:txBody>
                  <a:tcPr/>
                </a:tc>
                <a:tc vMerge="1">
                  <a:txBody>
                    <a:bodyPr/>
                    <a:lstStyle/>
                    <a:p>
                      <a:endParaRPr lang="it-IT"/>
                    </a:p>
                  </a:txBody>
                  <a:tcPr/>
                </a:tc>
                <a:extLst>
                  <a:ext uri="{0D108BD9-81ED-4DB2-BD59-A6C34878D82A}">
                    <a16:rowId xmlns:a16="http://schemas.microsoft.com/office/drawing/2014/main" val="3978210729"/>
                  </a:ext>
                </a:extLst>
              </a:tr>
              <a:tr h="274457">
                <a:tc>
                  <a:txBody>
                    <a:bodyPr/>
                    <a:lstStyle/>
                    <a:p>
                      <a:pPr algn="l" fontAlgn="ctr"/>
                      <a:r>
                        <a:rPr lang="it-IT" sz="1400" b="0" i="0" u="none" strike="noStrike">
                          <a:solidFill>
                            <a:srgbClr val="000000"/>
                          </a:solidFill>
                          <a:effectLst/>
                          <a:latin typeface="Calibri" panose="020F0502020204030204" pitchFamily="34" charset="0"/>
                        </a:rPr>
                        <a:t> </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solidFill>
                      <a:schemeClr val="accent3">
                        <a:lumMod val="40000"/>
                        <a:lumOff val="60000"/>
                      </a:schemeClr>
                    </a:solidFill>
                  </a:tcPr>
                </a:tc>
                <a:tc vMerge="1">
                  <a:txBody>
                    <a:bodyPr/>
                    <a:lstStyle/>
                    <a:p>
                      <a:endParaRPr lang="it-IT"/>
                    </a:p>
                  </a:txBody>
                  <a:tcPr/>
                </a:tc>
                <a:tc vMerge="1">
                  <a:txBody>
                    <a:bodyPr/>
                    <a:lstStyle/>
                    <a:p>
                      <a:endParaRPr lang="it-IT"/>
                    </a:p>
                  </a:txBody>
                  <a:tcPr/>
                </a:tc>
                <a:tc vMerge="1">
                  <a:txBody>
                    <a:bodyPr/>
                    <a:lstStyle/>
                    <a:p>
                      <a:endParaRPr lang="it-IT"/>
                    </a:p>
                  </a:txBody>
                  <a:tcPr/>
                </a:tc>
                <a:extLst>
                  <a:ext uri="{0D108BD9-81ED-4DB2-BD59-A6C34878D82A}">
                    <a16:rowId xmlns:a16="http://schemas.microsoft.com/office/drawing/2014/main" val="1727797689"/>
                  </a:ext>
                </a:extLst>
              </a:tr>
              <a:tr h="274457">
                <a:tc>
                  <a:txBody>
                    <a:bodyPr/>
                    <a:lstStyle/>
                    <a:p>
                      <a:pPr algn="l" fontAlgn="ctr"/>
                      <a:r>
                        <a:rPr lang="it-IT" sz="1400" b="0" i="0" u="none" strike="noStrike">
                          <a:solidFill>
                            <a:srgbClr val="000000"/>
                          </a:solidFill>
                          <a:effectLst/>
                          <a:latin typeface="Calibri" panose="020F0502020204030204" pitchFamily="34" charset="0"/>
                        </a:rPr>
                        <a:t>Housing First Mosso</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solidFill>
                      <a:schemeClr val="accent3">
                        <a:lumMod val="40000"/>
                        <a:lumOff val="60000"/>
                      </a:schemeClr>
                    </a:solidFill>
                  </a:tcPr>
                </a:tc>
                <a:tc rowSpan="3">
                  <a:txBody>
                    <a:bodyPr/>
                    <a:lstStyle/>
                    <a:p>
                      <a:pPr algn="ctr" fontAlgn="ctr"/>
                      <a:r>
                        <a:rPr lang="it-IT" sz="1400" b="0" i="0" u="none" strike="noStrike">
                          <a:solidFill>
                            <a:srgbClr val="000000"/>
                          </a:solidFill>
                          <a:effectLst/>
                          <a:latin typeface="Calibri" panose="020F0502020204030204" pitchFamily="34" charset="0"/>
                        </a:rPr>
                        <a:t>03.11.2022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3">
                        <a:lumMod val="40000"/>
                        <a:lumOff val="60000"/>
                      </a:schemeClr>
                    </a:solidFill>
                  </a:tcPr>
                </a:tc>
                <a:tc rowSpan="3">
                  <a:txBody>
                    <a:bodyPr/>
                    <a:lstStyle/>
                    <a:p>
                      <a:pPr algn="ctr" fontAlgn="ctr"/>
                      <a:r>
                        <a:rPr lang="it-IT" sz="1400" b="0" i="0" u="none" strike="noStrike">
                          <a:solidFill>
                            <a:srgbClr val="000000"/>
                          </a:solidFill>
                          <a:effectLst/>
                          <a:latin typeface="Calibri" panose="020F0502020204030204" pitchFamily="34" charset="0"/>
                        </a:rPr>
                        <a:t>45 persone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3">
                        <a:lumMod val="40000"/>
                        <a:lumOff val="60000"/>
                      </a:schemeClr>
                    </a:solidFill>
                  </a:tcPr>
                </a:tc>
                <a:tc rowSpan="3">
                  <a:txBody>
                    <a:bodyPr/>
                    <a:lstStyle/>
                    <a:p>
                      <a:pPr algn="ctr" fontAlgn="ctr"/>
                      <a:r>
                        <a:rPr lang="it-IT" sz="1400" b="0" i="0" u="none" strike="noStrike">
                          <a:solidFill>
                            <a:srgbClr val="000000"/>
                          </a:solidFill>
                          <a:effectLst/>
                          <a:latin typeface="Calibri" panose="020F0502020204030204" pitchFamily="34" charset="0"/>
                        </a:rPr>
                        <a:t>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3">
                        <a:lumMod val="40000"/>
                        <a:lumOff val="60000"/>
                      </a:schemeClr>
                    </a:solidFill>
                  </a:tcPr>
                </a:tc>
                <a:extLst>
                  <a:ext uri="{0D108BD9-81ED-4DB2-BD59-A6C34878D82A}">
                    <a16:rowId xmlns:a16="http://schemas.microsoft.com/office/drawing/2014/main" val="619002717"/>
                  </a:ext>
                </a:extLst>
              </a:tr>
              <a:tr h="274457">
                <a:tc>
                  <a:txBody>
                    <a:bodyPr/>
                    <a:lstStyle/>
                    <a:p>
                      <a:pPr algn="l" fontAlgn="ctr"/>
                      <a:r>
                        <a:rPr lang="it-IT" sz="1400" b="0" i="0" u="none" strike="noStrike">
                          <a:solidFill>
                            <a:srgbClr val="000000"/>
                          </a:solidFill>
                          <a:effectLst/>
                          <a:latin typeface="Calibri" panose="020F0502020204030204" pitchFamily="34" charset="0"/>
                        </a:rPr>
                        <a:t>(nuclei familiari)</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solidFill>
                      <a:schemeClr val="accent3">
                        <a:lumMod val="40000"/>
                        <a:lumOff val="60000"/>
                      </a:schemeClr>
                    </a:solidFill>
                  </a:tcPr>
                </a:tc>
                <a:tc vMerge="1">
                  <a:txBody>
                    <a:bodyPr/>
                    <a:lstStyle/>
                    <a:p>
                      <a:endParaRPr lang="it-IT"/>
                    </a:p>
                  </a:txBody>
                  <a:tcPr/>
                </a:tc>
                <a:tc vMerge="1">
                  <a:txBody>
                    <a:bodyPr/>
                    <a:lstStyle/>
                    <a:p>
                      <a:endParaRPr lang="it-IT"/>
                    </a:p>
                  </a:txBody>
                  <a:tcPr/>
                </a:tc>
                <a:tc vMerge="1">
                  <a:txBody>
                    <a:bodyPr/>
                    <a:lstStyle/>
                    <a:p>
                      <a:endParaRPr lang="it-IT"/>
                    </a:p>
                  </a:txBody>
                  <a:tcPr/>
                </a:tc>
                <a:extLst>
                  <a:ext uri="{0D108BD9-81ED-4DB2-BD59-A6C34878D82A}">
                    <a16:rowId xmlns:a16="http://schemas.microsoft.com/office/drawing/2014/main" val="544014725"/>
                  </a:ext>
                </a:extLst>
              </a:tr>
              <a:tr h="274457">
                <a:tc>
                  <a:txBody>
                    <a:bodyPr/>
                    <a:lstStyle/>
                    <a:p>
                      <a:pPr algn="l" fontAlgn="ctr"/>
                      <a:r>
                        <a:rPr lang="it-IT" sz="1400" b="0" i="0" u="none" strike="noStrike">
                          <a:solidFill>
                            <a:srgbClr val="000000"/>
                          </a:solidFill>
                          <a:effectLst/>
                          <a:latin typeface="Calibri" panose="020F0502020204030204" pitchFamily="34" charset="0"/>
                        </a:rPr>
                        <a:t> </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solidFill>
                      <a:schemeClr val="accent3">
                        <a:lumMod val="40000"/>
                        <a:lumOff val="60000"/>
                      </a:schemeClr>
                    </a:solidFill>
                  </a:tcPr>
                </a:tc>
                <a:tc vMerge="1">
                  <a:txBody>
                    <a:bodyPr/>
                    <a:lstStyle/>
                    <a:p>
                      <a:endParaRPr lang="it-IT"/>
                    </a:p>
                  </a:txBody>
                  <a:tcPr/>
                </a:tc>
                <a:tc vMerge="1">
                  <a:txBody>
                    <a:bodyPr/>
                    <a:lstStyle/>
                    <a:p>
                      <a:endParaRPr lang="it-IT"/>
                    </a:p>
                  </a:txBody>
                  <a:tcPr/>
                </a:tc>
                <a:tc vMerge="1">
                  <a:txBody>
                    <a:bodyPr/>
                    <a:lstStyle/>
                    <a:p>
                      <a:endParaRPr lang="it-IT"/>
                    </a:p>
                  </a:txBody>
                  <a:tcPr/>
                </a:tc>
                <a:extLst>
                  <a:ext uri="{0D108BD9-81ED-4DB2-BD59-A6C34878D82A}">
                    <a16:rowId xmlns:a16="http://schemas.microsoft.com/office/drawing/2014/main" val="3295929309"/>
                  </a:ext>
                </a:extLst>
              </a:tr>
              <a:tr h="540597">
                <a:tc>
                  <a:txBody>
                    <a:bodyPr/>
                    <a:lstStyle/>
                    <a:p>
                      <a:pPr algn="l" fontAlgn="ctr"/>
                      <a:r>
                        <a:rPr lang="it-IT" sz="1400" b="1" i="0" u="none" strike="noStrike" dirty="0">
                          <a:solidFill>
                            <a:srgbClr val="000000"/>
                          </a:solidFill>
                          <a:effectLst/>
                          <a:latin typeface="Calibri" panose="020F0502020204030204" pitchFamily="34" charset="0"/>
                        </a:rPr>
                        <a:t>1.3.2. Stazioni di Posta</a:t>
                      </a:r>
                    </a:p>
                  </a:txBody>
                  <a:tcPr marL="7620" marR="7620" marT="7620" marB="0" anchor="ctr">
                    <a:lnL>
                      <a:noFill/>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fontAlgn="ctr"/>
                      <a:r>
                        <a:rPr lang="it-IT" sz="1400" b="1" i="0" u="none" strike="noStrike">
                          <a:solidFill>
                            <a:srgbClr val="000000"/>
                          </a:solidFill>
                          <a:effectLst/>
                          <a:latin typeface="Calibri" panose="020F0502020204030204" pitchFamily="34" charset="0"/>
                        </a:rPr>
                        <a:t>Data inizio progetto (DIA)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fontAlgn="ctr"/>
                      <a:r>
                        <a:rPr lang="it-IT" sz="1400" b="1" i="0" u="none" strike="noStrike">
                          <a:solidFill>
                            <a:srgbClr val="000000"/>
                          </a:solidFill>
                          <a:effectLst/>
                          <a:latin typeface="Calibri" panose="020F0502020204030204" pitchFamily="34" charset="0"/>
                        </a:rPr>
                        <a:t>Target di progetto</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fontAlgn="ctr"/>
                      <a:r>
                        <a:rPr lang="it-IT" sz="1400" b="1" i="0" u="none" strike="noStrike" dirty="0">
                          <a:solidFill>
                            <a:srgbClr val="000000"/>
                          </a:solidFill>
                          <a:effectLst/>
                          <a:latin typeface="Calibri" panose="020F0502020204030204" pitchFamily="34" charset="0"/>
                        </a:rPr>
                        <a:t>Target raggiunto al 31.12.2023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836641358"/>
                  </a:ext>
                </a:extLst>
              </a:tr>
              <a:tr h="274457">
                <a:tc>
                  <a:txBody>
                    <a:bodyPr/>
                    <a:lstStyle/>
                    <a:p>
                      <a:pPr algn="l" fontAlgn="ctr"/>
                      <a:r>
                        <a:rPr lang="it-IT" sz="1400" b="0" i="0" u="none" strike="noStrike">
                          <a:solidFill>
                            <a:srgbClr val="000000"/>
                          </a:solidFill>
                          <a:effectLst/>
                          <a:latin typeface="Calibri" panose="020F0502020204030204" pitchFamily="34" charset="0"/>
                        </a:rPr>
                        <a:t>Stazione di Posta Aldini</a:t>
                      </a:r>
                    </a:p>
                  </a:txBody>
                  <a:tcPr marL="7620" marR="7620" marT="7620" marB="0" anchor="ctr">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solidFill>
                      <a:schemeClr val="accent3">
                        <a:lumMod val="40000"/>
                        <a:lumOff val="60000"/>
                      </a:schemeClr>
                    </a:solidFill>
                  </a:tcPr>
                </a:tc>
                <a:tc>
                  <a:txBody>
                    <a:bodyPr/>
                    <a:lstStyle/>
                    <a:p>
                      <a:pPr algn="ctr" fontAlgn="ctr"/>
                      <a:r>
                        <a:rPr lang="it-IT" sz="1400" b="0" i="0" u="none" strike="noStrike">
                          <a:solidFill>
                            <a:srgbClr val="000000"/>
                          </a:solidFill>
                          <a:effectLst/>
                          <a:latin typeface="Calibri" panose="020F0502020204030204" pitchFamily="34" charset="0"/>
                        </a:rPr>
                        <a:t>03.11.2022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solidFill>
                      <a:schemeClr val="accent3">
                        <a:lumMod val="40000"/>
                        <a:lumOff val="60000"/>
                      </a:schemeClr>
                    </a:solidFill>
                  </a:tcPr>
                </a:tc>
                <a:tc>
                  <a:txBody>
                    <a:bodyPr/>
                    <a:lstStyle/>
                    <a:p>
                      <a:pPr algn="ctr" fontAlgn="ctr"/>
                      <a:r>
                        <a:rPr lang="it-IT" sz="1400" b="0" i="0" u="none" strike="noStrike">
                          <a:solidFill>
                            <a:srgbClr val="000000"/>
                          </a:solidFill>
                          <a:effectLst/>
                          <a:latin typeface="Calibri" panose="020F0502020204030204" pitchFamily="34" charset="0"/>
                        </a:rPr>
                        <a:t>1000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solidFill>
                      <a:schemeClr val="accent3">
                        <a:lumMod val="40000"/>
                        <a:lumOff val="60000"/>
                      </a:schemeClr>
                    </a:solidFill>
                  </a:tcPr>
                </a:tc>
                <a:tc>
                  <a:txBody>
                    <a:bodyPr/>
                    <a:lstStyle/>
                    <a:p>
                      <a:pPr algn="ctr" fontAlgn="ctr"/>
                      <a:r>
                        <a:rPr lang="it-IT" sz="1400" b="0" i="0" u="none" strike="noStrike">
                          <a:solidFill>
                            <a:srgbClr val="000000"/>
                          </a:solidFill>
                          <a:effectLst/>
                          <a:latin typeface="Calibri" panose="020F0502020204030204" pitchFamily="34" charset="0"/>
                        </a:rPr>
                        <a:t>31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solidFill>
                      <a:schemeClr val="accent3">
                        <a:lumMod val="40000"/>
                        <a:lumOff val="60000"/>
                      </a:schemeClr>
                    </a:solidFill>
                  </a:tcPr>
                </a:tc>
                <a:extLst>
                  <a:ext uri="{0D108BD9-81ED-4DB2-BD59-A6C34878D82A}">
                    <a16:rowId xmlns:a16="http://schemas.microsoft.com/office/drawing/2014/main" val="2064396158"/>
                  </a:ext>
                </a:extLst>
              </a:tr>
              <a:tr h="274457">
                <a:tc>
                  <a:txBody>
                    <a:bodyPr/>
                    <a:lstStyle/>
                    <a:p>
                      <a:pPr algn="l" fontAlgn="ctr"/>
                      <a:r>
                        <a:rPr lang="it-IT" sz="1400" b="0" i="0" u="none" strike="noStrike" dirty="0">
                          <a:solidFill>
                            <a:srgbClr val="000000"/>
                          </a:solidFill>
                          <a:effectLst/>
                          <a:latin typeface="Calibri" panose="020F0502020204030204" pitchFamily="34" charset="0"/>
                        </a:rPr>
                        <a:t>Stazione di Posta Barabino</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solidFill>
                      <a:schemeClr val="accent3">
                        <a:lumMod val="40000"/>
                        <a:lumOff val="60000"/>
                      </a:schemeClr>
                    </a:solidFill>
                  </a:tcPr>
                </a:tc>
                <a:tc>
                  <a:txBody>
                    <a:bodyPr/>
                    <a:lstStyle/>
                    <a:p>
                      <a:pPr algn="ctr" fontAlgn="ctr"/>
                      <a:r>
                        <a:rPr lang="it-IT" sz="1400" b="0" i="0" u="none" strike="noStrike" dirty="0">
                          <a:solidFill>
                            <a:srgbClr val="000000"/>
                          </a:solidFill>
                          <a:effectLst/>
                          <a:latin typeface="Calibri" panose="020F0502020204030204" pitchFamily="34" charset="0"/>
                        </a:rPr>
                        <a:t>21.09.2022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3">
                        <a:lumMod val="40000"/>
                        <a:lumOff val="60000"/>
                      </a:schemeClr>
                    </a:solidFill>
                  </a:tcPr>
                </a:tc>
                <a:tc>
                  <a:txBody>
                    <a:bodyPr/>
                    <a:lstStyle/>
                    <a:p>
                      <a:pPr algn="ctr" fontAlgn="ctr"/>
                      <a:r>
                        <a:rPr lang="it-IT" sz="1400" b="0" i="0" u="none" strike="noStrike" dirty="0">
                          <a:solidFill>
                            <a:srgbClr val="000000"/>
                          </a:solidFill>
                          <a:effectLst/>
                          <a:latin typeface="Calibri" panose="020F0502020204030204" pitchFamily="34" charset="0"/>
                        </a:rPr>
                        <a:t>800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3">
                        <a:lumMod val="40000"/>
                        <a:lumOff val="60000"/>
                      </a:schemeClr>
                    </a:solidFill>
                  </a:tcPr>
                </a:tc>
                <a:tc>
                  <a:txBody>
                    <a:bodyPr/>
                    <a:lstStyle/>
                    <a:p>
                      <a:pPr algn="ctr" fontAlgn="ctr"/>
                      <a:r>
                        <a:rPr lang="it-IT" sz="1400" b="0" i="0" u="none" strike="noStrike" dirty="0">
                          <a:solidFill>
                            <a:srgbClr val="000000"/>
                          </a:solidFill>
                          <a:effectLst/>
                          <a:latin typeface="Calibri" panose="020F0502020204030204" pitchFamily="34" charset="0"/>
                        </a:rPr>
                        <a:t>19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3">
                        <a:lumMod val="40000"/>
                        <a:lumOff val="60000"/>
                      </a:schemeClr>
                    </a:solidFill>
                  </a:tcPr>
                </a:tc>
                <a:extLst>
                  <a:ext uri="{0D108BD9-81ED-4DB2-BD59-A6C34878D82A}">
                    <a16:rowId xmlns:a16="http://schemas.microsoft.com/office/drawing/2014/main" val="1955922953"/>
                  </a:ext>
                </a:extLst>
              </a:tr>
            </a:tbl>
          </a:graphicData>
        </a:graphic>
      </p:graphicFrame>
    </p:spTree>
    <p:extLst>
      <p:ext uri="{BB962C8B-B14F-4D97-AF65-F5344CB8AC3E}">
        <p14:creationId xmlns:p14="http://schemas.microsoft.com/office/powerpoint/2010/main" val="2789166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940AF3FA-DE5A-F250-6771-9BAACE4505A2}"/>
              </a:ext>
            </a:extLst>
          </p:cNvPr>
          <p:cNvSpPr/>
          <p:nvPr/>
        </p:nvSpPr>
        <p:spPr>
          <a:xfrm>
            <a:off x="224682" y="149267"/>
            <a:ext cx="11612953" cy="6067708"/>
          </a:xfrm>
          <a:prstGeom prst="rect">
            <a:avLst/>
          </a:prstGeom>
          <a:solidFill>
            <a:schemeClr val="bg2">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ea typeface="+mn-ea"/>
              <a:cs typeface="+mn-cs"/>
            </a:endParaRPr>
          </a:p>
        </p:txBody>
      </p:sp>
      <p:pic>
        <p:nvPicPr>
          <p:cNvPr id="39" name="Google Shape;120;p1">
            <a:extLst>
              <a:ext uri="{FF2B5EF4-FFF2-40B4-BE49-F238E27FC236}">
                <a16:creationId xmlns:a16="http://schemas.microsoft.com/office/drawing/2014/main" id="{95C7B687-3D21-9ADB-F300-8D4BF9AF34C4}"/>
              </a:ext>
            </a:extLst>
          </p:cNvPr>
          <p:cNvPicPr preferRelativeResize="0"/>
          <p:nvPr/>
        </p:nvPicPr>
        <p:blipFill rotWithShape="1">
          <a:blip r:embed="rId2">
            <a:alphaModFix/>
          </a:blip>
          <a:srcRect/>
          <a:stretch/>
        </p:blipFill>
        <p:spPr>
          <a:xfrm>
            <a:off x="224682" y="6216975"/>
            <a:ext cx="1045222" cy="562244"/>
          </a:xfrm>
          <a:prstGeom prst="rect">
            <a:avLst/>
          </a:prstGeom>
          <a:noFill/>
          <a:ln>
            <a:noFill/>
          </a:ln>
        </p:spPr>
      </p:pic>
      <p:sp>
        <p:nvSpPr>
          <p:cNvPr id="40" name="Google Shape;180;p48">
            <a:extLst>
              <a:ext uri="{FF2B5EF4-FFF2-40B4-BE49-F238E27FC236}">
                <a16:creationId xmlns:a16="http://schemas.microsoft.com/office/drawing/2014/main" id="{8B3E44A7-E005-D833-2565-0131C21D057E}"/>
              </a:ext>
            </a:extLst>
          </p:cNvPr>
          <p:cNvSpPr txBox="1"/>
          <p:nvPr/>
        </p:nvSpPr>
        <p:spPr>
          <a:xfrm>
            <a:off x="9185448" y="6541734"/>
            <a:ext cx="2743200" cy="365125"/>
          </a:xfrm>
          <a:prstGeom prst="rect">
            <a:avLst/>
          </a:prstGeom>
          <a:noFill/>
          <a:ln>
            <a:noFill/>
          </a:ln>
        </p:spPr>
        <p:txBody>
          <a:bodyPr spcFirstLastPara="1" wrap="square" lIns="91425" tIns="45700" rIns="91425" bIns="45700" anchor="t"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100"/>
              <a:buFont typeface="Arial"/>
              <a:buNone/>
              <a:tabLst/>
              <a:defRPr/>
            </a:pPr>
            <a:fld id="{00000000-1234-1234-1234-123412341234}" type="slidenum">
              <a:rPr kumimoji="0" lang="it-IT" sz="1100" b="0" i="0" u="none" strike="noStrike" kern="1200" cap="none" spc="0" normalizeH="0" baseline="0" noProof="0">
                <a:ln>
                  <a:noFill/>
                </a:ln>
                <a:solidFill>
                  <a:srgbClr val="7F7F7F"/>
                </a:solidFill>
                <a:effectLst/>
                <a:uLnTx/>
                <a:uFillTx/>
                <a:latin typeface="Titillium Web" panose="00000500000000000000" pitchFamily="2" charset="0"/>
                <a:ea typeface="Titillium Web"/>
                <a:cs typeface="Titillium Web"/>
                <a:sym typeface="Titillium Web"/>
              </a:rPr>
              <a:pPr marL="0" marR="0" lvl="0" indent="0" algn="r" defTabSz="914400" rtl="0" eaLnBrk="1" fontAlgn="auto" latinLnBrk="0" hangingPunct="1">
                <a:lnSpc>
                  <a:spcPct val="100000"/>
                </a:lnSpc>
                <a:spcBef>
                  <a:spcPts val="0"/>
                </a:spcBef>
                <a:spcAft>
                  <a:spcPts val="0"/>
                </a:spcAft>
                <a:buClr>
                  <a:srgbClr val="000000"/>
                </a:buClr>
                <a:buSzPts val="1100"/>
                <a:buFont typeface="Arial"/>
                <a:buNone/>
                <a:tabLst/>
                <a:defRPr/>
              </a:pPr>
              <a:t>2</a:t>
            </a:fld>
            <a:endParaRPr kumimoji="0" sz="1100" b="0" i="0" u="none" strike="noStrike" kern="1200" cap="none" spc="0" normalizeH="0" baseline="0" noProof="0">
              <a:ln>
                <a:noFill/>
              </a:ln>
              <a:solidFill>
                <a:srgbClr val="7F7F7F"/>
              </a:solidFill>
              <a:effectLst/>
              <a:uLnTx/>
              <a:uFillTx/>
              <a:latin typeface="Titillium Web" panose="00000500000000000000" pitchFamily="2" charset="0"/>
              <a:ea typeface="Titillium Web"/>
              <a:cs typeface="Titillium Web"/>
              <a:sym typeface="Titillium Web"/>
            </a:endParaRPr>
          </a:p>
        </p:txBody>
      </p:sp>
      <p:sp>
        <p:nvSpPr>
          <p:cNvPr id="61" name="Google Shape;114;p4">
            <a:extLst>
              <a:ext uri="{FF2B5EF4-FFF2-40B4-BE49-F238E27FC236}">
                <a16:creationId xmlns:a16="http://schemas.microsoft.com/office/drawing/2014/main" id="{6D518246-29D2-D936-41EB-FB2D34FD1BB9}"/>
              </a:ext>
            </a:extLst>
          </p:cNvPr>
          <p:cNvSpPr txBox="1">
            <a:spLocks/>
          </p:cNvSpPr>
          <p:nvPr/>
        </p:nvSpPr>
        <p:spPr>
          <a:xfrm>
            <a:off x="375886" y="23587"/>
            <a:ext cx="5000816" cy="733797"/>
          </a:xfrm>
          <a:prstGeom prst="rect">
            <a:avLst/>
          </a:prstGeom>
          <a:noFill/>
          <a:ln>
            <a:noFill/>
          </a:ln>
        </p:spPr>
        <p:txBody>
          <a:bodyPr spcFirstLastPara="1" vert="horz" wrap="square" lIns="91425" tIns="45700" rIns="91425" bIns="45700" rtlCol="0" anchor="ctr" anchorCtr="0">
            <a:normAutofit/>
          </a:bodyPr>
          <a:lstStyle>
            <a:lvl1pPr marL="342866" indent="-342866" algn="l" defTabSz="914309"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876" indent="-285724" algn="l" defTabSz="914309"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886" indent="-228578" algn="l" defTabSz="914309"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040"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195"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349"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04"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58"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11"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90000"/>
              </a:lnSpc>
              <a:spcBef>
                <a:spcPts val="1000"/>
              </a:spcBef>
              <a:buSzPct val="80000"/>
              <a:buFont typeface="Arial" pitchFamily="34" charset="0"/>
              <a:buNone/>
            </a:pPr>
            <a:r>
              <a:rPr lang="it-IT" b="1">
                <a:latin typeface="Titillium Web" panose="00000500000000000000" pitchFamily="2" charset="0"/>
                <a:cs typeface="+mj-cs"/>
                <a:sym typeface="Arial"/>
              </a:rPr>
              <a:t>Indice</a:t>
            </a:r>
          </a:p>
        </p:txBody>
      </p:sp>
      <p:sp>
        <p:nvSpPr>
          <p:cNvPr id="4" name="CasellaDiTesto 3">
            <a:extLst>
              <a:ext uri="{FF2B5EF4-FFF2-40B4-BE49-F238E27FC236}">
                <a16:creationId xmlns:a16="http://schemas.microsoft.com/office/drawing/2014/main" id="{FD875447-5D86-88DB-9249-CA96166C7714}"/>
              </a:ext>
            </a:extLst>
          </p:cNvPr>
          <p:cNvSpPr txBox="1"/>
          <p:nvPr/>
        </p:nvSpPr>
        <p:spPr>
          <a:xfrm>
            <a:off x="2564091" y="1229564"/>
            <a:ext cx="7498095" cy="461665"/>
          </a:xfrm>
          <a:prstGeom prst="rect">
            <a:avLst/>
          </a:prstGeom>
          <a:solidFill>
            <a:srgbClr val="0A2C6A"/>
          </a:solidFill>
        </p:spPr>
        <p:txBody>
          <a:bodyPr wrap="square" rtlCol="0" anchor="ctr">
            <a:spAutoFit/>
          </a:bodyPr>
          <a:lstStyle/>
          <a:p>
            <a:pPr algn="ctr"/>
            <a:r>
              <a:rPr lang="en-US" sz="2400" b="1" dirty="0" err="1">
                <a:solidFill>
                  <a:schemeClr val="bg2"/>
                </a:solidFill>
                <a:latin typeface="Titillium Web" panose="00000500000000000000" pitchFamily="2" charset="0"/>
              </a:rPr>
              <a:t>Panoramica</a:t>
            </a:r>
            <a:r>
              <a:rPr lang="en-US" sz="2400" b="1" dirty="0">
                <a:solidFill>
                  <a:schemeClr val="bg2"/>
                </a:solidFill>
                <a:latin typeface="Titillium Web" panose="00000500000000000000" pitchFamily="2" charset="0"/>
              </a:rPr>
              <a:t> </a:t>
            </a:r>
            <a:r>
              <a:rPr lang="en-US" sz="2400" b="1" dirty="0" err="1">
                <a:solidFill>
                  <a:schemeClr val="bg2"/>
                </a:solidFill>
                <a:latin typeface="Titillium Web" panose="00000500000000000000" pitchFamily="2" charset="0"/>
              </a:rPr>
              <a:t>generale</a:t>
            </a:r>
            <a:endParaRPr lang="en-US" sz="2400" b="1" dirty="0">
              <a:solidFill>
                <a:schemeClr val="bg2"/>
              </a:solidFill>
              <a:latin typeface="Titillium Web" panose="00000500000000000000" pitchFamily="2" charset="0"/>
            </a:endParaRPr>
          </a:p>
        </p:txBody>
      </p:sp>
      <p:sp>
        <p:nvSpPr>
          <p:cNvPr id="5" name="CasellaDiTesto 4">
            <a:extLst>
              <a:ext uri="{FF2B5EF4-FFF2-40B4-BE49-F238E27FC236}">
                <a16:creationId xmlns:a16="http://schemas.microsoft.com/office/drawing/2014/main" id="{8E7EA112-68F9-72B8-531C-93FBCAC82FB1}"/>
              </a:ext>
            </a:extLst>
          </p:cNvPr>
          <p:cNvSpPr txBox="1"/>
          <p:nvPr/>
        </p:nvSpPr>
        <p:spPr>
          <a:xfrm>
            <a:off x="2561270" y="2433093"/>
            <a:ext cx="7498095" cy="461665"/>
          </a:xfrm>
          <a:prstGeom prst="rect">
            <a:avLst/>
          </a:prstGeom>
          <a:solidFill>
            <a:srgbClr val="FC4A87"/>
          </a:solidFill>
        </p:spPr>
        <p:txBody>
          <a:bodyPr wrap="square" rtlCol="0" anchor="ctr">
            <a:spAutoFit/>
          </a:bodyPr>
          <a:lstStyle/>
          <a:p>
            <a:pPr algn="ctr"/>
            <a:r>
              <a:rPr lang="en-US" sz="2400" b="1" dirty="0" err="1">
                <a:solidFill>
                  <a:schemeClr val="bg2"/>
                </a:solidFill>
                <a:latin typeface="Titillium Web" panose="00000500000000000000" pitchFamily="2" charset="0"/>
              </a:rPr>
              <a:t>Presentazione</a:t>
            </a:r>
            <a:r>
              <a:rPr lang="en-US" sz="2400" b="1" dirty="0">
                <a:solidFill>
                  <a:schemeClr val="bg2"/>
                </a:solidFill>
                <a:latin typeface="Titillium Web" panose="00000500000000000000" pitchFamily="2" charset="0"/>
              </a:rPr>
              <a:t> </a:t>
            </a:r>
            <a:r>
              <a:rPr lang="en-US" sz="2400" b="1" dirty="0" err="1">
                <a:solidFill>
                  <a:schemeClr val="bg2"/>
                </a:solidFill>
                <a:latin typeface="Titillium Web" panose="00000500000000000000" pitchFamily="2" charset="0"/>
              </a:rPr>
              <a:t>dei</a:t>
            </a:r>
            <a:r>
              <a:rPr lang="en-US" sz="2400" b="1" dirty="0">
                <a:solidFill>
                  <a:schemeClr val="bg2"/>
                </a:solidFill>
                <a:latin typeface="Titillium Web" panose="00000500000000000000" pitchFamily="2" charset="0"/>
              </a:rPr>
              <a:t> </a:t>
            </a:r>
            <a:r>
              <a:rPr lang="en-US" sz="2400" b="1" dirty="0" err="1">
                <a:solidFill>
                  <a:schemeClr val="bg2"/>
                </a:solidFill>
                <a:latin typeface="Titillium Web" panose="00000500000000000000" pitchFamily="2" charset="0"/>
              </a:rPr>
              <a:t>progetti</a:t>
            </a:r>
            <a:endParaRPr lang="en-US" sz="2400" b="1" dirty="0">
              <a:solidFill>
                <a:schemeClr val="bg2"/>
              </a:solidFill>
              <a:latin typeface="Titillium Web" panose="00000500000000000000" pitchFamily="2" charset="0"/>
            </a:endParaRPr>
          </a:p>
        </p:txBody>
      </p:sp>
      <p:sp>
        <p:nvSpPr>
          <p:cNvPr id="7" name="CasellaDiTesto 6">
            <a:extLst>
              <a:ext uri="{FF2B5EF4-FFF2-40B4-BE49-F238E27FC236}">
                <a16:creationId xmlns:a16="http://schemas.microsoft.com/office/drawing/2014/main" id="{E9D2D3D8-210D-2141-8639-9114B9FFD603}"/>
              </a:ext>
            </a:extLst>
          </p:cNvPr>
          <p:cNvSpPr txBox="1"/>
          <p:nvPr/>
        </p:nvSpPr>
        <p:spPr>
          <a:xfrm>
            <a:off x="2561270" y="3636624"/>
            <a:ext cx="7498095" cy="461665"/>
          </a:xfrm>
          <a:prstGeom prst="rect">
            <a:avLst/>
          </a:prstGeom>
          <a:solidFill>
            <a:srgbClr val="5D9B6B"/>
          </a:solidFill>
        </p:spPr>
        <p:txBody>
          <a:bodyPr wrap="square" rtlCol="0" anchor="ctr">
            <a:spAutoFit/>
          </a:bodyPr>
          <a:lstStyle/>
          <a:p>
            <a:pPr algn="ctr"/>
            <a:r>
              <a:rPr lang="en-US" sz="2400" b="1" dirty="0" err="1">
                <a:solidFill>
                  <a:schemeClr val="bg2"/>
                </a:solidFill>
                <a:latin typeface="Titillium Web" panose="00000500000000000000" pitchFamily="2" charset="0"/>
              </a:rPr>
              <a:t>Stato</a:t>
            </a:r>
            <a:r>
              <a:rPr lang="en-US" sz="2400" b="1" dirty="0">
                <a:solidFill>
                  <a:schemeClr val="bg2"/>
                </a:solidFill>
                <a:latin typeface="Titillium Web" panose="00000500000000000000" pitchFamily="2" charset="0"/>
              </a:rPr>
              <a:t> di </a:t>
            </a:r>
            <a:r>
              <a:rPr lang="en-US" sz="2400" b="1" dirty="0" err="1">
                <a:solidFill>
                  <a:schemeClr val="bg2"/>
                </a:solidFill>
                <a:latin typeface="Titillium Web" panose="00000500000000000000" pitchFamily="2" charset="0"/>
              </a:rPr>
              <a:t>attuazione</a:t>
            </a:r>
            <a:r>
              <a:rPr lang="en-US" sz="2400" b="1" dirty="0">
                <a:solidFill>
                  <a:schemeClr val="bg2"/>
                </a:solidFill>
                <a:latin typeface="Titillium Web" panose="00000500000000000000" pitchFamily="2" charset="0"/>
              </a:rPr>
              <a:t> </a:t>
            </a:r>
            <a:r>
              <a:rPr lang="en-US" sz="2400" b="1" dirty="0" err="1">
                <a:solidFill>
                  <a:schemeClr val="bg2"/>
                </a:solidFill>
                <a:latin typeface="Titillium Web" panose="00000500000000000000" pitchFamily="2" charset="0"/>
              </a:rPr>
              <a:t>degli</a:t>
            </a:r>
            <a:r>
              <a:rPr lang="en-US" sz="2400" b="1" dirty="0">
                <a:solidFill>
                  <a:schemeClr val="bg2"/>
                </a:solidFill>
                <a:latin typeface="Titillium Web" panose="00000500000000000000" pitchFamily="2" charset="0"/>
              </a:rPr>
              <a:t> </a:t>
            </a:r>
            <a:r>
              <a:rPr lang="en-US" sz="2400" b="1" dirty="0" err="1">
                <a:solidFill>
                  <a:schemeClr val="bg2"/>
                </a:solidFill>
                <a:latin typeface="Titillium Web" panose="00000500000000000000" pitchFamily="2" charset="0"/>
              </a:rPr>
              <a:t>interventi</a:t>
            </a:r>
            <a:endParaRPr lang="en-US" sz="2400" b="1" dirty="0">
              <a:solidFill>
                <a:schemeClr val="bg2"/>
              </a:solidFill>
              <a:latin typeface="Titillium Web" panose="00000500000000000000" pitchFamily="2" charset="0"/>
            </a:endParaRPr>
          </a:p>
        </p:txBody>
      </p:sp>
      <p:sp>
        <p:nvSpPr>
          <p:cNvPr id="8" name="CasellaDiTesto 7">
            <a:extLst>
              <a:ext uri="{FF2B5EF4-FFF2-40B4-BE49-F238E27FC236}">
                <a16:creationId xmlns:a16="http://schemas.microsoft.com/office/drawing/2014/main" id="{5EC5B235-4E99-2958-4C6D-1E2FA86C9AF0}"/>
              </a:ext>
            </a:extLst>
          </p:cNvPr>
          <p:cNvSpPr txBox="1"/>
          <p:nvPr/>
        </p:nvSpPr>
        <p:spPr>
          <a:xfrm>
            <a:off x="2561270" y="4840155"/>
            <a:ext cx="7500916" cy="461665"/>
          </a:xfrm>
          <a:prstGeom prst="rect">
            <a:avLst/>
          </a:prstGeom>
          <a:solidFill>
            <a:srgbClr val="A6A6A6"/>
          </a:solidFill>
          <a:ln>
            <a:noFill/>
            <a:prstDash val="lgDash"/>
          </a:ln>
        </p:spPr>
        <p:txBody>
          <a:bodyPr wrap="square" rtlCol="0" anchor="ctr">
            <a:spAutoFit/>
          </a:bodyPr>
          <a:lstStyle/>
          <a:p>
            <a:pPr algn="ctr"/>
            <a:r>
              <a:rPr lang="en-US" sz="2400" b="1" dirty="0" err="1">
                <a:solidFill>
                  <a:schemeClr val="bg2"/>
                </a:solidFill>
                <a:latin typeface="Titillium Web" panose="00000500000000000000" pitchFamily="2" charset="0"/>
              </a:rPr>
              <a:t>Stato</a:t>
            </a:r>
            <a:r>
              <a:rPr lang="en-US" sz="2400" b="1" dirty="0">
                <a:solidFill>
                  <a:schemeClr val="bg2"/>
                </a:solidFill>
                <a:latin typeface="Titillium Web" panose="00000500000000000000" pitchFamily="2" charset="0"/>
              </a:rPr>
              <a:t> di </a:t>
            </a:r>
            <a:r>
              <a:rPr lang="en-US" sz="2400" b="1" dirty="0" err="1">
                <a:solidFill>
                  <a:schemeClr val="bg2"/>
                </a:solidFill>
                <a:latin typeface="Titillium Web" panose="00000500000000000000" pitchFamily="2" charset="0"/>
              </a:rPr>
              <a:t>avanzamento</a:t>
            </a:r>
            <a:r>
              <a:rPr lang="en-US" sz="2400" b="1" dirty="0">
                <a:solidFill>
                  <a:schemeClr val="bg2"/>
                </a:solidFill>
                <a:latin typeface="Titillium Web" panose="00000500000000000000" pitchFamily="2" charset="0"/>
              </a:rPr>
              <a:t> </a:t>
            </a:r>
            <a:r>
              <a:rPr lang="en-US" sz="2400" b="1" dirty="0" err="1">
                <a:solidFill>
                  <a:schemeClr val="bg2"/>
                </a:solidFill>
                <a:latin typeface="Titillium Web" panose="00000500000000000000" pitchFamily="2" charset="0"/>
              </a:rPr>
              <a:t>dei</a:t>
            </a:r>
            <a:r>
              <a:rPr lang="en-US" sz="2400" b="1" dirty="0">
                <a:solidFill>
                  <a:schemeClr val="bg2"/>
                </a:solidFill>
                <a:latin typeface="Titillium Web" panose="00000500000000000000" pitchFamily="2" charset="0"/>
              </a:rPr>
              <a:t> </a:t>
            </a:r>
            <a:r>
              <a:rPr lang="en-US" sz="2400" b="1" dirty="0" err="1">
                <a:solidFill>
                  <a:schemeClr val="bg2"/>
                </a:solidFill>
                <a:latin typeface="Titillium Web" panose="00000500000000000000" pitchFamily="2" charset="0"/>
              </a:rPr>
              <a:t>progetti</a:t>
            </a:r>
            <a:endParaRPr lang="en-US" sz="2400" b="1" dirty="0">
              <a:solidFill>
                <a:schemeClr val="bg2"/>
              </a:solidFill>
              <a:latin typeface="Titillium Web" panose="00000500000000000000" pitchFamily="2" charset="0"/>
            </a:endParaRPr>
          </a:p>
        </p:txBody>
      </p:sp>
      <p:sp>
        <p:nvSpPr>
          <p:cNvPr id="9" name="Text Box 17">
            <a:extLst>
              <a:ext uri="{FF2B5EF4-FFF2-40B4-BE49-F238E27FC236}">
                <a16:creationId xmlns:a16="http://schemas.microsoft.com/office/drawing/2014/main" id="{93619DB5-49C6-ACBF-8608-A72460138B11}"/>
              </a:ext>
            </a:extLst>
          </p:cNvPr>
          <p:cNvSpPr txBox="1">
            <a:spLocks noChangeArrowheads="1"/>
          </p:cNvSpPr>
          <p:nvPr/>
        </p:nvSpPr>
        <p:spPr bwMode="blackWhite">
          <a:xfrm>
            <a:off x="2564091" y="798677"/>
            <a:ext cx="1656000" cy="430887"/>
          </a:xfrm>
          <a:prstGeom prst="rect">
            <a:avLst/>
          </a:prstGeom>
          <a:noFill/>
          <a:ln w="9525" algn="ctr">
            <a:noFill/>
            <a:miter lim="800000"/>
            <a:headEnd/>
            <a:tailEnd/>
          </a:ln>
        </p:spPr>
        <p:txBody>
          <a:bodyPr wrap="square" lIns="0" tIns="0" r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FFFFFF"/>
                </a:solidFill>
                <a:effectLst/>
                <a:uLnTx/>
                <a:uFillTx/>
                <a:latin typeface="Titillium Web" panose="00000500000000000000" pitchFamily="2" charset="0"/>
                <a:ea typeface="+mn-ea"/>
                <a:cs typeface="+mn-cs"/>
              </a:rPr>
              <a:t>1 </a:t>
            </a:r>
          </a:p>
        </p:txBody>
      </p:sp>
      <p:sp>
        <p:nvSpPr>
          <p:cNvPr id="10" name="Text Box 19">
            <a:extLst>
              <a:ext uri="{FF2B5EF4-FFF2-40B4-BE49-F238E27FC236}">
                <a16:creationId xmlns:a16="http://schemas.microsoft.com/office/drawing/2014/main" id="{0E2EBE1D-8934-AF5E-E9BC-1C6724772C0D}"/>
              </a:ext>
            </a:extLst>
          </p:cNvPr>
          <p:cNvSpPr txBox="1">
            <a:spLocks noChangeArrowheads="1"/>
          </p:cNvSpPr>
          <p:nvPr/>
        </p:nvSpPr>
        <p:spPr bwMode="blackWhite">
          <a:xfrm>
            <a:off x="2561270" y="1987871"/>
            <a:ext cx="1717543" cy="430887"/>
          </a:xfrm>
          <a:prstGeom prst="rect">
            <a:avLst/>
          </a:prstGeom>
          <a:noFill/>
          <a:ln w="9525" algn="ctr">
            <a:noFill/>
            <a:miter lim="800000"/>
            <a:headEnd/>
            <a:tailEnd/>
          </a:ln>
        </p:spPr>
        <p:txBody>
          <a:bodyPr wrap="square" lIns="0" tIns="0" r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800" b="1">
                <a:solidFill>
                  <a:srgbClr val="FFFFFF"/>
                </a:solidFill>
                <a:latin typeface="Titillium Web" panose="00000500000000000000" pitchFamily="2" charset="0"/>
              </a:rPr>
              <a:t>2</a:t>
            </a:r>
            <a:r>
              <a:rPr kumimoji="0" lang="en-GB" sz="2000" b="1" i="0" u="none" strike="noStrike" kern="1200" cap="none" spc="0" normalizeH="0" baseline="0" noProof="0">
                <a:ln>
                  <a:noFill/>
                </a:ln>
                <a:solidFill>
                  <a:srgbClr val="FFFFFF"/>
                </a:solidFill>
                <a:effectLst/>
                <a:uLnTx/>
                <a:uFillTx/>
                <a:latin typeface="Titillium Web" panose="00000500000000000000" pitchFamily="2" charset="0"/>
                <a:ea typeface="+mn-ea"/>
                <a:cs typeface="+mn-cs"/>
              </a:rPr>
              <a:t> </a:t>
            </a:r>
          </a:p>
        </p:txBody>
      </p:sp>
      <p:sp>
        <p:nvSpPr>
          <p:cNvPr id="12" name="Text Box 21">
            <a:extLst>
              <a:ext uri="{FF2B5EF4-FFF2-40B4-BE49-F238E27FC236}">
                <a16:creationId xmlns:a16="http://schemas.microsoft.com/office/drawing/2014/main" id="{9635EBCC-4C69-F97B-6D88-D3E5B83B64EE}"/>
              </a:ext>
            </a:extLst>
          </p:cNvPr>
          <p:cNvSpPr txBox="1">
            <a:spLocks noChangeArrowheads="1"/>
          </p:cNvSpPr>
          <p:nvPr/>
        </p:nvSpPr>
        <p:spPr bwMode="blackWhite">
          <a:xfrm>
            <a:off x="2562686" y="3194288"/>
            <a:ext cx="1716127" cy="430887"/>
          </a:xfrm>
          <a:prstGeom prst="rect">
            <a:avLst/>
          </a:prstGeom>
          <a:noFill/>
          <a:ln w="9525" algn="ctr">
            <a:noFill/>
            <a:miter lim="800000"/>
            <a:headEnd/>
            <a:tailEnd/>
          </a:ln>
        </p:spPr>
        <p:txBody>
          <a:bodyPr wrap="square" lIns="0" tIns="0" r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a:ln>
                  <a:noFill/>
                </a:ln>
                <a:solidFill>
                  <a:srgbClr val="FFFFFF"/>
                </a:solidFill>
                <a:effectLst/>
                <a:uLnTx/>
                <a:uFillTx/>
                <a:latin typeface="Titillium Web" panose="00000500000000000000" pitchFamily="2" charset="0"/>
                <a:ea typeface="+mn-ea"/>
                <a:cs typeface="+mn-cs"/>
              </a:rPr>
              <a:t>3 </a:t>
            </a:r>
          </a:p>
        </p:txBody>
      </p:sp>
      <p:sp>
        <p:nvSpPr>
          <p:cNvPr id="13" name="Text Box 16">
            <a:extLst>
              <a:ext uri="{FF2B5EF4-FFF2-40B4-BE49-F238E27FC236}">
                <a16:creationId xmlns:a16="http://schemas.microsoft.com/office/drawing/2014/main" id="{69BDD20C-A127-F258-8980-22B48E0B576F}"/>
              </a:ext>
            </a:extLst>
          </p:cNvPr>
          <p:cNvSpPr txBox="1">
            <a:spLocks noChangeArrowheads="1"/>
          </p:cNvSpPr>
          <p:nvPr/>
        </p:nvSpPr>
        <p:spPr bwMode="blackWhite">
          <a:xfrm>
            <a:off x="2561270" y="4412294"/>
            <a:ext cx="1728833" cy="430887"/>
          </a:xfrm>
          <a:prstGeom prst="rect">
            <a:avLst/>
          </a:prstGeom>
          <a:noFill/>
          <a:ln w="9525" algn="ctr">
            <a:noFill/>
            <a:miter lim="800000"/>
            <a:headEnd/>
            <a:tailEnd/>
          </a:ln>
        </p:spPr>
        <p:txBody>
          <a:bodyPr wrap="square" lIns="0" tIns="0" r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a:ln>
                  <a:noFill/>
                </a:ln>
                <a:solidFill>
                  <a:srgbClr val="FFFFFF"/>
                </a:solidFill>
                <a:effectLst/>
                <a:uLnTx/>
                <a:uFillTx/>
                <a:latin typeface="Titillium Web" panose="00000500000000000000" pitchFamily="2" charset="0"/>
                <a:ea typeface="+mn-ea"/>
                <a:cs typeface="+mn-cs"/>
              </a:rPr>
              <a:t>4</a:t>
            </a:r>
          </a:p>
        </p:txBody>
      </p:sp>
      <p:sp>
        <p:nvSpPr>
          <p:cNvPr id="11" name="Text Box 16">
            <a:extLst>
              <a:ext uri="{FF2B5EF4-FFF2-40B4-BE49-F238E27FC236}">
                <a16:creationId xmlns:a16="http://schemas.microsoft.com/office/drawing/2014/main" id="{A5535737-3414-B02D-BD58-252FF65C3A19}"/>
              </a:ext>
            </a:extLst>
          </p:cNvPr>
          <p:cNvSpPr txBox="1">
            <a:spLocks noChangeArrowheads="1"/>
          </p:cNvSpPr>
          <p:nvPr/>
        </p:nvSpPr>
        <p:spPr bwMode="blackWhite">
          <a:xfrm>
            <a:off x="2561270" y="5615823"/>
            <a:ext cx="1728833" cy="430887"/>
          </a:xfrm>
          <a:prstGeom prst="rect">
            <a:avLst/>
          </a:prstGeom>
          <a:noFill/>
          <a:ln w="9525" algn="ctr">
            <a:noFill/>
            <a:miter lim="800000"/>
            <a:headEnd/>
            <a:tailEnd/>
          </a:ln>
        </p:spPr>
        <p:txBody>
          <a:bodyPr wrap="square" lIns="0" tIns="0" r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800" b="1" dirty="0">
                <a:solidFill>
                  <a:srgbClr val="FFFFFF"/>
                </a:solidFill>
                <a:latin typeface="Titillium Web" panose="00000500000000000000" pitchFamily="2" charset="0"/>
              </a:rPr>
              <a:t>5</a:t>
            </a:r>
            <a:endParaRPr kumimoji="0" lang="en-GB" sz="2800" b="1" i="0" u="none" strike="noStrike" kern="1200" cap="none" spc="0" normalizeH="0" baseline="0" noProof="0" dirty="0">
              <a:ln>
                <a:noFill/>
              </a:ln>
              <a:solidFill>
                <a:srgbClr val="FFFFFF"/>
              </a:solidFill>
              <a:effectLst/>
              <a:uLnTx/>
              <a:uFillTx/>
              <a:latin typeface="Titillium Web" panose="00000500000000000000" pitchFamily="2" charset="0"/>
              <a:ea typeface="+mn-ea"/>
              <a:cs typeface="+mn-cs"/>
            </a:endParaRPr>
          </a:p>
        </p:txBody>
      </p:sp>
    </p:spTree>
    <p:extLst>
      <p:ext uri="{BB962C8B-B14F-4D97-AF65-F5344CB8AC3E}">
        <p14:creationId xmlns:p14="http://schemas.microsoft.com/office/powerpoint/2010/main" val="3378802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23" name="Rettangolo 22">
            <a:extLst>
              <a:ext uri="{FF2B5EF4-FFF2-40B4-BE49-F238E27FC236}">
                <a16:creationId xmlns:a16="http://schemas.microsoft.com/office/drawing/2014/main" id="{F0C6AFC2-DC5A-FDAD-E66D-19CB8C164EB4}"/>
              </a:ext>
            </a:extLst>
          </p:cNvPr>
          <p:cNvSpPr/>
          <p:nvPr/>
        </p:nvSpPr>
        <p:spPr>
          <a:xfrm>
            <a:off x="1871695" y="6099821"/>
            <a:ext cx="8418157" cy="51356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ea typeface="+mn-ea"/>
              <a:cs typeface="+mn-cs"/>
            </a:endParaRPr>
          </a:p>
        </p:txBody>
      </p:sp>
      <p:sp>
        <p:nvSpPr>
          <p:cNvPr id="47" name="Google Shape;180;p48">
            <a:extLst>
              <a:ext uri="{FF2B5EF4-FFF2-40B4-BE49-F238E27FC236}">
                <a16:creationId xmlns:a16="http://schemas.microsoft.com/office/drawing/2014/main" id="{F575A239-802A-056F-76EF-12A498067D5E}"/>
              </a:ext>
            </a:extLst>
          </p:cNvPr>
          <p:cNvSpPr txBox="1"/>
          <p:nvPr/>
        </p:nvSpPr>
        <p:spPr>
          <a:xfrm>
            <a:off x="9185448" y="6541734"/>
            <a:ext cx="2743200" cy="365125"/>
          </a:xfrm>
          <a:prstGeom prst="rect">
            <a:avLst/>
          </a:prstGeom>
          <a:noFill/>
          <a:ln>
            <a:noFill/>
          </a:ln>
        </p:spPr>
        <p:txBody>
          <a:bodyPr spcFirstLastPara="1" wrap="square" lIns="91425" tIns="45700" rIns="91425" bIns="45700" anchor="t"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100"/>
              <a:buFont typeface="Arial"/>
              <a:buNone/>
              <a:tabLst/>
              <a:defRPr/>
            </a:pPr>
            <a:fld id="{00000000-1234-1234-1234-123412341234}" type="slidenum">
              <a:rPr kumimoji="0" lang="it-IT" sz="1100" b="0" i="0" u="none" strike="noStrike" kern="1200" cap="none" spc="0" normalizeH="0" baseline="0" noProof="0">
                <a:ln>
                  <a:noFill/>
                </a:ln>
                <a:solidFill>
                  <a:srgbClr val="7F7F7F"/>
                </a:solidFill>
                <a:effectLst/>
                <a:uLnTx/>
                <a:uFillTx/>
                <a:latin typeface="Titillium Web" panose="00000500000000000000" pitchFamily="2" charset="0"/>
                <a:ea typeface="Titillium Web"/>
                <a:cs typeface="Titillium Web"/>
                <a:sym typeface="Titillium Web"/>
              </a:rPr>
              <a:pPr marL="0" marR="0" lvl="0" indent="0" algn="r" defTabSz="914400" rtl="0" eaLnBrk="1" fontAlgn="auto" latinLnBrk="0" hangingPunct="1">
                <a:lnSpc>
                  <a:spcPct val="100000"/>
                </a:lnSpc>
                <a:spcBef>
                  <a:spcPts val="0"/>
                </a:spcBef>
                <a:spcAft>
                  <a:spcPts val="0"/>
                </a:spcAft>
                <a:buClr>
                  <a:srgbClr val="000000"/>
                </a:buClr>
                <a:buSzPts val="1100"/>
                <a:buFont typeface="Arial"/>
                <a:buNone/>
                <a:tabLst/>
                <a:defRPr/>
              </a:pPr>
              <a:t>3</a:t>
            </a:fld>
            <a:endParaRPr kumimoji="0" sz="1100" b="0" i="0" u="none" strike="noStrike" kern="1200" cap="none" spc="0" normalizeH="0" baseline="0" noProof="0">
              <a:ln>
                <a:noFill/>
              </a:ln>
              <a:solidFill>
                <a:srgbClr val="7F7F7F"/>
              </a:solidFill>
              <a:effectLst/>
              <a:uLnTx/>
              <a:uFillTx/>
              <a:latin typeface="Titillium Web" panose="00000500000000000000" pitchFamily="2" charset="0"/>
              <a:ea typeface="Titillium Web"/>
              <a:cs typeface="Titillium Web"/>
              <a:sym typeface="Titillium Web"/>
            </a:endParaRPr>
          </a:p>
        </p:txBody>
      </p:sp>
      <p:pic>
        <p:nvPicPr>
          <p:cNvPr id="3" name="Google Shape;120;p1">
            <a:extLst>
              <a:ext uri="{FF2B5EF4-FFF2-40B4-BE49-F238E27FC236}">
                <a16:creationId xmlns:a16="http://schemas.microsoft.com/office/drawing/2014/main" id="{C545A6D2-291A-04EF-209B-D1C56FAD2A85}"/>
              </a:ext>
            </a:extLst>
          </p:cNvPr>
          <p:cNvPicPr preferRelativeResize="0"/>
          <p:nvPr/>
        </p:nvPicPr>
        <p:blipFill rotWithShape="1">
          <a:blip r:embed="rId3">
            <a:alphaModFix/>
          </a:blip>
          <a:srcRect/>
          <a:stretch/>
        </p:blipFill>
        <p:spPr>
          <a:xfrm>
            <a:off x="224682" y="6216975"/>
            <a:ext cx="1045222" cy="562244"/>
          </a:xfrm>
          <a:prstGeom prst="rect">
            <a:avLst/>
          </a:prstGeom>
          <a:noFill/>
          <a:ln>
            <a:noFill/>
          </a:ln>
        </p:spPr>
      </p:pic>
      <p:grpSp>
        <p:nvGrpSpPr>
          <p:cNvPr id="50" name="Gruppo 49">
            <a:extLst>
              <a:ext uri="{FF2B5EF4-FFF2-40B4-BE49-F238E27FC236}">
                <a16:creationId xmlns:a16="http://schemas.microsoft.com/office/drawing/2014/main" id="{B30D9E67-BF63-9B18-7F0B-73E32DC0E2B0}"/>
              </a:ext>
            </a:extLst>
          </p:cNvPr>
          <p:cNvGrpSpPr/>
          <p:nvPr/>
        </p:nvGrpSpPr>
        <p:grpSpPr>
          <a:xfrm>
            <a:off x="398329" y="1580513"/>
            <a:ext cx="10546754" cy="3259709"/>
            <a:chOff x="2183489" y="1598824"/>
            <a:chExt cx="9947312" cy="3734682"/>
          </a:xfrm>
        </p:grpSpPr>
        <p:grpSp>
          <p:nvGrpSpPr>
            <p:cNvPr id="46" name="Gruppo 45">
              <a:extLst>
                <a:ext uri="{FF2B5EF4-FFF2-40B4-BE49-F238E27FC236}">
                  <a16:creationId xmlns:a16="http://schemas.microsoft.com/office/drawing/2014/main" id="{558724B8-F7A0-CFD1-F9AA-4B0CA1777715}"/>
                </a:ext>
              </a:extLst>
            </p:cNvPr>
            <p:cNvGrpSpPr/>
            <p:nvPr/>
          </p:nvGrpSpPr>
          <p:grpSpPr>
            <a:xfrm>
              <a:off x="2183489" y="1598824"/>
              <a:ext cx="2423230" cy="3734682"/>
              <a:chOff x="2163499" y="1578258"/>
              <a:chExt cx="2423230" cy="3734682"/>
            </a:xfrm>
          </p:grpSpPr>
          <p:grpSp>
            <p:nvGrpSpPr>
              <p:cNvPr id="42" name="Gruppo 41">
                <a:extLst>
                  <a:ext uri="{FF2B5EF4-FFF2-40B4-BE49-F238E27FC236}">
                    <a16:creationId xmlns:a16="http://schemas.microsoft.com/office/drawing/2014/main" id="{AB6973FB-72F1-109F-D482-2291632D9241}"/>
                  </a:ext>
                </a:extLst>
              </p:cNvPr>
              <p:cNvGrpSpPr/>
              <p:nvPr/>
            </p:nvGrpSpPr>
            <p:grpSpPr>
              <a:xfrm>
                <a:off x="2502429" y="1578258"/>
                <a:ext cx="2052209" cy="2324869"/>
                <a:chOff x="2711065" y="1578258"/>
                <a:chExt cx="2052209" cy="2324869"/>
              </a:xfrm>
            </p:grpSpPr>
            <p:sp>
              <p:nvSpPr>
                <p:cNvPr id="8" name="Google Shape;118;p4">
                  <a:extLst>
                    <a:ext uri="{FF2B5EF4-FFF2-40B4-BE49-F238E27FC236}">
                      <a16:creationId xmlns:a16="http://schemas.microsoft.com/office/drawing/2014/main" id="{1E4F80B0-89FE-B6E8-B014-726657BF4EC0}"/>
                    </a:ext>
                  </a:extLst>
                </p:cNvPr>
                <p:cNvSpPr txBox="1"/>
                <p:nvPr/>
              </p:nvSpPr>
              <p:spPr>
                <a:xfrm>
                  <a:off x="2711065" y="1578258"/>
                  <a:ext cx="2052209" cy="461624"/>
                </a:xfrm>
                <a:prstGeom prst="rect">
                  <a:avLst/>
                </a:prstGeom>
                <a:noFill/>
                <a:ln>
                  <a:noFill/>
                </a:ln>
              </p:spPr>
              <p:txBody>
                <a:bodyPr spcFirstLastPara="1" wrap="square" lIns="0" tIns="45700" rIns="0"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600"/>
                    <a:buFont typeface="Arial"/>
                    <a:buNone/>
                    <a:tabLst/>
                    <a:defRPr/>
                  </a:pPr>
                  <a:r>
                    <a:rPr kumimoji="0" lang="it-IT" sz="2400" b="1" i="0" u="none" strike="noStrike" kern="0" cap="none" spc="0" normalizeH="0" baseline="0" noProof="0" dirty="0">
                      <a:ln>
                        <a:noFill/>
                      </a:ln>
                      <a:solidFill>
                        <a:schemeClr val="accent3">
                          <a:lumMod val="50000"/>
                        </a:schemeClr>
                      </a:solidFill>
                      <a:effectLst/>
                      <a:uLnTx/>
                      <a:uFillTx/>
                      <a:latin typeface="Titillium Web"/>
                      <a:ea typeface="+mn-ea"/>
                      <a:cs typeface="Arial"/>
                      <a:sym typeface="Titillium Web"/>
                    </a:rPr>
                    <a:t>PNRR</a:t>
                  </a:r>
                  <a:endParaRPr kumimoji="0" lang="it-IT" sz="2400" b="1" i="0" u="none" strike="noStrike" kern="0" cap="none" spc="0" normalizeH="0" baseline="0" noProof="0" dirty="0">
                    <a:ln>
                      <a:noFill/>
                    </a:ln>
                    <a:solidFill>
                      <a:schemeClr val="accent3">
                        <a:lumMod val="50000"/>
                      </a:schemeClr>
                    </a:solidFill>
                    <a:effectLst/>
                    <a:uLnTx/>
                    <a:uFillTx/>
                    <a:latin typeface="Titillium Web"/>
                    <a:ea typeface="+mn-ea"/>
                    <a:cs typeface="Arial"/>
                    <a:sym typeface="Arial"/>
                  </a:endParaRPr>
                </a:p>
              </p:txBody>
            </p:sp>
            <p:sp>
              <p:nvSpPr>
                <p:cNvPr id="13" name="Google Shape;116;p4">
                  <a:extLst>
                    <a:ext uri="{FF2B5EF4-FFF2-40B4-BE49-F238E27FC236}">
                      <a16:creationId xmlns:a16="http://schemas.microsoft.com/office/drawing/2014/main" id="{40B28D81-E2CC-6D8F-307E-7D37E4534876}"/>
                    </a:ext>
                  </a:extLst>
                </p:cNvPr>
                <p:cNvSpPr/>
                <p:nvPr/>
              </p:nvSpPr>
              <p:spPr>
                <a:xfrm>
                  <a:off x="2829499" y="2648205"/>
                  <a:ext cx="1815343" cy="1254922"/>
                </a:xfrm>
                <a:prstGeom prst="rect">
                  <a:avLst/>
                </a:prstGeom>
                <a:solidFill>
                  <a:schemeClr val="accent3">
                    <a:lumMod val="50000"/>
                  </a:schemeClr>
                </a:solidFill>
                <a:ln w="25400" cap="flat" cmpd="sng">
                  <a:noFill/>
                  <a:prstDash val="dash"/>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it-IT" sz="1400" b="0" i="0" u="none" strike="noStrike" kern="0" cap="none" spc="0" normalizeH="0" baseline="0" noProof="0" dirty="0">
                      <a:ln>
                        <a:noFill/>
                      </a:ln>
                      <a:solidFill>
                        <a:prstClr val="white"/>
                      </a:solidFill>
                      <a:effectLst/>
                      <a:uLnTx/>
                      <a:uFillTx/>
                      <a:latin typeface="Titillium Web"/>
                      <a:ea typeface="Titillium Web"/>
                      <a:cs typeface="Titillium Web"/>
                      <a:sym typeface="Titillium Web"/>
                    </a:rPr>
                    <a:t>3 INVESTIMENTI </a:t>
                  </a:r>
                </a:p>
              </p:txBody>
            </p:sp>
          </p:grpSp>
          <p:sp>
            <p:nvSpPr>
              <p:cNvPr id="39" name="Figura a mano libera: forma 38">
                <a:extLst>
                  <a:ext uri="{FF2B5EF4-FFF2-40B4-BE49-F238E27FC236}">
                    <a16:creationId xmlns:a16="http://schemas.microsoft.com/office/drawing/2014/main" id="{8CD0FA7B-38DD-D9E6-0C82-19F31BD86732}"/>
                  </a:ext>
                </a:extLst>
              </p:cNvPr>
              <p:cNvSpPr/>
              <p:nvPr/>
            </p:nvSpPr>
            <p:spPr>
              <a:xfrm>
                <a:off x="2163499" y="4697386"/>
                <a:ext cx="2423230" cy="615554"/>
              </a:xfrm>
              <a:custGeom>
                <a:avLst/>
                <a:gdLst>
                  <a:gd name="connsiteX0" fmla="*/ 0 w 3199165"/>
                  <a:gd name="connsiteY0" fmla="*/ 0 h 3384722"/>
                  <a:gd name="connsiteX1" fmla="*/ 3199165 w 3199165"/>
                  <a:gd name="connsiteY1" fmla="*/ 0 h 3384722"/>
                  <a:gd name="connsiteX2" fmla="*/ 3199165 w 3199165"/>
                  <a:gd name="connsiteY2" fmla="*/ 3384722 h 3384722"/>
                  <a:gd name="connsiteX3" fmla="*/ 0 w 3199165"/>
                  <a:gd name="connsiteY3" fmla="*/ 3384722 h 3384722"/>
                  <a:gd name="connsiteX4" fmla="*/ 0 w 3199165"/>
                  <a:gd name="connsiteY4" fmla="*/ 0 h 3384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99165" h="3384722">
                    <a:moveTo>
                      <a:pt x="0" y="0"/>
                    </a:moveTo>
                    <a:lnTo>
                      <a:pt x="3199165" y="0"/>
                    </a:lnTo>
                    <a:lnTo>
                      <a:pt x="3199165" y="3384722"/>
                    </a:lnTo>
                    <a:lnTo>
                      <a:pt x="0" y="338472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lvl="1" algn="ctr" defTabSz="622300">
                  <a:lnSpc>
                    <a:spcPct val="90000"/>
                  </a:lnSpc>
                  <a:spcBef>
                    <a:spcPct val="0"/>
                  </a:spcBef>
                  <a:spcAft>
                    <a:spcPct val="15000"/>
                  </a:spcAft>
                </a:pPr>
                <a:r>
                  <a:rPr lang="it-IT" sz="2400" b="1" dirty="0">
                    <a:solidFill>
                      <a:schemeClr val="accent3">
                        <a:lumMod val="50000"/>
                      </a:schemeClr>
                    </a:solidFill>
                    <a:latin typeface="Titillium Web" panose="00000500000000000000" pitchFamily="2" charset="0"/>
                  </a:rPr>
                  <a:t>15</a:t>
                </a:r>
                <a:r>
                  <a:rPr lang="it-IT" sz="2400" b="1" kern="1200" dirty="0">
                    <a:solidFill>
                      <a:schemeClr val="accent4"/>
                    </a:solidFill>
                    <a:latin typeface="Titillium Web" panose="00000500000000000000" pitchFamily="2" charset="0"/>
                  </a:rPr>
                  <a:t> </a:t>
                </a:r>
                <a:r>
                  <a:rPr lang="it-IT" sz="2400" b="1" dirty="0">
                    <a:solidFill>
                      <a:schemeClr val="accent3">
                        <a:lumMod val="50000"/>
                      </a:schemeClr>
                    </a:solidFill>
                    <a:latin typeface="Titillium Web" panose="00000500000000000000" pitchFamily="2" charset="0"/>
                  </a:rPr>
                  <a:t>progetti ammessi a finanziamento</a:t>
                </a:r>
              </a:p>
              <a:p>
                <a:pPr lvl="1" algn="ctr" defTabSz="622300">
                  <a:lnSpc>
                    <a:spcPct val="90000"/>
                  </a:lnSpc>
                  <a:spcBef>
                    <a:spcPct val="0"/>
                  </a:spcBef>
                  <a:spcAft>
                    <a:spcPct val="15000"/>
                  </a:spcAft>
                </a:pPr>
                <a:endParaRPr lang="it-IT" sz="2400" kern="1200" dirty="0">
                  <a:latin typeface="Titillium Web" panose="00000500000000000000" pitchFamily="2" charset="0"/>
                </a:endParaRPr>
              </a:p>
            </p:txBody>
          </p:sp>
        </p:grpSp>
        <p:sp>
          <p:nvSpPr>
            <p:cNvPr id="33" name="Google Shape;117;p4">
              <a:extLst>
                <a:ext uri="{FF2B5EF4-FFF2-40B4-BE49-F238E27FC236}">
                  <a16:creationId xmlns:a16="http://schemas.microsoft.com/office/drawing/2014/main" id="{DF58957F-B41D-E8BA-9D70-9C6410E9F1EF}"/>
                </a:ext>
              </a:extLst>
            </p:cNvPr>
            <p:cNvSpPr/>
            <p:nvPr/>
          </p:nvSpPr>
          <p:spPr>
            <a:xfrm>
              <a:off x="6774824" y="3449948"/>
              <a:ext cx="1776143" cy="1261472"/>
            </a:xfrm>
            <a:prstGeom prst="rect">
              <a:avLst/>
            </a:prstGeom>
            <a:solidFill>
              <a:schemeClr val="accent2"/>
            </a:solidFill>
            <a:ln w="25400" cap="flat" cmpd="sng">
              <a:noFill/>
              <a:prstDash val="dash"/>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it-IT" sz="1400" b="0" i="0" u="none" strike="noStrike" kern="0" cap="none" spc="0" normalizeH="0" baseline="0" noProof="0" dirty="0">
                  <a:ln>
                    <a:noFill/>
                  </a:ln>
                  <a:solidFill>
                    <a:prstClr val="white"/>
                  </a:solidFill>
                  <a:effectLst/>
                  <a:uLnTx/>
                  <a:uFillTx/>
                  <a:latin typeface="Titillium Web"/>
                  <a:ea typeface="Titillium Web"/>
                  <a:cs typeface="Titillium Web"/>
                  <a:sym typeface="Titillium Web"/>
                </a:rPr>
                <a:t>3 LINEE DI ATTIVITA’</a:t>
              </a:r>
            </a:p>
          </p:txBody>
        </p:sp>
        <p:grpSp>
          <p:nvGrpSpPr>
            <p:cNvPr id="44" name="Gruppo 43">
              <a:extLst>
                <a:ext uri="{FF2B5EF4-FFF2-40B4-BE49-F238E27FC236}">
                  <a16:creationId xmlns:a16="http://schemas.microsoft.com/office/drawing/2014/main" id="{C1096396-624A-39CB-4E93-BC88421C867D}"/>
                </a:ext>
              </a:extLst>
            </p:cNvPr>
            <p:cNvGrpSpPr/>
            <p:nvPr/>
          </p:nvGrpSpPr>
          <p:grpSpPr>
            <a:xfrm>
              <a:off x="8985348" y="2662222"/>
              <a:ext cx="3145453" cy="1261472"/>
              <a:chOff x="8824310" y="2675052"/>
              <a:chExt cx="3145452" cy="1261472"/>
            </a:xfrm>
          </p:grpSpPr>
          <p:sp>
            <p:nvSpPr>
              <p:cNvPr id="35" name="Google Shape;132;p4">
                <a:extLst>
                  <a:ext uri="{FF2B5EF4-FFF2-40B4-BE49-F238E27FC236}">
                    <a16:creationId xmlns:a16="http://schemas.microsoft.com/office/drawing/2014/main" id="{02EA5BEA-700B-9720-8D6A-5C9F8BAA1ADF}"/>
                  </a:ext>
                </a:extLst>
              </p:cNvPr>
              <p:cNvSpPr txBox="1"/>
              <p:nvPr/>
            </p:nvSpPr>
            <p:spPr>
              <a:xfrm>
                <a:off x="8824310" y="3074975"/>
                <a:ext cx="1973763" cy="461624"/>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600"/>
                  <a:buFontTx/>
                  <a:buNone/>
                  <a:tabLst/>
                  <a:defRPr/>
                </a:pPr>
                <a:r>
                  <a:rPr kumimoji="0" lang="it-IT" sz="2400" b="1" i="0" u="none" strike="noStrike" kern="0" cap="none" spc="0" normalizeH="0" baseline="0" noProof="0" dirty="0">
                    <a:ln>
                      <a:noFill/>
                    </a:ln>
                    <a:solidFill>
                      <a:schemeClr val="bg1">
                        <a:lumMod val="50000"/>
                      </a:schemeClr>
                    </a:solidFill>
                    <a:effectLst/>
                    <a:uLnTx/>
                    <a:uFillTx/>
                    <a:latin typeface="Titillium Web"/>
                    <a:ea typeface="+mn-ea"/>
                    <a:cs typeface="Arial"/>
                    <a:sym typeface="Titillium Web"/>
                  </a:rPr>
                  <a:t>Totale</a:t>
                </a:r>
              </a:p>
            </p:txBody>
          </p:sp>
          <p:sp>
            <p:nvSpPr>
              <p:cNvPr id="37" name="Google Shape;131;p4">
                <a:extLst>
                  <a:ext uri="{FF2B5EF4-FFF2-40B4-BE49-F238E27FC236}">
                    <a16:creationId xmlns:a16="http://schemas.microsoft.com/office/drawing/2014/main" id="{BD4AA611-2B35-93D6-1917-F0C7374C0CFD}"/>
                  </a:ext>
                </a:extLst>
              </p:cNvPr>
              <p:cNvSpPr/>
              <p:nvPr/>
            </p:nvSpPr>
            <p:spPr>
              <a:xfrm>
                <a:off x="10310139" y="2675052"/>
                <a:ext cx="1659623" cy="1261472"/>
              </a:xfrm>
              <a:prstGeom prst="rect">
                <a:avLst/>
              </a:prstGeom>
              <a:solidFill>
                <a:schemeClr val="bg1">
                  <a:lumMod val="75000"/>
                </a:schemeClr>
              </a:solidFill>
              <a:ln w="25400" cap="flat" cmpd="sng">
                <a:noFill/>
                <a:prstDash val="dash"/>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5100"/>
                  <a:buFont typeface="Arial"/>
                  <a:buNone/>
                  <a:tabLst/>
                  <a:defRPr/>
                </a:pPr>
                <a:r>
                  <a:rPr lang="it-IT" sz="1800" b="1" i="0" u="none" strike="noStrike" dirty="0">
                    <a:solidFill>
                      <a:srgbClr val="000000"/>
                    </a:solidFill>
                    <a:effectLst/>
                    <a:latin typeface="Calibri" panose="020F0502020204030204" pitchFamily="34" charset="0"/>
                  </a:rPr>
                  <a:t>10.298.173,44 €</a:t>
                </a:r>
                <a:r>
                  <a:rPr lang="it-IT" sz="2400" dirty="0"/>
                  <a:t> </a:t>
                </a:r>
                <a:endParaRPr kumimoji="0" lang="it-IT" sz="2100" b="0" i="0" u="none" strike="noStrike" kern="0" cap="none" spc="0" normalizeH="0" baseline="0" noProof="0" dirty="0">
                  <a:ln>
                    <a:noFill/>
                  </a:ln>
                  <a:solidFill>
                    <a:prstClr val="black"/>
                  </a:solidFill>
                  <a:effectLst/>
                  <a:uLnTx/>
                  <a:uFillTx/>
                  <a:latin typeface="Titillium Web"/>
                  <a:ea typeface="Titillium Web"/>
                  <a:cs typeface="Titillium Web"/>
                  <a:sym typeface="Titillium Web"/>
                </a:endParaRPr>
              </a:p>
            </p:txBody>
          </p:sp>
        </p:grpSp>
      </p:grpSp>
      <p:sp>
        <p:nvSpPr>
          <p:cNvPr id="10" name="Google Shape;114;p4">
            <a:extLst>
              <a:ext uri="{FF2B5EF4-FFF2-40B4-BE49-F238E27FC236}">
                <a16:creationId xmlns:a16="http://schemas.microsoft.com/office/drawing/2014/main" id="{4460C1CF-4BDA-8738-E41B-BB41861188AB}"/>
              </a:ext>
            </a:extLst>
          </p:cNvPr>
          <p:cNvSpPr txBox="1">
            <a:spLocks/>
          </p:cNvSpPr>
          <p:nvPr/>
        </p:nvSpPr>
        <p:spPr>
          <a:xfrm>
            <a:off x="263352" y="212807"/>
            <a:ext cx="3144866" cy="433965"/>
          </a:xfrm>
          <a:prstGeom prst="rect">
            <a:avLst/>
          </a:prstGeom>
          <a:solidFill>
            <a:schemeClr val="accent5">
              <a:lumMod val="75000"/>
            </a:schemeClr>
          </a:solidFill>
        </p:spPr>
        <p:txBody>
          <a:bodyPr vert="horz" wrap="square" lIns="91440" tIns="45720" rIns="91440" bIns="45720" rtlCol="0" anchor="ctr">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it-IT" sz="2400" b="1" dirty="0">
                <a:solidFill>
                  <a:schemeClr val="bg2"/>
                </a:solidFill>
                <a:latin typeface="Titillium Web" panose="00000500000000000000" pitchFamily="2" charset="0"/>
              </a:rPr>
              <a:t>Panoramica generale</a:t>
            </a:r>
          </a:p>
        </p:txBody>
      </p:sp>
      <p:sp>
        <p:nvSpPr>
          <p:cNvPr id="2" name="Google Shape;117;p4">
            <a:extLst>
              <a:ext uri="{FF2B5EF4-FFF2-40B4-BE49-F238E27FC236}">
                <a16:creationId xmlns:a16="http://schemas.microsoft.com/office/drawing/2014/main" id="{4F7C800F-405C-C6E5-DA89-478E1559316B}"/>
              </a:ext>
            </a:extLst>
          </p:cNvPr>
          <p:cNvSpPr/>
          <p:nvPr/>
        </p:nvSpPr>
        <p:spPr>
          <a:xfrm>
            <a:off x="5266346" y="4960319"/>
            <a:ext cx="1883176" cy="1101039"/>
          </a:xfrm>
          <a:prstGeom prst="rect">
            <a:avLst/>
          </a:prstGeom>
          <a:solidFill>
            <a:schemeClr val="accent2"/>
          </a:solidFill>
          <a:ln w="25400" cap="flat" cmpd="sng">
            <a:noFill/>
            <a:prstDash val="dash"/>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it-IT" sz="1400" b="0" i="0" u="none" strike="noStrike" kern="0" cap="none" spc="0" normalizeH="0" baseline="0" noProof="0" dirty="0">
                <a:ln>
                  <a:noFill/>
                </a:ln>
                <a:solidFill>
                  <a:prstClr val="white"/>
                </a:solidFill>
                <a:effectLst/>
                <a:uLnTx/>
                <a:uFillTx/>
                <a:latin typeface="Titillium Web"/>
                <a:ea typeface="Titillium Web"/>
                <a:cs typeface="Titillium Web"/>
                <a:sym typeface="Titillium Web"/>
              </a:rPr>
              <a:t>2 LINEE DI ATTIVITA’</a:t>
            </a:r>
          </a:p>
        </p:txBody>
      </p:sp>
      <p:sp>
        <p:nvSpPr>
          <p:cNvPr id="4" name="Google Shape;117;p4">
            <a:extLst>
              <a:ext uri="{FF2B5EF4-FFF2-40B4-BE49-F238E27FC236}">
                <a16:creationId xmlns:a16="http://schemas.microsoft.com/office/drawing/2014/main" id="{DCE9B896-60FD-FA82-21D7-04EB042E3364}"/>
              </a:ext>
            </a:extLst>
          </p:cNvPr>
          <p:cNvSpPr/>
          <p:nvPr/>
        </p:nvSpPr>
        <p:spPr>
          <a:xfrm>
            <a:off x="5266346" y="1360459"/>
            <a:ext cx="1883176" cy="1101039"/>
          </a:xfrm>
          <a:prstGeom prst="rect">
            <a:avLst/>
          </a:prstGeom>
          <a:solidFill>
            <a:schemeClr val="accent2"/>
          </a:solidFill>
          <a:ln w="25400" cap="flat" cmpd="sng">
            <a:noFill/>
            <a:prstDash val="dash"/>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it-IT" sz="1400" b="0" i="0" u="none" strike="noStrike" kern="0" cap="none" spc="0" normalizeH="0" baseline="0" noProof="0" dirty="0">
                <a:ln>
                  <a:noFill/>
                </a:ln>
                <a:solidFill>
                  <a:prstClr val="white"/>
                </a:solidFill>
                <a:effectLst/>
                <a:uLnTx/>
                <a:uFillTx/>
                <a:latin typeface="Titillium Web"/>
                <a:ea typeface="Titillium Web"/>
                <a:cs typeface="Titillium Web"/>
                <a:sym typeface="Titillium Web"/>
              </a:rPr>
              <a:t>4 LINEE DI ATTIVITA’</a:t>
            </a:r>
          </a:p>
        </p:txBody>
      </p:sp>
      <p:sp>
        <p:nvSpPr>
          <p:cNvPr id="6" name="CasellaDiTesto 5">
            <a:extLst>
              <a:ext uri="{FF2B5EF4-FFF2-40B4-BE49-F238E27FC236}">
                <a16:creationId xmlns:a16="http://schemas.microsoft.com/office/drawing/2014/main" id="{5910BBBE-A9EB-3D88-B268-C04C301FFFEB}"/>
              </a:ext>
            </a:extLst>
          </p:cNvPr>
          <p:cNvSpPr txBox="1"/>
          <p:nvPr/>
        </p:nvSpPr>
        <p:spPr>
          <a:xfrm>
            <a:off x="3408218" y="762396"/>
            <a:ext cx="6094268" cy="646331"/>
          </a:xfrm>
          <a:prstGeom prst="rect">
            <a:avLst/>
          </a:prstGeom>
          <a:noFill/>
        </p:spPr>
        <p:txBody>
          <a:bodyPr wrap="square">
            <a:spAutoFit/>
          </a:bodyPr>
          <a:lstStyle/>
          <a:p>
            <a:r>
              <a:rPr lang="it-IT" b="1" dirty="0">
                <a:solidFill>
                  <a:srgbClr val="000000"/>
                </a:solidFill>
                <a:latin typeface="Calibri" panose="020F0502020204030204" pitchFamily="34" charset="0"/>
              </a:rPr>
              <a:t>INV. 1.1. Sostegno alle persone vulnerabili e prevenzione dell'istituzionalizzazione degli anziani non autosufficienti </a:t>
            </a:r>
          </a:p>
        </p:txBody>
      </p:sp>
      <p:graphicFrame>
        <p:nvGraphicFramePr>
          <p:cNvPr id="7" name="Tabella 6">
            <a:extLst>
              <a:ext uri="{FF2B5EF4-FFF2-40B4-BE49-F238E27FC236}">
                <a16:creationId xmlns:a16="http://schemas.microsoft.com/office/drawing/2014/main" id="{67A7B0F5-EEDC-E14D-7F10-979EFC9CE05C}"/>
              </a:ext>
            </a:extLst>
          </p:cNvPr>
          <p:cNvGraphicFramePr>
            <a:graphicFrameLocks noGrp="1"/>
          </p:cNvGraphicFramePr>
          <p:nvPr>
            <p:extLst>
              <p:ext uri="{D42A27DB-BD31-4B8C-83A1-F6EECF244321}">
                <p14:modId xmlns:p14="http://schemas.microsoft.com/office/powerpoint/2010/main" val="2731980826"/>
              </p:ext>
            </p:extLst>
          </p:nvPr>
        </p:nvGraphicFramePr>
        <p:xfrm>
          <a:off x="3280858" y="2648596"/>
          <a:ext cx="4920221" cy="556260"/>
        </p:xfrm>
        <a:graphic>
          <a:graphicData uri="http://schemas.openxmlformats.org/drawingml/2006/table">
            <a:tbl>
              <a:tblPr>
                <a:tableStyleId>{5C22544A-7EE6-4342-B048-85BDC9FD1C3A}</a:tableStyleId>
              </a:tblPr>
              <a:tblGrid>
                <a:gridCol w="4920221">
                  <a:extLst>
                    <a:ext uri="{9D8B030D-6E8A-4147-A177-3AD203B41FA5}">
                      <a16:colId xmlns:a16="http://schemas.microsoft.com/office/drawing/2014/main" val="3591908933"/>
                    </a:ext>
                  </a:extLst>
                </a:gridCol>
              </a:tblGrid>
              <a:tr h="0">
                <a:tc>
                  <a:txBody>
                    <a:bodyPr/>
                    <a:lstStyle/>
                    <a:p>
                      <a:pPr algn="l" fontAlgn="ctr"/>
                      <a:r>
                        <a:rPr lang="it-IT" sz="1800" b="1" i="0" u="none" strike="noStrike" kern="1200" dirty="0">
                          <a:solidFill>
                            <a:srgbClr val="000000"/>
                          </a:solidFill>
                          <a:effectLst/>
                          <a:latin typeface="Calibri" panose="020F0502020204030204" pitchFamily="34" charset="0"/>
                          <a:ea typeface="+mn-ea"/>
                          <a:cs typeface="+mn-cs"/>
                        </a:rPr>
                        <a:t>INV. 1.2. Percorsi di autonomia per persone con disabilità</a:t>
                      </a:r>
                    </a:p>
                  </a:txBody>
                  <a:tcPr marL="7620" marR="7620" marT="7620" marB="0" anchor="ctr">
                    <a:noFill/>
                  </a:tcPr>
                </a:tc>
                <a:extLst>
                  <a:ext uri="{0D108BD9-81ED-4DB2-BD59-A6C34878D82A}">
                    <a16:rowId xmlns:a16="http://schemas.microsoft.com/office/drawing/2014/main" val="2088691798"/>
                  </a:ext>
                </a:extLst>
              </a:tr>
            </a:tbl>
          </a:graphicData>
        </a:graphic>
      </p:graphicFrame>
      <p:sp>
        <p:nvSpPr>
          <p:cNvPr id="11" name="CasellaDiTesto 10">
            <a:extLst>
              <a:ext uri="{FF2B5EF4-FFF2-40B4-BE49-F238E27FC236}">
                <a16:creationId xmlns:a16="http://schemas.microsoft.com/office/drawing/2014/main" id="{8054873F-78BD-88D0-7393-B1DCFA381906}"/>
              </a:ext>
            </a:extLst>
          </p:cNvPr>
          <p:cNvSpPr txBox="1"/>
          <p:nvPr/>
        </p:nvSpPr>
        <p:spPr>
          <a:xfrm>
            <a:off x="3861205" y="4517992"/>
            <a:ext cx="6094268" cy="369332"/>
          </a:xfrm>
          <a:prstGeom prst="rect">
            <a:avLst/>
          </a:prstGeom>
          <a:noFill/>
        </p:spPr>
        <p:txBody>
          <a:bodyPr wrap="square">
            <a:spAutoFit/>
          </a:bodyPr>
          <a:lstStyle/>
          <a:p>
            <a:r>
              <a:rPr lang="it-IT" sz="1800" b="1" i="0" u="none" strike="noStrike" dirty="0" err="1">
                <a:solidFill>
                  <a:srgbClr val="000000"/>
                </a:solidFill>
                <a:effectLst/>
                <a:latin typeface="Calibri" panose="020F0502020204030204" pitchFamily="34" charset="0"/>
              </a:rPr>
              <a:t>Inv</a:t>
            </a:r>
            <a:r>
              <a:rPr lang="it-IT" sz="1800" b="1" i="0" u="none" strike="noStrike" dirty="0">
                <a:solidFill>
                  <a:srgbClr val="000000"/>
                </a:solidFill>
                <a:effectLst/>
                <a:latin typeface="Calibri" panose="020F0502020204030204" pitchFamily="34" charset="0"/>
              </a:rPr>
              <a:t>. 1.3. Housing temporaneo e Stazioni di Posta</a:t>
            </a:r>
            <a:r>
              <a:rPr lang="it-IT" dirty="0"/>
              <a:t> </a:t>
            </a:r>
          </a:p>
        </p:txBody>
      </p:sp>
    </p:spTree>
    <p:extLst>
      <p:ext uri="{BB962C8B-B14F-4D97-AF65-F5344CB8AC3E}">
        <p14:creationId xmlns:p14="http://schemas.microsoft.com/office/powerpoint/2010/main" val="3607811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120;p1">
            <a:extLst>
              <a:ext uri="{FF2B5EF4-FFF2-40B4-BE49-F238E27FC236}">
                <a16:creationId xmlns:a16="http://schemas.microsoft.com/office/drawing/2014/main" id="{156A4172-18A8-9CBB-BA88-53BA095BDC10}"/>
              </a:ext>
            </a:extLst>
          </p:cNvPr>
          <p:cNvPicPr preferRelativeResize="0"/>
          <p:nvPr/>
        </p:nvPicPr>
        <p:blipFill rotWithShape="1">
          <a:blip r:embed="rId3">
            <a:alphaModFix/>
          </a:blip>
          <a:srcRect/>
          <a:stretch/>
        </p:blipFill>
        <p:spPr>
          <a:xfrm>
            <a:off x="224682" y="6331449"/>
            <a:ext cx="1045222" cy="562244"/>
          </a:xfrm>
          <a:prstGeom prst="rect">
            <a:avLst/>
          </a:prstGeom>
          <a:noFill/>
          <a:ln>
            <a:noFill/>
          </a:ln>
        </p:spPr>
      </p:pic>
      <p:sp>
        <p:nvSpPr>
          <p:cNvPr id="6" name="Google Shape;180;p48">
            <a:extLst>
              <a:ext uri="{FF2B5EF4-FFF2-40B4-BE49-F238E27FC236}">
                <a16:creationId xmlns:a16="http://schemas.microsoft.com/office/drawing/2014/main" id="{1009FCF5-B651-0913-6DCB-D9221C0ADA2D}"/>
              </a:ext>
            </a:extLst>
          </p:cNvPr>
          <p:cNvSpPr txBox="1"/>
          <p:nvPr/>
        </p:nvSpPr>
        <p:spPr>
          <a:xfrm>
            <a:off x="9185448" y="6541734"/>
            <a:ext cx="2743200" cy="365125"/>
          </a:xfrm>
          <a:prstGeom prst="rect">
            <a:avLst/>
          </a:prstGeom>
          <a:noFill/>
          <a:ln>
            <a:noFill/>
          </a:ln>
        </p:spPr>
        <p:txBody>
          <a:bodyPr spcFirstLastPara="1" wrap="square" lIns="91425" tIns="45700" rIns="91425" bIns="45700" anchor="t"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100"/>
              <a:buFont typeface="Arial"/>
              <a:buNone/>
              <a:tabLst/>
              <a:defRPr/>
            </a:pPr>
            <a:fld id="{00000000-1234-1234-1234-123412341234}" type="slidenum">
              <a:rPr kumimoji="0" lang="it-IT" sz="1100" b="0" i="0" u="none" strike="noStrike" kern="1200" cap="none" spc="0" normalizeH="0" baseline="0" noProof="0">
                <a:ln>
                  <a:noFill/>
                </a:ln>
                <a:solidFill>
                  <a:srgbClr val="7F7F7F"/>
                </a:solidFill>
                <a:effectLst/>
                <a:uLnTx/>
                <a:uFillTx/>
                <a:latin typeface="Titillium Web" panose="00000500000000000000" pitchFamily="2" charset="0"/>
                <a:ea typeface="Titillium Web"/>
                <a:cs typeface="Titillium Web"/>
                <a:sym typeface="Titillium Web"/>
              </a:rPr>
              <a:pPr marL="0" marR="0" lvl="0" indent="0" algn="r" defTabSz="914400" rtl="0" eaLnBrk="1" fontAlgn="auto" latinLnBrk="0" hangingPunct="1">
                <a:lnSpc>
                  <a:spcPct val="100000"/>
                </a:lnSpc>
                <a:spcBef>
                  <a:spcPts val="0"/>
                </a:spcBef>
                <a:spcAft>
                  <a:spcPts val="0"/>
                </a:spcAft>
                <a:buClr>
                  <a:srgbClr val="000000"/>
                </a:buClr>
                <a:buSzPts val="1100"/>
                <a:buFont typeface="Arial"/>
                <a:buNone/>
                <a:tabLst/>
                <a:defRPr/>
              </a:pPr>
              <a:t>4</a:t>
            </a:fld>
            <a:endParaRPr kumimoji="0" sz="1100" b="0" i="0" u="none" strike="noStrike" kern="1200" cap="none" spc="0" normalizeH="0" baseline="0" noProof="0">
              <a:ln>
                <a:noFill/>
              </a:ln>
              <a:solidFill>
                <a:srgbClr val="7F7F7F"/>
              </a:solidFill>
              <a:effectLst/>
              <a:uLnTx/>
              <a:uFillTx/>
              <a:latin typeface="Titillium Web" panose="00000500000000000000" pitchFamily="2" charset="0"/>
              <a:ea typeface="Titillium Web"/>
              <a:cs typeface="Titillium Web"/>
              <a:sym typeface="Titillium Web"/>
            </a:endParaRPr>
          </a:p>
        </p:txBody>
      </p:sp>
      <p:sp>
        <p:nvSpPr>
          <p:cNvPr id="7" name="Google Shape;114;p4">
            <a:extLst>
              <a:ext uri="{FF2B5EF4-FFF2-40B4-BE49-F238E27FC236}">
                <a16:creationId xmlns:a16="http://schemas.microsoft.com/office/drawing/2014/main" id="{02888D03-6E94-A535-881E-80D3967420FC}"/>
              </a:ext>
            </a:extLst>
          </p:cNvPr>
          <p:cNvSpPr txBox="1">
            <a:spLocks/>
          </p:cNvSpPr>
          <p:nvPr/>
        </p:nvSpPr>
        <p:spPr>
          <a:xfrm>
            <a:off x="224682" y="230056"/>
            <a:ext cx="7855200" cy="433965"/>
          </a:xfrm>
          <a:prstGeom prst="rect">
            <a:avLst/>
          </a:prstGeom>
          <a:solidFill>
            <a:srgbClr val="FC4A87"/>
          </a:solidFill>
        </p:spPr>
        <p:txBody>
          <a:bodyPr vert="horz" wrap="square" lIns="91440" tIns="45720" rIns="91440" bIns="45720" rtlCol="0" anchor="ctr">
            <a:spAutoFit/>
          </a:bodyPr>
          <a:lstStyle>
            <a:lvl1pPr indent="0">
              <a:lnSpc>
                <a:spcPct val="90000"/>
              </a:lnSpc>
              <a:spcBef>
                <a:spcPts val="1000"/>
              </a:spcBef>
              <a:buFont typeface="Arial" panose="020B0604020202020204" pitchFamily="34" charset="0"/>
              <a:buNone/>
              <a:defRPr sz="2400" b="1">
                <a:solidFill>
                  <a:schemeClr val="bg2"/>
                </a:solidFill>
                <a:latin typeface="Titillium Web" panose="00000500000000000000" pitchFamily="2"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indent="-228600"/>
            <a:r>
              <a:rPr lang="it-IT" dirty="0"/>
              <a:t>Presentazione dei progetti</a:t>
            </a:r>
          </a:p>
        </p:txBody>
      </p:sp>
      <p:graphicFrame>
        <p:nvGraphicFramePr>
          <p:cNvPr id="2" name="Tabella 1">
            <a:extLst>
              <a:ext uri="{FF2B5EF4-FFF2-40B4-BE49-F238E27FC236}">
                <a16:creationId xmlns:a16="http://schemas.microsoft.com/office/drawing/2014/main" id="{3C49739D-1266-D112-8720-CCC3B5630EC4}"/>
              </a:ext>
            </a:extLst>
          </p:cNvPr>
          <p:cNvGraphicFramePr>
            <a:graphicFrameLocks noGrp="1"/>
          </p:cNvGraphicFramePr>
          <p:nvPr>
            <p:extLst>
              <p:ext uri="{D42A27DB-BD31-4B8C-83A1-F6EECF244321}">
                <p14:modId xmlns:p14="http://schemas.microsoft.com/office/powerpoint/2010/main" val="3319601442"/>
              </p:ext>
            </p:extLst>
          </p:nvPr>
        </p:nvGraphicFramePr>
        <p:xfrm>
          <a:off x="5803014" y="881232"/>
          <a:ext cx="5850699" cy="1279988"/>
        </p:xfrm>
        <a:graphic>
          <a:graphicData uri="http://schemas.openxmlformats.org/drawingml/2006/table">
            <a:tbl>
              <a:tblPr/>
              <a:tblGrid>
                <a:gridCol w="5850699">
                  <a:extLst>
                    <a:ext uri="{9D8B030D-6E8A-4147-A177-3AD203B41FA5}">
                      <a16:colId xmlns:a16="http://schemas.microsoft.com/office/drawing/2014/main" val="184070389"/>
                    </a:ext>
                  </a:extLst>
                </a:gridCol>
              </a:tblGrid>
              <a:tr h="1279988">
                <a:tc>
                  <a:txBody>
                    <a:bodyPr/>
                    <a:lstStyle/>
                    <a:p>
                      <a:pPr algn="l" fontAlgn="t"/>
                      <a:r>
                        <a:rPr lang="it-IT" sz="1400" b="0" i="0" u="none" strike="noStrike" dirty="0">
                          <a:solidFill>
                            <a:srgbClr val="000000"/>
                          </a:solidFill>
                          <a:effectLst/>
                          <a:latin typeface="Calibri" panose="020F0502020204030204" pitchFamily="34" charset="0"/>
                        </a:rPr>
                        <a:t>Il progetto intende aumentare il benessere, migliorare lo sviluppo e promuovere un cambiamento positivo nella crescita dei bambini e delle loro famiglie in situazione di vulnerabilità sociale ed economica, attraverso l'utilizzo di 4 dispositivi: Progetti di assistenza domiciliare educativa, Gruppi genitori, </a:t>
                      </a:r>
                      <a:r>
                        <a:rPr lang="it-IT" sz="1400" b="0" i="0" u="none" strike="noStrike" dirty="0" err="1">
                          <a:solidFill>
                            <a:srgbClr val="000000"/>
                          </a:solidFill>
                          <a:effectLst/>
                          <a:latin typeface="Calibri" panose="020F0502020204030204" pitchFamily="34" charset="0"/>
                        </a:rPr>
                        <a:t>Parternariato</a:t>
                      </a:r>
                      <a:r>
                        <a:rPr lang="it-IT" sz="1400" b="0" i="0" u="none" strike="noStrike" dirty="0">
                          <a:solidFill>
                            <a:srgbClr val="000000"/>
                          </a:solidFill>
                          <a:effectLst/>
                          <a:latin typeface="Calibri" panose="020F0502020204030204" pitchFamily="34" charset="0"/>
                        </a:rPr>
                        <a:t> scuola-famiglia, strumenti di vicinanza solidale</a:t>
                      </a:r>
                    </a:p>
                  </a:txBody>
                  <a:tcPr marL="7620" marR="7620" marT="762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4667042"/>
                  </a:ext>
                </a:extLst>
              </a:tr>
            </a:tbl>
          </a:graphicData>
        </a:graphic>
      </p:graphicFrame>
      <p:graphicFrame>
        <p:nvGraphicFramePr>
          <p:cNvPr id="4" name="Tabella 3">
            <a:extLst>
              <a:ext uri="{FF2B5EF4-FFF2-40B4-BE49-F238E27FC236}">
                <a16:creationId xmlns:a16="http://schemas.microsoft.com/office/drawing/2014/main" id="{1E79DB8A-0ABE-991F-6F21-B517DEC15612}"/>
              </a:ext>
            </a:extLst>
          </p:cNvPr>
          <p:cNvGraphicFramePr>
            <a:graphicFrameLocks noGrp="1"/>
          </p:cNvGraphicFramePr>
          <p:nvPr>
            <p:extLst>
              <p:ext uri="{D42A27DB-BD31-4B8C-83A1-F6EECF244321}">
                <p14:modId xmlns:p14="http://schemas.microsoft.com/office/powerpoint/2010/main" val="370316786"/>
              </p:ext>
            </p:extLst>
          </p:nvPr>
        </p:nvGraphicFramePr>
        <p:xfrm>
          <a:off x="224682" y="913651"/>
          <a:ext cx="4888801" cy="830580"/>
        </p:xfrm>
        <a:graphic>
          <a:graphicData uri="http://schemas.openxmlformats.org/drawingml/2006/table">
            <a:tbl>
              <a:tblPr>
                <a:tableStyleId>{5C22544A-7EE6-4342-B048-85BDC9FD1C3A}</a:tableStyleId>
              </a:tblPr>
              <a:tblGrid>
                <a:gridCol w="4888801">
                  <a:extLst>
                    <a:ext uri="{9D8B030D-6E8A-4147-A177-3AD203B41FA5}">
                      <a16:colId xmlns:a16="http://schemas.microsoft.com/office/drawing/2014/main" val="326511566"/>
                    </a:ext>
                  </a:extLst>
                </a:gridCol>
              </a:tblGrid>
              <a:tr h="0">
                <a:tc>
                  <a:txBody>
                    <a:bodyPr/>
                    <a:lstStyle/>
                    <a:p>
                      <a:pPr algn="l" fontAlgn="ctr"/>
                      <a:r>
                        <a:rPr lang="it-IT" sz="1800" b="1" u="none" strike="noStrike" dirty="0">
                          <a:effectLst/>
                        </a:rPr>
                        <a:t>Linea 1.1.1. PIPPI R-EVOLUTION - Azioni volte a sostenere le capacità genitoriali e la vulnerabilità delle famiglie e dei bambini</a:t>
                      </a:r>
                      <a:endParaRPr lang="it-IT" sz="1800" b="1"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1010246902"/>
                  </a:ext>
                </a:extLst>
              </a:tr>
            </a:tbl>
          </a:graphicData>
        </a:graphic>
      </p:graphicFrame>
      <p:graphicFrame>
        <p:nvGraphicFramePr>
          <p:cNvPr id="9" name="Diagramma 8">
            <a:extLst>
              <a:ext uri="{FF2B5EF4-FFF2-40B4-BE49-F238E27FC236}">
                <a16:creationId xmlns:a16="http://schemas.microsoft.com/office/drawing/2014/main" id="{E1EC41A1-BBA9-C231-3D4F-266269655FB3}"/>
              </a:ext>
            </a:extLst>
          </p:cNvPr>
          <p:cNvGraphicFramePr/>
          <p:nvPr>
            <p:extLst>
              <p:ext uri="{D42A27DB-BD31-4B8C-83A1-F6EECF244321}">
                <p14:modId xmlns:p14="http://schemas.microsoft.com/office/powerpoint/2010/main" val="915087542"/>
              </p:ext>
            </p:extLst>
          </p:nvPr>
        </p:nvGraphicFramePr>
        <p:xfrm>
          <a:off x="1552956" y="2024785"/>
          <a:ext cx="7175408" cy="46031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661227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120;p1">
            <a:extLst>
              <a:ext uri="{FF2B5EF4-FFF2-40B4-BE49-F238E27FC236}">
                <a16:creationId xmlns:a16="http://schemas.microsoft.com/office/drawing/2014/main" id="{156A4172-18A8-9CBB-BA88-53BA095BDC10}"/>
              </a:ext>
            </a:extLst>
          </p:cNvPr>
          <p:cNvPicPr preferRelativeResize="0"/>
          <p:nvPr/>
        </p:nvPicPr>
        <p:blipFill rotWithShape="1">
          <a:blip r:embed="rId3">
            <a:alphaModFix/>
          </a:blip>
          <a:srcRect/>
          <a:stretch/>
        </p:blipFill>
        <p:spPr>
          <a:xfrm>
            <a:off x="224682" y="6331449"/>
            <a:ext cx="1045222" cy="562244"/>
          </a:xfrm>
          <a:prstGeom prst="rect">
            <a:avLst/>
          </a:prstGeom>
          <a:noFill/>
          <a:ln>
            <a:noFill/>
          </a:ln>
        </p:spPr>
      </p:pic>
      <p:sp>
        <p:nvSpPr>
          <p:cNvPr id="6" name="Google Shape;180;p48">
            <a:extLst>
              <a:ext uri="{FF2B5EF4-FFF2-40B4-BE49-F238E27FC236}">
                <a16:creationId xmlns:a16="http://schemas.microsoft.com/office/drawing/2014/main" id="{1009FCF5-B651-0913-6DCB-D9221C0ADA2D}"/>
              </a:ext>
            </a:extLst>
          </p:cNvPr>
          <p:cNvSpPr txBox="1"/>
          <p:nvPr/>
        </p:nvSpPr>
        <p:spPr>
          <a:xfrm>
            <a:off x="9185448" y="6541734"/>
            <a:ext cx="2743200" cy="365125"/>
          </a:xfrm>
          <a:prstGeom prst="rect">
            <a:avLst/>
          </a:prstGeom>
          <a:noFill/>
          <a:ln>
            <a:noFill/>
          </a:ln>
        </p:spPr>
        <p:txBody>
          <a:bodyPr spcFirstLastPara="1" wrap="square" lIns="91425" tIns="45700" rIns="91425" bIns="45700" anchor="t"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100"/>
              <a:buFont typeface="Arial"/>
              <a:buNone/>
              <a:tabLst/>
              <a:defRPr/>
            </a:pPr>
            <a:fld id="{00000000-1234-1234-1234-123412341234}" type="slidenum">
              <a:rPr kumimoji="0" lang="it-IT" sz="1100" b="0" i="0" u="none" strike="noStrike" kern="1200" cap="none" spc="0" normalizeH="0" baseline="0" noProof="0">
                <a:ln>
                  <a:noFill/>
                </a:ln>
                <a:solidFill>
                  <a:srgbClr val="7F7F7F"/>
                </a:solidFill>
                <a:effectLst/>
                <a:uLnTx/>
                <a:uFillTx/>
                <a:latin typeface="Titillium Web" panose="00000500000000000000" pitchFamily="2" charset="0"/>
                <a:ea typeface="Titillium Web"/>
                <a:cs typeface="Titillium Web"/>
                <a:sym typeface="Titillium Web"/>
              </a:rPr>
              <a:pPr marL="0" marR="0" lvl="0" indent="0" algn="r" defTabSz="914400" rtl="0" eaLnBrk="1" fontAlgn="auto" latinLnBrk="0" hangingPunct="1">
                <a:lnSpc>
                  <a:spcPct val="100000"/>
                </a:lnSpc>
                <a:spcBef>
                  <a:spcPts val="0"/>
                </a:spcBef>
                <a:spcAft>
                  <a:spcPts val="0"/>
                </a:spcAft>
                <a:buClr>
                  <a:srgbClr val="000000"/>
                </a:buClr>
                <a:buSzPts val="1100"/>
                <a:buFont typeface="Arial"/>
                <a:buNone/>
                <a:tabLst/>
                <a:defRPr/>
              </a:pPr>
              <a:t>5</a:t>
            </a:fld>
            <a:endParaRPr kumimoji="0" sz="1100" b="0" i="0" u="none" strike="noStrike" kern="1200" cap="none" spc="0" normalizeH="0" baseline="0" noProof="0">
              <a:ln>
                <a:noFill/>
              </a:ln>
              <a:solidFill>
                <a:srgbClr val="7F7F7F"/>
              </a:solidFill>
              <a:effectLst/>
              <a:uLnTx/>
              <a:uFillTx/>
              <a:latin typeface="Titillium Web" panose="00000500000000000000" pitchFamily="2" charset="0"/>
              <a:ea typeface="Titillium Web"/>
              <a:cs typeface="Titillium Web"/>
              <a:sym typeface="Titillium Web"/>
            </a:endParaRPr>
          </a:p>
        </p:txBody>
      </p:sp>
      <p:sp>
        <p:nvSpPr>
          <p:cNvPr id="7" name="Google Shape;114;p4">
            <a:extLst>
              <a:ext uri="{FF2B5EF4-FFF2-40B4-BE49-F238E27FC236}">
                <a16:creationId xmlns:a16="http://schemas.microsoft.com/office/drawing/2014/main" id="{02888D03-6E94-A535-881E-80D3967420FC}"/>
              </a:ext>
            </a:extLst>
          </p:cNvPr>
          <p:cNvSpPr txBox="1">
            <a:spLocks/>
          </p:cNvSpPr>
          <p:nvPr/>
        </p:nvSpPr>
        <p:spPr>
          <a:xfrm>
            <a:off x="224682" y="230056"/>
            <a:ext cx="7855200" cy="433965"/>
          </a:xfrm>
          <a:prstGeom prst="rect">
            <a:avLst/>
          </a:prstGeom>
          <a:solidFill>
            <a:srgbClr val="FC4A87"/>
          </a:solidFill>
        </p:spPr>
        <p:txBody>
          <a:bodyPr vert="horz" wrap="square" lIns="91440" tIns="45720" rIns="91440" bIns="45720" rtlCol="0" anchor="ctr">
            <a:spAutoFit/>
          </a:bodyPr>
          <a:lstStyle>
            <a:lvl1pPr indent="0">
              <a:lnSpc>
                <a:spcPct val="90000"/>
              </a:lnSpc>
              <a:spcBef>
                <a:spcPts val="1000"/>
              </a:spcBef>
              <a:buFont typeface="Arial" panose="020B0604020202020204" pitchFamily="34" charset="0"/>
              <a:buNone/>
              <a:defRPr sz="2400" b="1">
                <a:solidFill>
                  <a:schemeClr val="bg2"/>
                </a:solidFill>
                <a:latin typeface="Titillium Web" panose="00000500000000000000" pitchFamily="2"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indent="-228600"/>
            <a:r>
              <a:rPr lang="it-IT" dirty="0"/>
              <a:t>Presentazione dei progetti</a:t>
            </a:r>
          </a:p>
        </p:txBody>
      </p:sp>
      <p:graphicFrame>
        <p:nvGraphicFramePr>
          <p:cNvPr id="9" name="Diagramma 8">
            <a:extLst>
              <a:ext uri="{FF2B5EF4-FFF2-40B4-BE49-F238E27FC236}">
                <a16:creationId xmlns:a16="http://schemas.microsoft.com/office/drawing/2014/main" id="{E1EC41A1-BBA9-C231-3D4F-266269655FB3}"/>
              </a:ext>
            </a:extLst>
          </p:cNvPr>
          <p:cNvGraphicFramePr/>
          <p:nvPr>
            <p:extLst>
              <p:ext uri="{D42A27DB-BD31-4B8C-83A1-F6EECF244321}">
                <p14:modId xmlns:p14="http://schemas.microsoft.com/office/powerpoint/2010/main" val="4014559525"/>
              </p:ext>
            </p:extLst>
          </p:nvPr>
        </p:nvGraphicFramePr>
        <p:xfrm>
          <a:off x="2660766" y="3636820"/>
          <a:ext cx="6622357" cy="365167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5" name="Tabella 4">
            <a:extLst>
              <a:ext uri="{FF2B5EF4-FFF2-40B4-BE49-F238E27FC236}">
                <a16:creationId xmlns:a16="http://schemas.microsoft.com/office/drawing/2014/main" id="{8DDD14E8-01AC-19D9-19BF-F5504D8BDEF6}"/>
              </a:ext>
            </a:extLst>
          </p:cNvPr>
          <p:cNvGraphicFramePr>
            <a:graphicFrameLocks noGrp="1"/>
          </p:cNvGraphicFramePr>
          <p:nvPr>
            <p:extLst>
              <p:ext uri="{D42A27DB-BD31-4B8C-83A1-F6EECF244321}">
                <p14:modId xmlns:p14="http://schemas.microsoft.com/office/powerpoint/2010/main" val="1742444908"/>
              </p:ext>
            </p:extLst>
          </p:nvPr>
        </p:nvGraphicFramePr>
        <p:xfrm>
          <a:off x="397741" y="724147"/>
          <a:ext cx="5919932" cy="556260"/>
        </p:xfrm>
        <a:graphic>
          <a:graphicData uri="http://schemas.openxmlformats.org/drawingml/2006/table">
            <a:tbl>
              <a:tblPr>
                <a:tableStyleId>{5C22544A-7EE6-4342-B048-85BDC9FD1C3A}</a:tableStyleId>
              </a:tblPr>
              <a:tblGrid>
                <a:gridCol w="5919932">
                  <a:extLst>
                    <a:ext uri="{9D8B030D-6E8A-4147-A177-3AD203B41FA5}">
                      <a16:colId xmlns:a16="http://schemas.microsoft.com/office/drawing/2014/main" val="49274565"/>
                    </a:ext>
                  </a:extLst>
                </a:gridCol>
              </a:tblGrid>
              <a:tr h="0">
                <a:tc>
                  <a:txBody>
                    <a:bodyPr/>
                    <a:lstStyle/>
                    <a:p>
                      <a:pPr algn="l" fontAlgn="ctr"/>
                      <a:r>
                        <a:rPr lang="it-IT" sz="1800" b="1" u="none" strike="noStrike" dirty="0">
                          <a:effectLst/>
                        </a:rPr>
                        <a:t>Linea 1.1.2. Domotica - Favorire la vita autonoma e la de-istituzionalizzazione degli anziani</a:t>
                      </a:r>
                      <a:endParaRPr lang="it-IT" sz="1800" b="1"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3246650387"/>
                  </a:ext>
                </a:extLst>
              </a:tr>
            </a:tbl>
          </a:graphicData>
        </a:graphic>
      </p:graphicFrame>
      <p:graphicFrame>
        <p:nvGraphicFramePr>
          <p:cNvPr id="8" name="Tabella 7">
            <a:extLst>
              <a:ext uri="{FF2B5EF4-FFF2-40B4-BE49-F238E27FC236}">
                <a16:creationId xmlns:a16="http://schemas.microsoft.com/office/drawing/2014/main" id="{116558B2-F4AE-52BB-4BA2-659AB457EC15}"/>
              </a:ext>
            </a:extLst>
          </p:cNvPr>
          <p:cNvGraphicFramePr>
            <a:graphicFrameLocks noGrp="1"/>
          </p:cNvGraphicFramePr>
          <p:nvPr>
            <p:extLst>
              <p:ext uri="{D42A27DB-BD31-4B8C-83A1-F6EECF244321}">
                <p14:modId xmlns:p14="http://schemas.microsoft.com/office/powerpoint/2010/main" val="4134752120"/>
              </p:ext>
            </p:extLst>
          </p:nvPr>
        </p:nvGraphicFramePr>
        <p:xfrm>
          <a:off x="397741" y="1343578"/>
          <a:ext cx="6297233" cy="2819400"/>
        </p:xfrm>
        <a:graphic>
          <a:graphicData uri="http://schemas.openxmlformats.org/drawingml/2006/table">
            <a:tbl>
              <a:tblPr/>
              <a:tblGrid>
                <a:gridCol w="6297233">
                  <a:extLst>
                    <a:ext uri="{9D8B030D-6E8A-4147-A177-3AD203B41FA5}">
                      <a16:colId xmlns:a16="http://schemas.microsoft.com/office/drawing/2014/main" val="5121963"/>
                    </a:ext>
                  </a:extLst>
                </a:gridCol>
              </a:tblGrid>
              <a:tr h="2819400">
                <a:tc>
                  <a:txBody>
                    <a:bodyPr/>
                    <a:lstStyle/>
                    <a:p>
                      <a:pPr algn="l" fontAlgn="t"/>
                      <a:r>
                        <a:rPr lang="it-IT" sz="1200" b="0" i="0" u="none" strike="noStrike" dirty="0">
                          <a:solidFill>
                            <a:srgbClr val="000000"/>
                          </a:solidFill>
                          <a:effectLst/>
                          <a:latin typeface="Calibri" panose="020F0502020204030204" pitchFamily="34" charset="0"/>
                        </a:rPr>
                        <a:t>Il progetto prevede il sostegno per la vita di anziani, presso loro alloggi ERP, con l’ausilio di tecnologie avanzate. </a:t>
                      </a:r>
                      <a:br>
                        <a:rPr lang="it-IT" sz="1200" b="0" i="0" u="none" strike="noStrike" dirty="0">
                          <a:solidFill>
                            <a:srgbClr val="000000"/>
                          </a:solidFill>
                          <a:effectLst/>
                          <a:latin typeface="Calibri" panose="020F0502020204030204" pitchFamily="34" charset="0"/>
                        </a:rPr>
                      </a:br>
                      <a:r>
                        <a:rPr lang="it-IT" sz="1200" b="0" i="0" u="none" strike="noStrike" dirty="0">
                          <a:solidFill>
                            <a:srgbClr val="000000"/>
                          </a:solidFill>
                          <a:effectLst/>
                          <a:latin typeface="Calibri" panose="020F0502020204030204" pitchFamily="34" charset="0"/>
                        </a:rPr>
                        <a:t>Gli step prevedono:</a:t>
                      </a:r>
                      <a:br>
                        <a:rPr lang="it-IT" sz="1200" b="0" i="0" u="none" strike="noStrike" dirty="0">
                          <a:solidFill>
                            <a:srgbClr val="000000"/>
                          </a:solidFill>
                          <a:effectLst/>
                          <a:latin typeface="Calibri" panose="020F0502020204030204" pitchFamily="34" charset="0"/>
                        </a:rPr>
                      </a:br>
                      <a:r>
                        <a:rPr lang="it-IT" sz="1200" b="0" i="0" u="none" strike="noStrike" dirty="0">
                          <a:solidFill>
                            <a:srgbClr val="000000"/>
                          </a:solidFill>
                          <a:effectLst/>
                          <a:latin typeface="Calibri" panose="020F0502020204030204" pitchFamily="34" charset="0"/>
                        </a:rPr>
                        <a:t>1.La modellizzazione di un appartamento tipo  </a:t>
                      </a:r>
                      <a:br>
                        <a:rPr lang="it-IT" sz="1200" b="0" i="0" u="none" strike="noStrike" dirty="0">
                          <a:solidFill>
                            <a:srgbClr val="000000"/>
                          </a:solidFill>
                          <a:effectLst/>
                          <a:latin typeface="Calibri" panose="020F0502020204030204" pitchFamily="34" charset="0"/>
                        </a:rPr>
                      </a:br>
                      <a:r>
                        <a:rPr lang="it-IT" sz="1200" b="0" i="0" u="none" strike="noStrike" dirty="0">
                          <a:solidFill>
                            <a:srgbClr val="000000"/>
                          </a:solidFill>
                          <a:effectLst/>
                          <a:latin typeface="Calibri" panose="020F0502020204030204" pitchFamily="34" charset="0"/>
                        </a:rPr>
                        <a:t>2.L’investimento infrastrutturale di domotica </a:t>
                      </a:r>
                      <a:br>
                        <a:rPr lang="it-IT" sz="1200" b="0" i="0" u="none" strike="noStrike" dirty="0">
                          <a:solidFill>
                            <a:srgbClr val="000000"/>
                          </a:solidFill>
                          <a:effectLst/>
                          <a:latin typeface="Calibri" panose="020F0502020204030204" pitchFamily="34" charset="0"/>
                        </a:rPr>
                      </a:br>
                      <a:r>
                        <a:rPr lang="it-IT" sz="1200" b="0" i="0" u="none" strike="noStrike" dirty="0">
                          <a:solidFill>
                            <a:srgbClr val="000000"/>
                          </a:solidFill>
                          <a:effectLst/>
                          <a:latin typeface="Calibri" panose="020F0502020204030204" pitchFamily="34" charset="0"/>
                        </a:rPr>
                        <a:t>3.L’avvio del servizio di assistenza domiciliare anche a distanza, </a:t>
                      </a:r>
                      <a:r>
                        <a:rPr lang="it-IT" sz="1200" b="0" i="0" u="none" strike="noStrike" dirty="0" err="1">
                          <a:solidFill>
                            <a:srgbClr val="000000"/>
                          </a:solidFill>
                          <a:effectLst/>
                          <a:latin typeface="Calibri" panose="020F0502020204030204" pitchFamily="34" charset="0"/>
                        </a:rPr>
                        <a:t>coprogettato</a:t>
                      </a:r>
                      <a:r>
                        <a:rPr lang="it-IT" sz="1200" b="0" i="0" u="none" strike="noStrike" dirty="0">
                          <a:solidFill>
                            <a:srgbClr val="000000"/>
                          </a:solidFill>
                          <a:effectLst/>
                          <a:latin typeface="Calibri" panose="020F0502020204030204" pitchFamily="34" charset="0"/>
                        </a:rPr>
                        <a:t> con gli enti del terzo settore, specializzati in tali ambito ed accreditati dal comune di Milano allo svolgimento di tale servizio </a:t>
                      </a:r>
                      <a:br>
                        <a:rPr lang="it-IT" sz="1200" b="0" i="0" u="none" strike="noStrike" dirty="0">
                          <a:solidFill>
                            <a:srgbClr val="000000"/>
                          </a:solidFill>
                          <a:effectLst/>
                          <a:latin typeface="Calibri" panose="020F0502020204030204" pitchFamily="34" charset="0"/>
                        </a:rPr>
                      </a:br>
                      <a:r>
                        <a:rPr lang="it-IT" sz="1200" b="0" i="0" u="none" strike="noStrike" dirty="0">
                          <a:solidFill>
                            <a:srgbClr val="000000"/>
                          </a:solidFill>
                          <a:effectLst/>
                          <a:latin typeface="Calibri" panose="020F0502020204030204" pitchFamily="34" charset="0"/>
                        </a:rPr>
                        <a:t>Il progetto è stato tramite co-progettazione con enti del terzo settore che realizzano il progetto, PRESSO l’ABITAZIONE delle persone anziane individuate. L'assistenza socio sanitaria prevista contempla attrezzature domotiche che, in gestione al soggetto realizzatore del progetto, consentiranno un monitoraggio h 24 della condizioni dell'anziano, con il coinvolgimento di tutte le risorse territoriali: Assistenza domiciliare, pasto al domicilio, igiene, Custode sociale, Architetto al domicilio, Educatore, MMG, attraverso un accordo condiviso con l'Agenzia di Tutela della Salute (ATS) nell’accordo di programma legato al Piano di Zona</a:t>
                      </a:r>
                    </a:p>
                  </a:txBody>
                  <a:tcPr marL="7620" marR="7620" marT="762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31877047"/>
                  </a:ext>
                </a:extLst>
              </a:tr>
            </a:tbl>
          </a:graphicData>
        </a:graphic>
      </p:graphicFrame>
      <p:graphicFrame>
        <p:nvGraphicFramePr>
          <p:cNvPr id="10" name="Tabella 9">
            <a:extLst>
              <a:ext uri="{FF2B5EF4-FFF2-40B4-BE49-F238E27FC236}">
                <a16:creationId xmlns:a16="http://schemas.microsoft.com/office/drawing/2014/main" id="{8FDA952F-DCDE-43DC-4C75-68C3970651CD}"/>
              </a:ext>
            </a:extLst>
          </p:cNvPr>
          <p:cNvGraphicFramePr>
            <a:graphicFrameLocks noGrp="1"/>
          </p:cNvGraphicFramePr>
          <p:nvPr>
            <p:extLst>
              <p:ext uri="{D42A27DB-BD31-4B8C-83A1-F6EECF244321}">
                <p14:modId xmlns:p14="http://schemas.microsoft.com/office/powerpoint/2010/main" val="341129833"/>
              </p:ext>
            </p:extLst>
          </p:nvPr>
        </p:nvGraphicFramePr>
        <p:xfrm>
          <a:off x="6959021" y="791128"/>
          <a:ext cx="4969625" cy="830580"/>
        </p:xfrm>
        <a:graphic>
          <a:graphicData uri="http://schemas.openxmlformats.org/drawingml/2006/table">
            <a:tbl>
              <a:tblPr>
                <a:tableStyleId>{5C22544A-7EE6-4342-B048-85BDC9FD1C3A}</a:tableStyleId>
              </a:tblPr>
              <a:tblGrid>
                <a:gridCol w="4969625">
                  <a:extLst>
                    <a:ext uri="{9D8B030D-6E8A-4147-A177-3AD203B41FA5}">
                      <a16:colId xmlns:a16="http://schemas.microsoft.com/office/drawing/2014/main" val="2511332902"/>
                    </a:ext>
                  </a:extLst>
                </a:gridCol>
              </a:tblGrid>
              <a:tr h="0">
                <a:tc>
                  <a:txBody>
                    <a:bodyPr/>
                    <a:lstStyle/>
                    <a:p>
                      <a:pPr algn="l" fontAlgn="ctr"/>
                      <a:r>
                        <a:rPr lang="it-IT" sz="1800" b="1" u="none" strike="noStrike" dirty="0">
                          <a:effectLst/>
                        </a:rPr>
                        <a:t>Linea 1.1.3. Dimissioni protette - Potenziamento dei servizi sociali domiciliari per garantire la dimissioni anticipata e prevenire il ricovero ospedaliero</a:t>
                      </a:r>
                      <a:endParaRPr lang="it-IT" sz="1800" b="1"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3028763561"/>
                  </a:ext>
                </a:extLst>
              </a:tr>
            </a:tbl>
          </a:graphicData>
        </a:graphic>
      </p:graphicFrame>
      <p:graphicFrame>
        <p:nvGraphicFramePr>
          <p:cNvPr id="11" name="Tabella 10">
            <a:extLst>
              <a:ext uri="{FF2B5EF4-FFF2-40B4-BE49-F238E27FC236}">
                <a16:creationId xmlns:a16="http://schemas.microsoft.com/office/drawing/2014/main" id="{71033B37-18FC-F504-F2C1-A15444F9CB7F}"/>
              </a:ext>
            </a:extLst>
          </p:cNvPr>
          <p:cNvGraphicFramePr>
            <a:graphicFrameLocks noGrp="1"/>
          </p:cNvGraphicFramePr>
          <p:nvPr>
            <p:extLst>
              <p:ext uri="{D42A27DB-BD31-4B8C-83A1-F6EECF244321}">
                <p14:modId xmlns:p14="http://schemas.microsoft.com/office/powerpoint/2010/main" val="2873592953"/>
              </p:ext>
            </p:extLst>
          </p:nvPr>
        </p:nvGraphicFramePr>
        <p:xfrm>
          <a:off x="6959022" y="2012284"/>
          <a:ext cx="4969625" cy="1546860"/>
        </p:xfrm>
        <a:graphic>
          <a:graphicData uri="http://schemas.openxmlformats.org/drawingml/2006/table">
            <a:tbl>
              <a:tblPr/>
              <a:tblGrid>
                <a:gridCol w="4969625">
                  <a:extLst>
                    <a:ext uri="{9D8B030D-6E8A-4147-A177-3AD203B41FA5}">
                      <a16:colId xmlns:a16="http://schemas.microsoft.com/office/drawing/2014/main" val="892383231"/>
                    </a:ext>
                  </a:extLst>
                </a:gridCol>
              </a:tblGrid>
              <a:tr h="952500">
                <a:tc>
                  <a:txBody>
                    <a:bodyPr/>
                    <a:lstStyle/>
                    <a:p>
                      <a:pPr algn="just" fontAlgn="t"/>
                      <a:r>
                        <a:rPr lang="it-IT" sz="1400" b="0" i="0" u="none" strike="noStrike" dirty="0">
                          <a:solidFill>
                            <a:srgbClr val="000000"/>
                          </a:solidFill>
                          <a:effectLst/>
                          <a:latin typeface="Calibri" panose="020F0502020204030204" pitchFamily="34" charset="0"/>
                        </a:rPr>
                        <a:t>Il progetto si innesta in quella fase di passaggio tra il ricovero ospedaliero e l'istituzionalizzazione. Obiettivo è infatti evitare o ritardare il più possibile l'istituzionalizzazione dei pazienti dimessi dalle strutture ospedaliere in modalità protetta, attraverso interventi di assistenza domiciliare, frutto della valutazione di un'Unità di valutazione Multidimensionale socio-sanitaria, in collaborazione con le ASST </a:t>
                      </a:r>
                    </a:p>
                  </a:txBody>
                  <a:tcPr marL="7620" marR="7620" marT="762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1986784"/>
                  </a:ext>
                </a:extLst>
              </a:tr>
            </a:tbl>
          </a:graphicData>
        </a:graphic>
      </p:graphicFrame>
    </p:spTree>
    <p:extLst>
      <p:ext uri="{BB962C8B-B14F-4D97-AF65-F5344CB8AC3E}">
        <p14:creationId xmlns:p14="http://schemas.microsoft.com/office/powerpoint/2010/main" val="2505326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120;p1">
            <a:extLst>
              <a:ext uri="{FF2B5EF4-FFF2-40B4-BE49-F238E27FC236}">
                <a16:creationId xmlns:a16="http://schemas.microsoft.com/office/drawing/2014/main" id="{156A4172-18A8-9CBB-BA88-53BA095BDC10}"/>
              </a:ext>
            </a:extLst>
          </p:cNvPr>
          <p:cNvPicPr preferRelativeResize="0"/>
          <p:nvPr/>
        </p:nvPicPr>
        <p:blipFill rotWithShape="1">
          <a:blip r:embed="rId3">
            <a:alphaModFix/>
          </a:blip>
          <a:srcRect/>
          <a:stretch/>
        </p:blipFill>
        <p:spPr>
          <a:xfrm>
            <a:off x="224682" y="6331449"/>
            <a:ext cx="1045222" cy="562244"/>
          </a:xfrm>
          <a:prstGeom prst="rect">
            <a:avLst/>
          </a:prstGeom>
          <a:noFill/>
          <a:ln>
            <a:noFill/>
          </a:ln>
        </p:spPr>
      </p:pic>
      <p:sp>
        <p:nvSpPr>
          <p:cNvPr id="6" name="Google Shape;180;p48">
            <a:extLst>
              <a:ext uri="{FF2B5EF4-FFF2-40B4-BE49-F238E27FC236}">
                <a16:creationId xmlns:a16="http://schemas.microsoft.com/office/drawing/2014/main" id="{1009FCF5-B651-0913-6DCB-D9221C0ADA2D}"/>
              </a:ext>
            </a:extLst>
          </p:cNvPr>
          <p:cNvSpPr txBox="1"/>
          <p:nvPr/>
        </p:nvSpPr>
        <p:spPr>
          <a:xfrm>
            <a:off x="9185448" y="6541734"/>
            <a:ext cx="2743200" cy="365125"/>
          </a:xfrm>
          <a:prstGeom prst="rect">
            <a:avLst/>
          </a:prstGeom>
          <a:noFill/>
          <a:ln>
            <a:noFill/>
          </a:ln>
        </p:spPr>
        <p:txBody>
          <a:bodyPr spcFirstLastPara="1" wrap="square" lIns="91425" tIns="45700" rIns="91425" bIns="45700" anchor="t"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100"/>
              <a:buFont typeface="Arial"/>
              <a:buNone/>
              <a:tabLst/>
              <a:defRPr/>
            </a:pPr>
            <a:fld id="{00000000-1234-1234-1234-123412341234}" type="slidenum">
              <a:rPr kumimoji="0" lang="it-IT" sz="1100" b="0" i="0" u="none" strike="noStrike" kern="1200" cap="none" spc="0" normalizeH="0" baseline="0" noProof="0">
                <a:ln>
                  <a:noFill/>
                </a:ln>
                <a:solidFill>
                  <a:srgbClr val="7F7F7F"/>
                </a:solidFill>
                <a:effectLst/>
                <a:uLnTx/>
                <a:uFillTx/>
                <a:latin typeface="Titillium Web" panose="00000500000000000000" pitchFamily="2" charset="0"/>
                <a:ea typeface="Titillium Web"/>
                <a:cs typeface="Titillium Web"/>
                <a:sym typeface="Titillium Web"/>
              </a:rPr>
              <a:pPr marL="0" marR="0" lvl="0" indent="0" algn="r" defTabSz="914400" rtl="0" eaLnBrk="1" fontAlgn="auto" latinLnBrk="0" hangingPunct="1">
                <a:lnSpc>
                  <a:spcPct val="100000"/>
                </a:lnSpc>
                <a:spcBef>
                  <a:spcPts val="0"/>
                </a:spcBef>
                <a:spcAft>
                  <a:spcPts val="0"/>
                </a:spcAft>
                <a:buClr>
                  <a:srgbClr val="000000"/>
                </a:buClr>
                <a:buSzPts val="1100"/>
                <a:buFont typeface="Arial"/>
                <a:buNone/>
                <a:tabLst/>
                <a:defRPr/>
              </a:pPr>
              <a:t>6</a:t>
            </a:fld>
            <a:endParaRPr kumimoji="0" sz="1100" b="0" i="0" u="none" strike="noStrike" kern="1200" cap="none" spc="0" normalizeH="0" baseline="0" noProof="0">
              <a:ln>
                <a:noFill/>
              </a:ln>
              <a:solidFill>
                <a:srgbClr val="7F7F7F"/>
              </a:solidFill>
              <a:effectLst/>
              <a:uLnTx/>
              <a:uFillTx/>
              <a:latin typeface="Titillium Web" panose="00000500000000000000" pitchFamily="2" charset="0"/>
              <a:ea typeface="Titillium Web"/>
              <a:cs typeface="Titillium Web"/>
              <a:sym typeface="Titillium Web"/>
            </a:endParaRPr>
          </a:p>
        </p:txBody>
      </p:sp>
      <p:sp>
        <p:nvSpPr>
          <p:cNvPr id="7" name="Google Shape;114;p4">
            <a:extLst>
              <a:ext uri="{FF2B5EF4-FFF2-40B4-BE49-F238E27FC236}">
                <a16:creationId xmlns:a16="http://schemas.microsoft.com/office/drawing/2014/main" id="{02888D03-6E94-A535-881E-80D3967420FC}"/>
              </a:ext>
            </a:extLst>
          </p:cNvPr>
          <p:cNvSpPr txBox="1">
            <a:spLocks/>
          </p:cNvSpPr>
          <p:nvPr/>
        </p:nvSpPr>
        <p:spPr>
          <a:xfrm>
            <a:off x="224682" y="230056"/>
            <a:ext cx="7855200" cy="433965"/>
          </a:xfrm>
          <a:prstGeom prst="rect">
            <a:avLst/>
          </a:prstGeom>
          <a:solidFill>
            <a:srgbClr val="FC4A87"/>
          </a:solidFill>
        </p:spPr>
        <p:txBody>
          <a:bodyPr vert="horz" wrap="square" lIns="91440" tIns="45720" rIns="91440" bIns="45720" rtlCol="0" anchor="ctr">
            <a:spAutoFit/>
          </a:bodyPr>
          <a:lstStyle>
            <a:lvl1pPr indent="0">
              <a:lnSpc>
                <a:spcPct val="90000"/>
              </a:lnSpc>
              <a:spcBef>
                <a:spcPts val="1000"/>
              </a:spcBef>
              <a:buFont typeface="Arial" panose="020B0604020202020204" pitchFamily="34" charset="0"/>
              <a:buNone/>
              <a:defRPr sz="2400" b="1">
                <a:solidFill>
                  <a:schemeClr val="bg2"/>
                </a:solidFill>
                <a:latin typeface="Titillium Web" panose="00000500000000000000" pitchFamily="2"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indent="-228600"/>
            <a:r>
              <a:rPr lang="it-IT" dirty="0"/>
              <a:t>Presentazione dei progetti</a:t>
            </a:r>
          </a:p>
        </p:txBody>
      </p:sp>
      <p:graphicFrame>
        <p:nvGraphicFramePr>
          <p:cNvPr id="9" name="Diagramma 8">
            <a:extLst>
              <a:ext uri="{FF2B5EF4-FFF2-40B4-BE49-F238E27FC236}">
                <a16:creationId xmlns:a16="http://schemas.microsoft.com/office/drawing/2014/main" id="{E1EC41A1-BBA9-C231-3D4F-266269655FB3}"/>
              </a:ext>
            </a:extLst>
          </p:cNvPr>
          <p:cNvGraphicFramePr/>
          <p:nvPr>
            <p:extLst>
              <p:ext uri="{D42A27DB-BD31-4B8C-83A1-F6EECF244321}">
                <p14:modId xmlns:p14="http://schemas.microsoft.com/office/powerpoint/2010/main" val="4118867207"/>
              </p:ext>
            </p:extLst>
          </p:nvPr>
        </p:nvGraphicFramePr>
        <p:xfrm>
          <a:off x="1552956" y="2024785"/>
          <a:ext cx="7175408" cy="46031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5" name="Tabella 4">
            <a:extLst>
              <a:ext uri="{FF2B5EF4-FFF2-40B4-BE49-F238E27FC236}">
                <a16:creationId xmlns:a16="http://schemas.microsoft.com/office/drawing/2014/main" id="{F6A5AF8A-798E-7AAF-C2B6-96597CF160C9}"/>
              </a:ext>
            </a:extLst>
          </p:cNvPr>
          <p:cNvGraphicFramePr>
            <a:graphicFrameLocks noGrp="1"/>
          </p:cNvGraphicFramePr>
          <p:nvPr>
            <p:extLst>
              <p:ext uri="{D42A27DB-BD31-4B8C-83A1-F6EECF244321}">
                <p14:modId xmlns:p14="http://schemas.microsoft.com/office/powerpoint/2010/main" val="3244995591"/>
              </p:ext>
            </p:extLst>
          </p:nvPr>
        </p:nvGraphicFramePr>
        <p:xfrm>
          <a:off x="335395" y="969263"/>
          <a:ext cx="5521614" cy="556260"/>
        </p:xfrm>
        <a:graphic>
          <a:graphicData uri="http://schemas.openxmlformats.org/drawingml/2006/table">
            <a:tbl>
              <a:tblPr>
                <a:tableStyleId>{5C22544A-7EE6-4342-B048-85BDC9FD1C3A}</a:tableStyleId>
              </a:tblPr>
              <a:tblGrid>
                <a:gridCol w="5521614">
                  <a:extLst>
                    <a:ext uri="{9D8B030D-6E8A-4147-A177-3AD203B41FA5}">
                      <a16:colId xmlns:a16="http://schemas.microsoft.com/office/drawing/2014/main" val="241217369"/>
                    </a:ext>
                  </a:extLst>
                </a:gridCol>
              </a:tblGrid>
              <a:tr h="0">
                <a:tc>
                  <a:txBody>
                    <a:bodyPr/>
                    <a:lstStyle/>
                    <a:p>
                      <a:pPr algn="l" fontAlgn="ctr"/>
                      <a:r>
                        <a:rPr lang="it-IT" sz="1800" b="1" u="none" strike="noStrike" dirty="0" err="1">
                          <a:effectLst/>
                        </a:rPr>
                        <a:t>Inv</a:t>
                      </a:r>
                      <a:r>
                        <a:rPr lang="it-IT" sz="1800" b="1" u="none" strike="noStrike" dirty="0">
                          <a:effectLst/>
                        </a:rPr>
                        <a:t>. 1.1.4. Take care - Rafforzare i servizi sociali e prevenire il burn out degli assistenti sociali (supervisione)</a:t>
                      </a:r>
                      <a:endParaRPr lang="it-IT" sz="1800" b="1"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473319963"/>
                  </a:ext>
                </a:extLst>
              </a:tr>
            </a:tbl>
          </a:graphicData>
        </a:graphic>
      </p:graphicFrame>
      <p:graphicFrame>
        <p:nvGraphicFramePr>
          <p:cNvPr id="8" name="Tabella 7">
            <a:extLst>
              <a:ext uri="{FF2B5EF4-FFF2-40B4-BE49-F238E27FC236}">
                <a16:creationId xmlns:a16="http://schemas.microsoft.com/office/drawing/2014/main" id="{D687AD4D-3EF6-D9A1-3B57-54AAB8B4CC77}"/>
              </a:ext>
            </a:extLst>
          </p:cNvPr>
          <p:cNvGraphicFramePr>
            <a:graphicFrameLocks noGrp="1"/>
          </p:cNvGraphicFramePr>
          <p:nvPr>
            <p:extLst>
              <p:ext uri="{D42A27DB-BD31-4B8C-83A1-F6EECF244321}">
                <p14:modId xmlns:p14="http://schemas.microsoft.com/office/powerpoint/2010/main" val="562552569"/>
              </p:ext>
            </p:extLst>
          </p:nvPr>
        </p:nvGraphicFramePr>
        <p:xfrm>
          <a:off x="6687316" y="1026261"/>
          <a:ext cx="4648200" cy="1120140"/>
        </p:xfrm>
        <a:graphic>
          <a:graphicData uri="http://schemas.openxmlformats.org/drawingml/2006/table">
            <a:tbl>
              <a:tblPr/>
              <a:tblGrid>
                <a:gridCol w="4648200">
                  <a:extLst>
                    <a:ext uri="{9D8B030D-6E8A-4147-A177-3AD203B41FA5}">
                      <a16:colId xmlns:a16="http://schemas.microsoft.com/office/drawing/2014/main" val="3322883626"/>
                    </a:ext>
                  </a:extLst>
                </a:gridCol>
              </a:tblGrid>
              <a:tr h="609600">
                <a:tc>
                  <a:txBody>
                    <a:bodyPr/>
                    <a:lstStyle/>
                    <a:p>
                      <a:pPr algn="l" fontAlgn="t"/>
                      <a:r>
                        <a:rPr lang="it-IT" sz="1400" b="0" i="0" u="none" strike="noStrike" dirty="0">
                          <a:solidFill>
                            <a:srgbClr val="000000"/>
                          </a:solidFill>
                          <a:effectLst/>
                          <a:latin typeface="Calibri" panose="020F0502020204030204" pitchFamily="34" charset="0"/>
                        </a:rPr>
                        <a:t>Progetto di supervisione per il personale costituito da operatori sociali per evitare il fenomeno del burn out. Consta di 3 modalità di intervento: supervisione di gruppo, supervisione individuale e supervisione organizzativa all'equipe multiprofessionale</a:t>
                      </a:r>
                    </a:p>
                  </a:txBody>
                  <a:tcPr marL="7620" marR="7620" marT="762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13765555"/>
                  </a:ext>
                </a:extLst>
              </a:tr>
            </a:tbl>
          </a:graphicData>
        </a:graphic>
      </p:graphicFrame>
    </p:spTree>
    <p:extLst>
      <p:ext uri="{BB962C8B-B14F-4D97-AF65-F5344CB8AC3E}">
        <p14:creationId xmlns:p14="http://schemas.microsoft.com/office/powerpoint/2010/main" val="2437209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120;p1">
            <a:extLst>
              <a:ext uri="{FF2B5EF4-FFF2-40B4-BE49-F238E27FC236}">
                <a16:creationId xmlns:a16="http://schemas.microsoft.com/office/drawing/2014/main" id="{156A4172-18A8-9CBB-BA88-53BA095BDC10}"/>
              </a:ext>
            </a:extLst>
          </p:cNvPr>
          <p:cNvPicPr preferRelativeResize="0"/>
          <p:nvPr/>
        </p:nvPicPr>
        <p:blipFill rotWithShape="1">
          <a:blip r:embed="rId3">
            <a:alphaModFix/>
          </a:blip>
          <a:srcRect/>
          <a:stretch/>
        </p:blipFill>
        <p:spPr>
          <a:xfrm>
            <a:off x="224682" y="6331449"/>
            <a:ext cx="1045222" cy="562244"/>
          </a:xfrm>
          <a:prstGeom prst="rect">
            <a:avLst/>
          </a:prstGeom>
          <a:noFill/>
          <a:ln>
            <a:noFill/>
          </a:ln>
        </p:spPr>
      </p:pic>
      <p:sp>
        <p:nvSpPr>
          <p:cNvPr id="6" name="Google Shape;180;p48">
            <a:extLst>
              <a:ext uri="{FF2B5EF4-FFF2-40B4-BE49-F238E27FC236}">
                <a16:creationId xmlns:a16="http://schemas.microsoft.com/office/drawing/2014/main" id="{1009FCF5-B651-0913-6DCB-D9221C0ADA2D}"/>
              </a:ext>
            </a:extLst>
          </p:cNvPr>
          <p:cNvSpPr txBox="1"/>
          <p:nvPr/>
        </p:nvSpPr>
        <p:spPr>
          <a:xfrm>
            <a:off x="9185448" y="6541734"/>
            <a:ext cx="2743200" cy="365125"/>
          </a:xfrm>
          <a:prstGeom prst="rect">
            <a:avLst/>
          </a:prstGeom>
          <a:noFill/>
          <a:ln>
            <a:noFill/>
          </a:ln>
        </p:spPr>
        <p:txBody>
          <a:bodyPr spcFirstLastPara="1" wrap="square" lIns="91425" tIns="45700" rIns="91425" bIns="45700" anchor="t"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100"/>
              <a:buFont typeface="Arial"/>
              <a:buNone/>
              <a:tabLst/>
              <a:defRPr/>
            </a:pPr>
            <a:fld id="{00000000-1234-1234-1234-123412341234}" type="slidenum">
              <a:rPr kumimoji="0" lang="it-IT" sz="1100" b="0" i="0" u="none" strike="noStrike" kern="1200" cap="none" spc="0" normalizeH="0" baseline="0" noProof="0">
                <a:ln>
                  <a:noFill/>
                </a:ln>
                <a:solidFill>
                  <a:srgbClr val="7F7F7F"/>
                </a:solidFill>
                <a:effectLst/>
                <a:uLnTx/>
                <a:uFillTx/>
                <a:latin typeface="Titillium Web" panose="00000500000000000000" pitchFamily="2" charset="0"/>
                <a:ea typeface="Titillium Web"/>
                <a:cs typeface="Titillium Web"/>
                <a:sym typeface="Titillium Web"/>
              </a:rPr>
              <a:pPr marL="0" marR="0" lvl="0" indent="0" algn="r" defTabSz="914400" rtl="0" eaLnBrk="1" fontAlgn="auto" latinLnBrk="0" hangingPunct="1">
                <a:lnSpc>
                  <a:spcPct val="100000"/>
                </a:lnSpc>
                <a:spcBef>
                  <a:spcPts val="0"/>
                </a:spcBef>
                <a:spcAft>
                  <a:spcPts val="0"/>
                </a:spcAft>
                <a:buClr>
                  <a:srgbClr val="000000"/>
                </a:buClr>
                <a:buSzPts val="1100"/>
                <a:buFont typeface="Arial"/>
                <a:buNone/>
                <a:tabLst/>
                <a:defRPr/>
              </a:pPr>
              <a:t>7</a:t>
            </a:fld>
            <a:endParaRPr kumimoji="0" sz="1100" b="0" i="0" u="none" strike="noStrike" kern="1200" cap="none" spc="0" normalizeH="0" baseline="0" noProof="0">
              <a:ln>
                <a:noFill/>
              </a:ln>
              <a:solidFill>
                <a:srgbClr val="7F7F7F"/>
              </a:solidFill>
              <a:effectLst/>
              <a:uLnTx/>
              <a:uFillTx/>
              <a:latin typeface="Titillium Web" panose="00000500000000000000" pitchFamily="2" charset="0"/>
              <a:ea typeface="Titillium Web"/>
              <a:cs typeface="Titillium Web"/>
              <a:sym typeface="Titillium Web"/>
            </a:endParaRPr>
          </a:p>
        </p:txBody>
      </p:sp>
      <p:sp>
        <p:nvSpPr>
          <p:cNvPr id="7" name="Google Shape;114;p4">
            <a:extLst>
              <a:ext uri="{FF2B5EF4-FFF2-40B4-BE49-F238E27FC236}">
                <a16:creationId xmlns:a16="http://schemas.microsoft.com/office/drawing/2014/main" id="{02888D03-6E94-A535-881E-80D3967420FC}"/>
              </a:ext>
            </a:extLst>
          </p:cNvPr>
          <p:cNvSpPr txBox="1">
            <a:spLocks/>
          </p:cNvSpPr>
          <p:nvPr/>
        </p:nvSpPr>
        <p:spPr>
          <a:xfrm>
            <a:off x="224682" y="230056"/>
            <a:ext cx="7855200" cy="433965"/>
          </a:xfrm>
          <a:prstGeom prst="rect">
            <a:avLst/>
          </a:prstGeom>
          <a:solidFill>
            <a:srgbClr val="FC4A87"/>
          </a:solidFill>
        </p:spPr>
        <p:txBody>
          <a:bodyPr vert="horz" wrap="square" lIns="91440" tIns="45720" rIns="91440" bIns="45720" rtlCol="0" anchor="ctr">
            <a:spAutoFit/>
          </a:bodyPr>
          <a:lstStyle>
            <a:lvl1pPr indent="0">
              <a:lnSpc>
                <a:spcPct val="90000"/>
              </a:lnSpc>
              <a:spcBef>
                <a:spcPts val="1000"/>
              </a:spcBef>
              <a:buFont typeface="Arial" panose="020B0604020202020204" pitchFamily="34" charset="0"/>
              <a:buNone/>
              <a:defRPr sz="2400" b="1">
                <a:solidFill>
                  <a:schemeClr val="bg2"/>
                </a:solidFill>
                <a:latin typeface="Titillium Web" panose="00000500000000000000" pitchFamily="2"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indent="-228600"/>
            <a:r>
              <a:rPr lang="it-IT" dirty="0"/>
              <a:t>Presentazione dei progetti</a:t>
            </a:r>
          </a:p>
        </p:txBody>
      </p:sp>
      <p:graphicFrame>
        <p:nvGraphicFramePr>
          <p:cNvPr id="9" name="Diagramma 8">
            <a:extLst>
              <a:ext uri="{FF2B5EF4-FFF2-40B4-BE49-F238E27FC236}">
                <a16:creationId xmlns:a16="http://schemas.microsoft.com/office/drawing/2014/main" id="{E1EC41A1-BBA9-C231-3D4F-266269655FB3}"/>
              </a:ext>
            </a:extLst>
          </p:cNvPr>
          <p:cNvGraphicFramePr/>
          <p:nvPr>
            <p:extLst>
              <p:ext uri="{D42A27DB-BD31-4B8C-83A1-F6EECF244321}">
                <p14:modId xmlns:p14="http://schemas.microsoft.com/office/powerpoint/2010/main" val="397873538"/>
              </p:ext>
            </p:extLst>
          </p:nvPr>
        </p:nvGraphicFramePr>
        <p:xfrm>
          <a:off x="1552956" y="2024785"/>
          <a:ext cx="7175408" cy="46031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5" name="Tabella 4">
            <a:extLst>
              <a:ext uri="{FF2B5EF4-FFF2-40B4-BE49-F238E27FC236}">
                <a16:creationId xmlns:a16="http://schemas.microsoft.com/office/drawing/2014/main" id="{D3740B15-77B7-24DC-6BE7-F2C21AE5969E}"/>
              </a:ext>
            </a:extLst>
          </p:cNvPr>
          <p:cNvGraphicFramePr>
            <a:graphicFrameLocks noGrp="1"/>
          </p:cNvGraphicFramePr>
          <p:nvPr>
            <p:extLst>
              <p:ext uri="{D42A27DB-BD31-4B8C-83A1-F6EECF244321}">
                <p14:modId xmlns:p14="http://schemas.microsoft.com/office/powerpoint/2010/main" val="1388633698"/>
              </p:ext>
            </p:extLst>
          </p:nvPr>
        </p:nvGraphicFramePr>
        <p:xfrm>
          <a:off x="429793" y="993342"/>
          <a:ext cx="5752798" cy="281940"/>
        </p:xfrm>
        <a:graphic>
          <a:graphicData uri="http://schemas.openxmlformats.org/drawingml/2006/table">
            <a:tbl>
              <a:tblPr>
                <a:tableStyleId>{5C22544A-7EE6-4342-B048-85BDC9FD1C3A}</a:tableStyleId>
              </a:tblPr>
              <a:tblGrid>
                <a:gridCol w="5752798">
                  <a:extLst>
                    <a:ext uri="{9D8B030D-6E8A-4147-A177-3AD203B41FA5}">
                      <a16:colId xmlns:a16="http://schemas.microsoft.com/office/drawing/2014/main" val="3885655428"/>
                    </a:ext>
                  </a:extLst>
                </a:gridCol>
              </a:tblGrid>
              <a:tr h="0">
                <a:tc>
                  <a:txBody>
                    <a:bodyPr/>
                    <a:lstStyle/>
                    <a:p>
                      <a:pPr algn="l" fontAlgn="ctr"/>
                      <a:r>
                        <a:rPr lang="it-IT" sz="1800" b="1" u="none" strike="noStrike" dirty="0">
                          <a:effectLst/>
                        </a:rPr>
                        <a:t>Linea 1.2. Percorsi di autonomia per persone con disabilità</a:t>
                      </a:r>
                      <a:endParaRPr lang="it-IT" sz="1800" b="1"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816516571"/>
                  </a:ext>
                </a:extLst>
              </a:tr>
            </a:tbl>
          </a:graphicData>
        </a:graphic>
      </p:graphicFrame>
      <p:graphicFrame>
        <p:nvGraphicFramePr>
          <p:cNvPr id="8" name="Tabella 7">
            <a:extLst>
              <a:ext uri="{FF2B5EF4-FFF2-40B4-BE49-F238E27FC236}">
                <a16:creationId xmlns:a16="http://schemas.microsoft.com/office/drawing/2014/main" id="{EB868DD1-7F91-BFA0-CC04-34C96C52BD03}"/>
              </a:ext>
            </a:extLst>
          </p:cNvPr>
          <p:cNvGraphicFramePr>
            <a:graphicFrameLocks noGrp="1"/>
          </p:cNvGraphicFramePr>
          <p:nvPr>
            <p:extLst>
              <p:ext uri="{D42A27DB-BD31-4B8C-83A1-F6EECF244321}">
                <p14:modId xmlns:p14="http://schemas.microsoft.com/office/powerpoint/2010/main" val="2242093028"/>
              </p:ext>
            </p:extLst>
          </p:nvPr>
        </p:nvGraphicFramePr>
        <p:xfrm>
          <a:off x="6525490" y="993342"/>
          <a:ext cx="4648200" cy="906780"/>
        </p:xfrm>
        <a:graphic>
          <a:graphicData uri="http://schemas.openxmlformats.org/drawingml/2006/table">
            <a:tbl>
              <a:tblPr/>
              <a:tblGrid>
                <a:gridCol w="4648200">
                  <a:extLst>
                    <a:ext uri="{9D8B030D-6E8A-4147-A177-3AD203B41FA5}">
                      <a16:colId xmlns:a16="http://schemas.microsoft.com/office/drawing/2014/main" val="2301910170"/>
                    </a:ext>
                  </a:extLst>
                </a:gridCol>
              </a:tblGrid>
              <a:tr h="571500">
                <a:tc>
                  <a:txBody>
                    <a:bodyPr/>
                    <a:lstStyle/>
                    <a:p>
                      <a:pPr algn="l" fontAlgn="t"/>
                      <a:r>
                        <a:rPr lang="it-IT" sz="1400" b="0" i="0" u="none" strike="noStrike" dirty="0">
                          <a:solidFill>
                            <a:srgbClr val="000000"/>
                          </a:solidFill>
                          <a:effectLst/>
                          <a:latin typeface="Calibri" panose="020F0502020204030204" pitchFamily="34" charset="0"/>
                        </a:rPr>
                        <a:t>Realizzazione di progetti personalizzati per lo sviluppo di abilità e competenze individuali, attraverso esperienze di vita quali il cohousing, lo sviluppo di competenze formative digitali e l'attivazione di tirocini lavorativi</a:t>
                      </a:r>
                    </a:p>
                  </a:txBody>
                  <a:tcPr marL="7620" marR="7620" marT="762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51936962"/>
                  </a:ext>
                </a:extLst>
              </a:tr>
            </a:tbl>
          </a:graphicData>
        </a:graphic>
      </p:graphicFrame>
    </p:spTree>
    <p:extLst>
      <p:ext uri="{BB962C8B-B14F-4D97-AF65-F5344CB8AC3E}">
        <p14:creationId xmlns:p14="http://schemas.microsoft.com/office/powerpoint/2010/main" val="1670449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120;p1">
            <a:extLst>
              <a:ext uri="{FF2B5EF4-FFF2-40B4-BE49-F238E27FC236}">
                <a16:creationId xmlns:a16="http://schemas.microsoft.com/office/drawing/2014/main" id="{156A4172-18A8-9CBB-BA88-53BA095BDC10}"/>
              </a:ext>
            </a:extLst>
          </p:cNvPr>
          <p:cNvPicPr preferRelativeResize="0"/>
          <p:nvPr/>
        </p:nvPicPr>
        <p:blipFill rotWithShape="1">
          <a:blip r:embed="rId3">
            <a:alphaModFix/>
          </a:blip>
          <a:srcRect/>
          <a:stretch/>
        </p:blipFill>
        <p:spPr>
          <a:xfrm>
            <a:off x="224682" y="6331449"/>
            <a:ext cx="1045222" cy="562244"/>
          </a:xfrm>
          <a:prstGeom prst="rect">
            <a:avLst/>
          </a:prstGeom>
          <a:noFill/>
          <a:ln>
            <a:noFill/>
          </a:ln>
        </p:spPr>
      </p:pic>
      <p:sp>
        <p:nvSpPr>
          <p:cNvPr id="6" name="Google Shape;180;p48">
            <a:extLst>
              <a:ext uri="{FF2B5EF4-FFF2-40B4-BE49-F238E27FC236}">
                <a16:creationId xmlns:a16="http://schemas.microsoft.com/office/drawing/2014/main" id="{1009FCF5-B651-0913-6DCB-D9221C0ADA2D}"/>
              </a:ext>
            </a:extLst>
          </p:cNvPr>
          <p:cNvSpPr txBox="1"/>
          <p:nvPr/>
        </p:nvSpPr>
        <p:spPr>
          <a:xfrm>
            <a:off x="9185448" y="6541734"/>
            <a:ext cx="2743200" cy="365125"/>
          </a:xfrm>
          <a:prstGeom prst="rect">
            <a:avLst/>
          </a:prstGeom>
          <a:noFill/>
          <a:ln>
            <a:noFill/>
          </a:ln>
        </p:spPr>
        <p:txBody>
          <a:bodyPr spcFirstLastPara="1" wrap="square" lIns="91425" tIns="45700" rIns="91425" bIns="45700" anchor="t"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100"/>
              <a:buFont typeface="Arial"/>
              <a:buNone/>
              <a:tabLst/>
              <a:defRPr/>
            </a:pPr>
            <a:fld id="{00000000-1234-1234-1234-123412341234}" type="slidenum">
              <a:rPr kumimoji="0" lang="it-IT" sz="1100" b="0" i="0" u="none" strike="noStrike" kern="1200" cap="none" spc="0" normalizeH="0" baseline="0" noProof="0">
                <a:ln>
                  <a:noFill/>
                </a:ln>
                <a:solidFill>
                  <a:srgbClr val="7F7F7F"/>
                </a:solidFill>
                <a:effectLst/>
                <a:uLnTx/>
                <a:uFillTx/>
                <a:latin typeface="Titillium Web" panose="00000500000000000000" pitchFamily="2" charset="0"/>
                <a:ea typeface="Titillium Web"/>
                <a:cs typeface="Titillium Web"/>
                <a:sym typeface="Titillium Web"/>
              </a:rPr>
              <a:pPr marL="0" marR="0" lvl="0" indent="0" algn="r" defTabSz="914400" rtl="0" eaLnBrk="1" fontAlgn="auto" latinLnBrk="0" hangingPunct="1">
                <a:lnSpc>
                  <a:spcPct val="100000"/>
                </a:lnSpc>
                <a:spcBef>
                  <a:spcPts val="0"/>
                </a:spcBef>
                <a:spcAft>
                  <a:spcPts val="0"/>
                </a:spcAft>
                <a:buClr>
                  <a:srgbClr val="000000"/>
                </a:buClr>
                <a:buSzPts val="1100"/>
                <a:buFont typeface="Arial"/>
                <a:buNone/>
                <a:tabLst/>
                <a:defRPr/>
              </a:pPr>
              <a:t>8</a:t>
            </a:fld>
            <a:endParaRPr kumimoji="0" sz="1100" b="0" i="0" u="none" strike="noStrike" kern="1200" cap="none" spc="0" normalizeH="0" baseline="0" noProof="0">
              <a:ln>
                <a:noFill/>
              </a:ln>
              <a:solidFill>
                <a:srgbClr val="7F7F7F"/>
              </a:solidFill>
              <a:effectLst/>
              <a:uLnTx/>
              <a:uFillTx/>
              <a:latin typeface="Titillium Web" panose="00000500000000000000" pitchFamily="2" charset="0"/>
              <a:ea typeface="Titillium Web"/>
              <a:cs typeface="Titillium Web"/>
              <a:sym typeface="Titillium Web"/>
            </a:endParaRPr>
          </a:p>
        </p:txBody>
      </p:sp>
      <p:sp>
        <p:nvSpPr>
          <p:cNvPr id="7" name="Google Shape;114;p4">
            <a:extLst>
              <a:ext uri="{FF2B5EF4-FFF2-40B4-BE49-F238E27FC236}">
                <a16:creationId xmlns:a16="http://schemas.microsoft.com/office/drawing/2014/main" id="{02888D03-6E94-A535-881E-80D3967420FC}"/>
              </a:ext>
            </a:extLst>
          </p:cNvPr>
          <p:cNvSpPr txBox="1">
            <a:spLocks/>
          </p:cNvSpPr>
          <p:nvPr/>
        </p:nvSpPr>
        <p:spPr>
          <a:xfrm>
            <a:off x="224682" y="230056"/>
            <a:ext cx="7855200" cy="433965"/>
          </a:xfrm>
          <a:prstGeom prst="rect">
            <a:avLst/>
          </a:prstGeom>
          <a:solidFill>
            <a:srgbClr val="FC4A87"/>
          </a:solidFill>
        </p:spPr>
        <p:txBody>
          <a:bodyPr vert="horz" wrap="square" lIns="91440" tIns="45720" rIns="91440" bIns="45720" rtlCol="0" anchor="ctr">
            <a:spAutoFit/>
          </a:bodyPr>
          <a:lstStyle>
            <a:lvl1pPr indent="0">
              <a:lnSpc>
                <a:spcPct val="90000"/>
              </a:lnSpc>
              <a:spcBef>
                <a:spcPts val="1000"/>
              </a:spcBef>
              <a:buFont typeface="Arial" panose="020B0604020202020204" pitchFamily="34" charset="0"/>
              <a:buNone/>
              <a:defRPr sz="2400" b="1">
                <a:solidFill>
                  <a:schemeClr val="bg2"/>
                </a:solidFill>
                <a:latin typeface="Titillium Web" panose="00000500000000000000" pitchFamily="2"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indent="-228600"/>
            <a:r>
              <a:rPr lang="it-IT" dirty="0"/>
              <a:t>Presentazione dei progetti</a:t>
            </a:r>
          </a:p>
        </p:txBody>
      </p:sp>
      <p:graphicFrame>
        <p:nvGraphicFramePr>
          <p:cNvPr id="9" name="Diagramma 8">
            <a:extLst>
              <a:ext uri="{FF2B5EF4-FFF2-40B4-BE49-F238E27FC236}">
                <a16:creationId xmlns:a16="http://schemas.microsoft.com/office/drawing/2014/main" id="{E1EC41A1-BBA9-C231-3D4F-266269655FB3}"/>
              </a:ext>
            </a:extLst>
          </p:cNvPr>
          <p:cNvGraphicFramePr/>
          <p:nvPr>
            <p:extLst>
              <p:ext uri="{D42A27DB-BD31-4B8C-83A1-F6EECF244321}">
                <p14:modId xmlns:p14="http://schemas.microsoft.com/office/powerpoint/2010/main" val="2486490787"/>
              </p:ext>
            </p:extLst>
          </p:nvPr>
        </p:nvGraphicFramePr>
        <p:xfrm>
          <a:off x="1552956" y="2024785"/>
          <a:ext cx="7175408" cy="46031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CasellaDiTesto 7">
            <a:extLst>
              <a:ext uri="{FF2B5EF4-FFF2-40B4-BE49-F238E27FC236}">
                <a16:creationId xmlns:a16="http://schemas.microsoft.com/office/drawing/2014/main" id="{ABE65FE3-B8A3-3F2A-64A9-747592BA320C}"/>
              </a:ext>
            </a:extLst>
          </p:cNvPr>
          <p:cNvSpPr txBox="1"/>
          <p:nvPr/>
        </p:nvSpPr>
        <p:spPr>
          <a:xfrm>
            <a:off x="370155" y="982301"/>
            <a:ext cx="6094268" cy="369332"/>
          </a:xfrm>
          <a:prstGeom prst="rect">
            <a:avLst/>
          </a:prstGeom>
          <a:noFill/>
        </p:spPr>
        <p:txBody>
          <a:bodyPr wrap="square">
            <a:spAutoFit/>
          </a:bodyPr>
          <a:lstStyle/>
          <a:p>
            <a:r>
              <a:rPr lang="it-IT" b="1" dirty="0">
                <a:solidFill>
                  <a:srgbClr val="000000"/>
                </a:solidFill>
                <a:latin typeface="Calibri" panose="020F0502020204030204" pitchFamily="34" charset="0"/>
              </a:rPr>
              <a:t>Linea</a:t>
            </a:r>
            <a:r>
              <a:rPr lang="it-IT" sz="1800" b="1" i="0" u="none" strike="noStrike" dirty="0">
                <a:solidFill>
                  <a:srgbClr val="000000"/>
                </a:solidFill>
                <a:effectLst/>
                <a:latin typeface="Calibri" panose="020F0502020204030204" pitchFamily="34" charset="0"/>
              </a:rPr>
              <a:t> 1.3.1 Housing temporaneo</a:t>
            </a:r>
            <a:endParaRPr lang="it-IT" dirty="0"/>
          </a:p>
        </p:txBody>
      </p:sp>
      <p:graphicFrame>
        <p:nvGraphicFramePr>
          <p:cNvPr id="2" name="Tabella 1">
            <a:extLst>
              <a:ext uri="{FF2B5EF4-FFF2-40B4-BE49-F238E27FC236}">
                <a16:creationId xmlns:a16="http://schemas.microsoft.com/office/drawing/2014/main" id="{9F476D9F-3AA6-07BB-F536-5EE365A87E56}"/>
              </a:ext>
            </a:extLst>
          </p:cNvPr>
          <p:cNvGraphicFramePr>
            <a:graphicFrameLocks noGrp="1"/>
          </p:cNvGraphicFramePr>
          <p:nvPr>
            <p:extLst>
              <p:ext uri="{D42A27DB-BD31-4B8C-83A1-F6EECF244321}">
                <p14:modId xmlns:p14="http://schemas.microsoft.com/office/powerpoint/2010/main" val="1035383395"/>
              </p:ext>
            </p:extLst>
          </p:nvPr>
        </p:nvGraphicFramePr>
        <p:xfrm>
          <a:off x="5663044" y="982301"/>
          <a:ext cx="5860473" cy="1760220"/>
        </p:xfrm>
        <a:graphic>
          <a:graphicData uri="http://schemas.openxmlformats.org/drawingml/2006/table">
            <a:tbl>
              <a:tblPr/>
              <a:tblGrid>
                <a:gridCol w="5860473">
                  <a:extLst>
                    <a:ext uri="{9D8B030D-6E8A-4147-A177-3AD203B41FA5}">
                      <a16:colId xmlns:a16="http://schemas.microsoft.com/office/drawing/2014/main" val="259244077"/>
                    </a:ext>
                  </a:extLst>
                </a:gridCol>
              </a:tblGrid>
              <a:tr h="1314450">
                <a:tc>
                  <a:txBody>
                    <a:bodyPr/>
                    <a:lstStyle/>
                    <a:p>
                      <a:pPr algn="l" fontAlgn="t"/>
                      <a:r>
                        <a:rPr lang="it-IT" sz="1400" b="0" i="0" u="none" strike="noStrike" dirty="0">
                          <a:solidFill>
                            <a:srgbClr val="000000"/>
                          </a:solidFill>
                          <a:effectLst/>
                          <a:latin typeface="Calibri" panose="020F0502020204030204" pitchFamily="34" charset="0"/>
                        </a:rPr>
                        <a:t>Il progetto prevede la ristrutturazione di un immobile di proprietà pubblica destinata all'accoglienza di nuclei familiari in emergenza abitativa, persone senza fissa dimora in attesa di un'assegnazione abitativa appropriata. I beneficiari del progetto vengono presi in carico attraverso un progetto individualizzato che prevede una presa in carico dei bisogni di autonomia ed inclusione dei soggetti attraverso la fruizione di diversi servizi. In attesa della ristrutturazione degli immobili destinati a tali progetti, il servizio è stato attivato c/o diversi appartamenti </a:t>
                      </a:r>
                    </a:p>
                  </a:txBody>
                  <a:tcPr marL="7620" marR="7620" marT="762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7048711"/>
                  </a:ext>
                </a:extLst>
              </a:tr>
            </a:tbl>
          </a:graphicData>
        </a:graphic>
      </p:graphicFrame>
    </p:spTree>
    <p:extLst>
      <p:ext uri="{BB962C8B-B14F-4D97-AF65-F5344CB8AC3E}">
        <p14:creationId xmlns:p14="http://schemas.microsoft.com/office/powerpoint/2010/main" val="1676464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120;p1">
            <a:extLst>
              <a:ext uri="{FF2B5EF4-FFF2-40B4-BE49-F238E27FC236}">
                <a16:creationId xmlns:a16="http://schemas.microsoft.com/office/drawing/2014/main" id="{156A4172-18A8-9CBB-BA88-53BA095BDC10}"/>
              </a:ext>
            </a:extLst>
          </p:cNvPr>
          <p:cNvPicPr preferRelativeResize="0"/>
          <p:nvPr/>
        </p:nvPicPr>
        <p:blipFill rotWithShape="1">
          <a:blip r:embed="rId3">
            <a:alphaModFix/>
          </a:blip>
          <a:srcRect/>
          <a:stretch/>
        </p:blipFill>
        <p:spPr>
          <a:xfrm>
            <a:off x="224682" y="6331449"/>
            <a:ext cx="1045222" cy="562244"/>
          </a:xfrm>
          <a:prstGeom prst="rect">
            <a:avLst/>
          </a:prstGeom>
          <a:noFill/>
          <a:ln>
            <a:noFill/>
          </a:ln>
        </p:spPr>
      </p:pic>
      <p:sp>
        <p:nvSpPr>
          <p:cNvPr id="6" name="Google Shape;180;p48">
            <a:extLst>
              <a:ext uri="{FF2B5EF4-FFF2-40B4-BE49-F238E27FC236}">
                <a16:creationId xmlns:a16="http://schemas.microsoft.com/office/drawing/2014/main" id="{1009FCF5-B651-0913-6DCB-D9221C0ADA2D}"/>
              </a:ext>
            </a:extLst>
          </p:cNvPr>
          <p:cNvSpPr txBox="1"/>
          <p:nvPr/>
        </p:nvSpPr>
        <p:spPr>
          <a:xfrm>
            <a:off x="9185448" y="6541734"/>
            <a:ext cx="2743200" cy="365125"/>
          </a:xfrm>
          <a:prstGeom prst="rect">
            <a:avLst/>
          </a:prstGeom>
          <a:noFill/>
          <a:ln>
            <a:noFill/>
          </a:ln>
        </p:spPr>
        <p:txBody>
          <a:bodyPr spcFirstLastPara="1" wrap="square" lIns="91425" tIns="45700" rIns="91425" bIns="45700" anchor="t"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100"/>
              <a:buFont typeface="Arial"/>
              <a:buNone/>
              <a:tabLst/>
              <a:defRPr/>
            </a:pPr>
            <a:fld id="{00000000-1234-1234-1234-123412341234}" type="slidenum">
              <a:rPr kumimoji="0" lang="it-IT" sz="1100" b="0" i="0" u="none" strike="noStrike" kern="1200" cap="none" spc="0" normalizeH="0" baseline="0" noProof="0">
                <a:ln>
                  <a:noFill/>
                </a:ln>
                <a:solidFill>
                  <a:srgbClr val="7F7F7F"/>
                </a:solidFill>
                <a:effectLst/>
                <a:uLnTx/>
                <a:uFillTx/>
                <a:latin typeface="Titillium Web" panose="00000500000000000000" pitchFamily="2" charset="0"/>
                <a:ea typeface="Titillium Web"/>
                <a:cs typeface="Titillium Web"/>
                <a:sym typeface="Titillium Web"/>
              </a:rPr>
              <a:pPr marL="0" marR="0" lvl="0" indent="0" algn="r" defTabSz="914400" rtl="0" eaLnBrk="1" fontAlgn="auto" latinLnBrk="0" hangingPunct="1">
                <a:lnSpc>
                  <a:spcPct val="100000"/>
                </a:lnSpc>
                <a:spcBef>
                  <a:spcPts val="0"/>
                </a:spcBef>
                <a:spcAft>
                  <a:spcPts val="0"/>
                </a:spcAft>
                <a:buClr>
                  <a:srgbClr val="000000"/>
                </a:buClr>
                <a:buSzPts val="1100"/>
                <a:buFont typeface="Arial"/>
                <a:buNone/>
                <a:tabLst/>
                <a:defRPr/>
              </a:pPr>
              <a:t>9</a:t>
            </a:fld>
            <a:endParaRPr kumimoji="0" sz="1100" b="0" i="0" u="none" strike="noStrike" kern="1200" cap="none" spc="0" normalizeH="0" baseline="0" noProof="0">
              <a:ln>
                <a:noFill/>
              </a:ln>
              <a:solidFill>
                <a:srgbClr val="7F7F7F"/>
              </a:solidFill>
              <a:effectLst/>
              <a:uLnTx/>
              <a:uFillTx/>
              <a:latin typeface="Titillium Web" panose="00000500000000000000" pitchFamily="2" charset="0"/>
              <a:ea typeface="Titillium Web"/>
              <a:cs typeface="Titillium Web"/>
              <a:sym typeface="Titillium Web"/>
            </a:endParaRPr>
          </a:p>
        </p:txBody>
      </p:sp>
      <p:sp>
        <p:nvSpPr>
          <p:cNvPr id="7" name="Google Shape;114;p4">
            <a:extLst>
              <a:ext uri="{FF2B5EF4-FFF2-40B4-BE49-F238E27FC236}">
                <a16:creationId xmlns:a16="http://schemas.microsoft.com/office/drawing/2014/main" id="{02888D03-6E94-A535-881E-80D3967420FC}"/>
              </a:ext>
            </a:extLst>
          </p:cNvPr>
          <p:cNvSpPr txBox="1">
            <a:spLocks/>
          </p:cNvSpPr>
          <p:nvPr/>
        </p:nvSpPr>
        <p:spPr>
          <a:xfrm>
            <a:off x="224682" y="230056"/>
            <a:ext cx="7855200" cy="433965"/>
          </a:xfrm>
          <a:prstGeom prst="rect">
            <a:avLst/>
          </a:prstGeom>
          <a:solidFill>
            <a:srgbClr val="FC4A87"/>
          </a:solidFill>
        </p:spPr>
        <p:txBody>
          <a:bodyPr vert="horz" wrap="square" lIns="91440" tIns="45720" rIns="91440" bIns="45720" rtlCol="0" anchor="ctr">
            <a:spAutoFit/>
          </a:bodyPr>
          <a:lstStyle>
            <a:lvl1pPr indent="0">
              <a:lnSpc>
                <a:spcPct val="90000"/>
              </a:lnSpc>
              <a:spcBef>
                <a:spcPts val="1000"/>
              </a:spcBef>
              <a:buFont typeface="Arial" panose="020B0604020202020204" pitchFamily="34" charset="0"/>
              <a:buNone/>
              <a:defRPr sz="2400" b="1">
                <a:solidFill>
                  <a:schemeClr val="bg2"/>
                </a:solidFill>
                <a:latin typeface="Titillium Web" panose="00000500000000000000" pitchFamily="2"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indent="-228600"/>
            <a:r>
              <a:rPr lang="it-IT" dirty="0"/>
              <a:t>Presentazione dei progetti</a:t>
            </a:r>
          </a:p>
        </p:txBody>
      </p:sp>
      <p:graphicFrame>
        <p:nvGraphicFramePr>
          <p:cNvPr id="9" name="Diagramma 8">
            <a:extLst>
              <a:ext uri="{FF2B5EF4-FFF2-40B4-BE49-F238E27FC236}">
                <a16:creationId xmlns:a16="http://schemas.microsoft.com/office/drawing/2014/main" id="{E1EC41A1-BBA9-C231-3D4F-266269655FB3}"/>
              </a:ext>
            </a:extLst>
          </p:cNvPr>
          <p:cNvGraphicFramePr/>
          <p:nvPr>
            <p:extLst>
              <p:ext uri="{D42A27DB-BD31-4B8C-83A1-F6EECF244321}">
                <p14:modId xmlns:p14="http://schemas.microsoft.com/office/powerpoint/2010/main" val="3439135288"/>
              </p:ext>
            </p:extLst>
          </p:nvPr>
        </p:nvGraphicFramePr>
        <p:xfrm>
          <a:off x="1552956" y="2024785"/>
          <a:ext cx="7175408" cy="46031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CasellaDiTesto 7">
            <a:extLst>
              <a:ext uri="{FF2B5EF4-FFF2-40B4-BE49-F238E27FC236}">
                <a16:creationId xmlns:a16="http://schemas.microsoft.com/office/drawing/2014/main" id="{ABE65FE3-B8A3-3F2A-64A9-747592BA320C}"/>
              </a:ext>
            </a:extLst>
          </p:cNvPr>
          <p:cNvSpPr txBox="1"/>
          <p:nvPr/>
        </p:nvSpPr>
        <p:spPr>
          <a:xfrm>
            <a:off x="594879" y="1159737"/>
            <a:ext cx="6094268" cy="369332"/>
          </a:xfrm>
          <a:prstGeom prst="rect">
            <a:avLst/>
          </a:prstGeom>
          <a:noFill/>
        </p:spPr>
        <p:txBody>
          <a:bodyPr wrap="square">
            <a:spAutoFit/>
          </a:bodyPr>
          <a:lstStyle/>
          <a:p>
            <a:r>
              <a:rPr lang="it-IT" b="1" dirty="0">
                <a:solidFill>
                  <a:srgbClr val="000000"/>
                </a:solidFill>
                <a:latin typeface="Calibri" panose="020F0502020204030204" pitchFamily="34" charset="0"/>
              </a:rPr>
              <a:t>Linea</a:t>
            </a:r>
            <a:r>
              <a:rPr lang="it-IT" sz="1800" b="1" i="0" u="none" strike="noStrike" dirty="0">
                <a:solidFill>
                  <a:srgbClr val="000000"/>
                </a:solidFill>
                <a:effectLst/>
                <a:latin typeface="Calibri" panose="020F0502020204030204" pitchFamily="34" charset="0"/>
              </a:rPr>
              <a:t> 1.3.2 Stazioni di Posta</a:t>
            </a:r>
            <a:r>
              <a:rPr lang="it-IT" dirty="0"/>
              <a:t> </a:t>
            </a:r>
          </a:p>
        </p:txBody>
      </p:sp>
      <p:graphicFrame>
        <p:nvGraphicFramePr>
          <p:cNvPr id="10" name="Tabella 9">
            <a:extLst>
              <a:ext uri="{FF2B5EF4-FFF2-40B4-BE49-F238E27FC236}">
                <a16:creationId xmlns:a16="http://schemas.microsoft.com/office/drawing/2014/main" id="{5EF20371-E157-9EFD-F256-496D21B0CFFE}"/>
              </a:ext>
            </a:extLst>
          </p:cNvPr>
          <p:cNvGraphicFramePr>
            <a:graphicFrameLocks noGrp="1"/>
          </p:cNvGraphicFramePr>
          <p:nvPr>
            <p:extLst>
              <p:ext uri="{D42A27DB-BD31-4B8C-83A1-F6EECF244321}">
                <p14:modId xmlns:p14="http://schemas.microsoft.com/office/powerpoint/2010/main" val="2560296695"/>
              </p:ext>
            </p:extLst>
          </p:nvPr>
        </p:nvGraphicFramePr>
        <p:xfrm>
          <a:off x="5413664" y="999479"/>
          <a:ext cx="5559136" cy="1760220"/>
        </p:xfrm>
        <a:graphic>
          <a:graphicData uri="http://schemas.openxmlformats.org/drawingml/2006/table">
            <a:tbl>
              <a:tblPr/>
              <a:tblGrid>
                <a:gridCol w="5559136">
                  <a:extLst>
                    <a:ext uri="{9D8B030D-6E8A-4147-A177-3AD203B41FA5}">
                      <a16:colId xmlns:a16="http://schemas.microsoft.com/office/drawing/2014/main" val="4052404207"/>
                    </a:ext>
                  </a:extLst>
                </a:gridCol>
              </a:tblGrid>
              <a:tr h="0">
                <a:tc>
                  <a:txBody>
                    <a:bodyPr/>
                    <a:lstStyle/>
                    <a:p>
                      <a:pPr algn="l" fontAlgn="t"/>
                      <a:r>
                        <a:rPr lang="it-IT" sz="1400" b="0" i="0" u="none" strike="noStrike" dirty="0">
                          <a:solidFill>
                            <a:srgbClr val="000000"/>
                          </a:solidFill>
                          <a:effectLst/>
                          <a:latin typeface="Calibri" panose="020F0502020204030204" pitchFamily="34" charset="0"/>
                        </a:rPr>
                        <a:t>Il progetto prevede la realizzazione di una Stazione di Posta, ossia un centro di servizi a contrasto della povertà estrema per persone con grave marginalità sociale, senza dimora, nuclei o singoli a rischio di povertà. Il servizio ha l'obiettivo di diventare uno spazio polifunzionale per rispondere ad esigenze e bisogni di un territorio periferico. In attesa della </a:t>
                      </a:r>
                      <a:r>
                        <a:rPr lang="it-IT" sz="1400" b="0" i="0" u="none" strike="noStrike" dirty="0" err="1">
                          <a:solidFill>
                            <a:srgbClr val="000000"/>
                          </a:solidFill>
                          <a:effectLst/>
                          <a:latin typeface="Calibri" panose="020F0502020204030204" pitchFamily="34" charset="0"/>
                        </a:rPr>
                        <a:t>ritrutturazione</a:t>
                      </a:r>
                      <a:r>
                        <a:rPr lang="it-IT" sz="1400" b="0" i="0" u="none" strike="noStrike" dirty="0">
                          <a:solidFill>
                            <a:srgbClr val="000000"/>
                          </a:solidFill>
                          <a:effectLst/>
                          <a:latin typeface="Calibri" panose="020F0502020204030204" pitchFamily="34" charset="0"/>
                        </a:rPr>
                        <a:t> degli immobili, il servizio è stato attivato c/o la casa dell'accoglienza Enzo Jannacci ed è in valutazione l’attivazione presso altri luoghi della città</a:t>
                      </a:r>
                    </a:p>
                  </a:txBody>
                  <a:tcPr marL="7620" marR="7620" marT="762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82675783"/>
                  </a:ext>
                </a:extLst>
              </a:tr>
            </a:tbl>
          </a:graphicData>
        </a:graphic>
      </p:graphicFrame>
    </p:spTree>
    <p:extLst>
      <p:ext uri="{BB962C8B-B14F-4D97-AF65-F5344CB8AC3E}">
        <p14:creationId xmlns:p14="http://schemas.microsoft.com/office/powerpoint/2010/main" val="414273405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Wz9_f.d6YGbJCbK0.Pg2_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Wz9_f.d6YGbJCbK0.Pg2_A"/>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Wz9_f.d6YGbJCbK0.Pg2_A"/>
</p:tagLst>
</file>

<file path=ppt/theme/theme1.xml><?xml version="1.0" encoding="utf-8"?>
<a:theme xmlns:a="http://schemas.openxmlformats.org/drawingml/2006/main" name="Office Theme">
  <a:themeElements>
    <a:clrScheme name="Intellera new">
      <a:dk1>
        <a:srgbClr val="000000"/>
      </a:dk1>
      <a:lt1>
        <a:srgbClr val="FFFFFF"/>
      </a:lt1>
      <a:dk2>
        <a:srgbClr val="000000"/>
      </a:dk2>
      <a:lt2>
        <a:srgbClr val="FFFFFF"/>
      </a:lt2>
      <a:accent1>
        <a:srgbClr val="004C45"/>
      </a:accent1>
      <a:accent2>
        <a:srgbClr val="56B093"/>
      </a:accent2>
      <a:accent3>
        <a:srgbClr val="DBE341"/>
      </a:accent3>
      <a:accent4>
        <a:srgbClr val="2F99E8"/>
      </a:accent4>
      <a:accent5>
        <a:srgbClr val="0D3B8D"/>
      </a:accent5>
      <a:accent6>
        <a:srgbClr val="C80347"/>
      </a:accent6>
      <a:hlink>
        <a:srgbClr val="004C45"/>
      </a:hlink>
      <a:folHlink>
        <a:srgbClr val="56AF9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Tema di Office">
  <a:themeElements>
    <a:clrScheme name="Intellera new">
      <a:dk1>
        <a:srgbClr val="000000"/>
      </a:dk1>
      <a:lt1>
        <a:srgbClr val="FFFFFF"/>
      </a:lt1>
      <a:dk2>
        <a:srgbClr val="000000"/>
      </a:dk2>
      <a:lt2>
        <a:srgbClr val="FFFFFF"/>
      </a:lt2>
      <a:accent1>
        <a:srgbClr val="004C45"/>
      </a:accent1>
      <a:accent2>
        <a:srgbClr val="56B093"/>
      </a:accent2>
      <a:accent3>
        <a:srgbClr val="DBE341"/>
      </a:accent3>
      <a:accent4>
        <a:srgbClr val="2F99E8"/>
      </a:accent4>
      <a:accent5>
        <a:srgbClr val="0D3B8D"/>
      </a:accent5>
      <a:accent6>
        <a:srgbClr val="C80347"/>
      </a:accent6>
      <a:hlink>
        <a:srgbClr val="004C45"/>
      </a:hlink>
      <a:folHlink>
        <a:srgbClr val="56AF9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AA9384398038A42A4DDF6CC57A7E9BA" ma:contentTypeVersion="12" ma:contentTypeDescription="Create a new document." ma:contentTypeScope="" ma:versionID="e717b40b85e8e050c5e3a9a382106f0d">
  <xsd:schema xmlns:xsd="http://www.w3.org/2001/XMLSchema" xmlns:xs="http://www.w3.org/2001/XMLSchema" xmlns:p="http://schemas.microsoft.com/office/2006/metadata/properties" xmlns:ns2="e65093b2-1806-4a6a-947d-fa2696582b20" xmlns:ns3="4218e797-4724-4083-9c6c-40f014168c81" targetNamespace="http://schemas.microsoft.com/office/2006/metadata/properties" ma:root="true" ma:fieldsID="ab7ad58ec720ab88e569c16b625c23dd" ns2:_="" ns3:_="">
    <xsd:import namespace="e65093b2-1806-4a6a-947d-fa2696582b20"/>
    <xsd:import namespace="4218e797-4724-4083-9c6c-40f014168c8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5093b2-1806-4a6a-947d-fa2696582b2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9fa98f0a-f547-4eed-b884-85c87cd8416f"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218e797-4724-4083-9c6c-40f014168c8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f6ec747e-155c-4a10-940a-2b0dcc360fb5}" ma:internalName="TaxCatchAll" ma:showField="CatchAllData" ma:web="4218e797-4724-4083-9c6c-40f014168c8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65093b2-1806-4a6a-947d-fa2696582b20">
      <Terms xmlns="http://schemas.microsoft.com/office/infopath/2007/PartnerControls"/>
    </lcf76f155ced4ddcb4097134ff3c332f>
    <TaxCatchAll xmlns="4218e797-4724-4083-9c6c-40f014168c81" xsi:nil="true"/>
  </documentManagement>
</p:properties>
</file>

<file path=customXml/itemProps1.xml><?xml version="1.0" encoding="utf-8"?>
<ds:datastoreItem xmlns:ds="http://schemas.openxmlformats.org/officeDocument/2006/customXml" ds:itemID="{8C720555-F3C5-4E63-B629-74E46F1654B7}">
  <ds:schemaRefs>
    <ds:schemaRef ds:uri="4218e797-4724-4083-9c6c-40f014168c81"/>
    <ds:schemaRef ds:uri="e65093b2-1806-4a6a-947d-fa2696582b2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50CE41F3-16FB-4653-A013-7DF181E00BDD}">
  <ds:schemaRefs>
    <ds:schemaRef ds:uri="http://schemas.microsoft.com/sharepoint/v3/contenttype/forms"/>
  </ds:schemaRefs>
</ds:datastoreItem>
</file>

<file path=customXml/itemProps3.xml><?xml version="1.0" encoding="utf-8"?>
<ds:datastoreItem xmlns:ds="http://schemas.openxmlformats.org/officeDocument/2006/customXml" ds:itemID="{EC3224BF-D4D9-435C-BC2B-9F848770CB96}">
  <ds:schemaRefs>
    <ds:schemaRef ds:uri="http://schemas.microsoft.com/office/2006/metadata/properties"/>
    <ds:schemaRef ds:uri="4218e797-4724-4083-9c6c-40f014168c81"/>
    <ds:schemaRef ds:uri="http://schemas.microsoft.com/office/infopath/2007/PartnerControls"/>
    <ds:schemaRef ds:uri="http://purl.org/dc/elements/1.1/"/>
    <ds:schemaRef ds:uri="http://www.w3.org/XML/1998/namespace"/>
    <ds:schemaRef ds:uri="http://schemas.microsoft.com/office/2006/documentManagement/types"/>
    <ds:schemaRef ds:uri="http://purl.org/dc/terms/"/>
    <ds:schemaRef ds:uri="http://schemas.openxmlformats.org/package/2006/metadata/core-properties"/>
    <ds:schemaRef ds:uri="e65093b2-1806-4a6a-947d-fa2696582b20"/>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920</TotalTime>
  <Words>1457</Words>
  <Application>Microsoft Office PowerPoint</Application>
  <PresentationFormat>Widescreen</PresentationFormat>
  <Paragraphs>234</Paragraphs>
  <Slides>13</Slides>
  <Notes>12</Notes>
  <HiddenSlides>0</HiddenSlides>
  <MMClips>0</MMClips>
  <ScaleCrop>false</ScaleCrop>
  <HeadingPairs>
    <vt:vector size="6" baseType="variant">
      <vt:variant>
        <vt:lpstr>Caratteri utilizzati</vt:lpstr>
      </vt:variant>
      <vt:variant>
        <vt:i4>7</vt:i4>
      </vt:variant>
      <vt:variant>
        <vt:lpstr>Tema</vt:lpstr>
      </vt:variant>
      <vt:variant>
        <vt:i4>2</vt:i4>
      </vt:variant>
      <vt:variant>
        <vt:lpstr>Titoli diapositive</vt:lpstr>
      </vt:variant>
      <vt:variant>
        <vt:i4>13</vt:i4>
      </vt:variant>
    </vt:vector>
  </HeadingPairs>
  <TitlesOfParts>
    <vt:vector size="22" baseType="lpstr">
      <vt:lpstr>Arial</vt:lpstr>
      <vt:lpstr>Calibri</vt:lpstr>
      <vt:lpstr>Calibri Light</vt:lpstr>
      <vt:lpstr>Graphik</vt:lpstr>
      <vt:lpstr>Montserrat</vt:lpstr>
      <vt:lpstr>Tahoma</vt:lpstr>
      <vt:lpstr>Titillium Web</vt:lpstr>
      <vt:lpstr>Office Theme</vt:lpstr>
      <vt:lpstr>2_Tema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Intellera Consulting S.r.l.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Progetti PNRR finanziati (1/11)</dc:title>
  <dc:creator>Gaetano Dorio</dc:creator>
  <cp:lastModifiedBy>Michele Petrelli</cp:lastModifiedBy>
  <cp:revision>30</cp:revision>
  <dcterms:created xsi:type="dcterms:W3CDTF">2022-12-01T11:34:47Z</dcterms:created>
  <dcterms:modified xsi:type="dcterms:W3CDTF">2024-04-16T15:10:43Z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0x0101006AA9384398038A42A4DDF6CC57A7E9BA</vt:lpwstr>
  </property>
  <property fmtid="{D5CDD505-2E9C-101B-9397-08002B2CF9AE}" pid="3" name="MediaServiceImageTags">
    <vt:lpwstr/>
  </property>
</Properties>
</file>