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9" r:id="rId7"/>
    <p:sldId id="260" r:id="rId8"/>
    <p:sldId id="25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1C89439E-DBCB-4657-B983-B94A8245D10A}">
          <p14:sldIdLst>
            <p14:sldId id="256"/>
            <p14:sldId id="257"/>
            <p14:sldId id="259"/>
            <p14:sldId id="260"/>
            <p14:sldId id="258"/>
          </p14:sldIdLst>
        </p14:section>
        <p14:section name="Sezione senza titolo" id="{325D766F-8589-4509-BAB1-8493D8BD8550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68" d="100"/>
          <a:sy n="68" d="100"/>
        </p:scale>
        <p:origin x="424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sabetta Genovese" userId="97a9d3c2-fa17-42ad-91d6-7cb48514e9e8" providerId="ADAL" clId="{96F00EB8-EAEC-4FCD-AD4F-F9466C643458}"/>
    <pc:docChg chg="undo custSel addSld delSld modSld sldOrd">
      <pc:chgData name="Elisabetta Genovese" userId="97a9d3c2-fa17-42ad-91d6-7cb48514e9e8" providerId="ADAL" clId="{96F00EB8-EAEC-4FCD-AD4F-F9466C643458}" dt="2022-11-17T18:16:43.328" v="359"/>
      <pc:docMkLst>
        <pc:docMk/>
      </pc:docMkLst>
      <pc:sldChg chg="modSp ord">
        <pc:chgData name="Elisabetta Genovese" userId="97a9d3c2-fa17-42ad-91d6-7cb48514e9e8" providerId="ADAL" clId="{96F00EB8-EAEC-4FCD-AD4F-F9466C643458}" dt="2022-11-17T18:03:49.406" v="291"/>
        <pc:sldMkLst>
          <pc:docMk/>
          <pc:sldMk cId="2996282582" sldId="258"/>
        </pc:sldMkLst>
        <pc:spChg chg="mod">
          <ac:chgData name="Elisabetta Genovese" userId="97a9d3c2-fa17-42ad-91d6-7cb48514e9e8" providerId="ADAL" clId="{96F00EB8-EAEC-4FCD-AD4F-F9466C643458}" dt="2022-11-17T16:43:32.301" v="266" actId="20577"/>
          <ac:spMkLst>
            <pc:docMk/>
            <pc:sldMk cId="2996282582" sldId="258"/>
            <ac:spMk id="5" creationId="{D7AF6D87-940C-4082-9B68-287AFDEFE1D1}"/>
          </ac:spMkLst>
        </pc:spChg>
      </pc:sldChg>
      <pc:sldChg chg="addSp delSp modSp add del ord">
        <pc:chgData name="Elisabetta Genovese" userId="97a9d3c2-fa17-42ad-91d6-7cb48514e9e8" providerId="ADAL" clId="{96F00EB8-EAEC-4FCD-AD4F-F9466C643458}" dt="2022-11-17T18:03:06.668" v="288" actId="2696"/>
        <pc:sldMkLst>
          <pc:docMk/>
          <pc:sldMk cId="1118666513" sldId="259"/>
        </pc:sldMkLst>
        <pc:spChg chg="del mod">
          <ac:chgData name="Elisabetta Genovese" userId="97a9d3c2-fa17-42ad-91d6-7cb48514e9e8" providerId="ADAL" clId="{96F00EB8-EAEC-4FCD-AD4F-F9466C643458}" dt="2022-11-17T18:00:20.852" v="270" actId="478"/>
          <ac:spMkLst>
            <pc:docMk/>
            <pc:sldMk cId="1118666513" sldId="259"/>
            <ac:spMk id="2" creationId="{236D841A-3665-499A-A40F-B7FC390A9972}"/>
          </ac:spMkLst>
        </pc:spChg>
        <pc:spChg chg="del">
          <ac:chgData name="Elisabetta Genovese" userId="97a9d3c2-fa17-42ad-91d6-7cb48514e9e8" providerId="ADAL" clId="{96F00EB8-EAEC-4FCD-AD4F-F9466C643458}" dt="2022-11-17T18:00:24.836" v="271" actId="478"/>
          <ac:spMkLst>
            <pc:docMk/>
            <pc:sldMk cId="1118666513" sldId="259"/>
            <ac:spMk id="3" creationId="{564E77B9-1C43-4F34-93CB-69D854C21229}"/>
          </ac:spMkLst>
        </pc:spChg>
        <pc:spChg chg="add mod">
          <ac:chgData name="Elisabetta Genovese" userId="97a9d3c2-fa17-42ad-91d6-7cb48514e9e8" providerId="ADAL" clId="{96F00EB8-EAEC-4FCD-AD4F-F9466C643458}" dt="2022-11-17T18:00:46.116" v="274" actId="14100"/>
          <ac:spMkLst>
            <pc:docMk/>
            <pc:sldMk cId="1118666513" sldId="259"/>
            <ac:spMk id="4" creationId="{E1004102-1BC8-4540-90BF-CEA06C12D226}"/>
          </ac:spMkLst>
        </pc:spChg>
        <pc:grpChg chg="add mod">
          <ac:chgData name="Elisabetta Genovese" userId="97a9d3c2-fa17-42ad-91d6-7cb48514e9e8" providerId="ADAL" clId="{96F00EB8-EAEC-4FCD-AD4F-F9466C643458}" dt="2022-11-17T18:00:52.355" v="275" actId="1076"/>
          <ac:grpSpMkLst>
            <pc:docMk/>
            <pc:sldMk cId="1118666513" sldId="259"/>
            <ac:grpSpMk id="5" creationId="{0A61DBFD-019E-42F3-9B46-AAE828EAA9D9}"/>
          </ac:grpSpMkLst>
        </pc:grpChg>
        <pc:grpChg chg="add mod">
          <ac:chgData name="Elisabetta Genovese" userId="97a9d3c2-fa17-42ad-91d6-7cb48514e9e8" providerId="ADAL" clId="{96F00EB8-EAEC-4FCD-AD4F-F9466C643458}" dt="2022-11-17T18:01:08.116" v="277" actId="1076"/>
          <ac:grpSpMkLst>
            <pc:docMk/>
            <pc:sldMk cId="1118666513" sldId="259"/>
            <ac:grpSpMk id="6" creationId="{6D31E60C-B69F-4A5D-A589-9D03FB35BA45}"/>
          </ac:grpSpMkLst>
        </pc:grpChg>
        <pc:picChg chg="add mod">
          <ac:chgData name="Elisabetta Genovese" userId="97a9d3c2-fa17-42ad-91d6-7cb48514e9e8" providerId="ADAL" clId="{96F00EB8-EAEC-4FCD-AD4F-F9466C643458}" dt="2022-11-17T18:01:26.267" v="279" actId="1076"/>
          <ac:picMkLst>
            <pc:docMk/>
            <pc:sldMk cId="1118666513" sldId="259"/>
            <ac:picMk id="11" creationId="{4CC8E513-99F7-45B7-8D9C-1A9906C984FC}"/>
          </ac:picMkLst>
        </pc:picChg>
      </pc:sldChg>
      <pc:sldChg chg="addSp delSp modSp add setBg addAnim delAnim modAnim">
        <pc:chgData name="Elisabetta Genovese" userId="97a9d3c2-fa17-42ad-91d6-7cb48514e9e8" providerId="ADAL" clId="{96F00EB8-EAEC-4FCD-AD4F-F9466C643458}" dt="2022-11-17T18:16:43.328" v="359"/>
        <pc:sldMkLst>
          <pc:docMk/>
          <pc:sldMk cId="2310666606" sldId="259"/>
        </pc:sldMkLst>
        <pc:spChg chg="add del mod">
          <ac:chgData name="Elisabetta Genovese" userId="97a9d3c2-fa17-42ad-91d6-7cb48514e9e8" providerId="ADAL" clId="{96F00EB8-EAEC-4FCD-AD4F-F9466C643458}" dt="2022-11-17T18:04:43.336" v="298"/>
          <ac:spMkLst>
            <pc:docMk/>
            <pc:sldMk cId="2310666606" sldId="259"/>
            <ac:spMk id="2" creationId="{2C59C063-D093-4923-ACAA-A51B519D8FF3}"/>
          </ac:spMkLst>
        </pc:spChg>
        <pc:spChg chg="del mod">
          <ac:chgData name="Elisabetta Genovese" userId="97a9d3c2-fa17-42ad-91d6-7cb48514e9e8" providerId="ADAL" clId="{96F00EB8-EAEC-4FCD-AD4F-F9466C643458}" dt="2022-11-17T18:09:52.332" v="335" actId="478"/>
          <ac:spMkLst>
            <pc:docMk/>
            <pc:sldMk cId="2310666606" sldId="259"/>
            <ac:spMk id="4" creationId="{00F4ECFB-35A8-4E1F-A6F1-63BCE19721E4}"/>
          </ac:spMkLst>
        </pc:spChg>
        <pc:spChg chg="add del mod">
          <ac:chgData name="Elisabetta Genovese" userId="97a9d3c2-fa17-42ad-91d6-7cb48514e9e8" providerId="ADAL" clId="{96F00EB8-EAEC-4FCD-AD4F-F9466C643458}" dt="2022-11-17T18:06:19.742" v="317"/>
          <ac:spMkLst>
            <pc:docMk/>
            <pc:sldMk cId="2310666606" sldId="259"/>
            <ac:spMk id="5" creationId="{A55CC429-D01E-497E-9C90-03EC25A3097E}"/>
          </ac:spMkLst>
        </pc:spChg>
        <pc:spChg chg="del mod">
          <ac:chgData name="Elisabetta Genovese" userId="97a9d3c2-fa17-42ad-91d6-7cb48514e9e8" providerId="ADAL" clId="{96F00EB8-EAEC-4FCD-AD4F-F9466C643458}" dt="2022-11-17T18:08:55.292" v="331" actId="478"/>
          <ac:spMkLst>
            <pc:docMk/>
            <pc:sldMk cId="2310666606" sldId="259"/>
            <ac:spMk id="7" creationId="{676144DB-8586-4A26-B7D0-CE4BEDC4E267}"/>
          </ac:spMkLst>
        </pc:spChg>
        <pc:spChg chg="add mod">
          <ac:chgData name="Elisabetta Genovese" userId="97a9d3c2-fa17-42ad-91d6-7cb48514e9e8" providerId="ADAL" clId="{96F00EB8-EAEC-4FCD-AD4F-F9466C643458}" dt="2022-11-17T18:08:25.755" v="325" actId="1076"/>
          <ac:spMkLst>
            <pc:docMk/>
            <pc:sldMk cId="2310666606" sldId="259"/>
            <ac:spMk id="11" creationId="{245999AC-E90A-4A8F-9A35-7C6EFBE3EEE6}"/>
          </ac:spMkLst>
        </pc:spChg>
        <pc:grpChg chg="add del mod">
          <ac:chgData name="Elisabetta Genovese" userId="97a9d3c2-fa17-42ad-91d6-7cb48514e9e8" providerId="ADAL" clId="{96F00EB8-EAEC-4FCD-AD4F-F9466C643458}" dt="2022-11-17T18:04:43.336" v="298"/>
          <ac:grpSpMkLst>
            <pc:docMk/>
            <pc:sldMk cId="2310666606" sldId="259"/>
            <ac:grpSpMk id="3" creationId="{E821DCBD-AD6B-4584-BD28-4DBBEFB162C4}"/>
          </ac:grpSpMkLst>
        </pc:grpChg>
        <pc:grpChg chg="add mod">
          <ac:chgData name="Elisabetta Genovese" userId="97a9d3c2-fa17-42ad-91d6-7cb48514e9e8" providerId="ADAL" clId="{96F00EB8-EAEC-4FCD-AD4F-F9466C643458}" dt="2022-11-17T18:10:14.050" v="337" actId="1076"/>
          <ac:grpSpMkLst>
            <pc:docMk/>
            <pc:sldMk cId="2310666606" sldId="259"/>
            <ac:grpSpMk id="10" creationId="{67A28A38-3BED-422B-95A7-1DA05EA4B689}"/>
          </ac:grpSpMkLst>
        </pc:grpChg>
        <pc:grpChg chg="add mod">
          <ac:chgData name="Elisabetta Genovese" userId="97a9d3c2-fa17-42ad-91d6-7cb48514e9e8" providerId="ADAL" clId="{96F00EB8-EAEC-4FCD-AD4F-F9466C643458}" dt="2022-11-17T18:11:59.186" v="344" actId="1076"/>
          <ac:grpSpMkLst>
            <pc:docMk/>
            <pc:sldMk cId="2310666606" sldId="259"/>
            <ac:grpSpMk id="12" creationId="{A39BD6A9-FB46-4700-8428-889C295B7371}"/>
          </ac:grpSpMkLst>
        </pc:grpChg>
        <pc:picChg chg="add del">
          <ac:chgData name="Elisabetta Genovese" userId="97a9d3c2-fa17-42ad-91d6-7cb48514e9e8" providerId="ADAL" clId="{96F00EB8-EAEC-4FCD-AD4F-F9466C643458}" dt="2022-11-17T18:04:49.742" v="300"/>
          <ac:picMkLst>
            <pc:docMk/>
            <pc:sldMk cId="2310666606" sldId="259"/>
            <ac:picMk id="6" creationId="{45D6EB94-2F56-4249-BBBB-5890C2E0B81A}"/>
          </ac:picMkLst>
        </pc:picChg>
        <pc:picChg chg="add del mod">
          <ac:chgData name="Elisabetta Genovese" userId="97a9d3c2-fa17-42ad-91d6-7cb48514e9e8" providerId="ADAL" clId="{96F00EB8-EAEC-4FCD-AD4F-F9466C643458}" dt="2022-11-17T18:06:19.740" v="315"/>
          <ac:picMkLst>
            <pc:docMk/>
            <pc:sldMk cId="2310666606" sldId="259"/>
            <ac:picMk id="8" creationId="{4970D20F-6DC4-4C45-82BF-32A449A0162D}"/>
          </ac:picMkLst>
        </pc:picChg>
        <pc:picChg chg="del mod">
          <ac:chgData name="Elisabetta Genovese" userId="97a9d3c2-fa17-42ad-91d6-7cb48514e9e8" providerId="ADAL" clId="{96F00EB8-EAEC-4FCD-AD4F-F9466C643458}" dt="2022-11-17T18:04:07.189" v="293" actId="478"/>
          <ac:picMkLst>
            <pc:docMk/>
            <pc:sldMk cId="2310666606" sldId="259"/>
            <ac:picMk id="9" creationId="{EB959C5A-43D7-409C-8423-E2869B925FED}"/>
          </ac:picMkLst>
        </pc:picChg>
        <pc:picChg chg="add mod">
          <ac:chgData name="Elisabetta Genovese" userId="97a9d3c2-fa17-42ad-91d6-7cb48514e9e8" providerId="ADAL" clId="{96F00EB8-EAEC-4FCD-AD4F-F9466C643458}" dt="2022-11-17T18:09:45.347" v="334" actId="1076"/>
          <ac:picMkLst>
            <pc:docMk/>
            <pc:sldMk cId="2310666606" sldId="259"/>
            <ac:picMk id="19" creationId="{74A24314-C390-4910-9147-097240202E01}"/>
          </ac:picMkLst>
        </pc:picChg>
      </pc:sldChg>
      <pc:sldChg chg="addSp delSp modSp add ord delAnim">
        <pc:chgData name="Elisabetta Genovese" userId="97a9d3c2-fa17-42ad-91d6-7cb48514e9e8" providerId="ADAL" clId="{96F00EB8-EAEC-4FCD-AD4F-F9466C643458}" dt="2022-11-17T18:16:30.363" v="358" actId="1076"/>
        <pc:sldMkLst>
          <pc:docMk/>
          <pc:sldMk cId="1065285189" sldId="260"/>
        </pc:sldMkLst>
        <pc:spChg chg="add mod">
          <ac:chgData name="Elisabetta Genovese" userId="97a9d3c2-fa17-42ad-91d6-7cb48514e9e8" providerId="ADAL" clId="{96F00EB8-EAEC-4FCD-AD4F-F9466C643458}" dt="2022-11-17T18:14:11.835" v="351" actId="1076"/>
          <ac:spMkLst>
            <pc:docMk/>
            <pc:sldMk cId="1065285189" sldId="260"/>
            <ac:spMk id="2" creationId="{C33D414A-ED0F-4D4B-8867-A449E17811AC}"/>
          </ac:spMkLst>
        </pc:spChg>
        <pc:spChg chg="del mod">
          <ac:chgData name="Elisabetta Genovese" userId="97a9d3c2-fa17-42ad-91d6-7cb48514e9e8" providerId="ADAL" clId="{96F00EB8-EAEC-4FCD-AD4F-F9466C643458}" dt="2022-11-17T18:14:48.934" v="356" actId="478"/>
          <ac:spMkLst>
            <pc:docMk/>
            <pc:sldMk cId="1065285189" sldId="260"/>
            <ac:spMk id="4" creationId="{00F4ECFB-35A8-4E1F-A6F1-63BCE19721E4}"/>
          </ac:spMkLst>
        </pc:spChg>
        <pc:spChg chg="del">
          <ac:chgData name="Elisabetta Genovese" userId="97a9d3c2-fa17-42ad-91d6-7cb48514e9e8" providerId="ADAL" clId="{96F00EB8-EAEC-4FCD-AD4F-F9466C643458}" dt="2022-11-17T18:12:44.669" v="346" actId="478"/>
          <ac:spMkLst>
            <pc:docMk/>
            <pc:sldMk cId="1065285189" sldId="260"/>
            <ac:spMk id="7" creationId="{676144DB-8586-4A26-B7D0-CE4BEDC4E267}"/>
          </ac:spMkLst>
        </pc:spChg>
        <pc:grpChg chg="add mod">
          <ac:chgData name="Elisabetta Genovese" userId="97a9d3c2-fa17-42ad-91d6-7cb48514e9e8" providerId="ADAL" clId="{96F00EB8-EAEC-4FCD-AD4F-F9466C643458}" dt="2022-11-17T18:16:30.363" v="358" actId="1076"/>
          <ac:grpSpMkLst>
            <pc:docMk/>
            <pc:sldMk cId="1065285189" sldId="260"/>
            <ac:grpSpMk id="3" creationId="{629F7598-EF3F-4E22-B232-C20891F1A34D}"/>
          </ac:grpSpMkLst>
        </pc:grpChg>
        <pc:picChg chg="del">
          <ac:chgData name="Elisabetta Genovese" userId="97a9d3c2-fa17-42ad-91d6-7cb48514e9e8" providerId="ADAL" clId="{96F00EB8-EAEC-4FCD-AD4F-F9466C643458}" dt="2022-11-17T18:11:42.341" v="341" actId="478"/>
          <ac:picMkLst>
            <pc:docMk/>
            <pc:sldMk cId="1065285189" sldId="260"/>
            <ac:picMk id="6" creationId="{45D6EB94-2F56-4249-BBBB-5890C2E0B81A}"/>
          </ac:picMkLst>
        </pc:picChg>
        <pc:picChg chg="add mod">
          <ac:chgData name="Elisabetta Genovese" userId="97a9d3c2-fa17-42ad-91d6-7cb48514e9e8" providerId="ADAL" clId="{96F00EB8-EAEC-4FCD-AD4F-F9466C643458}" dt="2022-11-17T18:16:26.187" v="357" actId="1076"/>
          <ac:picMkLst>
            <pc:docMk/>
            <pc:sldMk cId="1065285189" sldId="260"/>
            <ac:picMk id="8" creationId="{79817B31-9001-424E-8DFD-B0DF579E64A1}"/>
          </ac:picMkLst>
        </pc:picChg>
        <pc:picChg chg="del">
          <ac:chgData name="Elisabetta Genovese" userId="97a9d3c2-fa17-42ad-91d6-7cb48514e9e8" providerId="ADAL" clId="{96F00EB8-EAEC-4FCD-AD4F-F9466C643458}" dt="2022-11-17T18:11:40.525" v="340" actId="478"/>
          <ac:picMkLst>
            <pc:docMk/>
            <pc:sldMk cId="1065285189" sldId="260"/>
            <ac:picMk id="9" creationId="{EB959C5A-43D7-409C-8423-E2869B925FED}"/>
          </ac:picMkLst>
        </pc:picChg>
      </pc:sldChg>
      <pc:sldChg chg="addSp delSp modSp add del">
        <pc:chgData name="Elisabetta Genovese" userId="97a9d3c2-fa17-42ad-91d6-7cb48514e9e8" providerId="ADAL" clId="{96F00EB8-EAEC-4FCD-AD4F-F9466C643458}" dt="2022-11-17T18:03:10.164" v="289" actId="2696"/>
        <pc:sldMkLst>
          <pc:docMk/>
          <pc:sldMk cId="3956709959" sldId="260"/>
        </pc:sldMkLst>
        <pc:grpChg chg="del">
          <ac:chgData name="Elisabetta Genovese" userId="97a9d3c2-fa17-42ad-91d6-7cb48514e9e8" providerId="ADAL" clId="{96F00EB8-EAEC-4FCD-AD4F-F9466C643458}" dt="2022-11-17T18:01:58.625" v="281"/>
          <ac:grpSpMkLst>
            <pc:docMk/>
            <pc:sldMk cId="3956709959" sldId="260"/>
            <ac:grpSpMk id="5" creationId="{0A61DBFD-019E-42F3-9B46-AAE828EAA9D9}"/>
          </ac:grpSpMkLst>
        </pc:grpChg>
        <pc:grpChg chg="del mod">
          <ac:chgData name="Elisabetta Genovese" userId="97a9d3c2-fa17-42ad-91d6-7cb48514e9e8" providerId="ADAL" clId="{96F00EB8-EAEC-4FCD-AD4F-F9466C643458}" dt="2022-11-17T18:02:18.190" v="285"/>
          <ac:grpSpMkLst>
            <pc:docMk/>
            <pc:sldMk cId="3956709959" sldId="260"/>
            <ac:grpSpMk id="6" creationId="{6D31E60C-B69F-4A5D-A589-9D03FB35BA45}"/>
          </ac:grpSpMkLst>
        </pc:grpChg>
        <pc:picChg chg="add mod">
          <ac:chgData name="Elisabetta Genovese" userId="97a9d3c2-fa17-42ad-91d6-7cb48514e9e8" providerId="ADAL" clId="{96F00EB8-EAEC-4FCD-AD4F-F9466C643458}" dt="2022-11-17T18:02:24.637" v="287" actId="14100"/>
          <ac:picMkLst>
            <pc:docMk/>
            <pc:sldMk cId="3956709959" sldId="260"/>
            <ac:picMk id="10" creationId="{C6C8332A-DAB1-4DE8-B763-D1C4788BA0F8}"/>
          </ac:picMkLst>
        </pc:picChg>
        <pc:picChg chg="mod">
          <ac:chgData name="Elisabetta Genovese" userId="97a9d3c2-fa17-42ad-91d6-7cb48514e9e8" providerId="ADAL" clId="{96F00EB8-EAEC-4FCD-AD4F-F9466C643458}" dt="2022-11-17T18:02:01.083" v="282" actId="1076"/>
          <ac:picMkLst>
            <pc:docMk/>
            <pc:sldMk cId="3956709959" sldId="260"/>
            <ac:picMk id="11" creationId="{4CC8E513-99F7-45B7-8D9C-1A9906C984FC}"/>
          </ac:picMkLst>
        </pc:picChg>
        <pc:picChg chg="mod">
          <ac:chgData name="Elisabetta Genovese" userId="97a9d3c2-fa17-42ad-91d6-7cb48514e9e8" providerId="ADAL" clId="{96F00EB8-EAEC-4FCD-AD4F-F9466C643458}" dt="2022-11-17T18:02:18.190" v="285"/>
          <ac:picMkLst>
            <pc:docMk/>
            <pc:sldMk cId="3956709959" sldId="260"/>
            <ac:picMk id="2054" creationId="{C29CE769-E8A6-4743-ABC0-0026F0446735}"/>
          </ac:picMkLst>
        </pc:picChg>
        <pc:picChg chg="del mod">
          <ac:chgData name="Elisabetta Genovese" userId="97a9d3c2-fa17-42ad-91d6-7cb48514e9e8" providerId="ADAL" clId="{96F00EB8-EAEC-4FCD-AD4F-F9466C643458}" dt="2022-11-17T18:02:18.190" v="285"/>
          <ac:picMkLst>
            <pc:docMk/>
            <pc:sldMk cId="3956709959" sldId="260"/>
            <ac:picMk id="2055" creationId="{E79CDEFB-820A-4757-9710-BCFB04259F41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4013E6-A86D-47CD-AB21-EA789FA4A7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51A59CE-829E-4B1F-B323-076844A76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BF9B6C6-EDE3-4520-8487-4545D0A4F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42D39-665C-487F-8745-DAAA59FA59A6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F8688F-2FF6-4818-971E-6CB50AD67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12C14CC-B994-425A-A0A5-8246DB527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8BC36-568D-4535-B8F2-FE338D79283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533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60FBC0-5F45-4D2A-B9D4-DAECC8B3F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D037737-17CC-4805-ABF7-AEE5A0B7C2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588A516-6989-4702-89E8-E85256663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42D39-665C-487F-8745-DAAA59FA59A6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BB5CD3C-D0F0-40A8-A64E-B9018C7DF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B67E48A-7836-4001-8611-4B061F548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8BC36-568D-4535-B8F2-FE338D79283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10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367252E-0B75-42BA-BF38-2EA6648A03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04C2E7B-3EA3-4A5F-A8A5-E5EA49E36A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01E5F2F-A09F-4AD3-919B-E729913FE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42D39-665C-487F-8745-DAAA59FA59A6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1B7472D-0F8A-4FF6-9A4D-0E62EA267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8183236-914A-4366-A0E9-CC3AE44DA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8BC36-568D-4535-B8F2-FE338D79283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84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7C94F1-6361-4EDF-B000-29E23E53D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50A50E6-C4E4-43A4-AA6A-922752AD9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4F68533-254E-42ED-8652-4E2172D95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42D39-665C-487F-8745-DAAA59FA59A6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8311280-DFCB-472C-B8EA-D611BFEB8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6192B48-04CF-4BC7-BAED-D9B2EC5E7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8BC36-568D-4535-B8F2-FE338D79283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296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647804-FCB3-48B3-8521-72235A817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B6436D6-210D-4E0D-96CB-8D1BAB833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195F817-26FA-470A-93D8-474B8D89D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42D39-665C-487F-8745-DAAA59FA59A6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94DED0B-3D32-443A-8C36-2FE546FC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095FD3A-9C6C-46F7-AAAD-712E680B2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8BC36-568D-4535-B8F2-FE338D79283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83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4CDF80-FBDC-4469-B004-C2ACA31DF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27F3C10-B09C-4C4B-880D-3E5318939A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25B991F-8DD0-4017-8BCD-60A5166084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1015197-101C-49A2-8CC8-D31506434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42D39-665C-487F-8745-DAAA59FA59A6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8728D23-CB29-4CA0-A2CA-AA2C2B824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6DA3E9B-794B-4E7A-9CAF-DA62F1914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8BC36-568D-4535-B8F2-FE338D79283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340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A4024B-589E-4D2E-816D-7A73E5DB8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3537DC5-A881-4493-B122-29A52070D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4F45E63-D622-4176-8BFB-6E5CF751AC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8A77E22-DDD0-4A03-B5F4-62924D370A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DA06455-0888-45C5-BDE1-BF67EE6D49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8A0C0BA-C4BC-4C0E-A9E9-669CF60C1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42D39-665C-487F-8745-DAAA59FA59A6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8A5D19F-E086-46F5-9094-46C6C7900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A0ADC6A-707B-4983-84B8-DDBD76B4B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8BC36-568D-4535-B8F2-FE338D79283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113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2B72C7-99EB-4DE7-8829-E356E5E5B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FF1648B-C3A0-49CC-A3F2-8FD778069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42D39-665C-487F-8745-DAAA59FA59A6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7378676-5A5E-47A0-93A8-0F707AA7C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7FA4D48-AF33-40ED-8454-51F477970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8BC36-568D-4535-B8F2-FE338D79283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12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CD4D451-BCAA-48ED-BDFA-873D7001D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42D39-665C-487F-8745-DAAA59FA59A6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B352F3C-0153-4586-8EB8-F69230220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7F29338-7C80-4C75-9A7A-7E390D51B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8BC36-568D-4535-B8F2-FE338D79283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9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3B2A56-2741-42FB-98CA-F62DEBF30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681D40-C950-43F2-887D-7A4345BA0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E72E23C-9A7F-4959-9A91-84F2201F6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249D378-A43A-4138-80AC-FD50079A7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42D39-665C-487F-8745-DAAA59FA59A6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9E6DC9F-41B7-4DB8-A255-12118F2F7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E4387DF-C035-48BB-A608-2106B68C6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8BC36-568D-4535-B8F2-FE338D79283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56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F230B8-DA04-4955-8D47-E979B1558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1564376-FECB-44F2-B9F3-02C1EAA7F7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04332D9-2CE9-4EC5-A952-A80562B157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53948F3-A549-457C-B7C5-E8560D119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42D39-665C-487F-8745-DAAA59FA59A6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C7A1413-128B-4737-8198-159D624B4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D1D3AC4-1C77-417B-9D0A-96867A0B5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8BC36-568D-4535-B8F2-FE338D79283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28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A2490ED-E009-460F-84AE-2BCC64A15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7ADEB73-8E55-4441-B5A3-D3DBE828E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0842654-F275-46B6-8877-B6BF51838B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42D39-665C-487F-8745-DAAA59FA59A6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949B14B-E320-4509-B5BD-F1D77CC403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B49DD4-7D3A-4887-9447-88685F182C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8BC36-568D-4535-B8F2-FE338D79283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69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00F4ECFB-35A8-4E1F-A6F1-63BCE19721E4}"/>
              </a:ext>
            </a:extLst>
          </p:cNvPr>
          <p:cNvSpPr txBox="1"/>
          <p:nvPr/>
        </p:nvSpPr>
        <p:spPr>
          <a:xfrm>
            <a:off x="1480008" y="942680"/>
            <a:ext cx="10256363" cy="5005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5D6EB94-2F56-4249-BBBB-5890C2E0B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647" y="181466"/>
            <a:ext cx="4591724" cy="649506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76144DB-8586-4A26-B7D0-CE4BEDC4E267}"/>
              </a:ext>
            </a:extLst>
          </p:cNvPr>
          <p:cNvSpPr txBox="1"/>
          <p:nvPr/>
        </p:nvSpPr>
        <p:spPr>
          <a:xfrm>
            <a:off x="631596" y="480767"/>
            <a:ext cx="5712643" cy="6155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B959C5A-43D7-409C-8423-E2869B925F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92" y="221530"/>
            <a:ext cx="4536000" cy="641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6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00F4ECFB-35A8-4E1F-A6F1-63BCE19721E4}"/>
              </a:ext>
            </a:extLst>
          </p:cNvPr>
          <p:cNvSpPr txBox="1"/>
          <p:nvPr/>
        </p:nvSpPr>
        <p:spPr>
          <a:xfrm>
            <a:off x="1480008" y="942680"/>
            <a:ext cx="10256363" cy="5005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76144DB-8586-4A26-B7D0-CE4BEDC4E267}"/>
              </a:ext>
            </a:extLst>
          </p:cNvPr>
          <p:cNvSpPr txBox="1"/>
          <p:nvPr/>
        </p:nvSpPr>
        <p:spPr>
          <a:xfrm>
            <a:off x="631596" y="480767"/>
            <a:ext cx="5712643" cy="6155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2" name="Oggetto 11">
            <a:extLst>
              <a:ext uri="{FF2B5EF4-FFF2-40B4-BE49-F238E27FC236}">
                <a16:creationId xmlns:a16="http://schemas.microsoft.com/office/drawing/2014/main" id="{D5E0AC4B-673A-4605-A939-9EF5762BD7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9990266"/>
              </p:ext>
            </p:extLst>
          </p:nvPr>
        </p:nvGraphicFramePr>
        <p:xfrm>
          <a:off x="806321" y="308756"/>
          <a:ext cx="4409846" cy="6240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3" imgW="3777942" imgH="5346465" progId="Acrobat.Document.11">
                  <p:embed/>
                </p:oleObj>
              </mc:Choice>
              <mc:Fallback>
                <p:oleObj name="Acrobat Document" r:id="rId3" imgW="3777942" imgH="5346465" progId="Acrobat.Document.11">
                  <p:embed/>
                  <p:pic>
                    <p:nvPicPr>
                      <p:cNvPr id="12" name="Oggetto 11">
                        <a:extLst>
                          <a:ext uri="{FF2B5EF4-FFF2-40B4-BE49-F238E27FC236}">
                            <a16:creationId xmlns:a16="http://schemas.microsoft.com/office/drawing/2014/main" id="{D5E0AC4B-673A-4605-A939-9EF5762BD7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6321" y="308756"/>
                        <a:ext cx="4409846" cy="6240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ggetto 12">
            <a:extLst>
              <a:ext uri="{FF2B5EF4-FFF2-40B4-BE49-F238E27FC236}">
                <a16:creationId xmlns:a16="http://schemas.microsoft.com/office/drawing/2014/main" id="{1271C2E2-BE38-4177-B35B-9556D3A813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1501010"/>
              </p:ext>
            </p:extLst>
          </p:nvPr>
        </p:nvGraphicFramePr>
        <p:xfrm>
          <a:off x="6913973" y="281482"/>
          <a:ext cx="4471706" cy="6328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r:id="rId5" imgW="3777942" imgH="5346465" progId="Acrobat.Document.11">
                  <p:embed/>
                </p:oleObj>
              </mc:Choice>
              <mc:Fallback>
                <p:oleObj name="Acrobat Document" r:id="rId5" imgW="3777942" imgH="5346465" progId="Acrobat.Document.11">
                  <p:embed/>
                  <p:pic>
                    <p:nvPicPr>
                      <p:cNvPr id="13" name="Oggetto 12">
                        <a:extLst>
                          <a:ext uri="{FF2B5EF4-FFF2-40B4-BE49-F238E27FC236}">
                            <a16:creationId xmlns:a16="http://schemas.microsoft.com/office/drawing/2014/main" id="{1271C2E2-BE38-4177-B35B-9556D3A813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13973" y="281482"/>
                        <a:ext cx="4471706" cy="63280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0505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5">
            <a:extLst>
              <a:ext uri="{FF2B5EF4-FFF2-40B4-BE49-F238E27FC236}">
                <a16:creationId xmlns:a16="http://schemas.microsoft.com/office/drawing/2014/main" id="{67A28A38-3BED-422B-95A7-1DA05EA4B689}"/>
              </a:ext>
            </a:extLst>
          </p:cNvPr>
          <p:cNvGrpSpPr>
            <a:grpSpLocks/>
          </p:cNvGrpSpPr>
          <p:nvPr/>
        </p:nvGrpSpPr>
        <p:grpSpPr bwMode="auto">
          <a:xfrm>
            <a:off x="653922" y="3570403"/>
            <a:ext cx="4076700" cy="3086100"/>
            <a:chOff x="0" y="0"/>
            <a:chExt cx="6420" cy="4860"/>
          </a:xfrm>
        </p:grpSpPr>
        <p:pic>
          <p:nvPicPr>
            <p:cNvPr id="3078" name="Picture 6">
              <a:extLst>
                <a:ext uri="{FF2B5EF4-FFF2-40B4-BE49-F238E27FC236}">
                  <a16:creationId xmlns:a16="http://schemas.microsoft.com/office/drawing/2014/main" id="{EB745094-3671-47C4-B347-0FB8FBC77E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730" cy="4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9" name="Picture 7">
              <a:extLst>
                <a:ext uri="{FF2B5EF4-FFF2-40B4-BE49-F238E27FC236}">
                  <a16:creationId xmlns:a16="http://schemas.microsoft.com/office/drawing/2014/main" id="{B2DE738B-CE1B-4B81-BA0E-5B5CBDA9BD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" y="0"/>
              <a:ext cx="3630" cy="4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11">
            <a:extLst>
              <a:ext uri="{FF2B5EF4-FFF2-40B4-BE49-F238E27FC236}">
                <a16:creationId xmlns:a16="http://schemas.microsoft.com/office/drawing/2014/main" id="{245999AC-E90A-4A8F-9A35-7C6EFBE3E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633" y="18947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2" name="Group 8">
            <a:extLst>
              <a:ext uri="{FF2B5EF4-FFF2-40B4-BE49-F238E27FC236}">
                <a16:creationId xmlns:a16="http://schemas.microsoft.com/office/drawing/2014/main" id="{A39BD6A9-FB46-4700-8428-889C295B7371}"/>
              </a:ext>
            </a:extLst>
          </p:cNvPr>
          <p:cNvGrpSpPr>
            <a:grpSpLocks/>
          </p:cNvGrpSpPr>
          <p:nvPr/>
        </p:nvGrpSpPr>
        <p:grpSpPr bwMode="auto">
          <a:xfrm>
            <a:off x="635231" y="163397"/>
            <a:ext cx="4829175" cy="3124200"/>
            <a:chOff x="0" y="0"/>
            <a:chExt cx="7605" cy="4920"/>
          </a:xfrm>
        </p:grpSpPr>
        <p:pic>
          <p:nvPicPr>
            <p:cNvPr id="3082" name="Picture 10">
              <a:extLst>
                <a:ext uri="{FF2B5EF4-FFF2-40B4-BE49-F238E27FC236}">
                  <a16:creationId xmlns:a16="http://schemas.microsoft.com/office/drawing/2014/main" id="{DB2264AB-C895-447C-B5E6-70BCD75DA8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"/>
              <a:ext cx="3840" cy="4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Picture 9">
              <a:extLst>
                <a:ext uri="{FF2B5EF4-FFF2-40B4-BE49-F238E27FC236}">
                  <a16:creationId xmlns:a16="http://schemas.microsoft.com/office/drawing/2014/main" id="{4FF02E90-C74E-45F3-B9DB-4C18797D72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0" y="0"/>
              <a:ext cx="3705" cy="4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image6.jpeg">
            <a:extLst>
              <a:ext uri="{FF2B5EF4-FFF2-40B4-BE49-F238E27FC236}">
                <a16:creationId xmlns:a16="http://schemas.microsoft.com/office/drawing/2014/main" id="{74A24314-C390-4910-9147-097240202E01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727595" y="219174"/>
            <a:ext cx="376682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666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7.jpeg">
            <a:extLst>
              <a:ext uri="{FF2B5EF4-FFF2-40B4-BE49-F238E27FC236}">
                <a16:creationId xmlns:a16="http://schemas.microsoft.com/office/drawing/2014/main" id="{79817B31-9001-424E-8DFD-B0DF579E64A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2187" y="0"/>
            <a:ext cx="4169410" cy="7232650"/>
          </a:xfrm>
          <a:prstGeom prst="rect">
            <a:avLst/>
          </a:prstGeom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C33D414A-ED0F-4D4B-8867-A449E1781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" name="Group 1">
            <a:extLst>
              <a:ext uri="{FF2B5EF4-FFF2-40B4-BE49-F238E27FC236}">
                <a16:creationId xmlns:a16="http://schemas.microsoft.com/office/drawing/2014/main" id="{629F7598-EF3F-4E22-B232-C20891F1A34D}"/>
              </a:ext>
            </a:extLst>
          </p:cNvPr>
          <p:cNvGrpSpPr>
            <a:grpSpLocks/>
          </p:cNvGrpSpPr>
          <p:nvPr/>
        </p:nvGrpSpPr>
        <p:grpSpPr bwMode="auto">
          <a:xfrm>
            <a:off x="6223212" y="0"/>
            <a:ext cx="5349875" cy="8074025"/>
            <a:chOff x="0" y="0"/>
            <a:chExt cx="8424" cy="12716"/>
          </a:xfrm>
        </p:grpSpPr>
        <p:pic>
          <p:nvPicPr>
            <p:cNvPr id="5123" name="Picture 3">
              <a:extLst>
                <a:ext uri="{FF2B5EF4-FFF2-40B4-BE49-F238E27FC236}">
                  <a16:creationId xmlns:a16="http://schemas.microsoft.com/office/drawing/2014/main" id="{9FF0236B-8A9A-48FB-9131-536E2F7D99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424" cy="12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2">
              <a:extLst>
                <a:ext uri="{FF2B5EF4-FFF2-40B4-BE49-F238E27FC236}">
                  <a16:creationId xmlns:a16="http://schemas.microsoft.com/office/drawing/2014/main" id="{DF867ECB-FDDC-4DB5-AEB4-4830CB4289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45" y="10728"/>
              <a:ext cx="2244" cy="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>
                  <a:ln>
                    <a:noFill/>
                  </a:ln>
                  <a:solidFill>
                    <a:srgbClr val="3F4687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Munici</a:t>
              </a:r>
              <a:endPara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00" b="0" i="0" u="none" strike="noStrike" cap="none" normalizeH="0" baseline="0">
                  <a:ln>
                    <a:noFill/>
                  </a:ln>
                  <a:solidFill>
                    <a:srgbClr val="7C5B89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;</a:t>
              </a:r>
              <a:r>
                <a:rPr kumimoji="0" lang="en-US" altLang="en-US" sz="600" b="0" i="0" u="none" strike="noStrike" cap="none" normalizeH="0" baseline="0">
                  <a:ln>
                    <a:noFill/>
                  </a:ln>
                  <a:solidFill>
                    <a:srgbClr val="5D79B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5285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00F4ECFB-35A8-4E1F-A6F1-63BCE19721E4}"/>
              </a:ext>
            </a:extLst>
          </p:cNvPr>
          <p:cNvSpPr txBox="1"/>
          <p:nvPr/>
        </p:nvSpPr>
        <p:spPr>
          <a:xfrm>
            <a:off x="1480008" y="942680"/>
            <a:ext cx="10256363" cy="5005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76144DB-8586-4A26-B7D0-CE4BEDC4E267}"/>
              </a:ext>
            </a:extLst>
          </p:cNvPr>
          <p:cNvSpPr txBox="1"/>
          <p:nvPr/>
        </p:nvSpPr>
        <p:spPr>
          <a:xfrm>
            <a:off x="631596" y="480767"/>
            <a:ext cx="5712643" cy="6155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82E99D4-F9F5-4013-B747-6AF36FF5F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732" y="156916"/>
            <a:ext cx="6577159" cy="657715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7AF6D87-940C-4082-9B68-287AFDEFE1D1}"/>
              </a:ext>
            </a:extLst>
          </p:cNvPr>
          <p:cNvSpPr txBox="1"/>
          <p:nvPr/>
        </p:nvSpPr>
        <p:spPr>
          <a:xfrm>
            <a:off x="989815" y="1451729"/>
            <a:ext cx="29977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Area workout </a:t>
            </a:r>
            <a:r>
              <a:rPr lang="it-IT" dirty="0"/>
              <a:t>in via Bach all’interno del </a:t>
            </a:r>
          </a:p>
          <a:p>
            <a:r>
              <a:rPr lang="it-IT" dirty="0"/>
              <a:t>Parco Ravizza</a:t>
            </a:r>
          </a:p>
          <a:p>
            <a:r>
              <a:rPr lang="it-IT" dirty="0"/>
              <a:t>12 attrezzi di cui due inclusivi, tutti dotati di QUCODE attraverso cui l’utente può agevolmente scaricare il tutorial dell’attrezzo per un corretto allenamento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28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Blu verde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lu verde">
    <a:dk1>
      <a:sysClr val="windowText" lastClr="000000"/>
    </a:dk1>
    <a:lt1>
      <a:sysClr val="window" lastClr="FFFFFF"/>
    </a:lt1>
    <a:dk2>
      <a:srgbClr val="373545"/>
    </a:dk2>
    <a:lt2>
      <a:srgbClr val="CEDBE6"/>
    </a:lt2>
    <a:accent1>
      <a:srgbClr val="3494BA"/>
    </a:accent1>
    <a:accent2>
      <a:srgbClr val="58B6C0"/>
    </a:accent2>
    <a:accent3>
      <a:srgbClr val="75BDA7"/>
    </a:accent3>
    <a:accent4>
      <a:srgbClr val="7A8C8E"/>
    </a:accent4>
    <a:accent5>
      <a:srgbClr val="84ACB6"/>
    </a:accent5>
    <a:accent6>
      <a:srgbClr val="2683C6"/>
    </a:accent6>
    <a:hlink>
      <a:srgbClr val="6B9F25"/>
    </a:hlink>
    <a:folHlink>
      <a:srgbClr val="9F6715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B4C64580477BA4194C8D1F7A613B659" ma:contentTypeVersion="16" ma:contentTypeDescription="Creare un nuovo documento." ma:contentTypeScope="" ma:versionID="6ce3e9153e91b7901aac877bc717fced">
  <xsd:schema xmlns:xsd="http://www.w3.org/2001/XMLSchema" xmlns:xs="http://www.w3.org/2001/XMLSchema" xmlns:p="http://schemas.microsoft.com/office/2006/metadata/properties" xmlns:ns3="6f7f942a-fda3-4d4c-a755-f765b270fff1" xmlns:ns4="34d5b420-5751-4e2b-88b6-30c84bd731f8" targetNamespace="http://schemas.microsoft.com/office/2006/metadata/properties" ma:root="true" ma:fieldsID="a1919f2a025db53a402749edfdac01e9" ns3:_="" ns4:_="">
    <xsd:import namespace="6f7f942a-fda3-4d4c-a755-f765b270fff1"/>
    <xsd:import namespace="34d5b420-5751-4e2b-88b6-30c84bd731f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SearchPropertie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7f942a-fda3-4d4c-a755-f765b270ff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d5b420-5751-4e2b-88b6-30c84bd731f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f7f942a-fda3-4d4c-a755-f765b270fff1" xsi:nil="true"/>
  </documentManagement>
</p:properties>
</file>

<file path=customXml/itemProps1.xml><?xml version="1.0" encoding="utf-8"?>
<ds:datastoreItem xmlns:ds="http://schemas.openxmlformats.org/officeDocument/2006/customXml" ds:itemID="{DD0B3AD2-97CE-4D24-8811-CAC63ECE74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f7f942a-fda3-4d4c-a755-f765b270fff1"/>
    <ds:schemaRef ds:uri="34d5b420-5751-4e2b-88b6-30c84bd731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F3E5B5A-34D4-483F-98E1-52E3045F1AE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546D38-6D55-4632-99CF-103853C95D3A}">
  <ds:schemaRefs>
    <ds:schemaRef ds:uri="http://purl.org/dc/elements/1.1/"/>
    <ds:schemaRef ds:uri="http://www.w3.org/XML/1998/namespace"/>
    <ds:schemaRef ds:uri="http://schemas.microsoft.com/office/2006/documentManagement/types"/>
    <ds:schemaRef ds:uri="34d5b420-5751-4e2b-88b6-30c84bd731f8"/>
    <ds:schemaRef ds:uri="http://purl.org/dc/dcmitype/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6f7f942a-fda3-4d4c-a755-f765b270fff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36</Words>
  <Application>Microsoft Office PowerPoint</Application>
  <PresentationFormat>Widescreen</PresentationFormat>
  <Paragraphs>5</Paragraphs>
  <Slides>5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Tema di Office</vt:lpstr>
      <vt:lpstr>Acrobat Document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Elisabetta Genovese</dc:creator>
  <cp:lastModifiedBy>Elisabetta Genovese</cp:lastModifiedBy>
  <cp:revision>6</cp:revision>
  <dcterms:created xsi:type="dcterms:W3CDTF">2022-11-17T15:25:00Z</dcterms:created>
  <dcterms:modified xsi:type="dcterms:W3CDTF">2022-11-17T18:17:39Z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0x0101005B4C64580477BA4194C8D1F7A613B659</vt:lpwstr>
  </property>
</Properties>
</file>