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38"/>
  </p:notesMasterIdLst>
  <p:sldIdLst>
    <p:sldId id="1391" r:id="rId5"/>
    <p:sldId id="11877" r:id="rId6"/>
    <p:sldId id="11871" r:id="rId7"/>
    <p:sldId id="11878" r:id="rId8"/>
    <p:sldId id="11876" r:id="rId9"/>
    <p:sldId id="11875" r:id="rId10"/>
    <p:sldId id="11882" r:id="rId11"/>
    <p:sldId id="11874" r:id="rId12"/>
    <p:sldId id="11862" r:id="rId13"/>
    <p:sldId id="262" r:id="rId14"/>
    <p:sldId id="11883" r:id="rId15"/>
    <p:sldId id="11888" r:id="rId16"/>
    <p:sldId id="11885" r:id="rId17"/>
    <p:sldId id="11886" r:id="rId18"/>
    <p:sldId id="11887" r:id="rId19"/>
    <p:sldId id="11867" r:id="rId20"/>
    <p:sldId id="11835" r:id="rId21"/>
    <p:sldId id="11839" r:id="rId22"/>
    <p:sldId id="11884" r:id="rId23"/>
    <p:sldId id="11889" r:id="rId24"/>
    <p:sldId id="11812" r:id="rId25"/>
    <p:sldId id="11854" r:id="rId26"/>
    <p:sldId id="11863" r:id="rId27"/>
    <p:sldId id="11848" r:id="rId28"/>
    <p:sldId id="11868" r:id="rId29"/>
    <p:sldId id="11849" r:id="rId30"/>
    <p:sldId id="11855" r:id="rId31"/>
    <p:sldId id="11796" r:id="rId32"/>
    <p:sldId id="11865" r:id="rId33"/>
    <p:sldId id="256" r:id="rId34"/>
    <p:sldId id="11866" r:id="rId35"/>
    <p:sldId id="11869" r:id="rId36"/>
    <p:sldId id="11861" r:id="rId37"/>
  </p:sldIdLst>
  <p:sldSz cx="15119350" cy="1069181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1" userDrawn="1">
          <p15:clr>
            <a:srgbClr val="A4A3A4"/>
          </p15:clr>
        </p15:guide>
        <p15:guide id="2" pos="92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ED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4660"/>
  </p:normalViewPr>
  <p:slideViewPr>
    <p:cSldViewPr snapToGrid="0" showGuides="1">
      <p:cViewPr varScale="1">
        <p:scale>
          <a:sx n="71" d="100"/>
          <a:sy n="71" d="100"/>
        </p:scale>
        <p:origin x="1428" y="90"/>
      </p:cViewPr>
      <p:guideLst>
        <p:guide orient="horz" pos="1031"/>
        <p:guide pos="9275"/>
      </p:guideLst>
    </p:cSldViewPr>
  </p:slideViewPr>
  <p:notesTextViewPr>
    <p:cViewPr>
      <p:scale>
        <a:sx n="1" d="1"/>
        <a:sy n="1" d="1"/>
      </p:scale>
      <p:origin x="0" y="0"/>
    </p:cViewPr>
  </p:notesTextViewPr>
  <p:sorterViewPr>
    <p:cViewPr>
      <p:scale>
        <a:sx n="100" d="100"/>
        <a:sy n="100" d="100"/>
      </p:scale>
      <p:origin x="0" y="-217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it-IT" sz="1400" b="1" dirty="0">
                <a:latin typeface="Tahoma" panose="020B0604030504040204" pitchFamily="34" charset="0"/>
                <a:ea typeface="Tahoma" panose="020B0604030504040204" pitchFamily="34" charset="0"/>
                <a:cs typeface="Tahoma" panose="020B0604030504040204" pitchFamily="34" charset="0"/>
              </a:rPr>
              <a:t>Evoluzione</a:t>
            </a:r>
            <a:r>
              <a:rPr lang="it-IT" sz="1400" b="1" baseline="0" dirty="0">
                <a:latin typeface="Tahoma" panose="020B0604030504040204" pitchFamily="34" charset="0"/>
                <a:ea typeface="Tahoma" panose="020B0604030504040204" pitchFamily="34" charset="0"/>
                <a:cs typeface="Tahoma" panose="020B0604030504040204" pitchFamily="34" charset="0"/>
              </a:rPr>
              <a:t> del valore della produzione totale generabile dal sistema produttivo lombardo attraverso la Cargo City (mio €)</a:t>
            </a:r>
            <a:endParaRPr lang="it-IT" sz="14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title>
    <c:autoTitleDeleted val="0"/>
    <c:plotArea>
      <c:layout/>
      <c:lineChart>
        <c:grouping val="standard"/>
        <c:varyColors val="0"/>
        <c:ser>
          <c:idx val="0"/>
          <c:order val="0"/>
          <c:tx>
            <c:strRef>
              <c:f>Foglio1!$B$1</c:f>
              <c:strCache>
                <c:ptCount val="1"/>
                <c:pt idx="0">
                  <c:v>Con vincoli operativi</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Foglio1!$A$2:$A$6</c:f>
              <c:numCache>
                <c:formatCode>General</c:formatCode>
                <c:ptCount val="5"/>
                <c:pt idx="0">
                  <c:v>2022</c:v>
                </c:pt>
                <c:pt idx="1">
                  <c:v>2023</c:v>
                </c:pt>
                <c:pt idx="2">
                  <c:v>2024</c:v>
                </c:pt>
                <c:pt idx="3">
                  <c:v>2025</c:v>
                </c:pt>
                <c:pt idx="4">
                  <c:v>2026</c:v>
                </c:pt>
              </c:numCache>
            </c:numRef>
          </c:cat>
          <c:val>
            <c:numRef>
              <c:f>Foglio1!$B$2:$B$6</c:f>
              <c:numCache>
                <c:formatCode>General</c:formatCode>
                <c:ptCount val="5"/>
                <c:pt idx="0">
                  <c:v>3637</c:v>
                </c:pt>
                <c:pt idx="1">
                  <c:v>3816</c:v>
                </c:pt>
                <c:pt idx="2">
                  <c:v>4038</c:v>
                </c:pt>
                <c:pt idx="3">
                  <c:v>4114</c:v>
                </c:pt>
                <c:pt idx="4">
                  <c:v>4191</c:v>
                </c:pt>
              </c:numCache>
            </c:numRef>
          </c:val>
          <c:smooth val="0"/>
          <c:extLst>
            <c:ext xmlns:c16="http://schemas.microsoft.com/office/drawing/2014/chart" uri="{C3380CC4-5D6E-409C-BE32-E72D297353CC}">
              <c16:uniqueId val="{00000000-7B2F-4EEF-9580-47D71AA46F4C}"/>
            </c:ext>
          </c:extLst>
        </c:ser>
        <c:ser>
          <c:idx val="1"/>
          <c:order val="1"/>
          <c:tx>
            <c:strRef>
              <c:f>Foglio1!$C$1</c:f>
              <c:strCache>
                <c:ptCount val="1"/>
                <c:pt idx="0">
                  <c:v>Senza vincoli operativi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Foglio1!$A$2:$A$6</c:f>
              <c:numCache>
                <c:formatCode>General</c:formatCode>
                <c:ptCount val="5"/>
                <c:pt idx="0">
                  <c:v>2022</c:v>
                </c:pt>
                <c:pt idx="1">
                  <c:v>2023</c:v>
                </c:pt>
                <c:pt idx="2">
                  <c:v>2024</c:v>
                </c:pt>
                <c:pt idx="3">
                  <c:v>2025</c:v>
                </c:pt>
                <c:pt idx="4">
                  <c:v>2026</c:v>
                </c:pt>
              </c:numCache>
            </c:numRef>
          </c:cat>
          <c:val>
            <c:numRef>
              <c:f>Foglio1!$C$2:$C$6</c:f>
              <c:numCache>
                <c:formatCode>General</c:formatCode>
                <c:ptCount val="5"/>
                <c:pt idx="0">
                  <c:v>4468</c:v>
                </c:pt>
                <c:pt idx="1">
                  <c:v>4574</c:v>
                </c:pt>
                <c:pt idx="2">
                  <c:v>4815</c:v>
                </c:pt>
                <c:pt idx="3">
                  <c:v>4933</c:v>
                </c:pt>
                <c:pt idx="4">
                  <c:v>5077</c:v>
                </c:pt>
              </c:numCache>
            </c:numRef>
          </c:val>
          <c:smooth val="0"/>
          <c:extLst>
            <c:ext xmlns:c16="http://schemas.microsoft.com/office/drawing/2014/chart" uri="{C3380CC4-5D6E-409C-BE32-E72D297353CC}">
              <c16:uniqueId val="{00000001-7B2F-4EEF-9580-47D71AA46F4C}"/>
            </c:ext>
          </c:extLst>
        </c:ser>
        <c:dLbls>
          <c:dLblPos val="t"/>
          <c:showLegendKey val="0"/>
          <c:showVal val="1"/>
          <c:showCatName val="0"/>
          <c:showSerName val="0"/>
          <c:showPercent val="0"/>
          <c:showBubbleSize val="0"/>
        </c:dLbls>
        <c:marker val="1"/>
        <c:smooth val="0"/>
        <c:axId val="681531344"/>
        <c:axId val="681523472"/>
      </c:lineChart>
      <c:catAx>
        <c:axId val="68153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crossAx val="681523472"/>
        <c:crosses val="autoZero"/>
        <c:auto val="1"/>
        <c:lblAlgn val="ctr"/>
        <c:lblOffset val="100"/>
        <c:noMultiLvlLbl val="0"/>
      </c:catAx>
      <c:valAx>
        <c:axId val="681523472"/>
        <c:scaling>
          <c:orientation val="minMax"/>
          <c:min val="3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crossAx val="681531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it-IT" sz="1400" b="1" dirty="0">
                <a:latin typeface="Tahoma" panose="020B0604030504040204" pitchFamily="34" charset="0"/>
                <a:ea typeface="Tahoma" panose="020B0604030504040204" pitchFamily="34" charset="0"/>
                <a:cs typeface="Tahoma" panose="020B0604030504040204" pitchFamily="34" charset="0"/>
              </a:rPr>
              <a:t>Evoluzione</a:t>
            </a:r>
            <a:r>
              <a:rPr lang="it-IT" sz="1400" b="1" baseline="0" dirty="0">
                <a:latin typeface="Tahoma" panose="020B0604030504040204" pitchFamily="34" charset="0"/>
                <a:ea typeface="Tahoma" panose="020B0604030504040204" pitchFamily="34" charset="0"/>
                <a:cs typeface="Tahoma" panose="020B0604030504040204" pitchFamily="34" charset="0"/>
              </a:rPr>
              <a:t> dell’occupazione totale attivabile dal sistema produttivo lombardo attraverso la Cargo City</a:t>
            </a:r>
            <a:endParaRPr lang="it-IT" sz="14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title>
    <c:autoTitleDeleted val="0"/>
    <c:plotArea>
      <c:layout/>
      <c:lineChart>
        <c:grouping val="standard"/>
        <c:varyColors val="0"/>
        <c:ser>
          <c:idx val="0"/>
          <c:order val="0"/>
          <c:tx>
            <c:strRef>
              <c:f>Foglio1!$B$1</c:f>
              <c:strCache>
                <c:ptCount val="1"/>
                <c:pt idx="0">
                  <c:v>Con vincoli operativi</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Foglio1!$A$2:$A$6</c:f>
              <c:numCache>
                <c:formatCode>General</c:formatCode>
                <c:ptCount val="5"/>
                <c:pt idx="0">
                  <c:v>2022</c:v>
                </c:pt>
                <c:pt idx="1">
                  <c:v>2023</c:v>
                </c:pt>
                <c:pt idx="2">
                  <c:v>2024</c:v>
                </c:pt>
                <c:pt idx="3">
                  <c:v>2025</c:v>
                </c:pt>
                <c:pt idx="4">
                  <c:v>2026</c:v>
                </c:pt>
              </c:numCache>
            </c:numRef>
          </c:cat>
          <c:val>
            <c:numRef>
              <c:f>Foglio1!$B$2:$B$6</c:f>
              <c:numCache>
                <c:formatCode>General</c:formatCode>
                <c:ptCount val="5"/>
                <c:pt idx="0">
                  <c:v>26772</c:v>
                </c:pt>
                <c:pt idx="1">
                  <c:v>27239</c:v>
                </c:pt>
                <c:pt idx="2">
                  <c:v>28046</c:v>
                </c:pt>
                <c:pt idx="3">
                  <c:v>29035</c:v>
                </c:pt>
                <c:pt idx="4">
                  <c:v>29942</c:v>
                </c:pt>
              </c:numCache>
            </c:numRef>
          </c:val>
          <c:smooth val="0"/>
          <c:extLst>
            <c:ext xmlns:c16="http://schemas.microsoft.com/office/drawing/2014/chart" uri="{C3380CC4-5D6E-409C-BE32-E72D297353CC}">
              <c16:uniqueId val="{00000000-5C6D-455C-9A1E-C0A4E9256C6C}"/>
            </c:ext>
          </c:extLst>
        </c:ser>
        <c:ser>
          <c:idx val="1"/>
          <c:order val="1"/>
          <c:tx>
            <c:strRef>
              <c:f>Foglio1!$C$1</c:f>
              <c:strCache>
                <c:ptCount val="1"/>
                <c:pt idx="0">
                  <c:v>Senza vincoli operativi</c:v>
                </c:pt>
              </c:strCache>
            </c:strRef>
          </c:tx>
          <c:spPr>
            <a:ln w="28575" cap="rnd">
              <a:solidFill>
                <a:schemeClr val="accent1"/>
              </a:solidFill>
              <a:round/>
            </a:ln>
            <a:effectLst/>
          </c:spPr>
          <c:marker>
            <c:symbol val="circle"/>
            <c:size val="5"/>
            <c:spPr>
              <a:solidFill>
                <a:schemeClr val="accent1"/>
              </a:solidFill>
              <a:ln w="9525">
                <a:solidFill>
                  <a:schemeClr val="accent2"/>
                </a:solidFill>
              </a:ln>
              <a:effectLst/>
            </c:spPr>
          </c:marker>
          <c:dPt>
            <c:idx val="4"/>
            <c:marker>
              <c:symbol val="circle"/>
              <c:size val="5"/>
              <c:spPr>
                <a:solidFill>
                  <a:schemeClr val="accent1"/>
                </a:solidFill>
                <a:ln w="9525">
                  <a:solidFill>
                    <a:schemeClr val="accent2"/>
                  </a:solidFill>
                </a:ln>
                <a:effectLst/>
              </c:spPr>
            </c:marker>
            <c:bubble3D val="0"/>
            <c:extLst>
              <c:ext xmlns:c16="http://schemas.microsoft.com/office/drawing/2014/chart" uri="{C3380CC4-5D6E-409C-BE32-E72D297353CC}">
                <c16:uniqueId val="{00000001-5C6D-455C-9A1E-C0A4E9256C6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Foglio1!$A$2:$A$6</c:f>
              <c:numCache>
                <c:formatCode>General</c:formatCode>
                <c:ptCount val="5"/>
                <c:pt idx="0">
                  <c:v>2022</c:v>
                </c:pt>
                <c:pt idx="1">
                  <c:v>2023</c:v>
                </c:pt>
                <c:pt idx="2">
                  <c:v>2024</c:v>
                </c:pt>
                <c:pt idx="3">
                  <c:v>2025</c:v>
                </c:pt>
                <c:pt idx="4">
                  <c:v>2026</c:v>
                </c:pt>
              </c:numCache>
            </c:numRef>
          </c:cat>
          <c:val>
            <c:numRef>
              <c:f>Foglio1!$C$2:$C$6</c:f>
              <c:numCache>
                <c:formatCode>General</c:formatCode>
                <c:ptCount val="5"/>
                <c:pt idx="0">
                  <c:v>29030</c:v>
                </c:pt>
                <c:pt idx="1">
                  <c:v>29647</c:v>
                </c:pt>
                <c:pt idx="2">
                  <c:v>30584</c:v>
                </c:pt>
                <c:pt idx="3">
                  <c:v>31749</c:v>
                </c:pt>
                <c:pt idx="4">
                  <c:v>32792</c:v>
                </c:pt>
              </c:numCache>
            </c:numRef>
          </c:val>
          <c:smooth val="0"/>
          <c:extLst>
            <c:ext xmlns:c16="http://schemas.microsoft.com/office/drawing/2014/chart" uri="{C3380CC4-5D6E-409C-BE32-E72D297353CC}">
              <c16:uniqueId val="{00000002-5C6D-455C-9A1E-C0A4E9256C6C}"/>
            </c:ext>
          </c:extLst>
        </c:ser>
        <c:dLbls>
          <c:dLblPos val="t"/>
          <c:showLegendKey val="0"/>
          <c:showVal val="1"/>
          <c:showCatName val="0"/>
          <c:showSerName val="0"/>
          <c:showPercent val="0"/>
          <c:showBubbleSize val="0"/>
        </c:dLbls>
        <c:marker val="1"/>
        <c:smooth val="0"/>
        <c:axId val="681531344"/>
        <c:axId val="681523472"/>
      </c:lineChart>
      <c:catAx>
        <c:axId val="68153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crossAx val="681523472"/>
        <c:crosses val="autoZero"/>
        <c:auto val="1"/>
        <c:lblAlgn val="ctr"/>
        <c:lblOffset val="100"/>
        <c:noMultiLvlLbl val="0"/>
      </c:catAx>
      <c:valAx>
        <c:axId val="681523472"/>
        <c:scaling>
          <c:orientation val="minMax"/>
          <c:min val="2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crossAx val="681531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212A2D9F-94F4-4EB2-95BA-2568C8D7703B}" type="datetimeFigureOut">
              <a:rPr lang="it-IT" smtClean="0"/>
              <a:t>28/06/2022</a:t>
            </a:fld>
            <a:endParaRPr lang="it-IT"/>
          </a:p>
        </p:txBody>
      </p:sp>
      <p:sp>
        <p:nvSpPr>
          <p:cNvPr id="4" name="Segnaposto immagine diapositiva 3"/>
          <p:cNvSpPr>
            <a:spLocks noGrp="1" noRot="1" noChangeAspect="1"/>
          </p:cNvSpPr>
          <p:nvPr>
            <p:ph type="sldImg" idx="2"/>
          </p:nvPr>
        </p:nvSpPr>
        <p:spPr>
          <a:xfrm>
            <a:off x="1108075" y="1279525"/>
            <a:ext cx="4883150" cy="3454400"/>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5183A51A-FC75-4D9E-A4E6-77364ABCCC9F}" type="slidenum">
              <a:rPr lang="it-IT" smtClean="0"/>
              <a:t>‹N›</a:t>
            </a:fld>
            <a:endParaRPr lang="it-IT"/>
          </a:p>
        </p:txBody>
      </p:sp>
    </p:spTree>
    <p:extLst>
      <p:ext uri="{BB962C8B-B14F-4D97-AF65-F5344CB8AC3E}">
        <p14:creationId xmlns:p14="http://schemas.microsoft.com/office/powerpoint/2010/main" val="3455537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313113" y="954088"/>
            <a:ext cx="3641725" cy="2576512"/>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BCBA9B8-F875-4F5B-914E-0B94D879656E}" type="slidenum">
              <a:rPr lang="it-IT" smtClean="0"/>
              <a:t>1</a:t>
            </a:fld>
            <a:endParaRPr lang="it-IT"/>
          </a:p>
        </p:txBody>
      </p:sp>
    </p:spTree>
    <p:extLst>
      <p:ext uri="{BB962C8B-B14F-4D97-AF65-F5344CB8AC3E}">
        <p14:creationId xmlns:p14="http://schemas.microsoft.com/office/powerpoint/2010/main" val="245598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Prendendo in esame i punti evidenziati rispetto alla tematica più generale della sostenibilità ambientale dell'aeroporto, riteniamo di poter dare riscontro positivo alla richiesta di aumentare il numero di centraline per il rilevamento della qualità dell'aria attive sul territorio intorno all'aeroporto di Malpensa.</a:t>
            </a:r>
          </a:p>
          <a:p>
            <a:r>
              <a:rPr lang="it-IT" dirty="0"/>
              <a:t>Ehi è stata richiesta in particolare la riattivazione di due stazioni presso somma lombardo e </a:t>
            </a:r>
            <a:r>
              <a:rPr lang="it-IT" dirty="0" err="1"/>
              <a:t>lonate</a:t>
            </a:r>
            <a:r>
              <a:rPr lang="it-IT" dirty="0"/>
              <a:t> </a:t>
            </a:r>
            <a:r>
              <a:rPr lang="it-IT" dirty="0" err="1"/>
              <a:t>pozzolo</a:t>
            </a:r>
            <a:r>
              <a:rPr lang="it-IT" dirty="0"/>
              <a:t> disattivate da arpa perché non più funzionali a sistema di monitoraggio in essere basato su meno punti di rilevazione ma una modellazione più sofisticata. </a:t>
            </a:r>
          </a:p>
          <a:p>
            <a:r>
              <a:rPr lang="it-IT" dirty="0"/>
              <a:t>Ehi hai disponibile a sostenere gli oneri necessari per la riattivazione di queste centraline e all'eventuale integrazione con altra postazione, sempre col necessario coordinamento di arpa per assicurare la corretta gestione dei rilevamenti e dei dati risultanti, Ehi così come l'efficacia dell'integrazione della rete esistente. </a:t>
            </a:r>
          </a:p>
          <a:p>
            <a:r>
              <a:rPr lang="it-IT" dirty="0"/>
              <a:t>Ricordo infatti che le centraline di monitoraggio, anche nel caso di impostazioni aggiuntive non necessarie alla rete di rilevamento di arpa, vanno configurate e dati in gestione diretta di arpa come una convenzione opportuna. È già il caso in essere per la centralina di </a:t>
            </a:r>
            <a:r>
              <a:rPr lang="it-IT" dirty="0" err="1"/>
              <a:t>ferno</a:t>
            </a:r>
            <a:r>
              <a:rPr lang="it-IT" dirty="0"/>
              <a:t> indicata nella mappa. </a:t>
            </a:r>
            <a:endParaRPr lang="en-GB" dirty="0"/>
          </a:p>
        </p:txBody>
      </p:sp>
      <p:sp>
        <p:nvSpPr>
          <p:cNvPr id="4" name="Segnaposto numero diapositiva 3"/>
          <p:cNvSpPr>
            <a:spLocks noGrp="1"/>
          </p:cNvSpPr>
          <p:nvPr>
            <p:ph type="sldNum" sz="quarter" idx="5"/>
          </p:nvPr>
        </p:nvSpPr>
        <p:spPr/>
        <p:txBody>
          <a:bodyPr/>
          <a:lstStyle/>
          <a:p>
            <a:fld id="{5183A51A-FC75-4D9E-A4E6-77364ABCCC9F}" type="slidenum">
              <a:rPr lang="it-IT" smtClean="0"/>
              <a:t>30</a:t>
            </a:fld>
            <a:endParaRPr lang="it-IT"/>
          </a:p>
        </p:txBody>
      </p:sp>
    </p:spTree>
    <p:extLst>
      <p:ext uri="{BB962C8B-B14F-4D97-AF65-F5344CB8AC3E}">
        <p14:creationId xmlns:p14="http://schemas.microsoft.com/office/powerpoint/2010/main" val="120723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dirty="0">
                <a:effectLst/>
                <a:latin typeface="Calibri" panose="020F0502020204030204" pitchFamily="34" charset="0"/>
                <a:ea typeface="Calibri" panose="020F0502020204030204" pitchFamily="34" charset="0"/>
                <a:cs typeface="Times New Roman" panose="02020603050405020304" pitchFamily="18" charset="0"/>
              </a:rPr>
              <a:t>1.2 Ampliamento delle infrastrutture dedicate alle attività Cargo</a:t>
            </a:r>
            <a:r>
              <a:rPr lang="it-IT" sz="1200" dirty="0">
                <a:effectLst/>
                <a:latin typeface="Calibri" panose="020F0502020204030204" pitchFamily="34" charset="0"/>
                <a:ea typeface="Calibri" panose="020F0502020204030204" pitchFamily="34" charset="0"/>
                <a:cs typeface="Times New Roman" panose="02020603050405020304" pitchFamily="18" charset="0"/>
              </a:rPr>
              <a:t> - Il nostro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attuale masterplan intende essere il meno invasivo possibile,</a:t>
            </a:r>
            <a:r>
              <a:rPr lang="it-IT" sz="1200" dirty="0">
                <a:effectLst/>
                <a:latin typeface="Calibri" panose="020F0502020204030204" pitchFamily="34" charset="0"/>
                <a:ea typeface="Calibri" panose="020F0502020204030204" pitchFamily="34" charset="0"/>
                <a:cs typeface="Times New Roman" panose="02020603050405020304" pitchFamily="18" charset="0"/>
              </a:rPr>
              <a:t> e rispetto alle ipotesi passate, si presenta con una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strategia di contenimento e non di espansione,</a:t>
            </a:r>
            <a:r>
              <a:rPr lang="it-IT" sz="1200" dirty="0">
                <a:effectLst/>
                <a:latin typeface="Calibri" panose="020F0502020204030204" pitchFamily="34" charset="0"/>
                <a:ea typeface="Calibri" panose="020F0502020204030204" pitchFamily="34" charset="0"/>
                <a:cs typeface="Times New Roman" panose="02020603050405020304" pitchFamily="18" charset="0"/>
              </a:rPr>
              <a:t> come già rappresentato nelle integrazioni. Con ENAC daremo evidenza della impraticabilità delle alternative al momento viste più favorevolmente (tra il cargo attuale e la 336). </a:t>
            </a:r>
            <a:endParaRPr lang="en-GB" sz="1200" dirty="0"/>
          </a:p>
        </p:txBody>
      </p:sp>
      <p:sp>
        <p:nvSpPr>
          <p:cNvPr id="4" name="Segnaposto numero diapositiva 3"/>
          <p:cNvSpPr>
            <a:spLocks noGrp="1"/>
          </p:cNvSpPr>
          <p:nvPr>
            <p:ph type="sldNum" sz="quarter" idx="5"/>
          </p:nvPr>
        </p:nvSpPr>
        <p:spPr/>
        <p:txBody>
          <a:bodyPr/>
          <a:lstStyle/>
          <a:p>
            <a:fld id="{5183A51A-FC75-4D9E-A4E6-77364ABCCC9F}" type="slidenum">
              <a:rPr lang="it-IT" smtClean="0"/>
              <a:t>17</a:t>
            </a:fld>
            <a:endParaRPr lang="it-IT"/>
          </a:p>
        </p:txBody>
      </p:sp>
    </p:spTree>
    <p:extLst>
      <p:ext uri="{BB962C8B-B14F-4D97-AF65-F5344CB8AC3E}">
        <p14:creationId xmlns:p14="http://schemas.microsoft.com/office/powerpoint/2010/main" val="2502273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183A51A-FC75-4D9E-A4E6-77364ABCCC9F}" type="slidenum">
              <a:rPr lang="it-IT" smtClean="0"/>
              <a:t>18</a:t>
            </a:fld>
            <a:endParaRPr lang="it-IT"/>
          </a:p>
        </p:txBody>
      </p:sp>
    </p:spTree>
    <p:extLst>
      <p:ext uri="{BB962C8B-B14F-4D97-AF65-F5344CB8AC3E}">
        <p14:creationId xmlns:p14="http://schemas.microsoft.com/office/powerpoint/2010/main" val="253821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B37A04-5CEF-4F69-A89D-3136AA240024}" type="slidenum">
              <a:rPr lang="it-IT" smtClean="0"/>
              <a:pPr/>
              <a:t>21</a:t>
            </a:fld>
            <a:endParaRPr lang="it-IT"/>
          </a:p>
        </p:txBody>
      </p:sp>
    </p:spTree>
    <p:extLst>
      <p:ext uri="{BB962C8B-B14F-4D97-AF65-F5344CB8AC3E}">
        <p14:creationId xmlns:p14="http://schemas.microsoft.com/office/powerpoint/2010/main" val="601792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B37A04-5CEF-4F69-A89D-3136AA240024}" type="slidenum">
              <a:rPr lang="it-IT" smtClean="0"/>
              <a:pPr/>
              <a:t>22</a:t>
            </a:fld>
            <a:endParaRPr lang="it-IT"/>
          </a:p>
        </p:txBody>
      </p:sp>
    </p:spTree>
    <p:extLst>
      <p:ext uri="{BB962C8B-B14F-4D97-AF65-F5344CB8AC3E}">
        <p14:creationId xmlns:p14="http://schemas.microsoft.com/office/powerpoint/2010/main" val="96682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B37A04-5CEF-4F69-A89D-3136AA240024}" type="slidenum">
              <a:rPr lang="it-IT" smtClean="0"/>
              <a:pPr/>
              <a:t>24</a:t>
            </a:fld>
            <a:endParaRPr lang="it-IT"/>
          </a:p>
        </p:txBody>
      </p:sp>
    </p:spTree>
    <p:extLst>
      <p:ext uri="{BB962C8B-B14F-4D97-AF65-F5344CB8AC3E}">
        <p14:creationId xmlns:p14="http://schemas.microsoft.com/office/powerpoint/2010/main" val="3331456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B37A04-5CEF-4F69-A89D-3136AA240024}" type="slidenum">
              <a:rPr lang="it-IT" smtClean="0"/>
              <a:pPr/>
              <a:t>25</a:t>
            </a:fld>
            <a:endParaRPr lang="it-IT"/>
          </a:p>
        </p:txBody>
      </p:sp>
    </p:spTree>
    <p:extLst>
      <p:ext uri="{BB962C8B-B14F-4D97-AF65-F5344CB8AC3E}">
        <p14:creationId xmlns:p14="http://schemas.microsoft.com/office/powerpoint/2010/main" val="385014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B37A04-5CEF-4F69-A89D-3136AA240024}" type="slidenum">
              <a:rPr lang="it-IT" smtClean="0"/>
              <a:pPr/>
              <a:t>26</a:t>
            </a:fld>
            <a:endParaRPr lang="it-IT"/>
          </a:p>
        </p:txBody>
      </p:sp>
    </p:spTree>
    <p:extLst>
      <p:ext uri="{BB962C8B-B14F-4D97-AF65-F5344CB8AC3E}">
        <p14:creationId xmlns:p14="http://schemas.microsoft.com/office/powerpoint/2010/main" val="153989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B37A04-5CEF-4F69-A89D-3136AA240024}" type="slidenum">
              <a:rPr lang="it-IT" smtClean="0"/>
              <a:pPr/>
              <a:t>27</a:t>
            </a:fld>
            <a:endParaRPr lang="it-IT"/>
          </a:p>
        </p:txBody>
      </p:sp>
    </p:spTree>
    <p:extLst>
      <p:ext uri="{BB962C8B-B14F-4D97-AF65-F5344CB8AC3E}">
        <p14:creationId xmlns:p14="http://schemas.microsoft.com/office/powerpoint/2010/main" val="3462236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0B1ADE3-CE13-473C-BC8E-6263791C39B2}" type="datetimeFigureOut">
              <a:rPr lang="it-IT" smtClean="0"/>
              <a:t>28/06/2022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CC3A77-327C-451B-993F-B698452F3BEC}" type="slidenum">
              <a:rPr lang="it-IT" smtClean="0"/>
              <a:t>‹N›</a:t>
            </a:fld>
            <a:endParaRPr lang="it-IT"/>
          </a:p>
        </p:txBody>
      </p:sp>
    </p:spTree>
    <p:extLst>
      <p:ext uri="{BB962C8B-B14F-4D97-AF65-F5344CB8AC3E}">
        <p14:creationId xmlns:p14="http://schemas.microsoft.com/office/powerpoint/2010/main" val="282683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0B1ADE3-CE13-473C-BC8E-6263791C39B2}" type="datetimeFigureOut">
              <a:rPr lang="it-IT" smtClean="0"/>
              <a:t>28/06/2022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CC3A77-327C-451B-993F-B698452F3BEC}" type="slidenum">
              <a:rPr lang="it-IT" smtClean="0"/>
              <a:t>‹N›</a:t>
            </a:fld>
            <a:endParaRPr lang="it-IT"/>
          </a:p>
        </p:txBody>
      </p:sp>
      <p:pic>
        <p:nvPicPr>
          <p:cNvPr id="7" name="Immagine 1">
            <a:extLst>
              <a:ext uri="{FF2B5EF4-FFF2-40B4-BE49-F238E27FC236}">
                <a16:creationId xmlns:a16="http://schemas.microsoft.com/office/drawing/2014/main" id="{E9B7A44F-200B-4F07-A949-5E3D33F670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28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0B1ADE3-CE13-473C-BC8E-6263791C39B2}" type="datetimeFigureOut">
              <a:rPr lang="it-IT" smtClean="0"/>
              <a:t>28/06/2022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CC3A77-327C-451B-993F-B698452F3BEC}" type="slidenum">
              <a:rPr lang="it-IT" smtClean="0"/>
              <a:t>‹N›</a:t>
            </a:fld>
            <a:endParaRPr lang="it-IT"/>
          </a:p>
        </p:txBody>
      </p:sp>
      <p:pic>
        <p:nvPicPr>
          <p:cNvPr id="7" name="Immagine 1">
            <a:extLst>
              <a:ext uri="{FF2B5EF4-FFF2-40B4-BE49-F238E27FC236}">
                <a16:creationId xmlns:a16="http://schemas.microsoft.com/office/drawing/2014/main" id="{B664BA0A-CF07-466F-B278-8396AF051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93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F5BB5F59-C88C-4DC8-994B-0A5FF2E4EDBE}"/>
              </a:ext>
            </a:extLst>
          </p:cNvPr>
          <p:cNvSpPr/>
          <p:nvPr userDrawn="1"/>
        </p:nvSpPr>
        <p:spPr>
          <a:xfrm>
            <a:off x="1937167" y="10193710"/>
            <a:ext cx="11886802" cy="2806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559" i="1" spc="203" dirty="0">
                <a:latin typeface="Arial" panose="020B0604020202020204" pitchFamily="34" charset="0"/>
                <a:ea typeface="Tahoma" pitchFamily="34" charset="0"/>
                <a:cs typeface="Arial" panose="020B0604020202020204" pitchFamily="34" charset="0"/>
              </a:rPr>
              <a:t>Aeroporto di Milano Malpensa - Masterplan aeroportuale 2035</a:t>
            </a:r>
          </a:p>
        </p:txBody>
      </p:sp>
      <p:pic>
        <p:nvPicPr>
          <p:cNvPr id="7" name="Immagine 6">
            <a:extLst>
              <a:ext uri="{FF2B5EF4-FFF2-40B4-BE49-F238E27FC236}">
                <a16:creationId xmlns:a16="http://schemas.microsoft.com/office/drawing/2014/main" id="{DE0C3605-E34B-4794-BD2C-DEFE3355C8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116" y="10091632"/>
            <a:ext cx="1666700" cy="503033"/>
          </a:xfrm>
          <a:prstGeom prst="rect">
            <a:avLst/>
          </a:prstGeom>
        </p:spPr>
      </p:pic>
      <p:pic>
        <p:nvPicPr>
          <p:cNvPr id="9" name="Picture 2" descr="ENAC - Ente Nazionale per l'Aviazione Civile">
            <a:extLst>
              <a:ext uri="{FF2B5EF4-FFF2-40B4-BE49-F238E27FC236}">
                <a16:creationId xmlns:a16="http://schemas.microsoft.com/office/drawing/2014/main" id="{BE4729BF-3180-434E-AE41-F69A46DF18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90116" y="62642"/>
            <a:ext cx="2328062" cy="1088164"/>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54CAC1B6-C32E-4137-ABF4-FC23AB0BEA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2497" y="185550"/>
            <a:ext cx="851355" cy="802726"/>
          </a:xfrm>
          <a:prstGeom prst="rect">
            <a:avLst/>
          </a:prstGeom>
        </p:spPr>
      </p:pic>
      <p:sp>
        <p:nvSpPr>
          <p:cNvPr id="17" name="Rettangolo 16">
            <a:extLst>
              <a:ext uri="{FF2B5EF4-FFF2-40B4-BE49-F238E27FC236}">
                <a16:creationId xmlns:a16="http://schemas.microsoft.com/office/drawing/2014/main" id="{6DE50E49-AAFD-43D0-BF1D-419E79566E15}"/>
              </a:ext>
            </a:extLst>
          </p:cNvPr>
          <p:cNvSpPr/>
          <p:nvPr userDrawn="1"/>
        </p:nvSpPr>
        <p:spPr>
          <a:xfrm>
            <a:off x="13989337" y="10193710"/>
            <a:ext cx="639161" cy="2806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2325" tIns="76162" rIns="152325" bIns="76162" rtlCol="0" anchor="ctr"/>
          <a:lstStyle/>
          <a:p>
            <a:pPr algn="ctr"/>
            <a:fld id="{5C015454-60F5-44FC-8173-AABCD212AAC6}" type="slidenum">
              <a:rPr lang="it-IT" sz="1559" i="0">
                <a:latin typeface="Arial" panose="020B0604020202020204" pitchFamily="34" charset="0"/>
                <a:ea typeface="Tahoma" pitchFamily="34" charset="0"/>
                <a:cs typeface="Arial" panose="020B0604020202020204" pitchFamily="34" charset="0"/>
              </a:rPr>
              <a:pPr algn="ctr"/>
              <a:t>‹N›</a:t>
            </a:fld>
            <a:endParaRPr lang="it-IT" sz="1559" i="0" dirty="0">
              <a:latin typeface="Arial" panose="020B0604020202020204" pitchFamily="34" charset="0"/>
              <a:ea typeface="Tahoma" pitchFamily="34" charset="0"/>
              <a:cs typeface="Arial" panose="020B0604020202020204" pitchFamily="34" charset="0"/>
            </a:endParaRPr>
          </a:p>
        </p:txBody>
      </p:sp>
      <p:sp>
        <p:nvSpPr>
          <p:cNvPr id="11" name="Rettangolo 83">
            <a:extLst>
              <a:ext uri="{FF2B5EF4-FFF2-40B4-BE49-F238E27FC236}">
                <a16:creationId xmlns:a16="http://schemas.microsoft.com/office/drawing/2014/main" id="{0BEE324F-E927-4B94-83E5-D5C64D615E44}"/>
              </a:ext>
            </a:extLst>
          </p:cNvPr>
          <p:cNvSpPr/>
          <p:nvPr userDrawn="1"/>
        </p:nvSpPr>
        <p:spPr>
          <a:xfrm>
            <a:off x="3417604" y="207897"/>
            <a:ext cx="11210894" cy="28214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5018" tIns="82508" rIns="165018" bIns="82508" anchor="ctr"/>
          <a:lstStyle/>
          <a:p>
            <a:pPr algn="r" eaLnBrk="1" fontAlgn="auto" hangingPunct="1">
              <a:spcBef>
                <a:spcPts val="0"/>
              </a:spcBef>
              <a:spcAft>
                <a:spcPts val="0"/>
              </a:spcAft>
              <a:defRPr/>
            </a:pPr>
            <a:endParaRPr lang="it-IT" sz="1403" spc="203"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35495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pic>
        <p:nvPicPr>
          <p:cNvPr id="3" name="Immagine 1">
            <a:extLst>
              <a:ext uri="{FF2B5EF4-FFF2-40B4-BE49-F238E27FC236}">
                <a16:creationId xmlns:a16="http://schemas.microsoft.com/office/drawing/2014/main" id="{F14AB811-DCC8-44A3-B11A-95E7D9F1BE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4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aphic Slide and description (R)">
    <p:spTree>
      <p:nvGrpSpPr>
        <p:cNvPr id="1" name=""/>
        <p:cNvGrpSpPr/>
        <p:nvPr/>
      </p:nvGrpSpPr>
      <p:grpSpPr>
        <a:xfrm>
          <a:off x="0" y="0"/>
          <a:ext cx="0" cy="0"/>
          <a:chOff x="0" y="0"/>
          <a:chExt cx="0" cy="0"/>
        </a:xfrm>
      </p:grpSpPr>
      <p:pic>
        <p:nvPicPr>
          <p:cNvPr id="3" name="Immagine 1">
            <a:extLst>
              <a:ext uri="{FF2B5EF4-FFF2-40B4-BE49-F238E27FC236}">
                <a16:creationId xmlns:a16="http://schemas.microsoft.com/office/drawing/2014/main" id="{59C7EBA8-285D-44A7-89A8-30170D34DA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43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0B1ADE3-CE13-473C-BC8E-6263791C39B2}" type="datetimeFigureOut">
              <a:rPr lang="it-IT" smtClean="0"/>
              <a:t>28/06/2022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CC3A77-327C-451B-993F-B698452F3BEC}" type="slidenum">
              <a:rPr lang="it-IT" smtClean="0"/>
              <a:t>‹N›</a:t>
            </a:fld>
            <a:endParaRPr lang="it-IT"/>
          </a:p>
        </p:txBody>
      </p:sp>
      <p:pic>
        <p:nvPicPr>
          <p:cNvPr id="7" name="Immagine 1">
            <a:extLst>
              <a:ext uri="{FF2B5EF4-FFF2-40B4-BE49-F238E27FC236}">
                <a16:creationId xmlns:a16="http://schemas.microsoft.com/office/drawing/2014/main" id="{43B51694-3BE2-464B-96B8-22D48AAF1B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32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0B1ADE3-CE13-473C-BC8E-6263791C39B2}" type="datetimeFigureOut">
              <a:rPr lang="it-IT" smtClean="0"/>
              <a:t>28/06/2022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CC3A77-327C-451B-993F-B698452F3BEC}" type="slidenum">
              <a:rPr lang="it-IT" smtClean="0"/>
              <a:t>‹N›</a:t>
            </a:fld>
            <a:endParaRPr lang="it-IT"/>
          </a:p>
        </p:txBody>
      </p:sp>
      <p:pic>
        <p:nvPicPr>
          <p:cNvPr id="7" name="Immagine 1">
            <a:extLst>
              <a:ext uri="{FF2B5EF4-FFF2-40B4-BE49-F238E27FC236}">
                <a16:creationId xmlns:a16="http://schemas.microsoft.com/office/drawing/2014/main" id="{C2A124B1-54A3-4431-928E-BE8D37826B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50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0B1ADE3-CE13-473C-BC8E-6263791C39B2}" type="datetimeFigureOut">
              <a:rPr lang="it-IT" smtClean="0"/>
              <a:t>28/06/2022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2CC3A77-327C-451B-993F-B698452F3BEC}" type="slidenum">
              <a:rPr lang="it-IT" smtClean="0"/>
              <a:t>‹N›</a:t>
            </a:fld>
            <a:endParaRPr lang="it-IT"/>
          </a:p>
        </p:txBody>
      </p:sp>
      <p:pic>
        <p:nvPicPr>
          <p:cNvPr id="8" name="Immagine 1">
            <a:extLst>
              <a:ext uri="{FF2B5EF4-FFF2-40B4-BE49-F238E27FC236}">
                <a16:creationId xmlns:a16="http://schemas.microsoft.com/office/drawing/2014/main" id="{F025C0D5-90F4-4E3F-9CAD-B9490CD21C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33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it-IT"/>
              <a:t>Fare clic per modificare gli stili del testo dello schema</a:t>
            </a:r>
          </a:p>
        </p:txBody>
      </p:sp>
      <p:sp>
        <p:nvSpPr>
          <p:cNvPr id="4" name="Content Placeholder 3"/>
          <p:cNvSpPr>
            <a:spLocks noGrp="1"/>
          </p:cNvSpPr>
          <p:nvPr>
            <p:ph sz="half" idx="2"/>
          </p:nvPr>
        </p:nvSpPr>
        <p:spPr>
          <a:xfrm>
            <a:off x="1041426" y="3905482"/>
            <a:ext cx="6396193" cy="57443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it-IT"/>
              <a:t>Fare clic per modificare gli stili del testo dello schema</a:t>
            </a:r>
          </a:p>
        </p:txBody>
      </p:sp>
      <p:sp>
        <p:nvSpPr>
          <p:cNvPr id="6" name="Content Placeholder 5"/>
          <p:cNvSpPr>
            <a:spLocks noGrp="1"/>
          </p:cNvSpPr>
          <p:nvPr>
            <p:ph sz="quarter" idx="4"/>
          </p:nvPr>
        </p:nvSpPr>
        <p:spPr>
          <a:xfrm>
            <a:off x="7654172" y="3905482"/>
            <a:ext cx="6427693" cy="57443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0B1ADE3-CE13-473C-BC8E-6263791C39B2}" type="datetimeFigureOut">
              <a:rPr lang="it-IT" smtClean="0"/>
              <a:t>28/06/2022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2CC3A77-327C-451B-993F-B698452F3BEC}" type="slidenum">
              <a:rPr lang="it-IT" smtClean="0"/>
              <a:t>‹N›</a:t>
            </a:fld>
            <a:endParaRPr lang="it-IT"/>
          </a:p>
        </p:txBody>
      </p:sp>
      <p:pic>
        <p:nvPicPr>
          <p:cNvPr id="10" name="Immagine 1">
            <a:extLst>
              <a:ext uri="{FF2B5EF4-FFF2-40B4-BE49-F238E27FC236}">
                <a16:creationId xmlns:a16="http://schemas.microsoft.com/office/drawing/2014/main" id="{B16344D1-2350-416E-A275-908E552611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372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0B1ADE3-CE13-473C-BC8E-6263791C39B2}" type="datetimeFigureOut">
              <a:rPr lang="it-IT" smtClean="0"/>
              <a:t>28/06/2022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2CC3A77-327C-451B-993F-B698452F3BEC}" type="slidenum">
              <a:rPr lang="it-IT" smtClean="0"/>
              <a:t>‹N›</a:t>
            </a:fld>
            <a:endParaRPr lang="it-IT"/>
          </a:p>
        </p:txBody>
      </p:sp>
      <p:pic>
        <p:nvPicPr>
          <p:cNvPr id="6" name="Immagine 1">
            <a:extLst>
              <a:ext uri="{FF2B5EF4-FFF2-40B4-BE49-F238E27FC236}">
                <a16:creationId xmlns:a16="http://schemas.microsoft.com/office/drawing/2014/main" id="{3CB2A9C8-6C78-4AFE-8DC2-A96E4E84A5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65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1ADE3-CE13-473C-BC8E-6263791C39B2}" type="datetimeFigureOut">
              <a:rPr lang="it-IT" smtClean="0"/>
              <a:t>28/06/2022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2CC3A77-327C-451B-993F-B698452F3BEC}" type="slidenum">
              <a:rPr lang="it-IT" smtClean="0"/>
              <a:t>‹N›</a:t>
            </a:fld>
            <a:endParaRPr lang="it-IT"/>
          </a:p>
        </p:txBody>
      </p:sp>
      <p:pic>
        <p:nvPicPr>
          <p:cNvPr id="5" name="Immagine 1">
            <a:extLst>
              <a:ext uri="{FF2B5EF4-FFF2-40B4-BE49-F238E27FC236}">
                <a16:creationId xmlns:a16="http://schemas.microsoft.com/office/drawing/2014/main" id="{BC72003B-9DF4-4ABA-81A4-4BDC83377A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445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it-IT"/>
              <a:t>Fare clic per modificare lo stile del titolo dello schema</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0B1ADE3-CE13-473C-BC8E-6263791C39B2}" type="datetimeFigureOut">
              <a:rPr lang="it-IT" smtClean="0"/>
              <a:t>28/06/2022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2CC3A77-327C-451B-993F-B698452F3BEC}" type="slidenum">
              <a:rPr lang="it-IT" smtClean="0"/>
              <a:t>‹N›</a:t>
            </a:fld>
            <a:endParaRPr lang="it-IT"/>
          </a:p>
        </p:txBody>
      </p:sp>
      <p:pic>
        <p:nvPicPr>
          <p:cNvPr id="8" name="Immagine 1">
            <a:extLst>
              <a:ext uri="{FF2B5EF4-FFF2-40B4-BE49-F238E27FC236}">
                <a16:creationId xmlns:a16="http://schemas.microsoft.com/office/drawing/2014/main" id="{657375E5-31A3-423E-B1E1-7FF6ABD9FF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6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it-IT"/>
              <a:t>Fare clic sull'icona per inserire un'immagine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0B1ADE3-CE13-473C-BC8E-6263791C39B2}" type="datetimeFigureOut">
              <a:rPr lang="it-IT" smtClean="0"/>
              <a:t>28/06/2022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2CC3A77-327C-451B-993F-B698452F3BEC}" type="slidenum">
              <a:rPr lang="it-IT" smtClean="0"/>
              <a:t>‹N›</a:t>
            </a:fld>
            <a:endParaRPr lang="it-IT"/>
          </a:p>
        </p:txBody>
      </p:sp>
      <p:pic>
        <p:nvPicPr>
          <p:cNvPr id="8" name="Immagine 1">
            <a:extLst>
              <a:ext uri="{FF2B5EF4-FFF2-40B4-BE49-F238E27FC236}">
                <a16:creationId xmlns:a16="http://schemas.microsoft.com/office/drawing/2014/main" id="{0B2849D1-0940-48DC-BD48-A0401E4FBA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77196" y="237069"/>
            <a:ext cx="547555" cy="10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26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B0B1ADE3-CE13-473C-BC8E-6263791C39B2}" type="datetimeFigureOut">
              <a:rPr lang="it-IT" smtClean="0"/>
              <a:t>28/06/2022</a:t>
            </a:fld>
            <a:endParaRPr lang="it-IT"/>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2CC3A77-327C-451B-993F-B698452F3BEC}" type="slidenum">
              <a:rPr lang="it-IT" smtClean="0"/>
              <a:t>‹N›</a:t>
            </a:fld>
            <a:endParaRPr lang="it-IT"/>
          </a:p>
        </p:txBody>
      </p:sp>
      <p:sp>
        <p:nvSpPr>
          <p:cNvPr id="7" name="Segnaposto numero diapositiva 2">
            <a:extLst>
              <a:ext uri="{FF2B5EF4-FFF2-40B4-BE49-F238E27FC236}">
                <a16:creationId xmlns:a16="http://schemas.microsoft.com/office/drawing/2014/main" id="{CFEF17FE-ED95-4FE6-B2EB-964511BDF566}"/>
              </a:ext>
            </a:extLst>
          </p:cNvPr>
          <p:cNvSpPr txBox="1">
            <a:spLocks/>
          </p:cNvSpPr>
          <p:nvPr userDrawn="1"/>
        </p:nvSpPr>
        <p:spPr>
          <a:xfrm>
            <a:off x="14383293" y="10434180"/>
            <a:ext cx="736057" cy="257633"/>
          </a:xfrm>
          <a:prstGeom prst="rect">
            <a:avLst/>
          </a:prstGeom>
          <a:noFill/>
          <a:ln w="12700" cap="flat" cmpd="sng" algn="ctr">
            <a:solidFill>
              <a:schemeClr val="bg1">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spcBef>
                <a:spcPct val="0"/>
              </a:spcBef>
            </a:pPr>
            <a:fld id="{5B49487C-50C1-4993-B217-ECD6AF081786}" type="slidenum">
              <a:rPr lang="it-IT" sz="1000" b="1" smtClean="0">
                <a:solidFill>
                  <a:schemeClr val="bg1">
                    <a:lumMod val="50000"/>
                  </a:schemeClr>
                </a:solidFill>
                <a:latin typeface="Arial" panose="020B0604020202020204" pitchFamily="34" charset="0"/>
                <a:cs typeface="Arial" panose="020B0604020202020204" pitchFamily="34" charset="0"/>
              </a:rPr>
              <a:t>‹N›</a:t>
            </a:fld>
            <a:endParaRPr lang="it-IT" sz="1000" b="1" dirty="0">
              <a:solidFill>
                <a:schemeClr val="bg1">
                  <a:lumMod val="50000"/>
                </a:schemeClr>
              </a:solidFill>
              <a:latin typeface="Arial" panose="020B0604020202020204" pitchFamily="34" charset="0"/>
              <a:cs typeface="Arial" panose="020B0604020202020204" pitchFamily="34" charset="0"/>
            </a:endParaRPr>
          </a:p>
        </p:txBody>
      </p:sp>
      <p:cxnSp>
        <p:nvCxnSpPr>
          <p:cNvPr id="8" name="Connettore diritto 7">
            <a:extLst>
              <a:ext uri="{FF2B5EF4-FFF2-40B4-BE49-F238E27FC236}">
                <a16:creationId xmlns:a16="http://schemas.microsoft.com/office/drawing/2014/main" id="{BC0A1841-7142-43F9-8CFC-9A7AE97D530F}"/>
              </a:ext>
            </a:extLst>
          </p:cNvPr>
          <p:cNvCxnSpPr/>
          <p:nvPr userDrawn="1"/>
        </p:nvCxnSpPr>
        <p:spPr>
          <a:xfrm>
            <a:off x="14301285" y="10425961"/>
            <a:ext cx="0" cy="257633"/>
          </a:xfrm>
          <a:prstGeom prst="lin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4436174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9" r:id="rId12"/>
    <p:sldLayoutId id="2147483700" r:id="rId13"/>
    <p:sldLayoutId id="2147483701" r:id="rId14"/>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fif"/><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83862CD6-E85F-4DA5-A88B-29035A787E4D}"/>
              </a:ext>
            </a:extLst>
          </p:cNvPr>
          <p:cNvSpPr/>
          <p:nvPr/>
        </p:nvSpPr>
        <p:spPr>
          <a:xfrm>
            <a:off x="4636600" y="1093584"/>
            <a:ext cx="10482743" cy="8504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dirty="0"/>
          </a:p>
        </p:txBody>
      </p:sp>
      <p:pic>
        <p:nvPicPr>
          <p:cNvPr id="20" name="Immagine 19">
            <a:extLst>
              <a:ext uri="{FF2B5EF4-FFF2-40B4-BE49-F238E27FC236}">
                <a16:creationId xmlns:a16="http://schemas.microsoft.com/office/drawing/2014/main" id="{C8041C91-2C4A-4E31-B4A8-796F403B38C1}"/>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8357" t="29231" r="18612" b="5169"/>
          <a:stretch/>
        </p:blipFill>
        <p:spPr>
          <a:xfrm>
            <a:off x="-16784" y="1"/>
            <a:ext cx="15110432" cy="10691812"/>
          </a:xfrm>
          <a:prstGeom prst="rect">
            <a:avLst/>
          </a:prstGeom>
          <a:effectLst>
            <a:softEdge rad="31750"/>
          </a:effectLst>
        </p:spPr>
      </p:pic>
      <p:sp>
        <p:nvSpPr>
          <p:cNvPr id="22" name="Rettangolo 21">
            <a:extLst>
              <a:ext uri="{FF2B5EF4-FFF2-40B4-BE49-F238E27FC236}">
                <a16:creationId xmlns:a16="http://schemas.microsoft.com/office/drawing/2014/main" id="{6F20881F-2F8A-46B9-A9F2-0294334F77F6}"/>
              </a:ext>
            </a:extLst>
          </p:cNvPr>
          <p:cNvSpPr/>
          <p:nvPr/>
        </p:nvSpPr>
        <p:spPr>
          <a:xfrm>
            <a:off x="7228035" y="0"/>
            <a:ext cx="682112" cy="10691805"/>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dirty="0"/>
          </a:p>
        </p:txBody>
      </p:sp>
      <p:sp>
        <p:nvSpPr>
          <p:cNvPr id="24" name="Rettangolo 23">
            <a:extLst>
              <a:ext uri="{FF2B5EF4-FFF2-40B4-BE49-F238E27FC236}">
                <a16:creationId xmlns:a16="http://schemas.microsoft.com/office/drawing/2014/main" id="{9948147A-3A23-4D07-A0B2-5B54A6435B3A}"/>
              </a:ext>
            </a:extLst>
          </p:cNvPr>
          <p:cNvSpPr/>
          <p:nvPr/>
        </p:nvSpPr>
        <p:spPr>
          <a:xfrm>
            <a:off x="6248400" y="0"/>
            <a:ext cx="472440" cy="10691812"/>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dirty="0"/>
          </a:p>
        </p:txBody>
      </p:sp>
      <p:sp>
        <p:nvSpPr>
          <p:cNvPr id="9" name="Rettangolo 8">
            <a:extLst>
              <a:ext uri="{FF2B5EF4-FFF2-40B4-BE49-F238E27FC236}">
                <a16:creationId xmlns:a16="http://schemas.microsoft.com/office/drawing/2014/main" id="{593638A3-C2FA-4635-9654-D016DAFA73A3}"/>
              </a:ext>
            </a:extLst>
          </p:cNvPr>
          <p:cNvSpPr/>
          <p:nvPr/>
        </p:nvSpPr>
        <p:spPr>
          <a:xfrm>
            <a:off x="8537982" y="1"/>
            <a:ext cx="6581362" cy="10691804"/>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dirty="0"/>
          </a:p>
        </p:txBody>
      </p:sp>
      <p:pic>
        <p:nvPicPr>
          <p:cNvPr id="6" name="Picture 8">
            <a:extLst>
              <a:ext uri="{FF2B5EF4-FFF2-40B4-BE49-F238E27FC236}">
                <a16:creationId xmlns:a16="http://schemas.microsoft.com/office/drawing/2014/main" id="{4FDE6F36-03F6-4183-8F40-8A9030D9FF3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7884" y="581514"/>
            <a:ext cx="724533" cy="72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sellaDiTesto 10">
            <a:extLst>
              <a:ext uri="{FF2B5EF4-FFF2-40B4-BE49-F238E27FC236}">
                <a16:creationId xmlns:a16="http://schemas.microsoft.com/office/drawing/2014/main" id="{649FA9BB-1293-478A-A5C1-30DC1F0A2935}"/>
              </a:ext>
            </a:extLst>
          </p:cNvPr>
          <p:cNvSpPr txBox="1">
            <a:spLocks noChangeArrowheads="1"/>
          </p:cNvSpPr>
          <p:nvPr/>
        </p:nvSpPr>
        <p:spPr bwMode="auto">
          <a:xfrm>
            <a:off x="8675200" y="4723958"/>
            <a:ext cx="6760735" cy="8778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852" kern="0" cap="small" spc="4960" dirty="0">
                <a:solidFill>
                  <a:schemeClr val="bg1"/>
                </a:solidFill>
              </a:rPr>
              <a:t>aeroporto </a:t>
            </a:r>
          </a:p>
          <a:p>
            <a:pPr algn="ctr" eaLnBrk="1" hangingPunct="1"/>
            <a:endParaRPr lang="it-IT" sz="2852" kern="0" cap="small" spc="2480" dirty="0">
              <a:solidFill>
                <a:schemeClr val="bg1"/>
              </a:solidFill>
            </a:endParaRPr>
          </a:p>
        </p:txBody>
      </p:sp>
      <p:sp>
        <p:nvSpPr>
          <p:cNvPr id="14" name="CasellaDiTesto 13">
            <a:extLst>
              <a:ext uri="{FF2B5EF4-FFF2-40B4-BE49-F238E27FC236}">
                <a16:creationId xmlns:a16="http://schemas.microsoft.com/office/drawing/2014/main" id="{EA0C2202-5168-4560-A3C1-44B212F583CA}"/>
              </a:ext>
            </a:extLst>
          </p:cNvPr>
          <p:cNvSpPr txBox="1">
            <a:spLocks noChangeArrowheads="1"/>
          </p:cNvSpPr>
          <p:nvPr/>
        </p:nvSpPr>
        <p:spPr bwMode="auto">
          <a:xfrm>
            <a:off x="8547126" y="4978304"/>
            <a:ext cx="6782130" cy="1145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b">
            <a:spAutoFit/>
          </a:bodyPr>
          <a:lstStyle>
            <a:defPPr>
              <a:defRPr lang="en-US"/>
            </a:defPPr>
            <a:lvl1pPr algn="ctr">
              <a:defRPr sz="3000" b="1" kern="0" cap="small" spc="3000">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it-IT" sz="7441" spc="2480" dirty="0" err="1">
                <a:solidFill>
                  <a:schemeClr val="bg1"/>
                </a:solidFill>
              </a:rPr>
              <a:t>malpensa</a:t>
            </a:r>
            <a:endParaRPr lang="it-IT" sz="7441" spc="2480" dirty="0">
              <a:solidFill>
                <a:schemeClr val="bg1"/>
              </a:solidFill>
            </a:endParaRPr>
          </a:p>
        </p:txBody>
      </p:sp>
      <p:sp>
        <p:nvSpPr>
          <p:cNvPr id="16" name="Rettangolo 15">
            <a:extLst>
              <a:ext uri="{FF2B5EF4-FFF2-40B4-BE49-F238E27FC236}">
                <a16:creationId xmlns:a16="http://schemas.microsoft.com/office/drawing/2014/main" id="{C429EB0F-FC25-4C78-9DE6-BFCF244AF773}"/>
              </a:ext>
            </a:extLst>
          </p:cNvPr>
          <p:cNvSpPr/>
          <p:nvPr/>
        </p:nvSpPr>
        <p:spPr>
          <a:xfrm>
            <a:off x="8713583" y="6161436"/>
            <a:ext cx="6236346" cy="31819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a:p>
        </p:txBody>
      </p:sp>
      <p:grpSp>
        <p:nvGrpSpPr>
          <p:cNvPr id="2" name="Gruppo 1">
            <a:extLst>
              <a:ext uri="{FF2B5EF4-FFF2-40B4-BE49-F238E27FC236}">
                <a16:creationId xmlns:a16="http://schemas.microsoft.com/office/drawing/2014/main" id="{DB8A5D62-952E-404A-8E23-DC64B57CA5EE}"/>
              </a:ext>
            </a:extLst>
          </p:cNvPr>
          <p:cNvGrpSpPr/>
          <p:nvPr/>
        </p:nvGrpSpPr>
        <p:grpSpPr>
          <a:xfrm>
            <a:off x="8712648" y="4034085"/>
            <a:ext cx="7038739" cy="5397187"/>
            <a:chOff x="5501739" y="2371166"/>
            <a:chExt cx="5675926" cy="4352205"/>
          </a:xfrm>
        </p:grpSpPr>
        <p:sp>
          <p:nvSpPr>
            <p:cNvPr id="15" name="CasellaDiTesto 14">
              <a:extLst>
                <a:ext uri="{FF2B5EF4-FFF2-40B4-BE49-F238E27FC236}">
                  <a16:creationId xmlns:a16="http://schemas.microsoft.com/office/drawing/2014/main" id="{7334B625-03AD-4C34-AFF3-8B0603E205FE}"/>
                </a:ext>
              </a:extLst>
            </p:cNvPr>
            <p:cNvSpPr txBox="1">
              <a:spLocks noChangeArrowheads="1"/>
            </p:cNvSpPr>
            <p:nvPr/>
          </p:nvSpPr>
          <p:spPr bwMode="auto">
            <a:xfrm>
              <a:off x="5501739" y="2371166"/>
              <a:ext cx="5032775" cy="33055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t">
              <a:spAutoFit/>
            </a:bodyPr>
            <a:lstStyle>
              <a:defPPr>
                <a:defRPr lang="en-US"/>
              </a:defPPr>
              <a:lvl1pPr algn="ctr">
                <a:defRPr sz="3000" b="1" kern="0" cap="small" spc="3000">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it-IT" sz="3200" b="0" i="1" spc="0" dirty="0">
                  <a:solidFill>
                    <a:schemeClr val="bg1"/>
                  </a:solidFill>
                </a:rPr>
                <a:t>GIUGNO 2022</a:t>
              </a:r>
            </a:p>
            <a:p>
              <a:endParaRPr lang="it-IT" sz="6821" b="0" spc="0" dirty="0">
                <a:solidFill>
                  <a:schemeClr val="bg1"/>
                </a:solidFill>
              </a:endParaRPr>
            </a:p>
            <a:p>
              <a:endParaRPr lang="it-IT" sz="4960" b="0" spc="0" dirty="0">
                <a:solidFill>
                  <a:srgbClr val="C00000"/>
                </a:solidFill>
              </a:endParaRPr>
            </a:p>
            <a:p>
              <a:br>
                <a:rPr lang="it-IT" sz="4960" b="0" spc="0" dirty="0">
                  <a:solidFill>
                    <a:srgbClr val="C00000"/>
                  </a:solidFill>
                </a:rPr>
              </a:br>
              <a:r>
                <a:rPr lang="it-IT" sz="6697" b="0" spc="0" dirty="0">
                  <a:solidFill>
                    <a:srgbClr val="C00000"/>
                  </a:solidFill>
                </a:rPr>
                <a:t>MASTERPLAN</a:t>
              </a:r>
            </a:p>
          </p:txBody>
        </p:sp>
        <p:sp>
          <p:nvSpPr>
            <p:cNvPr id="17" name="CasellaDiTesto 16">
              <a:extLst>
                <a:ext uri="{FF2B5EF4-FFF2-40B4-BE49-F238E27FC236}">
                  <a16:creationId xmlns:a16="http://schemas.microsoft.com/office/drawing/2014/main" id="{93283942-7B70-4D02-B1F1-2D57F6F80692}"/>
                </a:ext>
              </a:extLst>
            </p:cNvPr>
            <p:cNvSpPr txBox="1">
              <a:spLocks noChangeArrowheads="1"/>
            </p:cNvSpPr>
            <p:nvPr/>
          </p:nvSpPr>
          <p:spPr bwMode="auto">
            <a:xfrm>
              <a:off x="5581449" y="5492265"/>
              <a:ext cx="5596216" cy="12311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b">
              <a:spAutoFit/>
            </a:bodyPr>
            <a:lstStyle>
              <a:defPPr>
                <a:defRPr lang="en-US"/>
              </a:defPPr>
              <a:lvl1pPr algn="ctr">
                <a:defRPr sz="3000" b="1" kern="0" cap="small" spc="3000">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it-IT" sz="9921" spc="7441" dirty="0">
                  <a:solidFill>
                    <a:srgbClr val="C00000"/>
                  </a:solidFill>
                </a:rPr>
                <a:t>2035</a:t>
              </a:r>
            </a:p>
          </p:txBody>
        </p:sp>
      </p:grpSp>
      <p:sp>
        <p:nvSpPr>
          <p:cNvPr id="21" name="Rettangolo 20">
            <a:extLst>
              <a:ext uri="{FF2B5EF4-FFF2-40B4-BE49-F238E27FC236}">
                <a16:creationId xmlns:a16="http://schemas.microsoft.com/office/drawing/2014/main" id="{0466575A-5C4C-4A6B-A832-CA0996216DB6}"/>
              </a:ext>
            </a:extLst>
          </p:cNvPr>
          <p:cNvSpPr/>
          <p:nvPr/>
        </p:nvSpPr>
        <p:spPr>
          <a:xfrm>
            <a:off x="8708764" y="4720164"/>
            <a:ext cx="6236346" cy="13409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a:p>
        </p:txBody>
      </p:sp>
    </p:spTree>
    <p:extLst>
      <p:ext uri="{BB962C8B-B14F-4D97-AF65-F5344CB8AC3E}">
        <p14:creationId xmlns:p14="http://schemas.microsoft.com/office/powerpoint/2010/main" val="224219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05E7002-6D1C-4BE3-8D4C-0C5363757BAF}"/>
              </a:ext>
            </a:extLst>
          </p:cNvPr>
          <p:cNvSpPr txBox="1"/>
          <p:nvPr/>
        </p:nvSpPr>
        <p:spPr>
          <a:xfrm>
            <a:off x="678765" y="1359897"/>
            <a:ext cx="13954137" cy="473976"/>
          </a:xfrm>
          <a:prstGeom prst="rect">
            <a:avLst/>
          </a:prstGeom>
          <a:noFill/>
        </p:spPr>
        <p:txBody>
          <a:bodyPr wrap="square" rtlCol="0">
            <a:spAutoFit/>
          </a:bodyPr>
          <a:lstStyle/>
          <a:p>
            <a:r>
              <a:rPr lang="it-IT" sz="2480" b="1" dirty="0">
                <a:latin typeface="Tahoma" panose="020B0604030504040204" pitchFamily="34" charset="0"/>
                <a:ea typeface="Tahoma" panose="020B0604030504040204" pitchFamily="34" charset="0"/>
                <a:cs typeface="Tahoma" panose="020B0604030504040204" pitchFamily="34" charset="0"/>
              </a:rPr>
              <a:t>Incidenza della Cargo City MXP sull’economia italiana e lombarda nel 2021</a:t>
            </a:r>
          </a:p>
        </p:txBody>
      </p:sp>
      <p:sp>
        <p:nvSpPr>
          <p:cNvPr id="66" name="CasellaDiTesto 65">
            <a:extLst>
              <a:ext uri="{FF2B5EF4-FFF2-40B4-BE49-F238E27FC236}">
                <a16:creationId xmlns:a16="http://schemas.microsoft.com/office/drawing/2014/main" id="{DA39A257-E91E-449D-96E8-7665C2E787C4}"/>
              </a:ext>
            </a:extLst>
          </p:cNvPr>
          <p:cNvSpPr txBox="1"/>
          <p:nvPr/>
        </p:nvSpPr>
        <p:spPr>
          <a:xfrm>
            <a:off x="13472264" y="2172029"/>
            <a:ext cx="1456814" cy="893834"/>
          </a:xfrm>
          <a:prstGeom prst="rect">
            <a:avLst/>
          </a:prstGeom>
          <a:noFill/>
        </p:spPr>
        <p:txBody>
          <a:bodyPr wrap="square" rtlCol="0">
            <a:spAutoFit/>
          </a:bodyPr>
          <a:lstStyle/>
          <a:p>
            <a:r>
              <a:rPr lang="it-IT" sz="1302" dirty="0">
                <a:latin typeface="Tahoma" panose="020B0604030504040204" pitchFamily="34" charset="0"/>
                <a:ea typeface="Tahoma" panose="020B0604030504040204" pitchFamily="34" charset="0"/>
                <a:cs typeface="Tahoma" panose="020B0604030504040204" pitchFamily="34" charset="0"/>
              </a:rPr>
              <a:t>Fonte: Elaborazione LIUC BS su dati ISTAT-</a:t>
            </a:r>
            <a:r>
              <a:rPr lang="it-IT" sz="1302" dirty="0" err="1">
                <a:latin typeface="Tahoma" panose="020B0604030504040204" pitchFamily="34" charset="0"/>
                <a:ea typeface="Tahoma" panose="020B0604030504040204" pitchFamily="34" charset="0"/>
                <a:cs typeface="Tahoma" panose="020B0604030504040204" pitchFamily="34" charset="0"/>
              </a:rPr>
              <a:t>Coeweb</a:t>
            </a:r>
            <a:endParaRPr lang="it-IT" sz="1302"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uppo 7">
            <a:extLst>
              <a:ext uri="{FF2B5EF4-FFF2-40B4-BE49-F238E27FC236}">
                <a16:creationId xmlns:a16="http://schemas.microsoft.com/office/drawing/2014/main" id="{30790A7E-DC17-41CA-A5B8-07034583B405}"/>
              </a:ext>
            </a:extLst>
          </p:cNvPr>
          <p:cNvGrpSpPr/>
          <p:nvPr/>
        </p:nvGrpSpPr>
        <p:grpSpPr>
          <a:xfrm>
            <a:off x="8362269" y="4794217"/>
            <a:ext cx="6245229" cy="4309321"/>
            <a:chOff x="6368549" y="3034926"/>
            <a:chExt cx="5036052" cy="3474967"/>
          </a:xfrm>
        </p:grpSpPr>
        <p:sp>
          <p:nvSpPr>
            <p:cNvPr id="62" name="CasellaDiTesto 61">
              <a:extLst>
                <a:ext uri="{FF2B5EF4-FFF2-40B4-BE49-F238E27FC236}">
                  <a16:creationId xmlns:a16="http://schemas.microsoft.com/office/drawing/2014/main" id="{45FA142C-A0FF-4F44-BBE0-173AA1AF9C48}"/>
                </a:ext>
              </a:extLst>
            </p:cNvPr>
            <p:cNvSpPr txBox="1"/>
            <p:nvPr/>
          </p:nvSpPr>
          <p:spPr>
            <a:xfrm>
              <a:off x="6368549" y="3034926"/>
              <a:ext cx="5036052" cy="3474967"/>
            </a:xfrm>
            <a:prstGeom prst="rect">
              <a:avLst/>
            </a:prstGeom>
            <a:noFill/>
            <a:ln w="3175">
              <a:solidFill>
                <a:schemeClr val="tx1"/>
              </a:solidFill>
            </a:ln>
          </p:spPr>
          <p:txBody>
            <a:bodyPr wrap="square" rtlCol="0">
              <a:spAutoFit/>
            </a:bodyPr>
            <a:lstStyle/>
            <a:p>
              <a:r>
                <a:rPr lang="it-IT" sz="1736" b="1" dirty="0">
                  <a:latin typeface="Tahoma" panose="020B0604030504040204" pitchFamily="34" charset="0"/>
                  <a:ea typeface="Tahoma" panose="020B0604030504040204" pitchFamily="34" charset="0"/>
                  <a:cs typeface="Tahoma" panose="020B0604030504040204" pitchFamily="34" charset="0"/>
                </a:rPr>
                <a:t>Dalla Cargo City di Malpensa nel 2021 è transitato il:</a:t>
              </a:r>
            </a:p>
            <a:p>
              <a:endParaRPr lang="it-IT" sz="1736" b="1" dirty="0">
                <a:latin typeface="Tahoma" panose="020B0604030504040204" pitchFamily="34" charset="0"/>
                <a:ea typeface="Tahoma" panose="020B0604030504040204" pitchFamily="34" charset="0"/>
                <a:cs typeface="Tahoma" panose="020B0604030504040204" pitchFamily="34" charset="0"/>
              </a:endParaRPr>
            </a:p>
            <a:p>
              <a:endParaRPr lang="it-IT" sz="1736" b="1" dirty="0">
                <a:latin typeface="Tahoma" panose="020B0604030504040204" pitchFamily="34" charset="0"/>
                <a:ea typeface="Tahoma" panose="020B0604030504040204" pitchFamily="34" charset="0"/>
                <a:cs typeface="Tahoma" panose="020B0604030504040204" pitchFamily="34" charset="0"/>
              </a:endParaRPr>
            </a:p>
            <a:p>
              <a:endParaRPr lang="it-IT" sz="1736" b="1" dirty="0">
                <a:latin typeface="Tahoma" panose="020B0604030504040204" pitchFamily="34" charset="0"/>
                <a:ea typeface="Tahoma" panose="020B0604030504040204" pitchFamily="34" charset="0"/>
                <a:cs typeface="Tahoma" panose="020B0604030504040204" pitchFamily="34" charset="0"/>
              </a:endParaRPr>
            </a:p>
            <a:p>
              <a:endParaRPr lang="it-IT" sz="1736" b="1" dirty="0">
                <a:latin typeface="Tahoma" panose="020B0604030504040204" pitchFamily="34" charset="0"/>
                <a:ea typeface="Tahoma" panose="020B0604030504040204" pitchFamily="34" charset="0"/>
                <a:cs typeface="Tahoma" panose="020B0604030504040204" pitchFamily="34" charset="0"/>
              </a:endParaRPr>
            </a:p>
            <a:p>
              <a:endParaRPr lang="it-IT" sz="1736" b="1" dirty="0">
                <a:latin typeface="Tahoma" panose="020B0604030504040204" pitchFamily="34" charset="0"/>
                <a:ea typeface="Tahoma" panose="020B0604030504040204" pitchFamily="34" charset="0"/>
                <a:cs typeface="Tahoma" panose="020B0604030504040204" pitchFamily="34" charset="0"/>
              </a:endParaRPr>
            </a:p>
            <a:p>
              <a:endParaRPr lang="it-IT" sz="1736" b="1" dirty="0">
                <a:latin typeface="Tahoma" panose="020B0604030504040204" pitchFamily="34" charset="0"/>
                <a:ea typeface="Tahoma" panose="020B0604030504040204" pitchFamily="34" charset="0"/>
                <a:cs typeface="Tahoma" panose="020B0604030504040204" pitchFamily="34" charset="0"/>
              </a:endParaRPr>
            </a:p>
            <a:p>
              <a:endParaRPr lang="it-IT" sz="1736" b="1" dirty="0">
                <a:latin typeface="Tahoma" panose="020B0604030504040204" pitchFamily="34" charset="0"/>
                <a:ea typeface="Tahoma" panose="020B0604030504040204" pitchFamily="34" charset="0"/>
                <a:cs typeface="Tahoma" panose="020B0604030504040204" pitchFamily="34" charset="0"/>
              </a:endParaRPr>
            </a:p>
            <a:p>
              <a:endParaRPr lang="it-IT" sz="2232" b="1" dirty="0">
                <a:latin typeface="Tahoma" panose="020B0604030504040204" pitchFamily="34" charset="0"/>
                <a:ea typeface="Tahoma" panose="020B0604030504040204" pitchFamily="34" charset="0"/>
                <a:cs typeface="Tahoma" panose="020B0604030504040204" pitchFamily="34" charset="0"/>
              </a:endParaRPr>
            </a:p>
            <a:p>
              <a:pPr marL="354359" indent="-354359">
                <a:buFont typeface="Arial" panose="020B0604020202020204" pitchFamily="34" charset="0"/>
                <a:buChar char="•"/>
              </a:pPr>
              <a:r>
                <a:rPr lang="it-IT" sz="1984" b="1" dirty="0">
                  <a:latin typeface="Tahoma" panose="020B0604030504040204" pitchFamily="34" charset="0"/>
                  <a:ea typeface="Tahoma" panose="020B0604030504040204" pitchFamily="34" charset="0"/>
                  <a:cs typeface="Tahoma" panose="020B0604030504040204" pitchFamily="34" charset="0"/>
                </a:rPr>
                <a:t>14,5% </a:t>
              </a:r>
              <a:r>
                <a:rPr lang="it-IT" sz="1736" dirty="0">
                  <a:latin typeface="Tahoma" panose="020B0604030504040204" pitchFamily="34" charset="0"/>
                  <a:ea typeface="Tahoma" panose="020B0604030504040204" pitchFamily="34" charset="0"/>
                  <a:cs typeface="Tahoma" panose="020B0604030504040204" pitchFamily="34" charset="0"/>
                </a:rPr>
                <a:t>totale export italiano vs. Paesi Extra-UE</a:t>
              </a:r>
            </a:p>
            <a:p>
              <a:endParaRPr lang="it-IT" sz="1116" dirty="0">
                <a:latin typeface="Tahoma" panose="020B0604030504040204" pitchFamily="34" charset="0"/>
                <a:ea typeface="Tahoma" panose="020B0604030504040204" pitchFamily="34" charset="0"/>
                <a:cs typeface="Tahoma" panose="020B0604030504040204" pitchFamily="34" charset="0"/>
              </a:endParaRPr>
            </a:p>
            <a:p>
              <a:pPr marL="354359" indent="-354359">
                <a:buFont typeface="Arial" panose="020B0604020202020204" pitchFamily="34" charset="0"/>
                <a:buChar char="•"/>
              </a:pPr>
              <a:r>
                <a:rPr lang="it-IT" sz="1984" b="1" dirty="0">
                  <a:latin typeface="Tahoma" panose="020B0604030504040204" pitchFamily="34" charset="0"/>
                  <a:ea typeface="Tahoma" panose="020B0604030504040204" pitchFamily="34" charset="0"/>
                  <a:cs typeface="Tahoma" panose="020B0604030504040204" pitchFamily="34" charset="0"/>
                </a:rPr>
                <a:t>13,2%</a:t>
              </a:r>
              <a:r>
                <a:rPr lang="it-IT" sz="1736" dirty="0">
                  <a:latin typeface="Tahoma" panose="020B0604030504040204" pitchFamily="34" charset="0"/>
                  <a:ea typeface="Tahoma" panose="020B0604030504040204" pitchFamily="34" charset="0"/>
                  <a:cs typeface="Tahoma" panose="020B0604030504040204" pitchFamily="34" charset="0"/>
                </a:rPr>
                <a:t> totale export italiano Moda vs. Mondo</a:t>
              </a:r>
            </a:p>
            <a:p>
              <a:endParaRPr lang="it-IT" sz="1116" dirty="0">
                <a:latin typeface="Tahoma" panose="020B0604030504040204" pitchFamily="34" charset="0"/>
                <a:ea typeface="Tahoma" panose="020B0604030504040204" pitchFamily="34" charset="0"/>
                <a:cs typeface="Tahoma" panose="020B0604030504040204" pitchFamily="34" charset="0"/>
              </a:endParaRPr>
            </a:p>
            <a:p>
              <a:pPr marL="354359" indent="-354359">
                <a:buFont typeface="Arial" panose="020B0604020202020204" pitchFamily="34" charset="0"/>
                <a:buChar char="•"/>
              </a:pPr>
              <a:r>
                <a:rPr lang="it-IT" sz="1984" b="1" dirty="0">
                  <a:latin typeface="Tahoma" panose="020B0604030504040204" pitchFamily="34" charset="0"/>
                  <a:ea typeface="Tahoma" panose="020B0604030504040204" pitchFamily="34" charset="0"/>
                  <a:cs typeface="Tahoma" panose="020B0604030504040204" pitchFamily="34" charset="0"/>
                </a:rPr>
                <a:t>14,2%</a:t>
              </a:r>
              <a:r>
                <a:rPr lang="it-IT" sz="1736" dirty="0">
                  <a:latin typeface="Tahoma" panose="020B0604030504040204" pitchFamily="34" charset="0"/>
                  <a:ea typeface="Tahoma" panose="020B0604030504040204" pitchFamily="34" charset="0"/>
                  <a:cs typeface="Tahoma" panose="020B0604030504040204" pitchFamily="34" charset="0"/>
                </a:rPr>
                <a:t> totale export italiano Arredamento vs. Mondo</a:t>
              </a:r>
            </a:p>
            <a:p>
              <a:endParaRPr lang="it-IT" sz="1116" dirty="0">
                <a:latin typeface="Tahoma" panose="020B0604030504040204" pitchFamily="34" charset="0"/>
                <a:ea typeface="Tahoma" panose="020B0604030504040204" pitchFamily="34" charset="0"/>
                <a:cs typeface="Tahoma" panose="020B0604030504040204" pitchFamily="34" charset="0"/>
              </a:endParaRPr>
            </a:p>
            <a:p>
              <a:pPr marL="354359" indent="-354359">
                <a:buFont typeface="Arial" panose="020B0604020202020204" pitchFamily="34" charset="0"/>
                <a:buChar char="•"/>
              </a:pPr>
              <a:r>
                <a:rPr lang="it-IT" sz="1984" b="1" dirty="0">
                  <a:latin typeface="Tahoma" panose="020B0604030504040204" pitchFamily="34" charset="0"/>
                  <a:ea typeface="Tahoma" panose="020B0604030504040204" pitchFamily="34" charset="0"/>
                  <a:cs typeface="Tahoma" panose="020B0604030504040204" pitchFamily="34" charset="0"/>
                </a:rPr>
                <a:t>6,8%</a:t>
              </a:r>
              <a:r>
                <a:rPr lang="it-IT" sz="1736" dirty="0">
                  <a:latin typeface="Tahoma" panose="020B0604030504040204" pitchFamily="34" charset="0"/>
                  <a:ea typeface="Tahoma" panose="020B0604030504040204" pitchFamily="34" charset="0"/>
                  <a:cs typeface="Tahoma" panose="020B0604030504040204" pitchFamily="34" charset="0"/>
                </a:rPr>
                <a:t> totale export italiano Meccanica vs. Mondo</a:t>
              </a:r>
            </a:p>
          </p:txBody>
        </p:sp>
        <p:pic>
          <p:nvPicPr>
            <p:cNvPr id="64" name="Immagine 63" descr="Immagine che contiene testo, esterni, persona, uomo&#10;&#10;Descrizione generata automaticamente">
              <a:extLst>
                <a:ext uri="{FF2B5EF4-FFF2-40B4-BE49-F238E27FC236}">
                  <a16:creationId xmlns:a16="http://schemas.microsoft.com/office/drawing/2014/main" id="{C41390FB-9929-42F7-A105-B3D0B0092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581" y="3428686"/>
              <a:ext cx="2627429" cy="1464991"/>
            </a:xfrm>
            <a:prstGeom prst="rect">
              <a:avLst/>
            </a:prstGeom>
            <a:ln w="3175">
              <a:solidFill>
                <a:schemeClr val="tx1"/>
              </a:solidFill>
            </a:ln>
          </p:spPr>
        </p:pic>
      </p:grpSp>
      <p:grpSp>
        <p:nvGrpSpPr>
          <p:cNvPr id="9" name="Gruppo 8">
            <a:extLst>
              <a:ext uri="{FF2B5EF4-FFF2-40B4-BE49-F238E27FC236}">
                <a16:creationId xmlns:a16="http://schemas.microsoft.com/office/drawing/2014/main" id="{30705D4A-C646-43D4-B9CE-E174E385CE2F}"/>
              </a:ext>
            </a:extLst>
          </p:cNvPr>
          <p:cNvGrpSpPr/>
          <p:nvPr/>
        </p:nvGrpSpPr>
        <p:grpSpPr>
          <a:xfrm>
            <a:off x="885815" y="2228243"/>
            <a:ext cx="12403343" cy="2179330"/>
            <a:chOff x="555287" y="914966"/>
            <a:chExt cx="10001856" cy="1757377"/>
          </a:xfrm>
        </p:grpSpPr>
        <p:grpSp>
          <p:nvGrpSpPr>
            <p:cNvPr id="17" name="Gruppo 16">
              <a:extLst>
                <a:ext uri="{FF2B5EF4-FFF2-40B4-BE49-F238E27FC236}">
                  <a16:creationId xmlns:a16="http://schemas.microsoft.com/office/drawing/2014/main" id="{70699D52-D23A-4F8D-9B47-C4AC468838C5}"/>
                </a:ext>
              </a:extLst>
            </p:cNvPr>
            <p:cNvGrpSpPr/>
            <p:nvPr/>
          </p:nvGrpSpPr>
          <p:grpSpPr>
            <a:xfrm>
              <a:off x="2908664" y="914966"/>
              <a:ext cx="7648479" cy="1757377"/>
              <a:chOff x="2107772" y="341423"/>
              <a:chExt cx="7648479" cy="1757377"/>
            </a:xfrm>
          </p:grpSpPr>
          <p:sp>
            <p:nvSpPr>
              <p:cNvPr id="67" name="CasellaDiTesto 66">
                <a:extLst>
                  <a:ext uri="{FF2B5EF4-FFF2-40B4-BE49-F238E27FC236}">
                    <a16:creationId xmlns:a16="http://schemas.microsoft.com/office/drawing/2014/main" id="{D3C2CA05-558F-42DD-BC43-CEE070706918}"/>
                  </a:ext>
                </a:extLst>
              </p:cNvPr>
              <p:cNvSpPr txBox="1"/>
              <p:nvPr/>
            </p:nvSpPr>
            <p:spPr>
              <a:xfrm>
                <a:off x="2107772" y="516510"/>
                <a:ext cx="7648479" cy="1582290"/>
              </a:xfrm>
              <a:prstGeom prst="rect">
                <a:avLst/>
              </a:prstGeom>
              <a:noFill/>
            </p:spPr>
            <p:txBody>
              <a:bodyPr wrap="square" rtlCol="0">
                <a:spAutoFit/>
              </a:bodyPr>
              <a:lstStyle/>
              <a:p>
                <a:r>
                  <a:rPr lang="it-IT" sz="1736" b="1" dirty="0">
                    <a:latin typeface="Tahoma" panose="020B0604030504040204" pitchFamily="34" charset="0"/>
                    <a:ea typeface="Tahoma" panose="020B0604030504040204" pitchFamily="34" charset="0"/>
                    <a:cs typeface="Tahoma" panose="020B0604030504040204" pitchFamily="34" charset="0"/>
                  </a:rPr>
                  <a:t>743 mila tons			          	        43 mld €</a:t>
                </a:r>
              </a:p>
              <a:p>
                <a:endParaRPr lang="it-IT" sz="1736" b="1" dirty="0">
                  <a:latin typeface="Tahoma" panose="020B0604030504040204" pitchFamily="34" charset="0"/>
                  <a:ea typeface="Tahoma" panose="020B0604030504040204" pitchFamily="34" charset="0"/>
                  <a:cs typeface="Tahoma" panose="020B0604030504040204" pitchFamily="34" charset="0"/>
                </a:endParaRPr>
              </a:p>
              <a:p>
                <a:r>
                  <a:rPr lang="it-IT" sz="1736" b="1" dirty="0">
                    <a:latin typeface="Tahoma" panose="020B0604030504040204" pitchFamily="34" charset="0"/>
                    <a:ea typeface="Tahoma" panose="020B0604030504040204" pitchFamily="34" charset="0"/>
                    <a:cs typeface="Tahoma" panose="020B0604030504040204" pitchFamily="34" charset="0"/>
                  </a:rPr>
                  <a:t>3,7 mld € 		</a:t>
                </a:r>
                <a:r>
                  <a:rPr lang="it-IT" sz="1736" dirty="0">
                    <a:latin typeface="Tahoma" panose="020B0604030504040204" pitchFamily="34" charset="0"/>
                    <a:ea typeface="Tahoma" panose="020B0604030504040204" pitchFamily="34" charset="0"/>
                    <a:cs typeface="Tahoma" panose="020B0604030504040204" pitchFamily="34" charset="0"/>
                  </a:rPr>
                  <a:t>valore generato per il sistema produttivo lombardo</a:t>
                </a:r>
              </a:p>
              <a:p>
                <a:r>
                  <a:rPr lang="it-IT" sz="1736" b="1" dirty="0">
                    <a:latin typeface="Tahoma" panose="020B0604030504040204" pitchFamily="34" charset="0"/>
                    <a:ea typeface="Tahoma" panose="020B0604030504040204" pitchFamily="34" charset="0"/>
                    <a:cs typeface="Tahoma" panose="020B0604030504040204" pitchFamily="34" charset="0"/>
                  </a:rPr>
                  <a:t>25 mila addetti	</a:t>
                </a:r>
                <a:r>
                  <a:rPr lang="it-IT" sz="1736" dirty="0">
                    <a:latin typeface="Tahoma" panose="020B0604030504040204" pitchFamily="34" charset="0"/>
                    <a:ea typeface="Tahoma" panose="020B0604030504040204" pitchFamily="34" charset="0"/>
                    <a:cs typeface="Tahoma" panose="020B0604030504040204" pitchFamily="34" charset="0"/>
                  </a:rPr>
                  <a:t>occupazione attivata dal sistema produttivo lombardo</a:t>
                </a:r>
              </a:p>
              <a:p>
                <a:endParaRPr lang="it-IT" sz="1736" b="1" dirty="0">
                  <a:latin typeface="Tahoma" panose="020B0604030504040204" pitchFamily="34" charset="0"/>
                  <a:ea typeface="Tahoma" panose="020B0604030504040204" pitchFamily="34" charset="0"/>
                  <a:cs typeface="Tahoma" panose="020B0604030504040204" pitchFamily="34" charset="0"/>
                </a:endParaRPr>
              </a:p>
              <a:p>
                <a:r>
                  <a:rPr lang="it-IT" sz="1736" b="1" dirty="0">
                    <a:latin typeface="Tahoma" panose="020B0604030504040204" pitchFamily="34" charset="0"/>
                    <a:ea typeface="Tahoma" panose="020B0604030504040204" pitchFamily="34" charset="0"/>
                    <a:cs typeface="Tahoma" panose="020B0604030504040204" pitchFamily="34" charset="0"/>
                  </a:rPr>
                  <a:t>1 mio € </a:t>
                </a:r>
                <a:r>
                  <a:rPr lang="it-IT" sz="1736" dirty="0">
                    <a:latin typeface="Tahoma" panose="020B0604030504040204" pitchFamily="34" charset="0"/>
                    <a:ea typeface="Tahoma" panose="020B0604030504040204" pitchFamily="34" charset="0"/>
                    <a:cs typeface="Tahoma" panose="020B0604030504040204" pitchFamily="34" charset="0"/>
                  </a:rPr>
                  <a:t>fatturato SEA Cargo		      	</a:t>
                </a:r>
                <a:r>
                  <a:rPr lang="it-IT" sz="1736" b="1" dirty="0">
                    <a:latin typeface="Tahoma" panose="020B0604030504040204" pitchFamily="34" charset="0"/>
                    <a:ea typeface="Tahoma" panose="020B0604030504040204" pitchFamily="34" charset="0"/>
                    <a:cs typeface="Tahoma" panose="020B0604030504040204" pitchFamily="34" charset="0"/>
                  </a:rPr>
                  <a:t>70 mio € valore </a:t>
                </a:r>
                <a:r>
                  <a:rPr lang="it-IT" sz="1736" dirty="0">
                    <a:latin typeface="Tahoma" panose="020B0604030504040204" pitchFamily="34" charset="0"/>
                    <a:ea typeface="Tahoma" panose="020B0604030504040204" pitchFamily="34" charset="0"/>
                    <a:cs typeface="Tahoma" panose="020B0604030504040204" pitchFamily="34" charset="0"/>
                  </a:rPr>
                  <a:t>imprese lombarde</a:t>
                </a:r>
              </a:p>
              <a:p>
                <a:r>
                  <a:rPr lang="it-IT" sz="1736" b="1" dirty="0">
                    <a:latin typeface="Tahoma" panose="020B0604030504040204" pitchFamily="34" charset="0"/>
                    <a:ea typeface="Tahoma" panose="020B0604030504040204" pitchFamily="34" charset="0"/>
                    <a:cs typeface="Tahoma" panose="020B0604030504040204" pitchFamily="34" charset="0"/>
                  </a:rPr>
                  <a:t>1 addetto </a:t>
                </a:r>
                <a:r>
                  <a:rPr lang="it-IT" sz="1736" dirty="0">
                    <a:latin typeface="Tahoma" panose="020B0604030504040204" pitchFamily="34" charset="0"/>
                    <a:ea typeface="Tahoma" panose="020B0604030504040204" pitchFamily="34" charset="0"/>
                    <a:cs typeface="Tahoma" panose="020B0604030504040204" pitchFamily="34" charset="0"/>
                  </a:rPr>
                  <a:t>SEA Cargo		      		</a:t>
                </a:r>
                <a:r>
                  <a:rPr lang="it-IT" sz="1736" b="1" dirty="0">
                    <a:latin typeface="Tahoma" panose="020B0604030504040204" pitchFamily="34" charset="0"/>
                    <a:ea typeface="Tahoma" panose="020B0604030504040204" pitchFamily="34" charset="0"/>
                    <a:cs typeface="Tahoma" panose="020B0604030504040204" pitchFamily="34" charset="0"/>
                  </a:rPr>
                  <a:t>135 addetti</a:t>
                </a:r>
                <a:r>
                  <a:rPr lang="it-IT" sz="1736" dirty="0">
                    <a:latin typeface="Tahoma" panose="020B0604030504040204" pitchFamily="34" charset="0"/>
                    <a:ea typeface="Tahoma" panose="020B0604030504040204" pitchFamily="34" charset="0"/>
                    <a:cs typeface="Tahoma" panose="020B0604030504040204" pitchFamily="34" charset="0"/>
                  </a:rPr>
                  <a:t> imprese lombarde</a:t>
                </a:r>
              </a:p>
            </p:txBody>
          </p:sp>
          <p:sp>
            <p:nvSpPr>
              <p:cNvPr id="68" name="Ovale 67">
                <a:extLst>
                  <a:ext uri="{FF2B5EF4-FFF2-40B4-BE49-F238E27FC236}">
                    <a16:creationId xmlns:a16="http://schemas.microsoft.com/office/drawing/2014/main" id="{BA5B074D-ECB1-451B-BEA7-91EA39E7F08A}"/>
                  </a:ext>
                </a:extLst>
              </p:cNvPr>
              <p:cNvSpPr/>
              <p:nvPr/>
            </p:nvSpPr>
            <p:spPr>
              <a:xfrm>
                <a:off x="8043841" y="341423"/>
                <a:ext cx="1336564" cy="4961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2" b="1" dirty="0">
                    <a:latin typeface="Tahoma" panose="020B0604030504040204" pitchFamily="34" charset="0"/>
                    <a:ea typeface="Tahoma" panose="020B0604030504040204" pitchFamily="34" charset="0"/>
                    <a:cs typeface="Tahoma" panose="020B0604030504040204" pitchFamily="34" charset="0"/>
                  </a:rPr>
                  <a:t>4,6% commercio estero ITA</a:t>
                </a:r>
              </a:p>
            </p:txBody>
          </p:sp>
          <p:cxnSp>
            <p:nvCxnSpPr>
              <p:cNvPr id="69" name="Connettore 2 68">
                <a:extLst>
                  <a:ext uri="{FF2B5EF4-FFF2-40B4-BE49-F238E27FC236}">
                    <a16:creationId xmlns:a16="http://schemas.microsoft.com/office/drawing/2014/main" id="{F3413476-EB9B-42C8-BA67-3922727B0A7A}"/>
                  </a:ext>
                </a:extLst>
              </p:cNvPr>
              <p:cNvCxnSpPr>
                <a:cxnSpLocks/>
              </p:cNvCxnSpPr>
              <p:nvPr/>
            </p:nvCxnSpPr>
            <p:spPr>
              <a:xfrm>
                <a:off x="3494400" y="671676"/>
                <a:ext cx="3598238" cy="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70" name="Connettore 2 69">
                <a:extLst>
                  <a:ext uri="{FF2B5EF4-FFF2-40B4-BE49-F238E27FC236}">
                    <a16:creationId xmlns:a16="http://schemas.microsoft.com/office/drawing/2014/main" id="{34B3D4B6-1A91-489D-8B59-9F559C4BFF34}"/>
                  </a:ext>
                </a:extLst>
              </p:cNvPr>
              <p:cNvCxnSpPr>
                <a:cxnSpLocks/>
              </p:cNvCxnSpPr>
              <p:nvPr/>
            </p:nvCxnSpPr>
            <p:spPr>
              <a:xfrm>
                <a:off x="4832007" y="1731618"/>
                <a:ext cx="1444668" cy="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9509B3C0-9CD8-4E22-8287-7EE155F633E9}"/>
                  </a:ext>
                </a:extLst>
              </p:cNvPr>
              <p:cNvCxnSpPr>
                <a:cxnSpLocks/>
              </p:cNvCxnSpPr>
              <p:nvPr/>
            </p:nvCxnSpPr>
            <p:spPr>
              <a:xfrm>
                <a:off x="4832007" y="1921551"/>
                <a:ext cx="1444668" cy="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grpSp>
        <p:pic>
          <p:nvPicPr>
            <p:cNvPr id="72" name="Immagine 71" descr="Immagine che contiene camion, strada, trasporto, giallo&#10;&#10;Descrizione generata automaticamente">
              <a:extLst>
                <a:ext uri="{FF2B5EF4-FFF2-40B4-BE49-F238E27FC236}">
                  <a16:creationId xmlns:a16="http://schemas.microsoft.com/office/drawing/2014/main" id="{CC28A948-3A9E-4FB0-BD10-D7E2D0007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87" y="1163051"/>
              <a:ext cx="2231441" cy="1487627"/>
            </a:xfrm>
            <a:prstGeom prst="rect">
              <a:avLst/>
            </a:prstGeom>
          </p:spPr>
        </p:pic>
      </p:grpSp>
      <p:grpSp>
        <p:nvGrpSpPr>
          <p:cNvPr id="7" name="Gruppo 6">
            <a:extLst>
              <a:ext uri="{FF2B5EF4-FFF2-40B4-BE49-F238E27FC236}">
                <a16:creationId xmlns:a16="http://schemas.microsoft.com/office/drawing/2014/main" id="{9DD8C228-AFD8-4863-8635-6309D135A53F}"/>
              </a:ext>
            </a:extLst>
          </p:cNvPr>
          <p:cNvGrpSpPr/>
          <p:nvPr/>
        </p:nvGrpSpPr>
        <p:grpSpPr>
          <a:xfrm>
            <a:off x="1025773" y="5659545"/>
            <a:ext cx="6489069" cy="2754022"/>
            <a:chOff x="306091" y="3155894"/>
            <a:chExt cx="5232681" cy="2220799"/>
          </a:xfrm>
        </p:grpSpPr>
        <p:grpSp>
          <p:nvGrpSpPr>
            <p:cNvPr id="3" name="Gruppo 2">
              <a:extLst>
                <a:ext uri="{FF2B5EF4-FFF2-40B4-BE49-F238E27FC236}">
                  <a16:creationId xmlns:a16="http://schemas.microsoft.com/office/drawing/2014/main" id="{B849A68E-037D-49C7-9162-16B5E1723F31}"/>
                </a:ext>
              </a:extLst>
            </p:cNvPr>
            <p:cNvGrpSpPr/>
            <p:nvPr/>
          </p:nvGrpSpPr>
          <p:grpSpPr>
            <a:xfrm>
              <a:off x="2142214" y="3159541"/>
              <a:ext cx="3396558" cy="1335591"/>
              <a:chOff x="2027091" y="3084252"/>
              <a:chExt cx="3396558" cy="1335591"/>
            </a:xfrm>
          </p:grpSpPr>
          <p:sp>
            <p:nvSpPr>
              <p:cNvPr id="58" name="CasellaDiTesto 57">
                <a:extLst>
                  <a:ext uri="{FF2B5EF4-FFF2-40B4-BE49-F238E27FC236}">
                    <a16:creationId xmlns:a16="http://schemas.microsoft.com/office/drawing/2014/main" id="{E969092A-A1C0-4F9F-A963-A7FCD0567CDE}"/>
                  </a:ext>
                </a:extLst>
              </p:cNvPr>
              <p:cNvSpPr txBox="1"/>
              <p:nvPr/>
            </p:nvSpPr>
            <p:spPr>
              <a:xfrm>
                <a:off x="2027091" y="3464836"/>
                <a:ext cx="1155876" cy="228331"/>
              </a:xfrm>
              <a:prstGeom prst="rect">
                <a:avLst/>
              </a:prstGeom>
              <a:noFill/>
              <a:ln>
                <a:noFill/>
              </a:ln>
            </p:spPr>
            <p:txBody>
              <a:bodyPr wrap="none" rtlCol="0">
                <a:spAutoFit/>
              </a:bodyPr>
              <a:lstStyle/>
              <a:p>
                <a:r>
                  <a:rPr lang="it-IT" sz="1240" b="1" dirty="0">
                    <a:latin typeface="Tahoma" panose="020B0604030504040204" pitchFamily="34" charset="0"/>
                    <a:ea typeface="Tahoma" panose="020B0604030504040204" pitchFamily="34" charset="0"/>
                    <a:cs typeface="Tahoma" panose="020B0604030504040204" pitchFamily="34" charset="0"/>
                  </a:rPr>
                  <a:t>ARREDAMENTO</a:t>
                </a:r>
              </a:p>
            </p:txBody>
          </p:sp>
          <p:grpSp>
            <p:nvGrpSpPr>
              <p:cNvPr id="2" name="Gruppo 1">
                <a:extLst>
                  <a:ext uri="{FF2B5EF4-FFF2-40B4-BE49-F238E27FC236}">
                    <a16:creationId xmlns:a16="http://schemas.microsoft.com/office/drawing/2014/main" id="{E9A69308-41E2-4FB4-A997-A1B3DB5B00ED}"/>
                  </a:ext>
                </a:extLst>
              </p:cNvPr>
              <p:cNvGrpSpPr/>
              <p:nvPr/>
            </p:nvGrpSpPr>
            <p:grpSpPr>
              <a:xfrm>
                <a:off x="2253292" y="3084252"/>
                <a:ext cx="3170357" cy="1335591"/>
                <a:chOff x="2253292" y="3084252"/>
                <a:chExt cx="3170357" cy="1335591"/>
              </a:xfrm>
            </p:grpSpPr>
            <p:pic>
              <p:nvPicPr>
                <p:cNvPr id="53" name="Immagine 52">
                  <a:extLst>
                    <a:ext uri="{FF2B5EF4-FFF2-40B4-BE49-F238E27FC236}">
                      <a16:creationId xmlns:a16="http://schemas.microsoft.com/office/drawing/2014/main" id="{B0A1805E-DC85-4C83-ABB5-733CD7F75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530" y="3113271"/>
                  <a:ext cx="509678" cy="450428"/>
                </a:xfrm>
                <a:prstGeom prst="rect">
                  <a:avLst/>
                </a:prstGeom>
                <a:ln>
                  <a:noFill/>
                </a:ln>
              </p:spPr>
            </p:pic>
            <p:pic>
              <p:nvPicPr>
                <p:cNvPr id="54" name="Immagine 53">
                  <a:extLst>
                    <a:ext uri="{FF2B5EF4-FFF2-40B4-BE49-F238E27FC236}">
                      <a16:creationId xmlns:a16="http://schemas.microsoft.com/office/drawing/2014/main" id="{8344C867-74B2-42B9-9E99-0CF03D241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3061" y="3756059"/>
                  <a:ext cx="495658" cy="475006"/>
                </a:xfrm>
                <a:prstGeom prst="rect">
                  <a:avLst/>
                </a:prstGeom>
                <a:ln>
                  <a:noFill/>
                </a:ln>
              </p:spPr>
            </p:pic>
            <p:pic>
              <p:nvPicPr>
                <p:cNvPr id="55" name="Immagine 54" descr="Immagine che contiene sport&#10;&#10;Descrizione generata automaticamente">
                  <a:extLst>
                    <a:ext uri="{FF2B5EF4-FFF2-40B4-BE49-F238E27FC236}">
                      <a16:creationId xmlns:a16="http://schemas.microsoft.com/office/drawing/2014/main" id="{180C28B5-96C4-4B97-8F84-225210FE4518}"/>
                    </a:ext>
                  </a:extLst>
                </p:cNvPr>
                <p:cNvPicPr>
                  <a:picLocks noChangeAspect="1"/>
                </p:cNvPicPr>
                <p:nvPr/>
              </p:nvPicPr>
              <p:blipFill>
                <a:blip r:embed="rId6">
                  <a:clrChange>
                    <a:clrFrom>
                      <a:srgbClr val="FCFCFA"/>
                    </a:clrFrom>
                    <a:clrTo>
                      <a:srgbClr val="FCFCFA">
                        <a:alpha val="0"/>
                      </a:srgbClr>
                    </a:clrTo>
                  </a:clrChange>
                  <a:extLst>
                    <a:ext uri="{28A0092B-C50C-407E-A947-70E740481C1C}">
                      <a14:useLocalDpi xmlns:a14="http://schemas.microsoft.com/office/drawing/2010/main" val="0"/>
                    </a:ext>
                  </a:extLst>
                </a:blip>
                <a:stretch>
                  <a:fillRect/>
                </a:stretch>
              </p:blipFill>
              <p:spPr>
                <a:xfrm>
                  <a:off x="4891011" y="3429000"/>
                  <a:ext cx="395987" cy="438668"/>
                </a:xfrm>
                <a:prstGeom prst="rect">
                  <a:avLst/>
                </a:prstGeom>
                <a:ln>
                  <a:noFill/>
                </a:ln>
              </p:spPr>
            </p:pic>
            <p:pic>
              <p:nvPicPr>
                <p:cNvPr id="56" name="Immagine 55" descr="Immagine che contiene testo, clipart&#10;&#10;Descrizione generata automaticamente">
                  <a:extLst>
                    <a:ext uri="{FF2B5EF4-FFF2-40B4-BE49-F238E27FC236}">
                      <a16:creationId xmlns:a16="http://schemas.microsoft.com/office/drawing/2014/main" id="{BC843EAC-B79A-488C-839E-3B0E3E1332DE}"/>
                    </a:ext>
                  </a:extLst>
                </p:cNvPr>
                <p:cNvPicPr>
                  <a:picLocks noChangeAspect="1"/>
                </p:cNvPicPr>
                <p:nvPr/>
              </p:nvPicPr>
              <p:blipFill>
                <a:blip r:embed="rId7">
                  <a:clrChange>
                    <a:clrFrom>
                      <a:srgbClr val="F4F4F4"/>
                    </a:clrFrom>
                    <a:clrTo>
                      <a:srgbClr val="F4F4F4">
                        <a:alpha val="0"/>
                      </a:srgbClr>
                    </a:clrTo>
                  </a:clrChange>
                  <a:biLevel thresh="75000"/>
                  <a:extLst>
                    <a:ext uri="{28A0092B-C50C-407E-A947-70E740481C1C}">
                      <a14:useLocalDpi xmlns:a14="http://schemas.microsoft.com/office/drawing/2010/main" val="0"/>
                    </a:ext>
                  </a:extLst>
                </a:blip>
                <a:stretch>
                  <a:fillRect/>
                </a:stretch>
              </p:blipFill>
              <p:spPr>
                <a:xfrm>
                  <a:off x="3641145" y="3990884"/>
                  <a:ext cx="605320" cy="295884"/>
                </a:xfrm>
                <a:prstGeom prst="rect">
                  <a:avLst/>
                </a:prstGeom>
                <a:ln>
                  <a:noFill/>
                </a:ln>
              </p:spPr>
            </p:pic>
            <p:sp>
              <p:nvSpPr>
                <p:cNvPr id="57" name="CasellaDiTesto 56">
                  <a:extLst>
                    <a:ext uri="{FF2B5EF4-FFF2-40B4-BE49-F238E27FC236}">
                      <a16:creationId xmlns:a16="http://schemas.microsoft.com/office/drawing/2014/main" id="{B0C2A2BC-3BE9-4A5C-891F-2456CF5A66E6}"/>
                    </a:ext>
                  </a:extLst>
                </p:cNvPr>
                <p:cNvSpPr txBox="1"/>
                <p:nvPr/>
              </p:nvSpPr>
              <p:spPr>
                <a:xfrm>
                  <a:off x="3486552" y="3511690"/>
                  <a:ext cx="934835" cy="228331"/>
                </a:xfrm>
                <a:prstGeom prst="rect">
                  <a:avLst/>
                </a:prstGeom>
                <a:noFill/>
                <a:ln>
                  <a:noFill/>
                </a:ln>
              </p:spPr>
              <p:txBody>
                <a:bodyPr wrap="none" rtlCol="0">
                  <a:spAutoFit/>
                </a:bodyPr>
                <a:lstStyle/>
                <a:p>
                  <a:r>
                    <a:rPr lang="it-IT" sz="1240" b="1" dirty="0">
                      <a:latin typeface="Tahoma" panose="020B0604030504040204" pitchFamily="34" charset="0"/>
                      <a:ea typeface="Tahoma" panose="020B0604030504040204" pitchFamily="34" charset="0"/>
                      <a:cs typeface="Tahoma" panose="020B0604030504040204" pitchFamily="34" charset="0"/>
                    </a:rPr>
                    <a:t>MECCANICA</a:t>
                  </a:r>
                </a:p>
              </p:txBody>
            </p:sp>
            <p:pic>
              <p:nvPicPr>
                <p:cNvPr id="52" name="Immagine 51" descr="Immagine che contiene testo, arredamento, sedile&#10;&#10;Descrizione generata automaticamente">
                  <a:extLst>
                    <a:ext uri="{FF2B5EF4-FFF2-40B4-BE49-F238E27FC236}">
                      <a16:creationId xmlns:a16="http://schemas.microsoft.com/office/drawing/2014/main" id="{47EBCDEC-ABD3-4578-89C9-48205362744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5880" y="3084252"/>
                  <a:ext cx="606912" cy="520920"/>
                </a:xfrm>
                <a:prstGeom prst="rect">
                  <a:avLst/>
                </a:prstGeom>
                <a:ln>
                  <a:noFill/>
                </a:ln>
              </p:spPr>
            </p:pic>
            <p:sp>
              <p:nvSpPr>
                <p:cNvPr id="59" name="CasellaDiTesto 58">
                  <a:extLst>
                    <a:ext uri="{FF2B5EF4-FFF2-40B4-BE49-F238E27FC236}">
                      <a16:creationId xmlns:a16="http://schemas.microsoft.com/office/drawing/2014/main" id="{D6A67B25-3DC9-432A-8C1D-55215158230C}"/>
                    </a:ext>
                  </a:extLst>
                </p:cNvPr>
                <p:cNvSpPr txBox="1"/>
                <p:nvPr/>
              </p:nvSpPr>
              <p:spPr>
                <a:xfrm>
                  <a:off x="4678832" y="3814189"/>
                  <a:ext cx="744817" cy="228331"/>
                </a:xfrm>
                <a:prstGeom prst="rect">
                  <a:avLst/>
                </a:prstGeom>
                <a:noFill/>
                <a:ln>
                  <a:noFill/>
                </a:ln>
              </p:spPr>
              <p:txBody>
                <a:bodyPr wrap="none" rtlCol="0">
                  <a:spAutoFit/>
                </a:bodyPr>
                <a:lstStyle/>
                <a:p>
                  <a:r>
                    <a:rPr lang="it-IT" sz="1240" b="1" dirty="0">
                      <a:latin typeface="Tahoma" panose="020B0604030504040204" pitchFamily="34" charset="0"/>
                      <a:ea typeface="Tahoma" panose="020B0604030504040204" pitchFamily="34" charset="0"/>
                      <a:cs typeface="Tahoma" panose="020B0604030504040204" pitchFamily="34" charset="0"/>
                    </a:rPr>
                    <a:t>CHIMICA</a:t>
                  </a:r>
                </a:p>
              </p:txBody>
            </p:sp>
            <p:sp>
              <p:nvSpPr>
                <p:cNvPr id="60" name="CasellaDiTesto 59">
                  <a:extLst>
                    <a:ext uri="{FF2B5EF4-FFF2-40B4-BE49-F238E27FC236}">
                      <a16:creationId xmlns:a16="http://schemas.microsoft.com/office/drawing/2014/main" id="{C5C74D25-9ABD-44B6-B26C-BCF9268B504C}"/>
                    </a:ext>
                  </a:extLst>
                </p:cNvPr>
                <p:cNvSpPr txBox="1"/>
                <p:nvPr/>
              </p:nvSpPr>
              <p:spPr>
                <a:xfrm>
                  <a:off x="2253292" y="4190143"/>
                  <a:ext cx="547044" cy="228331"/>
                </a:xfrm>
                <a:prstGeom prst="rect">
                  <a:avLst/>
                </a:prstGeom>
                <a:noFill/>
                <a:ln>
                  <a:noFill/>
                </a:ln>
              </p:spPr>
              <p:txBody>
                <a:bodyPr wrap="none" rtlCol="0">
                  <a:spAutoFit/>
                </a:bodyPr>
                <a:lstStyle/>
                <a:p>
                  <a:r>
                    <a:rPr lang="it-IT" sz="1240" b="1" dirty="0">
                      <a:latin typeface="Tahoma" panose="020B0604030504040204" pitchFamily="34" charset="0"/>
                      <a:ea typeface="Tahoma" panose="020B0604030504040204" pitchFamily="34" charset="0"/>
                      <a:cs typeface="Tahoma" panose="020B0604030504040204" pitchFamily="34" charset="0"/>
                    </a:rPr>
                    <a:t>MODA</a:t>
                  </a:r>
                </a:p>
              </p:txBody>
            </p:sp>
            <p:sp>
              <p:nvSpPr>
                <p:cNvPr id="61" name="CasellaDiTesto 60">
                  <a:extLst>
                    <a:ext uri="{FF2B5EF4-FFF2-40B4-BE49-F238E27FC236}">
                      <a16:creationId xmlns:a16="http://schemas.microsoft.com/office/drawing/2014/main" id="{809D6E53-A211-4842-8617-7E3BFF8A1DB9}"/>
                    </a:ext>
                  </a:extLst>
                </p:cNvPr>
                <p:cNvSpPr txBox="1"/>
                <p:nvPr/>
              </p:nvSpPr>
              <p:spPr>
                <a:xfrm>
                  <a:off x="3142130" y="4191512"/>
                  <a:ext cx="1592787" cy="228331"/>
                </a:xfrm>
                <a:prstGeom prst="rect">
                  <a:avLst/>
                </a:prstGeom>
                <a:noFill/>
                <a:ln>
                  <a:noFill/>
                </a:ln>
              </p:spPr>
              <p:txBody>
                <a:bodyPr wrap="none" rtlCol="0">
                  <a:spAutoFit/>
                </a:bodyPr>
                <a:lstStyle/>
                <a:p>
                  <a:r>
                    <a:rPr lang="it-IT" sz="1240" b="1" dirty="0">
                      <a:latin typeface="Tahoma" panose="020B0604030504040204" pitchFamily="34" charset="0"/>
                      <a:ea typeface="Tahoma" panose="020B0604030504040204" pitchFamily="34" charset="0"/>
                      <a:cs typeface="Tahoma" panose="020B0604030504040204" pitchFamily="34" charset="0"/>
                    </a:rPr>
                    <a:t>MEZZI DI TRASPORTO</a:t>
                  </a:r>
                </a:p>
              </p:txBody>
            </p:sp>
          </p:grpSp>
        </p:grpSp>
        <p:grpSp>
          <p:nvGrpSpPr>
            <p:cNvPr id="6" name="Gruppo 5">
              <a:extLst>
                <a:ext uri="{FF2B5EF4-FFF2-40B4-BE49-F238E27FC236}">
                  <a16:creationId xmlns:a16="http://schemas.microsoft.com/office/drawing/2014/main" id="{5890801B-95C0-42FC-8ED4-23B4FF71C446}"/>
                </a:ext>
              </a:extLst>
            </p:cNvPr>
            <p:cNvGrpSpPr/>
            <p:nvPr/>
          </p:nvGrpSpPr>
          <p:grpSpPr>
            <a:xfrm>
              <a:off x="408250" y="4640922"/>
              <a:ext cx="4671234" cy="735771"/>
              <a:chOff x="960490" y="5754611"/>
              <a:chExt cx="4671234" cy="735771"/>
            </a:xfrm>
          </p:grpSpPr>
          <p:sp>
            <p:nvSpPr>
              <p:cNvPr id="13" name="CasellaDiTesto 12">
                <a:extLst>
                  <a:ext uri="{FF2B5EF4-FFF2-40B4-BE49-F238E27FC236}">
                    <a16:creationId xmlns:a16="http://schemas.microsoft.com/office/drawing/2014/main" id="{8CAE1B76-F1AF-4C4A-94AD-60EF6F49D00B}"/>
                  </a:ext>
                </a:extLst>
              </p:cNvPr>
              <p:cNvSpPr txBox="1"/>
              <p:nvPr/>
            </p:nvSpPr>
            <p:spPr>
              <a:xfrm>
                <a:off x="960490" y="5782695"/>
                <a:ext cx="1777943" cy="505266"/>
              </a:xfrm>
              <a:prstGeom prst="rect">
                <a:avLst/>
              </a:prstGeom>
              <a:noFill/>
              <a:ln>
                <a:noFill/>
              </a:ln>
            </p:spPr>
            <p:txBody>
              <a:bodyPr wrap="square" rtlCol="0">
                <a:spAutoFit/>
              </a:bodyPr>
              <a:lstStyle/>
              <a:p>
                <a:pPr algn="ctr"/>
                <a:r>
                  <a:rPr lang="it-IT" sz="1736" b="1" dirty="0">
                    <a:solidFill>
                      <a:srgbClr val="FF0000"/>
                    </a:solidFill>
                    <a:latin typeface="Tahoma" panose="020B0604030504040204" pitchFamily="34" charset="0"/>
                    <a:ea typeface="Tahoma" panose="020B0604030504040204" pitchFamily="34" charset="0"/>
                    <a:cs typeface="Tahoma" panose="020B0604030504040204" pitchFamily="34" charset="0"/>
                  </a:rPr>
                  <a:t>IMPORT 2021 via MXP: 14,9 mld €</a:t>
                </a:r>
              </a:p>
            </p:txBody>
          </p:sp>
          <p:sp>
            <p:nvSpPr>
              <p:cNvPr id="14" name="CasellaDiTesto 13">
                <a:extLst>
                  <a:ext uri="{FF2B5EF4-FFF2-40B4-BE49-F238E27FC236}">
                    <a16:creationId xmlns:a16="http://schemas.microsoft.com/office/drawing/2014/main" id="{D8006AB0-83EA-462B-A6B9-C854BDAB58E5}"/>
                  </a:ext>
                </a:extLst>
              </p:cNvPr>
              <p:cNvSpPr txBox="1"/>
              <p:nvPr/>
            </p:nvSpPr>
            <p:spPr>
              <a:xfrm>
                <a:off x="3829249" y="5799330"/>
                <a:ext cx="1802475" cy="505266"/>
              </a:xfrm>
              <a:prstGeom prst="rect">
                <a:avLst/>
              </a:prstGeom>
              <a:noFill/>
              <a:ln>
                <a:noFill/>
              </a:ln>
            </p:spPr>
            <p:txBody>
              <a:bodyPr wrap="square" rtlCol="0">
                <a:spAutoFit/>
              </a:bodyPr>
              <a:lstStyle/>
              <a:p>
                <a:pPr algn="ctr"/>
                <a:r>
                  <a:rPr lang="it-IT" sz="1736" b="1" dirty="0">
                    <a:solidFill>
                      <a:srgbClr val="0070C0"/>
                    </a:solidFill>
                    <a:latin typeface="Tahoma" panose="020B0604030504040204" pitchFamily="34" charset="0"/>
                    <a:ea typeface="Tahoma" panose="020B0604030504040204" pitchFamily="34" charset="0"/>
                    <a:cs typeface="Tahoma" panose="020B0604030504040204" pitchFamily="34" charset="0"/>
                  </a:rPr>
                  <a:t>EXPORT 2021 via MXP: 25,1 mld €</a:t>
                </a:r>
              </a:p>
            </p:txBody>
          </p:sp>
          <p:pic>
            <p:nvPicPr>
              <p:cNvPr id="41" name="Immagine 40" descr="Immagine che contiene mappa&#10;&#10;Descrizione generata automaticamente">
                <a:extLst>
                  <a:ext uri="{FF2B5EF4-FFF2-40B4-BE49-F238E27FC236}">
                    <a16:creationId xmlns:a16="http://schemas.microsoft.com/office/drawing/2014/main" id="{DE0AB8A2-3F73-4B76-A521-59619F49A9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7042" y="5754611"/>
                <a:ext cx="959474" cy="735771"/>
              </a:xfrm>
              <a:prstGeom prst="rect">
                <a:avLst/>
              </a:prstGeom>
              <a:ln>
                <a:noFill/>
              </a:ln>
            </p:spPr>
          </p:pic>
        </p:grpSp>
        <p:sp>
          <p:nvSpPr>
            <p:cNvPr id="21" name="CasellaDiTesto 20">
              <a:extLst>
                <a:ext uri="{FF2B5EF4-FFF2-40B4-BE49-F238E27FC236}">
                  <a16:creationId xmlns:a16="http://schemas.microsoft.com/office/drawing/2014/main" id="{C3A50461-E287-447D-AB5B-C93F77105C07}"/>
                </a:ext>
              </a:extLst>
            </p:cNvPr>
            <p:cNvSpPr txBox="1"/>
            <p:nvPr/>
          </p:nvSpPr>
          <p:spPr>
            <a:xfrm>
              <a:off x="306091" y="3155894"/>
              <a:ext cx="1290348" cy="1182297"/>
            </a:xfrm>
            <a:prstGeom prst="rect">
              <a:avLst/>
            </a:prstGeom>
            <a:noFill/>
            <a:ln>
              <a:noFill/>
            </a:ln>
          </p:spPr>
          <p:txBody>
            <a:bodyPr wrap="square" rtlCol="0">
              <a:spAutoFit/>
            </a:bodyPr>
            <a:lstStyle/>
            <a:p>
              <a:r>
                <a:rPr lang="it-IT" sz="1488" b="1" dirty="0">
                  <a:latin typeface="Tahoma" panose="020B0604030504040204" pitchFamily="34" charset="0"/>
                  <a:ea typeface="Tahoma" panose="020B0604030504040204" pitchFamily="34" charset="0"/>
                  <a:cs typeface="Tahoma" panose="020B0604030504040204" pitchFamily="34" charset="0"/>
                </a:rPr>
                <a:t>MXP Cargo</a:t>
              </a:r>
            </a:p>
            <a:p>
              <a:r>
                <a:rPr lang="it-IT" sz="1488" b="1" dirty="0">
                  <a:latin typeface="Tahoma" panose="020B0604030504040204" pitchFamily="34" charset="0"/>
                  <a:ea typeface="Tahoma" panose="020B0604030504040204" pitchFamily="34" charset="0"/>
                  <a:cs typeface="Tahoma" panose="020B0604030504040204" pitchFamily="34" charset="0"/>
                </a:rPr>
                <a:t>fondamentale per il business di 5 filiere industriali</a:t>
              </a:r>
            </a:p>
            <a:p>
              <a:r>
                <a:rPr lang="it-IT" sz="1488" b="1" dirty="0">
                  <a:latin typeface="Tahoma" panose="020B0604030504040204" pitchFamily="34" charset="0"/>
                  <a:ea typeface="Tahoma" panose="020B0604030504040204" pitchFamily="34" charset="0"/>
                  <a:cs typeface="Tahoma" panose="020B0604030504040204" pitchFamily="34" charset="0"/>
                </a:rPr>
                <a:t>nazionali</a:t>
              </a:r>
            </a:p>
          </p:txBody>
        </p:sp>
        <p:sp>
          <p:nvSpPr>
            <p:cNvPr id="5" name="Freccia a destra 4">
              <a:extLst>
                <a:ext uri="{FF2B5EF4-FFF2-40B4-BE49-F238E27FC236}">
                  <a16:creationId xmlns:a16="http://schemas.microsoft.com/office/drawing/2014/main" id="{1BEACEA5-A045-46F2-8E9C-E9AA1FD4DDE9}"/>
                </a:ext>
              </a:extLst>
            </p:cNvPr>
            <p:cNvSpPr/>
            <p:nvPr/>
          </p:nvSpPr>
          <p:spPr>
            <a:xfrm>
              <a:off x="1670507" y="3155894"/>
              <a:ext cx="378974" cy="133297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a:p>
          </p:txBody>
        </p:sp>
      </p:grpSp>
      <p:sp>
        <p:nvSpPr>
          <p:cNvPr id="10" name="Rettangolo 9">
            <a:extLst>
              <a:ext uri="{FF2B5EF4-FFF2-40B4-BE49-F238E27FC236}">
                <a16:creationId xmlns:a16="http://schemas.microsoft.com/office/drawing/2014/main" id="{ADEECF6F-E6A6-4047-B888-2934AF72F16E}"/>
              </a:ext>
            </a:extLst>
          </p:cNvPr>
          <p:cNvSpPr/>
          <p:nvPr/>
        </p:nvSpPr>
        <p:spPr>
          <a:xfrm>
            <a:off x="678765" y="5251320"/>
            <a:ext cx="7268754" cy="349397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a:p>
        </p:txBody>
      </p:sp>
      <p:sp>
        <p:nvSpPr>
          <p:cNvPr id="37" name="Rettangolo 36">
            <a:extLst>
              <a:ext uri="{FF2B5EF4-FFF2-40B4-BE49-F238E27FC236}">
                <a16:creationId xmlns:a16="http://schemas.microsoft.com/office/drawing/2014/main" id="{16C5B677-4252-4361-B33D-3DE5C44C8E4D}"/>
              </a:ext>
            </a:extLst>
          </p:cNvPr>
          <p:cNvSpPr/>
          <p:nvPr/>
        </p:nvSpPr>
        <p:spPr>
          <a:xfrm>
            <a:off x="678765" y="2050795"/>
            <a:ext cx="12721581" cy="2504584"/>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a:p>
        </p:txBody>
      </p:sp>
      <p:sp>
        <p:nvSpPr>
          <p:cNvPr id="36" name="Rettangolo 35">
            <a:extLst>
              <a:ext uri="{FF2B5EF4-FFF2-40B4-BE49-F238E27FC236}">
                <a16:creationId xmlns:a16="http://schemas.microsoft.com/office/drawing/2014/main" id="{FE81F2AD-E924-46CC-8D05-E68A3EAE6739}"/>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38" name="Rettangolo 37">
            <a:extLst>
              <a:ext uri="{FF2B5EF4-FFF2-40B4-BE49-F238E27FC236}">
                <a16:creationId xmlns:a16="http://schemas.microsoft.com/office/drawing/2014/main" id="{4D9028C5-F367-4115-97E1-C18797E8EDB9}"/>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39" name="Rettangolo 38">
            <a:extLst>
              <a:ext uri="{FF2B5EF4-FFF2-40B4-BE49-F238E27FC236}">
                <a16:creationId xmlns:a16="http://schemas.microsoft.com/office/drawing/2014/main" id="{2B8AF444-E8C0-4694-AF9D-E84EE5178986}"/>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43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615325EC-3CE7-4029-A776-EF3F88936679}"/>
              </a:ext>
            </a:extLst>
          </p:cNvPr>
          <p:cNvSpPr txBox="1"/>
          <p:nvPr/>
        </p:nvSpPr>
        <p:spPr>
          <a:xfrm>
            <a:off x="1209594" y="1156855"/>
            <a:ext cx="12789905" cy="461665"/>
          </a:xfrm>
          <a:prstGeom prst="rect">
            <a:avLst/>
          </a:prstGeom>
          <a:noFill/>
        </p:spPr>
        <p:txBody>
          <a:bodyPr wrap="square" rtlCol="0">
            <a:spAutoFit/>
          </a:bodyPr>
          <a:lstStyle/>
          <a:p>
            <a:r>
              <a:rPr lang="it-IT" sz="2400" b="1" dirty="0">
                <a:latin typeface="Arial" panose="020B0604020202020204" pitchFamily="34" charset="0"/>
                <a:ea typeface="Tahoma" panose="020B0604030504040204" pitchFamily="34" charset="0"/>
                <a:cs typeface="Arial" panose="020B0604020202020204" pitchFamily="34" charset="0"/>
              </a:rPr>
              <a:t>Impatto potenziale a medio termine della Cargo City MXP sull’economia lombarda</a:t>
            </a:r>
          </a:p>
        </p:txBody>
      </p:sp>
      <p:grpSp>
        <p:nvGrpSpPr>
          <p:cNvPr id="3" name="Gruppo 2">
            <a:extLst>
              <a:ext uri="{FF2B5EF4-FFF2-40B4-BE49-F238E27FC236}">
                <a16:creationId xmlns:a16="http://schemas.microsoft.com/office/drawing/2014/main" id="{974FC9E2-C88C-45E4-9019-A572A2E829B5}"/>
              </a:ext>
            </a:extLst>
          </p:cNvPr>
          <p:cNvGrpSpPr/>
          <p:nvPr/>
        </p:nvGrpSpPr>
        <p:grpSpPr>
          <a:xfrm>
            <a:off x="156075" y="1785119"/>
            <a:ext cx="14807199" cy="4581889"/>
            <a:chOff x="1253508" y="1785118"/>
            <a:chExt cx="13520053" cy="4183599"/>
          </a:xfrm>
        </p:grpSpPr>
        <p:graphicFrame>
          <p:nvGraphicFramePr>
            <p:cNvPr id="9" name="Grafico 8">
              <a:extLst>
                <a:ext uri="{FF2B5EF4-FFF2-40B4-BE49-F238E27FC236}">
                  <a16:creationId xmlns:a16="http://schemas.microsoft.com/office/drawing/2014/main" id="{AA2C9A78-959C-4144-89EC-70E78020BA45}"/>
                </a:ext>
              </a:extLst>
            </p:cNvPr>
            <p:cNvGraphicFramePr/>
            <p:nvPr/>
          </p:nvGraphicFramePr>
          <p:xfrm>
            <a:off x="1253508" y="1785118"/>
            <a:ext cx="6724091" cy="41835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co 9">
              <a:extLst>
                <a:ext uri="{FF2B5EF4-FFF2-40B4-BE49-F238E27FC236}">
                  <a16:creationId xmlns:a16="http://schemas.microsoft.com/office/drawing/2014/main" id="{BC0A390F-6F90-4B20-8C38-ED605B162FF8}"/>
                </a:ext>
              </a:extLst>
            </p:cNvPr>
            <p:cNvGraphicFramePr/>
            <p:nvPr/>
          </p:nvGraphicFramePr>
          <p:xfrm>
            <a:off x="8049470" y="1785118"/>
            <a:ext cx="6724091" cy="4183599"/>
          </p:xfrm>
          <a:graphic>
            <a:graphicData uri="http://schemas.openxmlformats.org/drawingml/2006/chart">
              <c:chart xmlns:c="http://schemas.openxmlformats.org/drawingml/2006/chart" xmlns:r="http://schemas.openxmlformats.org/officeDocument/2006/relationships" r:id="rId3"/>
            </a:graphicData>
          </a:graphic>
        </p:graphicFrame>
      </p:grpSp>
      <p:sp>
        <p:nvSpPr>
          <p:cNvPr id="11" name="CasellaDiTesto 10">
            <a:extLst>
              <a:ext uri="{FF2B5EF4-FFF2-40B4-BE49-F238E27FC236}">
                <a16:creationId xmlns:a16="http://schemas.microsoft.com/office/drawing/2014/main" id="{3D2CA3E2-5118-4E46-B7C7-54FF92AFEDD4}"/>
              </a:ext>
            </a:extLst>
          </p:cNvPr>
          <p:cNvSpPr txBox="1"/>
          <p:nvPr/>
        </p:nvSpPr>
        <p:spPr>
          <a:xfrm>
            <a:off x="1209594" y="6787600"/>
            <a:ext cx="9984879" cy="2554545"/>
          </a:xfrm>
          <a:prstGeom prst="rect">
            <a:avLst/>
          </a:prstGeom>
          <a:noFill/>
        </p:spPr>
        <p:txBody>
          <a:bodyPr wrap="square" rtlCol="0">
            <a:spAutoFit/>
          </a:bodyPr>
          <a:lstStyle/>
          <a:p>
            <a:r>
              <a:rPr lang="it-IT" sz="2000" b="1" dirty="0">
                <a:latin typeface="Arial" panose="020B0604020202020204" pitchFamily="34" charset="0"/>
                <a:ea typeface="Tahoma" panose="020B0604030504040204" pitchFamily="34" charset="0"/>
                <a:cs typeface="Arial" panose="020B0604020202020204" pitchFamily="34" charset="0"/>
              </a:rPr>
              <a:t>DIFFERENZIALE CUMULATO DI IMPATTO SOCIO-ECONOMICO NEL MEDIO TERMINE</a:t>
            </a:r>
          </a:p>
          <a:p>
            <a:endParaRPr lang="it-IT" sz="2000" dirty="0">
              <a:latin typeface="Arial" panose="020B0604020202020204" pitchFamily="34" charset="0"/>
              <a:ea typeface="Tahoma" panose="020B0604030504040204" pitchFamily="34" charset="0"/>
              <a:cs typeface="Arial" panose="020B0604020202020204" pitchFamily="34" charset="0"/>
            </a:endParaRPr>
          </a:p>
          <a:p>
            <a:pPr marL="285750" indent="-285750">
              <a:buFont typeface="Wingdings" panose="05000000000000000000" pitchFamily="2" charset="2"/>
              <a:buChar char="Ø"/>
            </a:pPr>
            <a:r>
              <a:rPr lang="it-IT" sz="2000" b="1" dirty="0">
                <a:latin typeface="Arial" panose="020B0604020202020204" pitchFamily="34" charset="0"/>
                <a:ea typeface="Tahoma" panose="020B0604030504040204" pitchFamily="34" charset="0"/>
                <a:cs typeface="Arial" panose="020B0604020202020204" pitchFamily="34" charset="0"/>
              </a:rPr>
              <a:t>-4.071 mio € </a:t>
            </a:r>
            <a:r>
              <a:rPr lang="it-IT" sz="2000" dirty="0">
                <a:latin typeface="Arial" panose="020B0604020202020204" pitchFamily="34" charset="0"/>
                <a:ea typeface="Tahoma" panose="020B0604030504040204" pitchFamily="34" charset="0"/>
                <a:cs typeface="Arial" panose="020B0604020202020204" pitchFamily="34" charset="0"/>
              </a:rPr>
              <a:t>di valore della produzione generabile dal sistema produttivo lombardo</a:t>
            </a:r>
          </a:p>
          <a:p>
            <a:pPr marL="285750" indent="-285750">
              <a:buFont typeface="Wingdings" panose="05000000000000000000" pitchFamily="2" charset="2"/>
              <a:buChar char="Ø"/>
            </a:pPr>
            <a:r>
              <a:rPr lang="it-IT" sz="2000" b="1" dirty="0">
                <a:latin typeface="Arial" panose="020B0604020202020204" pitchFamily="34" charset="0"/>
                <a:ea typeface="Tahoma" panose="020B0604030504040204" pitchFamily="34" charset="0"/>
                <a:cs typeface="Arial" panose="020B0604020202020204" pitchFamily="34" charset="0"/>
              </a:rPr>
              <a:t>-2.850 posti di lavoro</a:t>
            </a:r>
            <a:r>
              <a:rPr lang="it-IT" sz="2000" dirty="0">
                <a:latin typeface="Arial" panose="020B0604020202020204" pitchFamily="34" charset="0"/>
                <a:ea typeface="Tahoma" panose="020B0604030504040204" pitchFamily="34" charset="0"/>
                <a:cs typeface="Arial" panose="020B0604020202020204" pitchFamily="34" charset="0"/>
              </a:rPr>
              <a:t> attivabili presso il sistema produttivo lombardo</a:t>
            </a:r>
          </a:p>
          <a:p>
            <a:pPr marL="285750" indent="-285750">
              <a:buFont typeface="Wingdings" panose="05000000000000000000" pitchFamily="2" charset="2"/>
              <a:buChar char="Ø"/>
            </a:pPr>
            <a:r>
              <a:rPr lang="it-IT" sz="2000" b="1" dirty="0">
                <a:latin typeface="Arial" panose="020B0604020202020204" pitchFamily="34" charset="0"/>
                <a:ea typeface="Tahoma" panose="020B0604030504040204" pitchFamily="34" charset="0"/>
                <a:cs typeface="Arial" panose="020B0604020202020204" pitchFamily="34" charset="0"/>
              </a:rPr>
              <a:t>-362 mio € </a:t>
            </a:r>
            <a:r>
              <a:rPr lang="it-IT" sz="2000" dirty="0">
                <a:latin typeface="Arial" panose="020B0604020202020204" pitchFamily="34" charset="0"/>
                <a:ea typeface="Tahoma" panose="020B0604030504040204" pitchFamily="34" charset="0"/>
                <a:cs typeface="Arial" panose="020B0604020202020204" pitchFamily="34" charset="0"/>
              </a:rPr>
              <a:t>di valore della produzione generabile nel sedime</a:t>
            </a:r>
          </a:p>
          <a:p>
            <a:pPr marL="285750" indent="-285750">
              <a:buFont typeface="Wingdings" panose="05000000000000000000" pitchFamily="2" charset="2"/>
              <a:buChar char="Ø"/>
            </a:pPr>
            <a:r>
              <a:rPr lang="it-IT" sz="2000" b="1" dirty="0">
                <a:latin typeface="Arial" panose="020B0604020202020204" pitchFamily="34" charset="0"/>
                <a:ea typeface="Tahoma" panose="020B0604030504040204" pitchFamily="34" charset="0"/>
                <a:cs typeface="Arial" panose="020B0604020202020204" pitchFamily="34" charset="0"/>
              </a:rPr>
              <a:t>-238 posti di lavoro </a:t>
            </a:r>
            <a:r>
              <a:rPr lang="it-IT" sz="2000" dirty="0">
                <a:latin typeface="Arial" panose="020B0604020202020204" pitchFamily="34" charset="0"/>
                <a:ea typeface="Tahoma" panose="020B0604030504040204" pitchFamily="34" charset="0"/>
                <a:cs typeface="Arial" panose="020B0604020202020204" pitchFamily="34" charset="0"/>
              </a:rPr>
              <a:t>attivabili nel sedime</a:t>
            </a:r>
          </a:p>
          <a:p>
            <a:pPr marL="285750" indent="-285750">
              <a:buFont typeface="Wingdings" panose="05000000000000000000" pitchFamily="2" charset="2"/>
              <a:buChar char="Ø"/>
            </a:pPr>
            <a:r>
              <a:rPr lang="it-IT" sz="2000" b="1" dirty="0">
                <a:latin typeface="Arial" panose="020B0604020202020204" pitchFamily="34" charset="0"/>
                <a:ea typeface="Tahoma" panose="020B0604030504040204" pitchFamily="34" charset="0"/>
                <a:cs typeface="Arial" panose="020B0604020202020204" pitchFamily="34" charset="0"/>
              </a:rPr>
              <a:t>-10 unità </a:t>
            </a:r>
            <a:r>
              <a:rPr lang="it-IT" sz="2000" dirty="0">
                <a:latin typeface="Arial" panose="020B0604020202020204" pitchFamily="34" charset="0"/>
                <a:ea typeface="Tahoma" panose="020B0604030504040204" pitchFamily="34" charset="0"/>
                <a:cs typeface="Arial" panose="020B0604020202020204" pitchFamily="34" charset="0"/>
              </a:rPr>
              <a:t>operative </a:t>
            </a:r>
          </a:p>
        </p:txBody>
      </p:sp>
      <p:cxnSp>
        <p:nvCxnSpPr>
          <p:cNvPr id="12" name="Connettore diritto 11">
            <a:extLst>
              <a:ext uri="{FF2B5EF4-FFF2-40B4-BE49-F238E27FC236}">
                <a16:creationId xmlns:a16="http://schemas.microsoft.com/office/drawing/2014/main" id="{E6E663E4-9E7C-4D61-9D4B-2D45EFF31C68}"/>
              </a:ext>
            </a:extLst>
          </p:cNvPr>
          <p:cNvCxnSpPr>
            <a:cxnSpLocks/>
          </p:cNvCxnSpPr>
          <p:nvPr/>
        </p:nvCxnSpPr>
        <p:spPr>
          <a:xfrm>
            <a:off x="1253508" y="6560437"/>
            <a:ext cx="13305516" cy="0"/>
          </a:xfrm>
          <a:prstGeom prst="line">
            <a:avLst/>
          </a:prstGeom>
          <a:ln w="19050"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C3DAAE6A-FE37-44AC-A755-6AAB22F2EA93}"/>
              </a:ext>
            </a:extLst>
          </p:cNvPr>
          <p:cNvSpPr txBox="1"/>
          <p:nvPr/>
        </p:nvSpPr>
        <p:spPr>
          <a:xfrm>
            <a:off x="13149844" y="9673203"/>
            <a:ext cx="1698003" cy="338554"/>
          </a:xfrm>
          <a:prstGeom prst="rect">
            <a:avLst/>
          </a:prstGeom>
          <a:noFill/>
        </p:spPr>
        <p:txBody>
          <a:bodyPr wrap="square" rtlCol="0">
            <a:spAutoFit/>
          </a:bodyPr>
          <a:lstStyle/>
          <a:p>
            <a:r>
              <a:rPr lang="it-IT" sz="1600" dirty="0">
                <a:latin typeface="Arial" panose="020B0604020202020204" pitchFamily="34" charset="0"/>
                <a:ea typeface="Tahoma" panose="020B0604030504040204" pitchFamily="34" charset="0"/>
                <a:cs typeface="Arial" panose="020B0604020202020204" pitchFamily="34" charset="0"/>
              </a:rPr>
              <a:t>Fonte: LIUC BS</a:t>
            </a:r>
          </a:p>
        </p:txBody>
      </p:sp>
      <p:pic>
        <p:nvPicPr>
          <p:cNvPr id="14" name="Elemento grafico 13">
            <a:extLst>
              <a:ext uri="{FF2B5EF4-FFF2-40B4-BE49-F238E27FC236}">
                <a16:creationId xmlns:a16="http://schemas.microsoft.com/office/drawing/2014/main" id="{255D23DC-E5E8-4BBB-8F3F-477D1C9433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40837" y="6753863"/>
            <a:ext cx="2947296" cy="2781095"/>
          </a:xfrm>
          <a:prstGeom prst="rect">
            <a:avLst/>
          </a:prstGeom>
        </p:spPr>
      </p:pic>
    </p:spTree>
    <p:extLst>
      <p:ext uri="{BB962C8B-B14F-4D97-AF65-F5344CB8AC3E}">
        <p14:creationId xmlns:p14="http://schemas.microsoft.com/office/powerpoint/2010/main" val="65011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987018" y="2478328"/>
            <a:ext cx="11527436" cy="2585323"/>
          </a:xfrm>
          <a:prstGeom prst="rect">
            <a:avLst/>
          </a:prstGeom>
          <a:noFill/>
        </p:spPr>
        <p:txBody>
          <a:bodyPr wrap="square" rtlCol="0">
            <a:spAutoFit/>
          </a:bodyPr>
          <a:lstStyle/>
          <a:p>
            <a:pPr algn="ctr"/>
            <a:r>
              <a:rPr lang="it-IT" sz="5400" dirty="0">
                <a:solidFill>
                  <a:srgbClr val="C00000"/>
                </a:solidFill>
              </a:rPr>
              <a:t>ARGOMENTI DI CONTRARIETÀ AL MP2035 EMERSI NEL CORSO DELLA PROCEDURA VIA</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98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BCA4A6CA-6A1B-4257-9D87-C7B1B47B6EAF}"/>
              </a:ext>
            </a:extLst>
          </p:cNvPr>
          <p:cNvSpPr txBox="1"/>
          <p:nvPr/>
        </p:nvSpPr>
        <p:spPr>
          <a:xfrm>
            <a:off x="790414" y="1636713"/>
            <a:ext cx="13970161" cy="7478970"/>
          </a:xfrm>
          <a:prstGeom prst="rect">
            <a:avLst/>
          </a:prstGeom>
          <a:noFill/>
        </p:spPr>
        <p:txBody>
          <a:bodyPr wrap="square" rtlCol="0">
            <a:spAutoFit/>
          </a:bodyPr>
          <a:lstStyle/>
          <a:p>
            <a:pPr marL="685800" indent="-685800">
              <a:buFont typeface="Arial" panose="020B0604020202020204" pitchFamily="34" charset="0"/>
              <a:buChar char="•"/>
            </a:pPr>
            <a:r>
              <a:rPr lang="it-IT" sz="4000" dirty="0"/>
              <a:t>Occupazione di suolo per espansione cargo:</a:t>
            </a:r>
          </a:p>
          <a:p>
            <a:pPr marL="1143000" lvl="1" indent="-685800">
              <a:buFont typeface="Wingdings" panose="05000000000000000000" pitchFamily="2" charset="2"/>
              <a:buChar char="ü"/>
            </a:pPr>
            <a:r>
              <a:rPr lang="it-IT" sz="4000" dirty="0"/>
              <a:t>Consumo di suolo</a:t>
            </a:r>
          </a:p>
          <a:p>
            <a:pPr marL="1143000" lvl="1" indent="-685800">
              <a:buFont typeface="Wingdings" panose="05000000000000000000" pitchFamily="2" charset="2"/>
              <a:buChar char="ü"/>
            </a:pPr>
            <a:r>
              <a:rPr lang="it-IT" sz="4000" dirty="0"/>
              <a:t>Impatto sulla biodiversità considerando in particolare la presenza di habitat tutelati UE (brughiera), per quanto minima (3 ha su 44 ha di occupazione)</a:t>
            </a:r>
          </a:p>
          <a:p>
            <a:pPr marL="1143000" lvl="1" indent="-685800">
              <a:buFont typeface="Wingdings" panose="05000000000000000000" pitchFamily="2" charset="2"/>
              <a:buChar char="ü"/>
            </a:pPr>
            <a:endParaRPr lang="it-IT" sz="4000" dirty="0"/>
          </a:p>
          <a:p>
            <a:pPr marL="685800" indent="-685800">
              <a:buFont typeface="Arial" panose="020B0604020202020204" pitchFamily="34" charset="0"/>
              <a:buChar char="•"/>
            </a:pPr>
            <a:r>
              <a:rPr lang="it-IT" sz="4000" dirty="0"/>
              <a:t>Timore incremento dell’impatto acustico e, in misura minore, della qualità dell’aria</a:t>
            </a:r>
          </a:p>
          <a:p>
            <a:pPr marL="685800" indent="-685800">
              <a:buFont typeface="Arial" panose="020B0604020202020204" pitchFamily="34" charset="0"/>
              <a:buChar char="•"/>
            </a:pPr>
            <a:endParaRPr lang="it-IT" sz="4000" dirty="0"/>
          </a:p>
          <a:p>
            <a:pPr marL="685800" indent="-685800">
              <a:buFont typeface="Arial" panose="020B0604020202020204" pitchFamily="34" charset="0"/>
              <a:buChar char="•"/>
            </a:pPr>
            <a:r>
              <a:rPr lang="it-IT" sz="4000" dirty="0"/>
              <a:t>Lamentata scarsa attenzione allo sviluppo socio-economico-territoriale del territorio</a:t>
            </a:r>
          </a:p>
          <a:p>
            <a:pPr marL="685800" indent="-685800">
              <a:buFont typeface="Arial" panose="020B0604020202020204" pitchFamily="34" charset="0"/>
              <a:buChar char="•"/>
            </a:pPr>
            <a:endParaRPr lang="it-IT" sz="4000" dirty="0"/>
          </a:p>
        </p:txBody>
      </p:sp>
    </p:spTree>
    <p:extLst>
      <p:ext uri="{BB962C8B-B14F-4D97-AF65-F5344CB8AC3E}">
        <p14:creationId xmlns:p14="http://schemas.microsoft.com/office/powerpoint/2010/main" val="55633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987018" y="2478328"/>
            <a:ext cx="11527436" cy="2585323"/>
          </a:xfrm>
          <a:prstGeom prst="rect">
            <a:avLst/>
          </a:prstGeom>
          <a:noFill/>
        </p:spPr>
        <p:txBody>
          <a:bodyPr wrap="square" rtlCol="0">
            <a:spAutoFit/>
          </a:bodyPr>
          <a:lstStyle/>
          <a:p>
            <a:pPr algn="ctr"/>
            <a:r>
              <a:rPr lang="it-IT" sz="5400" dirty="0">
                <a:solidFill>
                  <a:srgbClr val="C00000"/>
                </a:solidFill>
              </a:rPr>
              <a:t>IL PROTOCOLLO DI INTESA TRA REGIONE, PROVINCIA DI VARESE, COMUNI, ENAC E SEA</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064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BCA4A6CA-6A1B-4257-9D87-C7B1B47B6EAF}"/>
              </a:ext>
            </a:extLst>
          </p:cNvPr>
          <p:cNvSpPr txBox="1"/>
          <p:nvPr/>
        </p:nvSpPr>
        <p:spPr>
          <a:xfrm>
            <a:off x="790414" y="1636713"/>
            <a:ext cx="13970161" cy="8094524"/>
          </a:xfrm>
          <a:prstGeom prst="rect">
            <a:avLst/>
          </a:prstGeom>
          <a:noFill/>
        </p:spPr>
        <p:txBody>
          <a:bodyPr wrap="square" rtlCol="0">
            <a:spAutoFit/>
          </a:bodyPr>
          <a:lstStyle/>
          <a:p>
            <a:r>
              <a:rPr lang="it-IT" sz="4000" dirty="0"/>
              <a:t>A fronte del permanere di posizioni contrarie e/o critiche anche dopo la consegna del primo pacchetto di «integrazioni VIA» l’Assessorato all’Ambiente della Regione Lombardia ha promosso un confronto tecnico-politico per individuare soluzioni e impegni in grado procedere con la procedura VIA</a:t>
            </a:r>
          </a:p>
          <a:p>
            <a:endParaRPr lang="it-IT" sz="4000" dirty="0"/>
          </a:p>
          <a:p>
            <a:r>
              <a:rPr lang="it-IT" sz="4000" dirty="0"/>
              <a:t>Il Protocollo è stato sottoscritto in data 06/06/22 da parte di tutti gli enti, con l’eccezione del Parco del Ticino che mantiene una posizione di netta contrarietà al progetto di espansione, per quanto rivisto nel corso del confronto, e a prescindere dalle mitigazioni e compensazioni proposte</a:t>
            </a:r>
          </a:p>
          <a:p>
            <a:endParaRPr lang="it-IT" sz="4000" dirty="0"/>
          </a:p>
          <a:p>
            <a:endParaRPr lang="it-IT" sz="4000" dirty="0"/>
          </a:p>
        </p:txBody>
      </p:sp>
    </p:spTree>
    <p:extLst>
      <p:ext uri="{BB962C8B-B14F-4D97-AF65-F5344CB8AC3E}">
        <p14:creationId xmlns:p14="http://schemas.microsoft.com/office/powerpoint/2010/main" val="4117070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8B96DD5B-8C4B-4D17-8640-3B3B55414A17}"/>
              </a:ext>
            </a:extLst>
          </p:cNvPr>
          <p:cNvSpPr txBox="1"/>
          <p:nvPr/>
        </p:nvSpPr>
        <p:spPr>
          <a:xfrm>
            <a:off x="1987018" y="3083444"/>
            <a:ext cx="11527436" cy="2585323"/>
          </a:xfrm>
          <a:prstGeom prst="rect">
            <a:avLst/>
          </a:prstGeom>
          <a:noFill/>
        </p:spPr>
        <p:txBody>
          <a:bodyPr wrap="square" rtlCol="0">
            <a:spAutoFit/>
          </a:bodyPr>
          <a:lstStyle/>
          <a:p>
            <a:pPr algn="ctr"/>
            <a:r>
              <a:rPr lang="it-IT" sz="5400" dirty="0">
                <a:solidFill>
                  <a:srgbClr val="C00000"/>
                </a:solidFill>
              </a:rPr>
              <a:t>EVOLUZIONE DEL PROGETTO DI ESPANSIONE DEL SEDIME: DAL MP2009 ALLA PROCEDURA VIA MP2035</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494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B0464B4-E1E6-43A1-AF45-A749B793105B}"/>
              </a:ext>
            </a:extLst>
          </p:cNvPr>
          <p:cNvPicPr>
            <a:picLocks/>
          </p:cNvPicPr>
          <p:nvPr/>
        </p:nvPicPr>
        <p:blipFill>
          <a:blip r:embed="rId3">
            <a:alphaModFix/>
          </a:blip>
          <a:stretch>
            <a:fillRect/>
          </a:stretch>
        </p:blipFill>
        <p:spPr>
          <a:xfrm>
            <a:off x="45697" y="791987"/>
            <a:ext cx="15658875" cy="9160640"/>
          </a:xfrm>
          <a:prstGeom prst="rect">
            <a:avLst/>
          </a:prstGeom>
        </p:spPr>
      </p:pic>
      <p:pic>
        <p:nvPicPr>
          <p:cNvPr id="5" name="Immagine 4">
            <a:extLst>
              <a:ext uri="{FF2B5EF4-FFF2-40B4-BE49-F238E27FC236}">
                <a16:creationId xmlns:a16="http://schemas.microsoft.com/office/drawing/2014/main" id="{86CAF607-46F1-47F0-8BD9-00B1897FB060}"/>
              </a:ext>
            </a:extLst>
          </p:cNvPr>
          <p:cNvPicPr>
            <a:picLocks noChangeAspect="1"/>
          </p:cNvPicPr>
          <p:nvPr/>
        </p:nvPicPr>
        <p:blipFill rotWithShape="1">
          <a:blip r:embed="rId4" cstate="email">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78984" y="1416070"/>
            <a:ext cx="12304670" cy="7627763"/>
          </a:xfrm>
          <a:prstGeom prst="rect">
            <a:avLst/>
          </a:prstGeom>
          <a:ln w="19050">
            <a:noFill/>
          </a:ln>
        </p:spPr>
      </p:pic>
      <p:pic>
        <p:nvPicPr>
          <p:cNvPr id="4" name="Immagine 3">
            <a:extLst>
              <a:ext uri="{FF2B5EF4-FFF2-40B4-BE49-F238E27FC236}">
                <a16:creationId xmlns:a16="http://schemas.microsoft.com/office/drawing/2014/main" id="{1C9A2FC1-40DD-41AC-8298-C923353109CF}"/>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8984" y="1647979"/>
            <a:ext cx="11365001" cy="7366154"/>
          </a:xfrm>
          <a:prstGeom prst="rect">
            <a:avLst/>
          </a:prstGeom>
          <a:ln w="19050">
            <a:noFill/>
          </a:ln>
        </p:spPr>
      </p:pic>
      <p:sp>
        <p:nvSpPr>
          <p:cNvPr id="7" name="Figura a mano libera: forma 6">
            <a:extLst>
              <a:ext uri="{FF2B5EF4-FFF2-40B4-BE49-F238E27FC236}">
                <a16:creationId xmlns:a16="http://schemas.microsoft.com/office/drawing/2014/main" id="{254BEFEB-34D3-420C-A73D-6BA066D8D556}"/>
              </a:ext>
            </a:extLst>
          </p:cNvPr>
          <p:cNvSpPr/>
          <p:nvPr/>
        </p:nvSpPr>
        <p:spPr>
          <a:xfrm>
            <a:off x="344682" y="1647980"/>
            <a:ext cx="14823188" cy="6340017"/>
          </a:xfrm>
          <a:custGeom>
            <a:avLst/>
            <a:gdLst>
              <a:gd name="connsiteX0" fmla="*/ 0 w 4444584"/>
              <a:gd name="connsiteY0" fmla="*/ 0 h 970613"/>
              <a:gd name="connsiteX1" fmla="*/ 78698 w 4444584"/>
              <a:gd name="connsiteY1" fmla="*/ 610849 h 970613"/>
              <a:gd name="connsiteX2" fmla="*/ 3590144 w 4444584"/>
              <a:gd name="connsiteY2" fmla="*/ 779489 h 970613"/>
              <a:gd name="connsiteX3" fmla="*/ 3631367 w 4444584"/>
              <a:gd name="connsiteY3" fmla="*/ 970613 h 970613"/>
              <a:gd name="connsiteX4" fmla="*/ 4275944 w 4444584"/>
              <a:gd name="connsiteY4" fmla="*/ 970613 h 970613"/>
              <a:gd name="connsiteX5" fmla="*/ 4425846 w 4444584"/>
              <a:gd name="connsiteY5" fmla="*/ 828207 h 970613"/>
              <a:gd name="connsiteX6" fmla="*/ 4444584 w 4444584"/>
              <a:gd name="connsiteY6" fmla="*/ 569627 h 970613"/>
              <a:gd name="connsiteX0" fmla="*/ 0 w 6063522"/>
              <a:gd name="connsiteY0" fmla="*/ 0 h 2154679"/>
              <a:gd name="connsiteX1" fmla="*/ 78698 w 6063522"/>
              <a:gd name="connsiteY1" fmla="*/ 610849 h 2154679"/>
              <a:gd name="connsiteX2" fmla="*/ 3590144 w 6063522"/>
              <a:gd name="connsiteY2" fmla="*/ 779489 h 2154679"/>
              <a:gd name="connsiteX3" fmla="*/ 3631367 w 6063522"/>
              <a:gd name="connsiteY3" fmla="*/ 970613 h 2154679"/>
              <a:gd name="connsiteX4" fmla="*/ 4275944 w 6063522"/>
              <a:gd name="connsiteY4" fmla="*/ 970613 h 2154679"/>
              <a:gd name="connsiteX5" fmla="*/ 4425846 w 6063522"/>
              <a:gd name="connsiteY5" fmla="*/ 828207 h 2154679"/>
              <a:gd name="connsiteX6" fmla="*/ 6063522 w 6063522"/>
              <a:gd name="connsiteY6" fmla="*/ 2151089 h 215467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710659 w 6063522"/>
              <a:gd name="connsiteY6" fmla="*/ 1041817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5107898 w 6063522"/>
              <a:gd name="connsiteY7" fmla="*/ 1236689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13026 w 6063522"/>
              <a:gd name="connsiteY8" fmla="*/ 993099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400207 w 6063522"/>
              <a:gd name="connsiteY9" fmla="*/ 1285407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463915 w 6063522"/>
              <a:gd name="connsiteY10" fmla="*/ 1060554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632554 w 6063522"/>
              <a:gd name="connsiteY11" fmla="*/ 1150495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5846164 w 6063522"/>
              <a:gd name="connsiteY12" fmla="*/ 1221699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22298 w 6063522"/>
              <a:gd name="connsiteY13" fmla="*/ 1281659 h 2151089"/>
              <a:gd name="connsiteX14" fmla="*/ 6063522 w 6063522"/>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063522 w 6295869"/>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239656 w 6295869"/>
              <a:gd name="connsiteY14" fmla="*/ 1360358 h 2151089"/>
              <a:gd name="connsiteX15" fmla="*/ 6063522 w 6295869"/>
              <a:gd name="connsiteY15" fmla="*/ 2151089 h 2151089"/>
              <a:gd name="connsiteX0" fmla="*/ 0 w 6329597"/>
              <a:gd name="connsiteY0" fmla="*/ 0 h 2151089"/>
              <a:gd name="connsiteX1" fmla="*/ 78698 w 6329597"/>
              <a:gd name="connsiteY1" fmla="*/ 610849 h 2151089"/>
              <a:gd name="connsiteX2" fmla="*/ 3590144 w 6329597"/>
              <a:gd name="connsiteY2" fmla="*/ 779489 h 2151089"/>
              <a:gd name="connsiteX3" fmla="*/ 3631367 w 6329597"/>
              <a:gd name="connsiteY3" fmla="*/ 970613 h 2151089"/>
              <a:gd name="connsiteX4" fmla="*/ 4275944 w 6329597"/>
              <a:gd name="connsiteY4" fmla="*/ 970613 h 2151089"/>
              <a:gd name="connsiteX5" fmla="*/ 4425846 w 6329597"/>
              <a:gd name="connsiteY5" fmla="*/ 828207 h 2151089"/>
              <a:gd name="connsiteX6" fmla="*/ 4448331 w 6329597"/>
              <a:gd name="connsiteY6" fmla="*/ 588364 h 2151089"/>
              <a:gd name="connsiteX7" fmla="*/ 4609475 w 6329597"/>
              <a:gd name="connsiteY7" fmla="*/ 670811 h 2151089"/>
              <a:gd name="connsiteX8" fmla="*/ 4991725 w 6329597"/>
              <a:gd name="connsiteY8" fmla="*/ 760751 h 2151089"/>
              <a:gd name="connsiteX9" fmla="*/ 5302771 w 6329597"/>
              <a:gd name="connsiteY9" fmla="*/ 760751 h 2151089"/>
              <a:gd name="connsiteX10" fmla="*/ 5505138 w 6329597"/>
              <a:gd name="connsiteY10" fmla="*/ 869430 h 2151089"/>
              <a:gd name="connsiteX11" fmla="*/ 5786203 w 6329597"/>
              <a:gd name="connsiteY11" fmla="*/ 985603 h 2151089"/>
              <a:gd name="connsiteX12" fmla="*/ 6026045 w 6329597"/>
              <a:gd name="connsiteY12" fmla="*/ 1056807 h 2151089"/>
              <a:gd name="connsiteX13" fmla="*/ 6295869 w 6329597"/>
              <a:gd name="connsiteY13" fmla="*/ 1079292 h 2151089"/>
              <a:gd name="connsiteX14" fmla="*/ 6329597 w 6329597"/>
              <a:gd name="connsiteY14" fmla="*/ 1206708 h 2151089"/>
              <a:gd name="connsiteX15" fmla="*/ 6063522 w 6329597"/>
              <a:gd name="connsiteY15" fmla="*/ 2151089 h 2151089"/>
              <a:gd name="connsiteX0" fmla="*/ 0 w 6329597"/>
              <a:gd name="connsiteY0" fmla="*/ 0 h 2098624"/>
              <a:gd name="connsiteX1" fmla="*/ 78698 w 6329597"/>
              <a:gd name="connsiteY1" fmla="*/ 610849 h 2098624"/>
              <a:gd name="connsiteX2" fmla="*/ 3590144 w 6329597"/>
              <a:gd name="connsiteY2" fmla="*/ 779489 h 2098624"/>
              <a:gd name="connsiteX3" fmla="*/ 3631367 w 6329597"/>
              <a:gd name="connsiteY3" fmla="*/ 970613 h 2098624"/>
              <a:gd name="connsiteX4" fmla="*/ 4275944 w 6329597"/>
              <a:gd name="connsiteY4" fmla="*/ 970613 h 2098624"/>
              <a:gd name="connsiteX5" fmla="*/ 4425846 w 6329597"/>
              <a:gd name="connsiteY5" fmla="*/ 828207 h 2098624"/>
              <a:gd name="connsiteX6" fmla="*/ 4448331 w 6329597"/>
              <a:gd name="connsiteY6" fmla="*/ 588364 h 2098624"/>
              <a:gd name="connsiteX7" fmla="*/ 4609475 w 6329597"/>
              <a:gd name="connsiteY7" fmla="*/ 670811 h 2098624"/>
              <a:gd name="connsiteX8" fmla="*/ 4991725 w 6329597"/>
              <a:gd name="connsiteY8" fmla="*/ 760751 h 2098624"/>
              <a:gd name="connsiteX9" fmla="*/ 5302771 w 6329597"/>
              <a:gd name="connsiteY9" fmla="*/ 760751 h 2098624"/>
              <a:gd name="connsiteX10" fmla="*/ 5505138 w 6329597"/>
              <a:gd name="connsiteY10" fmla="*/ 869430 h 2098624"/>
              <a:gd name="connsiteX11" fmla="*/ 5786203 w 6329597"/>
              <a:gd name="connsiteY11" fmla="*/ 985603 h 2098624"/>
              <a:gd name="connsiteX12" fmla="*/ 6026045 w 6329597"/>
              <a:gd name="connsiteY12" fmla="*/ 1056807 h 2098624"/>
              <a:gd name="connsiteX13" fmla="*/ 6295869 w 6329597"/>
              <a:gd name="connsiteY13" fmla="*/ 1079292 h 2098624"/>
              <a:gd name="connsiteX14" fmla="*/ 6329597 w 6329597"/>
              <a:gd name="connsiteY14" fmla="*/ 1206708 h 2098624"/>
              <a:gd name="connsiteX15" fmla="*/ 5913621 w 6329597"/>
              <a:gd name="connsiteY15" fmla="*/ 2098624 h 2098624"/>
              <a:gd name="connsiteX0" fmla="*/ 0 w 6329597"/>
              <a:gd name="connsiteY0" fmla="*/ 0 h 2139847"/>
              <a:gd name="connsiteX1" fmla="*/ 78698 w 6329597"/>
              <a:gd name="connsiteY1" fmla="*/ 610849 h 2139847"/>
              <a:gd name="connsiteX2" fmla="*/ 3590144 w 6329597"/>
              <a:gd name="connsiteY2" fmla="*/ 779489 h 2139847"/>
              <a:gd name="connsiteX3" fmla="*/ 3631367 w 6329597"/>
              <a:gd name="connsiteY3" fmla="*/ 970613 h 2139847"/>
              <a:gd name="connsiteX4" fmla="*/ 4275944 w 6329597"/>
              <a:gd name="connsiteY4" fmla="*/ 970613 h 2139847"/>
              <a:gd name="connsiteX5" fmla="*/ 4425846 w 6329597"/>
              <a:gd name="connsiteY5" fmla="*/ 828207 h 2139847"/>
              <a:gd name="connsiteX6" fmla="*/ 4448331 w 6329597"/>
              <a:gd name="connsiteY6" fmla="*/ 588364 h 2139847"/>
              <a:gd name="connsiteX7" fmla="*/ 4609475 w 6329597"/>
              <a:gd name="connsiteY7" fmla="*/ 670811 h 2139847"/>
              <a:gd name="connsiteX8" fmla="*/ 4991725 w 6329597"/>
              <a:gd name="connsiteY8" fmla="*/ 760751 h 2139847"/>
              <a:gd name="connsiteX9" fmla="*/ 5302771 w 6329597"/>
              <a:gd name="connsiteY9" fmla="*/ 760751 h 2139847"/>
              <a:gd name="connsiteX10" fmla="*/ 5505138 w 6329597"/>
              <a:gd name="connsiteY10" fmla="*/ 869430 h 2139847"/>
              <a:gd name="connsiteX11" fmla="*/ 5786203 w 6329597"/>
              <a:gd name="connsiteY11" fmla="*/ 985603 h 2139847"/>
              <a:gd name="connsiteX12" fmla="*/ 6026045 w 6329597"/>
              <a:gd name="connsiteY12" fmla="*/ 1056807 h 2139847"/>
              <a:gd name="connsiteX13" fmla="*/ 6295869 w 6329597"/>
              <a:gd name="connsiteY13" fmla="*/ 1079292 h 2139847"/>
              <a:gd name="connsiteX14" fmla="*/ 6329597 w 6329597"/>
              <a:gd name="connsiteY14" fmla="*/ 1206708 h 2139847"/>
              <a:gd name="connsiteX15" fmla="*/ 6048532 w 6329597"/>
              <a:gd name="connsiteY15" fmla="*/ 2139847 h 2139847"/>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630774 w 6329597"/>
              <a:gd name="connsiteY15"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930577 w 6329597"/>
              <a:gd name="connsiteY15" fmla="*/ 3548921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492115 w 6329597"/>
              <a:gd name="connsiteY15" fmla="*/ 3766279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829393 w 6329597"/>
              <a:gd name="connsiteY15" fmla="*/ 3541426 h 3766280"/>
              <a:gd name="connsiteX16" fmla="*/ 2492115 w 6329597"/>
              <a:gd name="connsiteY16" fmla="*/ 3766279 h 3766280"/>
              <a:gd name="connsiteX17" fmla="*/ 2630774 w 6329597"/>
              <a:gd name="connsiteY17" fmla="*/ 3766280 h 3766280"/>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507105 w 6329597"/>
              <a:gd name="connsiteY15" fmla="*/ 3904938 h 3904938"/>
              <a:gd name="connsiteX16" fmla="*/ 2492115 w 6329597"/>
              <a:gd name="connsiteY16" fmla="*/ 3766279 h 3904938"/>
              <a:gd name="connsiteX17" fmla="*/ 2630774 w 6329597"/>
              <a:gd name="connsiteY17" fmla="*/ 3766280 h 3904938"/>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979295 w 6329597"/>
              <a:gd name="connsiteY15" fmla="*/ 3575153 h 3904938"/>
              <a:gd name="connsiteX16" fmla="*/ 2507105 w 6329597"/>
              <a:gd name="connsiteY16" fmla="*/ 3904938 h 3904938"/>
              <a:gd name="connsiteX17" fmla="*/ 2492115 w 6329597"/>
              <a:gd name="connsiteY17" fmla="*/ 3766279 h 3904938"/>
              <a:gd name="connsiteX18" fmla="*/ 2630774 w 6329597"/>
              <a:gd name="connsiteY18" fmla="*/ 3766280 h 3904938"/>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084226 w 6329597"/>
              <a:gd name="connsiteY15" fmla="*/ 3908684 h 3908684"/>
              <a:gd name="connsiteX16" fmla="*/ 2507105 w 6329597"/>
              <a:gd name="connsiteY16" fmla="*/ 3904938 h 3908684"/>
              <a:gd name="connsiteX17" fmla="*/ 2492115 w 6329597"/>
              <a:gd name="connsiteY17" fmla="*/ 3766279 h 3908684"/>
              <a:gd name="connsiteX18" fmla="*/ 2630774 w 6329597"/>
              <a:gd name="connsiteY18" fmla="*/ 3766280 h 3908684"/>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282846 w 6329597"/>
              <a:gd name="connsiteY15" fmla="*/ 3732550 h 3908684"/>
              <a:gd name="connsiteX16" fmla="*/ 3084226 w 6329597"/>
              <a:gd name="connsiteY16" fmla="*/ 3908684 h 3908684"/>
              <a:gd name="connsiteX17" fmla="*/ 2507105 w 6329597"/>
              <a:gd name="connsiteY17" fmla="*/ 3904938 h 3908684"/>
              <a:gd name="connsiteX18" fmla="*/ 2492115 w 6329597"/>
              <a:gd name="connsiteY18" fmla="*/ 3766279 h 3908684"/>
              <a:gd name="connsiteX19" fmla="*/ 2630774 w 6329597"/>
              <a:gd name="connsiteY19" fmla="*/ 3766280 h 3908684"/>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076731 w 6329597"/>
              <a:gd name="connsiteY15" fmla="*/ 3968645 h 3968645"/>
              <a:gd name="connsiteX16" fmla="*/ 3084226 w 6329597"/>
              <a:gd name="connsiteY16" fmla="*/ 3908684 h 3968645"/>
              <a:gd name="connsiteX17" fmla="*/ 2507105 w 6329597"/>
              <a:gd name="connsiteY17" fmla="*/ 3904938 h 3968645"/>
              <a:gd name="connsiteX18" fmla="*/ 2492115 w 6329597"/>
              <a:gd name="connsiteY18" fmla="*/ 3766279 h 3968645"/>
              <a:gd name="connsiteX19" fmla="*/ 2630774 w 6329597"/>
              <a:gd name="connsiteY19" fmla="*/ 3766280 h 3968645"/>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361544 w 6329597"/>
              <a:gd name="connsiteY15" fmla="*/ 3721307 h 3968645"/>
              <a:gd name="connsiteX16" fmla="*/ 3076731 w 6329597"/>
              <a:gd name="connsiteY16" fmla="*/ 3968645 h 3968645"/>
              <a:gd name="connsiteX17" fmla="*/ 3084226 w 6329597"/>
              <a:gd name="connsiteY17" fmla="*/ 3908684 h 3968645"/>
              <a:gd name="connsiteX18" fmla="*/ 2507105 w 6329597"/>
              <a:gd name="connsiteY18" fmla="*/ 3904938 h 3968645"/>
              <a:gd name="connsiteX19" fmla="*/ 2492115 w 6329597"/>
              <a:gd name="connsiteY19" fmla="*/ 3766279 h 3968645"/>
              <a:gd name="connsiteX20" fmla="*/ 2630774 w 6329597"/>
              <a:gd name="connsiteY20" fmla="*/ 3766280 h 3968645"/>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68645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482882 w 6329597"/>
              <a:gd name="connsiteY18" fmla="*/ 3901910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280163 w 6329597"/>
              <a:gd name="connsiteY15" fmla="*/ 3699045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33942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358887 w 6329597"/>
              <a:gd name="connsiteY15" fmla="*/ 345076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66739 w 6329597"/>
              <a:gd name="connsiteY15" fmla="*/ 386557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54545 w 6329597"/>
              <a:gd name="connsiteY15" fmla="*/ 3359929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81878 w 6329597"/>
              <a:gd name="connsiteY15" fmla="*/ 3808045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99962 w 6329597"/>
              <a:gd name="connsiteY15" fmla="*/ 3081370 h 4024858"/>
              <a:gd name="connsiteX16" fmla="*/ 5881878 w 6329597"/>
              <a:gd name="connsiteY16" fmla="*/ 3808045 h 4024858"/>
              <a:gd name="connsiteX17" fmla="*/ 5866739 w 6329597"/>
              <a:gd name="connsiteY17" fmla="*/ 3865574 h 4024858"/>
              <a:gd name="connsiteX18" fmla="*/ 4047021 w 6329597"/>
              <a:gd name="connsiteY18" fmla="*/ 3798963 h 4024858"/>
              <a:gd name="connsiteX19" fmla="*/ 4033942 w 6329597"/>
              <a:gd name="connsiteY19" fmla="*/ 4024858 h 4024858"/>
              <a:gd name="connsiteX20" fmla="*/ 3076731 w 6329597"/>
              <a:gd name="connsiteY20" fmla="*/ 3959562 h 4024858"/>
              <a:gd name="connsiteX21" fmla="*/ 3084226 w 6329597"/>
              <a:gd name="connsiteY21" fmla="*/ 3908684 h 4024858"/>
              <a:gd name="connsiteX22" fmla="*/ 2482882 w 6329597"/>
              <a:gd name="connsiteY22" fmla="*/ 3901910 h 4024858"/>
              <a:gd name="connsiteX23" fmla="*/ 2492115 w 6329597"/>
              <a:gd name="connsiteY23" fmla="*/ 3766279 h 4024858"/>
              <a:gd name="connsiteX24" fmla="*/ 2630774 w 6329597"/>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678192 w 6678192"/>
              <a:gd name="connsiteY15" fmla="*/ 3805018 h 4024858"/>
              <a:gd name="connsiteX16" fmla="*/ 5881878 w 6678192"/>
              <a:gd name="connsiteY16" fmla="*/ 3808045 h 4024858"/>
              <a:gd name="connsiteX17" fmla="*/ 5866739 w 6678192"/>
              <a:gd name="connsiteY17" fmla="*/ 3865574 h 4024858"/>
              <a:gd name="connsiteX18" fmla="*/ 4047021 w 6678192"/>
              <a:gd name="connsiteY18" fmla="*/ 3798963 h 4024858"/>
              <a:gd name="connsiteX19" fmla="*/ 4033942 w 6678192"/>
              <a:gd name="connsiteY19" fmla="*/ 4024858 h 4024858"/>
              <a:gd name="connsiteX20" fmla="*/ 3076731 w 6678192"/>
              <a:gd name="connsiteY20" fmla="*/ 3959562 h 4024858"/>
              <a:gd name="connsiteX21" fmla="*/ 3084226 w 6678192"/>
              <a:gd name="connsiteY21" fmla="*/ 3908684 h 4024858"/>
              <a:gd name="connsiteX22" fmla="*/ 2482882 w 6678192"/>
              <a:gd name="connsiteY22" fmla="*/ 3901910 h 4024858"/>
              <a:gd name="connsiteX23" fmla="*/ 2492115 w 6678192"/>
              <a:gd name="connsiteY23" fmla="*/ 3766279 h 4024858"/>
              <a:gd name="connsiteX24" fmla="*/ 2630774 w 6678192"/>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517717 w 6678192"/>
              <a:gd name="connsiteY15" fmla="*/ 2651421 h 4024858"/>
              <a:gd name="connsiteX16" fmla="*/ 6678192 w 6678192"/>
              <a:gd name="connsiteY16" fmla="*/ 3805018 h 4024858"/>
              <a:gd name="connsiteX17" fmla="*/ 5881878 w 6678192"/>
              <a:gd name="connsiteY17" fmla="*/ 3808045 h 4024858"/>
              <a:gd name="connsiteX18" fmla="*/ 5866739 w 6678192"/>
              <a:gd name="connsiteY18" fmla="*/ 3865574 h 4024858"/>
              <a:gd name="connsiteX19" fmla="*/ 4047021 w 6678192"/>
              <a:gd name="connsiteY19" fmla="*/ 3798963 h 4024858"/>
              <a:gd name="connsiteX20" fmla="*/ 4033942 w 6678192"/>
              <a:gd name="connsiteY20" fmla="*/ 4024858 h 4024858"/>
              <a:gd name="connsiteX21" fmla="*/ 3076731 w 6678192"/>
              <a:gd name="connsiteY21" fmla="*/ 3959562 h 4024858"/>
              <a:gd name="connsiteX22" fmla="*/ 3084226 w 6678192"/>
              <a:gd name="connsiteY22" fmla="*/ 3908684 h 4024858"/>
              <a:gd name="connsiteX23" fmla="*/ 2482882 w 6678192"/>
              <a:gd name="connsiteY23" fmla="*/ 3901910 h 4024858"/>
              <a:gd name="connsiteX24" fmla="*/ 2492115 w 6678192"/>
              <a:gd name="connsiteY24" fmla="*/ 3766279 h 4024858"/>
              <a:gd name="connsiteX25" fmla="*/ 2630774 w 6678192"/>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750859 w 6750859"/>
              <a:gd name="connsiteY15" fmla="*/ 2406168 h 4024858"/>
              <a:gd name="connsiteX16" fmla="*/ 6678192 w 6750859"/>
              <a:gd name="connsiteY16" fmla="*/ 3805018 h 4024858"/>
              <a:gd name="connsiteX17" fmla="*/ 5881878 w 6750859"/>
              <a:gd name="connsiteY17" fmla="*/ 3808045 h 4024858"/>
              <a:gd name="connsiteX18" fmla="*/ 5866739 w 6750859"/>
              <a:gd name="connsiteY18" fmla="*/ 3865574 h 4024858"/>
              <a:gd name="connsiteX19" fmla="*/ 4047021 w 6750859"/>
              <a:gd name="connsiteY19" fmla="*/ 3798963 h 4024858"/>
              <a:gd name="connsiteX20" fmla="*/ 4033942 w 6750859"/>
              <a:gd name="connsiteY20" fmla="*/ 4024858 h 4024858"/>
              <a:gd name="connsiteX21" fmla="*/ 3076731 w 6750859"/>
              <a:gd name="connsiteY21" fmla="*/ 3959562 h 4024858"/>
              <a:gd name="connsiteX22" fmla="*/ 3084226 w 6750859"/>
              <a:gd name="connsiteY22" fmla="*/ 3908684 h 4024858"/>
              <a:gd name="connsiteX23" fmla="*/ 2482882 w 6750859"/>
              <a:gd name="connsiteY23" fmla="*/ 3901910 h 4024858"/>
              <a:gd name="connsiteX24" fmla="*/ 2492115 w 6750859"/>
              <a:gd name="connsiteY24" fmla="*/ 3766279 h 4024858"/>
              <a:gd name="connsiteX25" fmla="*/ 2630774 w 6750859"/>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517717 w 6750859"/>
              <a:gd name="connsiteY15" fmla="*/ 1737021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027211 w 6750859"/>
              <a:gd name="connsiteY15" fmla="*/ 2151832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0 w 6764900"/>
              <a:gd name="connsiteY26"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1963576 w 6764900"/>
              <a:gd name="connsiteY26" fmla="*/ 2958731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5 w 6764900"/>
              <a:gd name="connsiteY27" fmla="*/ 3240070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22805 w 6764900"/>
              <a:gd name="connsiteY27" fmla="*/ 2757749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61584 w 6764900"/>
              <a:gd name="connsiteY27" fmla="*/ 3176431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59650 w 6764900"/>
              <a:gd name="connsiteY27" fmla="*/ 3427639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91729 w 6764900"/>
              <a:gd name="connsiteY27" fmla="*/ 3561617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6 w 6764900"/>
              <a:gd name="connsiteY27" fmla="*/ 3447735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00362 w 6764900"/>
              <a:gd name="connsiteY27" fmla="*/ 360851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431887 w 6764900"/>
              <a:gd name="connsiteY31" fmla="*/ 2436202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043351 w 6764900"/>
              <a:gd name="connsiteY32" fmla="*/ 2570180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969663 w 6764900"/>
              <a:gd name="connsiteY33" fmla="*/ 2529987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75360 w 6764900"/>
              <a:gd name="connsiteY34" fmla="*/ 1742866 h 4024858"/>
              <a:gd name="connsiteX35" fmla="*/ 0 w 6764900"/>
              <a:gd name="connsiteY35"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1672 w 6764900"/>
              <a:gd name="connsiteY34" fmla="*/ 1732817 h 4024858"/>
              <a:gd name="connsiteX35" fmla="*/ 0 w 6764900"/>
              <a:gd name="connsiteY35" fmla="*/ 21870 h 4024858"/>
              <a:gd name="connsiteX0" fmla="*/ 21983 w 6772842"/>
              <a:gd name="connsiteY0" fmla="*/ 0 h 4024858"/>
              <a:gd name="connsiteX1" fmla="*/ 100681 w 6772842"/>
              <a:gd name="connsiteY1" fmla="*/ 610849 h 4024858"/>
              <a:gd name="connsiteX2" fmla="*/ 3612127 w 6772842"/>
              <a:gd name="connsiteY2" fmla="*/ 779489 h 4024858"/>
              <a:gd name="connsiteX3" fmla="*/ 3653350 w 6772842"/>
              <a:gd name="connsiteY3" fmla="*/ 970613 h 4024858"/>
              <a:gd name="connsiteX4" fmla="*/ 4297927 w 6772842"/>
              <a:gd name="connsiteY4" fmla="*/ 970613 h 4024858"/>
              <a:gd name="connsiteX5" fmla="*/ 4447829 w 6772842"/>
              <a:gd name="connsiteY5" fmla="*/ 828207 h 4024858"/>
              <a:gd name="connsiteX6" fmla="*/ 4470314 w 6772842"/>
              <a:gd name="connsiteY6" fmla="*/ 588364 h 4024858"/>
              <a:gd name="connsiteX7" fmla="*/ 4631458 w 6772842"/>
              <a:gd name="connsiteY7" fmla="*/ 670811 h 4024858"/>
              <a:gd name="connsiteX8" fmla="*/ 5013708 w 6772842"/>
              <a:gd name="connsiteY8" fmla="*/ 760751 h 4024858"/>
              <a:gd name="connsiteX9" fmla="*/ 5324754 w 6772842"/>
              <a:gd name="connsiteY9" fmla="*/ 760751 h 4024858"/>
              <a:gd name="connsiteX10" fmla="*/ 5527121 w 6772842"/>
              <a:gd name="connsiteY10" fmla="*/ 869430 h 4024858"/>
              <a:gd name="connsiteX11" fmla="*/ 5808186 w 6772842"/>
              <a:gd name="connsiteY11" fmla="*/ 985603 h 4024858"/>
              <a:gd name="connsiteX12" fmla="*/ 6048028 w 6772842"/>
              <a:gd name="connsiteY12" fmla="*/ 1056807 h 4024858"/>
              <a:gd name="connsiteX13" fmla="*/ 6317852 w 6772842"/>
              <a:gd name="connsiteY13" fmla="*/ 1079292 h 4024858"/>
              <a:gd name="connsiteX14" fmla="*/ 6351580 w 6772842"/>
              <a:gd name="connsiteY14" fmla="*/ 1206708 h 4024858"/>
              <a:gd name="connsiteX15" fmla="*/ 6049194 w 6772842"/>
              <a:gd name="connsiteY15" fmla="*/ 2151832 h 4024858"/>
              <a:gd name="connsiteX16" fmla="*/ 6772842 w 6772842"/>
              <a:gd name="connsiteY16" fmla="*/ 2406168 h 4024858"/>
              <a:gd name="connsiteX17" fmla="*/ 6700175 w 6772842"/>
              <a:gd name="connsiteY17" fmla="*/ 3805018 h 4024858"/>
              <a:gd name="connsiteX18" fmla="*/ 5903861 w 6772842"/>
              <a:gd name="connsiteY18" fmla="*/ 3808045 h 4024858"/>
              <a:gd name="connsiteX19" fmla="*/ 5888722 w 6772842"/>
              <a:gd name="connsiteY19" fmla="*/ 3865574 h 4024858"/>
              <a:gd name="connsiteX20" fmla="*/ 4069004 w 6772842"/>
              <a:gd name="connsiteY20" fmla="*/ 3798963 h 4024858"/>
              <a:gd name="connsiteX21" fmla="*/ 4055925 w 6772842"/>
              <a:gd name="connsiteY21" fmla="*/ 4024858 h 4024858"/>
              <a:gd name="connsiteX22" fmla="*/ 3098714 w 6772842"/>
              <a:gd name="connsiteY22" fmla="*/ 3959562 h 4024858"/>
              <a:gd name="connsiteX23" fmla="*/ 3106209 w 6772842"/>
              <a:gd name="connsiteY23" fmla="*/ 3908684 h 4024858"/>
              <a:gd name="connsiteX24" fmla="*/ 2504865 w 6772842"/>
              <a:gd name="connsiteY24" fmla="*/ 3901910 h 4024858"/>
              <a:gd name="connsiteX25" fmla="*/ 2514098 w 6772842"/>
              <a:gd name="connsiteY25" fmla="*/ 3766279 h 4024858"/>
              <a:gd name="connsiteX26" fmla="*/ 2667258 w 6772842"/>
              <a:gd name="connsiteY26" fmla="*/ 3741935 h 4024858"/>
              <a:gd name="connsiteX27" fmla="*/ 2561896 w 6772842"/>
              <a:gd name="connsiteY27" fmla="*/ 3551570 h 4024858"/>
              <a:gd name="connsiteX28" fmla="*/ 2303988 w 6772842"/>
              <a:gd name="connsiteY28" fmla="*/ 3447735 h 4024858"/>
              <a:gd name="connsiteX29" fmla="*/ 1667592 w 6772842"/>
              <a:gd name="connsiteY29" fmla="*/ 3427639 h 4024858"/>
              <a:gd name="connsiteX30" fmla="*/ 1630747 w 6772842"/>
              <a:gd name="connsiteY30" fmla="*/ 2757749 h 4024858"/>
              <a:gd name="connsiteX31" fmla="*/ 1135029 w 6772842"/>
              <a:gd name="connsiteY31" fmla="*/ 2791244 h 4024858"/>
              <a:gd name="connsiteX32" fmla="*/ 1181921 w 6772842"/>
              <a:gd name="connsiteY32" fmla="*/ 3052501 h 4024858"/>
              <a:gd name="connsiteX33" fmla="*/ 140242 w 6772842"/>
              <a:gd name="connsiteY33" fmla="*/ 2978814 h 4024858"/>
              <a:gd name="connsiteX34" fmla="*/ 9614 w 6772842"/>
              <a:gd name="connsiteY34" fmla="*/ 1732817 h 4024858"/>
              <a:gd name="connsiteX35" fmla="*/ 9614 w 6772842"/>
              <a:gd name="connsiteY35" fmla="*/ 1190206 h 4024858"/>
              <a:gd name="connsiteX36" fmla="*/ 7942 w 6772842"/>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20969 w 6971828"/>
              <a:gd name="connsiteY0" fmla="*/ 0 h 4024858"/>
              <a:gd name="connsiteX1" fmla="*/ 299667 w 6971828"/>
              <a:gd name="connsiteY1" fmla="*/ 610849 h 4024858"/>
              <a:gd name="connsiteX2" fmla="*/ 3811113 w 6971828"/>
              <a:gd name="connsiteY2" fmla="*/ 779489 h 4024858"/>
              <a:gd name="connsiteX3" fmla="*/ 3852336 w 6971828"/>
              <a:gd name="connsiteY3" fmla="*/ 970613 h 4024858"/>
              <a:gd name="connsiteX4" fmla="*/ 4496913 w 6971828"/>
              <a:gd name="connsiteY4" fmla="*/ 970613 h 4024858"/>
              <a:gd name="connsiteX5" fmla="*/ 4646815 w 6971828"/>
              <a:gd name="connsiteY5" fmla="*/ 828207 h 4024858"/>
              <a:gd name="connsiteX6" fmla="*/ 4669300 w 6971828"/>
              <a:gd name="connsiteY6" fmla="*/ 588364 h 4024858"/>
              <a:gd name="connsiteX7" fmla="*/ 4830444 w 6971828"/>
              <a:gd name="connsiteY7" fmla="*/ 670811 h 4024858"/>
              <a:gd name="connsiteX8" fmla="*/ 5212694 w 6971828"/>
              <a:gd name="connsiteY8" fmla="*/ 760751 h 4024858"/>
              <a:gd name="connsiteX9" fmla="*/ 5523740 w 6971828"/>
              <a:gd name="connsiteY9" fmla="*/ 760751 h 4024858"/>
              <a:gd name="connsiteX10" fmla="*/ 5726107 w 6971828"/>
              <a:gd name="connsiteY10" fmla="*/ 869430 h 4024858"/>
              <a:gd name="connsiteX11" fmla="*/ 6007172 w 6971828"/>
              <a:gd name="connsiteY11" fmla="*/ 985603 h 4024858"/>
              <a:gd name="connsiteX12" fmla="*/ 6247014 w 6971828"/>
              <a:gd name="connsiteY12" fmla="*/ 1056807 h 4024858"/>
              <a:gd name="connsiteX13" fmla="*/ 6516838 w 6971828"/>
              <a:gd name="connsiteY13" fmla="*/ 1079292 h 4024858"/>
              <a:gd name="connsiteX14" fmla="*/ 6550566 w 6971828"/>
              <a:gd name="connsiteY14" fmla="*/ 1206708 h 4024858"/>
              <a:gd name="connsiteX15" fmla="*/ 6248180 w 6971828"/>
              <a:gd name="connsiteY15" fmla="*/ 2151832 h 4024858"/>
              <a:gd name="connsiteX16" fmla="*/ 6971828 w 6971828"/>
              <a:gd name="connsiteY16" fmla="*/ 2406168 h 4024858"/>
              <a:gd name="connsiteX17" fmla="*/ 6899161 w 6971828"/>
              <a:gd name="connsiteY17" fmla="*/ 3805018 h 4024858"/>
              <a:gd name="connsiteX18" fmla="*/ 6102847 w 6971828"/>
              <a:gd name="connsiteY18" fmla="*/ 3808045 h 4024858"/>
              <a:gd name="connsiteX19" fmla="*/ 6087708 w 6971828"/>
              <a:gd name="connsiteY19" fmla="*/ 3865574 h 4024858"/>
              <a:gd name="connsiteX20" fmla="*/ 4267990 w 6971828"/>
              <a:gd name="connsiteY20" fmla="*/ 3798963 h 4024858"/>
              <a:gd name="connsiteX21" fmla="*/ 4254911 w 6971828"/>
              <a:gd name="connsiteY21" fmla="*/ 4024858 h 4024858"/>
              <a:gd name="connsiteX22" fmla="*/ 3297700 w 6971828"/>
              <a:gd name="connsiteY22" fmla="*/ 3959562 h 4024858"/>
              <a:gd name="connsiteX23" fmla="*/ 3305195 w 6971828"/>
              <a:gd name="connsiteY23" fmla="*/ 3908684 h 4024858"/>
              <a:gd name="connsiteX24" fmla="*/ 2703851 w 6971828"/>
              <a:gd name="connsiteY24" fmla="*/ 3901910 h 4024858"/>
              <a:gd name="connsiteX25" fmla="*/ 2713084 w 6971828"/>
              <a:gd name="connsiteY25" fmla="*/ 3766279 h 4024858"/>
              <a:gd name="connsiteX26" fmla="*/ 2866244 w 6971828"/>
              <a:gd name="connsiteY26" fmla="*/ 3741935 h 4024858"/>
              <a:gd name="connsiteX27" fmla="*/ 2760882 w 6971828"/>
              <a:gd name="connsiteY27" fmla="*/ 3551570 h 4024858"/>
              <a:gd name="connsiteX28" fmla="*/ 2502974 w 6971828"/>
              <a:gd name="connsiteY28" fmla="*/ 3447735 h 4024858"/>
              <a:gd name="connsiteX29" fmla="*/ 1866578 w 6971828"/>
              <a:gd name="connsiteY29" fmla="*/ 3427639 h 4024858"/>
              <a:gd name="connsiteX30" fmla="*/ 1829733 w 6971828"/>
              <a:gd name="connsiteY30" fmla="*/ 2757749 h 4024858"/>
              <a:gd name="connsiteX31" fmla="*/ 1334015 w 6971828"/>
              <a:gd name="connsiteY31" fmla="*/ 2791244 h 4024858"/>
              <a:gd name="connsiteX32" fmla="*/ 1380907 w 6971828"/>
              <a:gd name="connsiteY32" fmla="*/ 3052501 h 4024858"/>
              <a:gd name="connsiteX33" fmla="*/ 339228 w 6971828"/>
              <a:gd name="connsiteY33" fmla="*/ 2978814 h 4024858"/>
              <a:gd name="connsiteX34" fmla="*/ 208600 w 6971828"/>
              <a:gd name="connsiteY34" fmla="*/ 1732817 h 4024858"/>
              <a:gd name="connsiteX35" fmla="*/ 7633 w 6971828"/>
              <a:gd name="connsiteY35" fmla="*/ 1448114 h 4024858"/>
              <a:gd name="connsiteX36" fmla="*/ 57876 w 6971828"/>
              <a:gd name="connsiteY36" fmla="*/ 938998 h 4024858"/>
              <a:gd name="connsiteX37" fmla="*/ 206928 w 6971828"/>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325315 w 7090215"/>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95877 w 7090215"/>
              <a:gd name="connsiteY37" fmla="*/ 322699 h 4024858"/>
              <a:gd name="connsiteX38" fmla="*/ 325315 w 7090215"/>
              <a:gd name="connsiteY38"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62382 w 7090215"/>
              <a:gd name="connsiteY37" fmla="*/ 232264 h 4024858"/>
              <a:gd name="connsiteX38" fmla="*/ 325315 w 7090215"/>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21815 w 7086010"/>
              <a:gd name="connsiteY35" fmla="*/ 1448114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319874 w 7084774"/>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78368 w 7084774"/>
              <a:gd name="connsiteY38" fmla="*/ 128695 h 4024858"/>
              <a:gd name="connsiteX39" fmla="*/ 319874 w 7084774"/>
              <a:gd name="connsiteY39"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58112 w 7084774"/>
              <a:gd name="connsiteY38" fmla="*/ 88184 h 4024858"/>
              <a:gd name="connsiteX39" fmla="*/ 319874 w 7084774"/>
              <a:gd name="connsiteY39" fmla="*/ 21870 h 4024858"/>
              <a:gd name="connsiteX0" fmla="*/ 333915 w 7084774"/>
              <a:gd name="connsiteY0" fmla="*/ 88089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47578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12107 w 7084774"/>
              <a:gd name="connsiteY17" fmla="*/ 3846808 h 4066648"/>
              <a:gd name="connsiteX18" fmla="*/ 6215793 w 7084774"/>
              <a:gd name="connsiteY18" fmla="*/ 3849835 h 4066648"/>
              <a:gd name="connsiteX19" fmla="*/ 6200654 w 7084774"/>
              <a:gd name="connsiteY19" fmla="*/ 3907364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4609859 w 7084774"/>
              <a:gd name="connsiteY3" fmla="*/ 1012403 h 4066648"/>
              <a:gd name="connsiteX4" fmla="*/ 4759761 w 7084774"/>
              <a:gd name="connsiteY4" fmla="*/ 869997 h 4066648"/>
              <a:gd name="connsiteX5" fmla="*/ 4782246 w 7084774"/>
              <a:gd name="connsiteY5" fmla="*/ 630154 h 4066648"/>
              <a:gd name="connsiteX6" fmla="*/ 4943390 w 7084774"/>
              <a:gd name="connsiteY6" fmla="*/ 712601 h 4066648"/>
              <a:gd name="connsiteX7" fmla="*/ 5325640 w 7084774"/>
              <a:gd name="connsiteY7" fmla="*/ 802541 h 4066648"/>
              <a:gd name="connsiteX8" fmla="*/ 5636686 w 7084774"/>
              <a:gd name="connsiteY8" fmla="*/ 802541 h 4066648"/>
              <a:gd name="connsiteX9" fmla="*/ 5839053 w 7084774"/>
              <a:gd name="connsiteY9" fmla="*/ 911220 h 4066648"/>
              <a:gd name="connsiteX10" fmla="*/ 6120118 w 7084774"/>
              <a:gd name="connsiteY10" fmla="*/ 1027393 h 4066648"/>
              <a:gd name="connsiteX11" fmla="*/ 6359960 w 7084774"/>
              <a:gd name="connsiteY11" fmla="*/ 1098597 h 4066648"/>
              <a:gd name="connsiteX12" fmla="*/ 6629784 w 7084774"/>
              <a:gd name="connsiteY12" fmla="*/ 1121082 h 4066648"/>
              <a:gd name="connsiteX13" fmla="*/ 6663512 w 7084774"/>
              <a:gd name="connsiteY13" fmla="*/ 1248498 h 4066648"/>
              <a:gd name="connsiteX14" fmla="*/ 6361126 w 7084774"/>
              <a:gd name="connsiteY14" fmla="*/ 2193622 h 4066648"/>
              <a:gd name="connsiteX15" fmla="*/ 7084774 w 7084774"/>
              <a:gd name="connsiteY15" fmla="*/ 2447958 h 4066648"/>
              <a:gd name="connsiteX16" fmla="*/ 7012107 w 7084774"/>
              <a:gd name="connsiteY16" fmla="*/ 3846808 h 4066648"/>
              <a:gd name="connsiteX17" fmla="*/ 6215793 w 7084774"/>
              <a:gd name="connsiteY17" fmla="*/ 3849835 h 4066648"/>
              <a:gd name="connsiteX18" fmla="*/ 6200654 w 7084774"/>
              <a:gd name="connsiteY18" fmla="*/ 3907364 h 4066648"/>
              <a:gd name="connsiteX19" fmla="*/ 4380936 w 7084774"/>
              <a:gd name="connsiteY19" fmla="*/ 3840753 h 4066648"/>
              <a:gd name="connsiteX20" fmla="*/ 4367857 w 7084774"/>
              <a:gd name="connsiteY20" fmla="*/ 4066648 h 4066648"/>
              <a:gd name="connsiteX21" fmla="*/ 3410646 w 7084774"/>
              <a:gd name="connsiteY21" fmla="*/ 4001352 h 4066648"/>
              <a:gd name="connsiteX22" fmla="*/ 3418141 w 7084774"/>
              <a:gd name="connsiteY22" fmla="*/ 3950474 h 4066648"/>
              <a:gd name="connsiteX23" fmla="*/ 2816797 w 7084774"/>
              <a:gd name="connsiteY23" fmla="*/ 3943700 h 4066648"/>
              <a:gd name="connsiteX24" fmla="*/ 2826030 w 7084774"/>
              <a:gd name="connsiteY24" fmla="*/ 3808069 h 4066648"/>
              <a:gd name="connsiteX25" fmla="*/ 2979190 w 7084774"/>
              <a:gd name="connsiteY25" fmla="*/ 3783725 h 4066648"/>
              <a:gd name="connsiteX26" fmla="*/ 2873828 w 7084774"/>
              <a:gd name="connsiteY26" fmla="*/ 3593360 h 4066648"/>
              <a:gd name="connsiteX27" fmla="*/ 2615920 w 7084774"/>
              <a:gd name="connsiteY27" fmla="*/ 3489525 h 4066648"/>
              <a:gd name="connsiteX28" fmla="*/ 1979524 w 7084774"/>
              <a:gd name="connsiteY28" fmla="*/ 3469429 h 4066648"/>
              <a:gd name="connsiteX29" fmla="*/ 1942679 w 7084774"/>
              <a:gd name="connsiteY29" fmla="*/ 2799539 h 4066648"/>
              <a:gd name="connsiteX30" fmla="*/ 1446961 w 7084774"/>
              <a:gd name="connsiteY30" fmla="*/ 2833034 h 4066648"/>
              <a:gd name="connsiteX31" fmla="*/ 1493853 w 7084774"/>
              <a:gd name="connsiteY31" fmla="*/ 3094291 h 4066648"/>
              <a:gd name="connsiteX32" fmla="*/ 452174 w 7084774"/>
              <a:gd name="connsiteY32" fmla="*/ 3020604 h 4066648"/>
              <a:gd name="connsiteX33" fmla="*/ 321546 w 7084774"/>
              <a:gd name="connsiteY33" fmla="*/ 1774607 h 4066648"/>
              <a:gd name="connsiteX34" fmla="*/ 100323 w 7084774"/>
              <a:gd name="connsiteY34" fmla="*/ 1530415 h 4066648"/>
              <a:gd name="connsiteX35" fmla="*/ 0 w 7084774"/>
              <a:gd name="connsiteY35" fmla="*/ 565456 h 4066648"/>
              <a:gd name="connsiteX36" fmla="*/ 56941 w 7084774"/>
              <a:gd name="connsiteY36" fmla="*/ 274054 h 4066648"/>
              <a:gd name="connsiteX37" fmla="*/ 158112 w 7084774"/>
              <a:gd name="connsiteY37" fmla="*/ 129974 h 4066648"/>
              <a:gd name="connsiteX38" fmla="*/ 334343 w 7084774"/>
              <a:gd name="connsiteY38"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4759761 w 7084774"/>
              <a:gd name="connsiteY3" fmla="*/ 869997 h 4066648"/>
              <a:gd name="connsiteX4" fmla="*/ 4782246 w 7084774"/>
              <a:gd name="connsiteY4" fmla="*/ 630154 h 4066648"/>
              <a:gd name="connsiteX5" fmla="*/ 4943390 w 7084774"/>
              <a:gd name="connsiteY5" fmla="*/ 712601 h 4066648"/>
              <a:gd name="connsiteX6" fmla="*/ 5325640 w 7084774"/>
              <a:gd name="connsiteY6" fmla="*/ 802541 h 4066648"/>
              <a:gd name="connsiteX7" fmla="*/ 5636686 w 7084774"/>
              <a:gd name="connsiteY7" fmla="*/ 802541 h 4066648"/>
              <a:gd name="connsiteX8" fmla="*/ 5839053 w 7084774"/>
              <a:gd name="connsiteY8" fmla="*/ 911220 h 4066648"/>
              <a:gd name="connsiteX9" fmla="*/ 6120118 w 7084774"/>
              <a:gd name="connsiteY9" fmla="*/ 1027393 h 4066648"/>
              <a:gd name="connsiteX10" fmla="*/ 6359960 w 7084774"/>
              <a:gd name="connsiteY10" fmla="*/ 1098597 h 4066648"/>
              <a:gd name="connsiteX11" fmla="*/ 6629784 w 7084774"/>
              <a:gd name="connsiteY11" fmla="*/ 1121082 h 4066648"/>
              <a:gd name="connsiteX12" fmla="*/ 6663512 w 7084774"/>
              <a:gd name="connsiteY12" fmla="*/ 1248498 h 4066648"/>
              <a:gd name="connsiteX13" fmla="*/ 6361126 w 7084774"/>
              <a:gd name="connsiteY13" fmla="*/ 2193622 h 4066648"/>
              <a:gd name="connsiteX14" fmla="*/ 7084774 w 7084774"/>
              <a:gd name="connsiteY14" fmla="*/ 2447958 h 4066648"/>
              <a:gd name="connsiteX15" fmla="*/ 7012107 w 7084774"/>
              <a:gd name="connsiteY15" fmla="*/ 3846808 h 4066648"/>
              <a:gd name="connsiteX16" fmla="*/ 6215793 w 7084774"/>
              <a:gd name="connsiteY16" fmla="*/ 3849835 h 4066648"/>
              <a:gd name="connsiteX17" fmla="*/ 6200654 w 7084774"/>
              <a:gd name="connsiteY17" fmla="*/ 3907364 h 4066648"/>
              <a:gd name="connsiteX18" fmla="*/ 4380936 w 7084774"/>
              <a:gd name="connsiteY18" fmla="*/ 3840753 h 4066648"/>
              <a:gd name="connsiteX19" fmla="*/ 4367857 w 7084774"/>
              <a:gd name="connsiteY19" fmla="*/ 4066648 h 4066648"/>
              <a:gd name="connsiteX20" fmla="*/ 3410646 w 7084774"/>
              <a:gd name="connsiteY20" fmla="*/ 4001352 h 4066648"/>
              <a:gd name="connsiteX21" fmla="*/ 3418141 w 7084774"/>
              <a:gd name="connsiteY21" fmla="*/ 3950474 h 4066648"/>
              <a:gd name="connsiteX22" fmla="*/ 2816797 w 7084774"/>
              <a:gd name="connsiteY22" fmla="*/ 3943700 h 4066648"/>
              <a:gd name="connsiteX23" fmla="*/ 2826030 w 7084774"/>
              <a:gd name="connsiteY23" fmla="*/ 3808069 h 4066648"/>
              <a:gd name="connsiteX24" fmla="*/ 2979190 w 7084774"/>
              <a:gd name="connsiteY24" fmla="*/ 3783725 h 4066648"/>
              <a:gd name="connsiteX25" fmla="*/ 2873828 w 7084774"/>
              <a:gd name="connsiteY25" fmla="*/ 3593360 h 4066648"/>
              <a:gd name="connsiteX26" fmla="*/ 2615920 w 7084774"/>
              <a:gd name="connsiteY26" fmla="*/ 3489525 h 4066648"/>
              <a:gd name="connsiteX27" fmla="*/ 1979524 w 7084774"/>
              <a:gd name="connsiteY27" fmla="*/ 3469429 h 4066648"/>
              <a:gd name="connsiteX28" fmla="*/ 1942679 w 7084774"/>
              <a:gd name="connsiteY28" fmla="*/ 2799539 h 4066648"/>
              <a:gd name="connsiteX29" fmla="*/ 1446961 w 7084774"/>
              <a:gd name="connsiteY29" fmla="*/ 2833034 h 4066648"/>
              <a:gd name="connsiteX30" fmla="*/ 1493853 w 7084774"/>
              <a:gd name="connsiteY30" fmla="*/ 3094291 h 4066648"/>
              <a:gd name="connsiteX31" fmla="*/ 452174 w 7084774"/>
              <a:gd name="connsiteY31" fmla="*/ 3020604 h 4066648"/>
              <a:gd name="connsiteX32" fmla="*/ 321546 w 7084774"/>
              <a:gd name="connsiteY32" fmla="*/ 1774607 h 4066648"/>
              <a:gd name="connsiteX33" fmla="*/ 100323 w 7084774"/>
              <a:gd name="connsiteY33" fmla="*/ 1530415 h 4066648"/>
              <a:gd name="connsiteX34" fmla="*/ 0 w 7084774"/>
              <a:gd name="connsiteY34" fmla="*/ 565456 h 4066648"/>
              <a:gd name="connsiteX35" fmla="*/ 56941 w 7084774"/>
              <a:gd name="connsiteY35" fmla="*/ 274054 h 4066648"/>
              <a:gd name="connsiteX36" fmla="*/ 158112 w 7084774"/>
              <a:gd name="connsiteY36" fmla="*/ 129974 h 4066648"/>
              <a:gd name="connsiteX37" fmla="*/ 334343 w 7084774"/>
              <a:gd name="connsiteY37"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4759761 w 7084774"/>
              <a:gd name="connsiteY3" fmla="*/ 869997 h 4066648"/>
              <a:gd name="connsiteX4" fmla="*/ 4782246 w 7084774"/>
              <a:gd name="connsiteY4" fmla="*/ 630154 h 4066648"/>
              <a:gd name="connsiteX5" fmla="*/ 4943390 w 7084774"/>
              <a:gd name="connsiteY5" fmla="*/ 712601 h 4066648"/>
              <a:gd name="connsiteX6" fmla="*/ 5325640 w 7084774"/>
              <a:gd name="connsiteY6" fmla="*/ 802541 h 4066648"/>
              <a:gd name="connsiteX7" fmla="*/ 5636686 w 7084774"/>
              <a:gd name="connsiteY7" fmla="*/ 802541 h 4066648"/>
              <a:gd name="connsiteX8" fmla="*/ 5839053 w 7084774"/>
              <a:gd name="connsiteY8" fmla="*/ 911220 h 4066648"/>
              <a:gd name="connsiteX9" fmla="*/ 6120118 w 7084774"/>
              <a:gd name="connsiteY9" fmla="*/ 1027393 h 4066648"/>
              <a:gd name="connsiteX10" fmla="*/ 6359960 w 7084774"/>
              <a:gd name="connsiteY10" fmla="*/ 1098597 h 4066648"/>
              <a:gd name="connsiteX11" fmla="*/ 6629784 w 7084774"/>
              <a:gd name="connsiteY11" fmla="*/ 1121082 h 4066648"/>
              <a:gd name="connsiteX12" fmla="*/ 6663512 w 7084774"/>
              <a:gd name="connsiteY12" fmla="*/ 1248498 h 4066648"/>
              <a:gd name="connsiteX13" fmla="*/ 6574736 w 7084774"/>
              <a:gd name="connsiteY13" fmla="*/ 1556540 h 4066648"/>
              <a:gd name="connsiteX14" fmla="*/ 7084774 w 7084774"/>
              <a:gd name="connsiteY14" fmla="*/ 2447958 h 4066648"/>
              <a:gd name="connsiteX15" fmla="*/ 7012107 w 7084774"/>
              <a:gd name="connsiteY15" fmla="*/ 3846808 h 4066648"/>
              <a:gd name="connsiteX16" fmla="*/ 6215793 w 7084774"/>
              <a:gd name="connsiteY16" fmla="*/ 3849835 h 4066648"/>
              <a:gd name="connsiteX17" fmla="*/ 6200654 w 7084774"/>
              <a:gd name="connsiteY17" fmla="*/ 3907364 h 4066648"/>
              <a:gd name="connsiteX18" fmla="*/ 4380936 w 7084774"/>
              <a:gd name="connsiteY18" fmla="*/ 3840753 h 4066648"/>
              <a:gd name="connsiteX19" fmla="*/ 4367857 w 7084774"/>
              <a:gd name="connsiteY19" fmla="*/ 4066648 h 4066648"/>
              <a:gd name="connsiteX20" fmla="*/ 3410646 w 7084774"/>
              <a:gd name="connsiteY20" fmla="*/ 4001352 h 4066648"/>
              <a:gd name="connsiteX21" fmla="*/ 3418141 w 7084774"/>
              <a:gd name="connsiteY21" fmla="*/ 3950474 h 4066648"/>
              <a:gd name="connsiteX22" fmla="*/ 2816797 w 7084774"/>
              <a:gd name="connsiteY22" fmla="*/ 3943700 h 4066648"/>
              <a:gd name="connsiteX23" fmla="*/ 2826030 w 7084774"/>
              <a:gd name="connsiteY23" fmla="*/ 3808069 h 4066648"/>
              <a:gd name="connsiteX24" fmla="*/ 2979190 w 7084774"/>
              <a:gd name="connsiteY24" fmla="*/ 3783725 h 4066648"/>
              <a:gd name="connsiteX25" fmla="*/ 2873828 w 7084774"/>
              <a:gd name="connsiteY25" fmla="*/ 3593360 h 4066648"/>
              <a:gd name="connsiteX26" fmla="*/ 2615920 w 7084774"/>
              <a:gd name="connsiteY26" fmla="*/ 3489525 h 4066648"/>
              <a:gd name="connsiteX27" fmla="*/ 1979524 w 7084774"/>
              <a:gd name="connsiteY27" fmla="*/ 3469429 h 4066648"/>
              <a:gd name="connsiteX28" fmla="*/ 1942679 w 7084774"/>
              <a:gd name="connsiteY28" fmla="*/ 2799539 h 4066648"/>
              <a:gd name="connsiteX29" fmla="*/ 1446961 w 7084774"/>
              <a:gd name="connsiteY29" fmla="*/ 2833034 h 4066648"/>
              <a:gd name="connsiteX30" fmla="*/ 1493853 w 7084774"/>
              <a:gd name="connsiteY30" fmla="*/ 3094291 h 4066648"/>
              <a:gd name="connsiteX31" fmla="*/ 452174 w 7084774"/>
              <a:gd name="connsiteY31" fmla="*/ 3020604 h 4066648"/>
              <a:gd name="connsiteX32" fmla="*/ 321546 w 7084774"/>
              <a:gd name="connsiteY32" fmla="*/ 1774607 h 4066648"/>
              <a:gd name="connsiteX33" fmla="*/ 100323 w 7084774"/>
              <a:gd name="connsiteY33" fmla="*/ 1530415 h 4066648"/>
              <a:gd name="connsiteX34" fmla="*/ 0 w 7084774"/>
              <a:gd name="connsiteY34" fmla="*/ 565456 h 4066648"/>
              <a:gd name="connsiteX35" fmla="*/ 56941 w 7084774"/>
              <a:gd name="connsiteY35" fmla="*/ 274054 h 4066648"/>
              <a:gd name="connsiteX36" fmla="*/ 158112 w 7084774"/>
              <a:gd name="connsiteY36" fmla="*/ 129974 h 4066648"/>
              <a:gd name="connsiteX37" fmla="*/ 334343 w 7084774"/>
              <a:gd name="connsiteY37" fmla="*/ 0 h 4066648"/>
              <a:gd name="connsiteX0" fmla="*/ 336808 w 7553217"/>
              <a:gd name="connsiteY0" fmla="*/ 1279 h 4066648"/>
              <a:gd name="connsiteX1" fmla="*/ 412613 w 7553217"/>
              <a:gd name="connsiteY1" fmla="*/ 652639 h 4066648"/>
              <a:gd name="connsiteX2" fmla="*/ 3924059 w 7553217"/>
              <a:gd name="connsiteY2" fmla="*/ 821279 h 4066648"/>
              <a:gd name="connsiteX3" fmla="*/ 4759761 w 7553217"/>
              <a:gd name="connsiteY3" fmla="*/ 869997 h 4066648"/>
              <a:gd name="connsiteX4" fmla="*/ 4782246 w 7553217"/>
              <a:gd name="connsiteY4" fmla="*/ 630154 h 4066648"/>
              <a:gd name="connsiteX5" fmla="*/ 4943390 w 7553217"/>
              <a:gd name="connsiteY5" fmla="*/ 712601 h 4066648"/>
              <a:gd name="connsiteX6" fmla="*/ 5325640 w 7553217"/>
              <a:gd name="connsiteY6" fmla="*/ 802541 h 4066648"/>
              <a:gd name="connsiteX7" fmla="*/ 5636686 w 7553217"/>
              <a:gd name="connsiteY7" fmla="*/ 802541 h 4066648"/>
              <a:gd name="connsiteX8" fmla="*/ 5839053 w 7553217"/>
              <a:gd name="connsiteY8" fmla="*/ 911220 h 4066648"/>
              <a:gd name="connsiteX9" fmla="*/ 6120118 w 7553217"/>
              <a:gd name="connsiteY9" fmla="*/ 1027393 h 4066648"/>
              <a:gd name="connsiteX10" fmla="*/ 6359960 w 7553217"/>
              <a:gd name="connsiteY10" fmla="*/ 1098597 h 4066648"/>
              <a:gd name="connsiteX11" fmla="*/ 6629784 w 7553217"/>
              <a:gd name="connsiteY11" fmla="*/ 1121082 h 4066648"/>
              <a:gd name="connsiteX12" fmla="*/ 6663512 w 7553217"/>
              <a:gd name="connsiteY12" fmla="*/ 1248498 h 4066648"/>
              <a:gd name="connsiteX13" fmla="*/ 6574736 w 7553217"/>
              <a:gd name="connsiteY13" fmla="*/ 1556540 h 4066648"/>
              <a:gd name="connsiteX14" fmla="*/ 7553217 w 7553217"/>
              <a:gd name="connsiteY14" fmla="*/ 1533558 h 4066648"/>
              <a:gd name="connsiteX15" fmla="*/ 7012107 w 7553217"/>
              <a:gd name="connsiteY15" fmla="*/ 3846808 h 4066648"/>
              <a:gd name="connsiteX16" fmla="*/ 6215793 w 7553217"/>
              <a:gd name="connsiteY16" fmla="*/ 3849835 h 4066648"/>
              <a:gd name="connsiteX17" fmla="*/ 6200654 w 7553217"/>
              <a:gd name="connsiteY17" fmla="*/ 3907364 h 4066648"/>
              <a:gd name="connsiteX18" fmla="*/ 4380936 w 7553217"/>
              <a:gd name="connsiteY18" fmla="*/ 3840753 h 4066648"/>
              <a:gd name="connsiteX19" fmla="*/ 4367857 w 7553217"/>
              <a:gd name="connsiteY19" fmla="*/ 4066648 h 4066648"/>
              <a:gd name="connsiteX20" fmla="*/ 3410646 w 7553217"/>
              <a:gd name="connsiteY20" fmla="*/ 4001352 h 4066648"/>
              <a:gd name="connsiteX21" fmla="*/ 3418141 w 7553217"/>
              <a:gd name="connsiteY21" fmla="*/ 3950474 h 4066648"/>
              <a:gd name="connsiteX22" fmla="*/ 2816797 w 7553217"/>
              <a:gd name="connsiteY22" fmla="*/ 3943700 h 4066648"/>
              <a:gd name="connsiteX23" fmla="*/ 2826030 w 7553217"/>
              <a:gd name="connsiteY23" fmla="*/ 3808069 h 4066648"/>
              <a:gd name="connsiteX24" fmla="*/ 2979190 w 7553217"/>
              <a:gd name="connsiteY24" fmla="*/ 3783725 h 4066648"/>
              <a:gd name="connsiteX25" fmla="*/ 2873828 w 7553217"/>
              <a:gd name="connsiteY25" fmla="*/ 3593360 h 4066648"/>
              <a:gd name="connsiteX26" fmla="*/ 2615920 w 7553217"/>
              <a:gd name="connsiteY26" fmla="*/ 3489525 h 4066648"/>
              <a:gd name="connsiteX27" fmla="*/ 1979524 w 7553217"/>
              <a:gd name="connsiteY27" fmla="*/ 3469429 h 4066648"/>
              <a:gd name="connsiteX28" fmla="*/ 1942679 w 7553217"/>
              <a:gd name="connsiteY28" fmla="*/ 2799539 h 4066648"/>
              <a:gd name="connsiteX29" fmla="*/ 1446961 w 7553217"/>
              <a:gd name="connsiteY29" fmla="*/ 2833034 h 4066648"/>
              <a:gd name="connsiteX30" fmla="*/ 1493853 w 7553217"/>
              <a:gd name="connsiteY30" fmla="*/ 3094291 h 4066648"/>
              <a:gd name="connsiteX31" fmla="*/ 452174 w 7553217"/>
              <a:gd name="connsiteY31" fmla="*/ 3020604 h 4066648"/>
              <a:gd name="connsiteX32" fmla="*/ 321546 w 7553217"/>
              <a:gd name="connsiteY32" fmla="*/ 1774607 h 4066648"/>
              <a:gd name="connsiteX33" fmla="*/ 100323 w 7553217"/>
              <a:gd name="connsiteY33" fmla="*/ 1530415 h 4066648"/>
              <a:gd name="connsiteX34" fmla="*/ 0 w 7553217"/>
              <a:gd name="connsiteY34" fmla="*/ 565456 h 4066648"/>
              <a:gd name="connsiteX35" fmla="*/ 56941 w 7553217"/>
              <a:gd name="connsiteY35" fmla="*/ 274054 h 4066648"/>
              <a:gd name="connsiteX36" fmla="*/ 158112 w 7553217"/>
              <a:gd name="connsiteY36" fmla="*/ 129974 h 4066648"/>
              <a:gd name="connsiteX37" fmla="*/ 334343 w 7553217"/>
              <a:gd name="connsiteY37" fmla="*/ 0 h 4066648"/>
              <a:gd name="connsiteX0" fmla="*/ 336808 w 7553217"/>
              <a:gd name="connsiteY0" fmla="*/ 1279 h 4066648"/>
              <a:gd name="connsiteX1" fmla="*/ 412613 w 7553217"/>
              <a:gd name="connsiteY1" fmla="*/ 652639 h 4066648"/>
              <a:gd name="connsiteX2" fmla="*/ 3924059 w 7553217"/>
              <a:gd name="connsiteY2" fmla="*/ 821279 h 4066648"/>
              <a:gd name="connsiteX3" fmla="*/ 4759761 w 7553217"/>
              <a:gd name="connsiteY3" fmla="*/ 869997 h 4066648"/>
              <a:gd name="connsiteX4" fmla="*/ 4782246 w 7553217"/>
              <a:gd name="connsiteY4" fmla="*/ 630154 h 4066648"/>
              <a:gd name="connsiteX5" fmla="*/ 4943390 w 7553217"/>
              <a:gd name="connsiteY5" fmla="*/ 712601 h 4066648"/>
              <a:gd name="connsiteX6" fmla="*/ 5325640 w 7553217"/>
              <a:gd name="connsiteY6" fmla="*/ 802541 h 4066648"/>
              <a:gd name="connsiteX7" fmla="*/ 5636686 w 7553217"/>
              <a:gd name="connsiteY7" fmla="*/ 802541 h 4066648"/>
              <a:gd name="connsiteX8" fmla="*/ 5839053 w 7553217"/>
              <a:gd name="connsiteY8" fmla="*/ 911220 h 4066648"/>
              <a:gd name="connsiteX9" fmla="*/ 6120118 w 7553217"/>
              <a:gd name="connsiteY9" fmla="*/ 1027393 h 4066648"/>
              <a:gd name="connsiteX10" fmla="*/ 6359960 w 7553217"/>
              <a:gd name="connsiteY10" fmla="*/ 1098597 h 4066648"/>
              <a:gd name="connsiteX11" fmla="*/ 6629784 w 7553217"/>
              <a:gd name="connsiteY11" fmla="*/ 1121082 h 4066648"/>
              <a:gd name="connsiteX12" fmla="*/ 6663512 w 7553217"/>
              <a:gd name="connsiteY12" fmla="*/ 1248498 h 4066648"/>
              <a:gd name="connsiteX13" fmla="*/ 6574736 w 7553217"/>
              <a:gd name="connsiteY13" fmla="*/ 1556540 h 4066648"/>
              <a:gd name="connsiteX14" fmla="*/ 7553217 w 7553217"/>
              <a:gd name="connsiteY14" fmla="*/ 1533558 h 4066648"/>
              <a:gd name="connsiteX15" fmla="*/ 7413020 w 7553217"/>
              <a:gd name="connsiteY15" fmla="*/ 2110431 h 4066648"/>
              <a:gd name="connsiteX16" fmla="*/ 7012107 w 7553217"/>
              <a:gd name="connsiteY16" fmla="*/ 3846808 h 4066648"/>
              <a:gd name="connsiteX17" fmla="*/ 6215793 w 7553217"/>
              <a:gd name="connsiteY17" fmla="*/ 3849835 h 4066648"/>
              <a:gd name="connsiteX18" fmla="*/ 6200654 w 7553217"/>
              <a:gd name="connsiteY18" fmla="*/ 3907364 h 4066648"/>
              <a:gd name="connsiteX19" fmla="*/ 4380936 w 7553217"/>
              <a:gd name="connsiteY19" fmla="*/ 3840753 h 4066648"/>
              <a:gd name="connsiteX20" fmla="*/ 4367857 w 7553217"/>
              <a:gd name="connsiteY20" fmla="*/ 4066648 h 4066648"/>
              <a:gd name="connsiteX21" fmla="*/ 3410646 w 7553217"/>
              <a:gd name="connsiteY21" fmla="*/ 4001352 h 4066648"/>
              <a:gd name="connsiteX22" fmla="*/ 3418141 w 7553217"/>
              <a:gd name="connsiteY22" fmla="*/ 3950474 h 4066648"/>
              <a:gd name="connsiteX23" fmla="*/ 2816797 w 7553217"/>
              <a:gd name="connsiteY23" fmla="*/ 3943700 h 4066648"/>
              <a:gd name="connsiteX24" fmla="*/ 2826030 w 7553217"/>
              <a:gd name="connsiteY24" fmla="*/ 3808069 h 4066648"/>
              <a:gd name="connsiteX25" fmla="*/ 2979190 w 7553217"/>
              <a:gd name="connsiteY25" fmla="*/ 3783725 h 4066648"/>
              <a:gd name="connsiteX26" fmla="*/ 2873828 w 7553217"/>
              <a:gd name="connsiteY26" fmla="*/ 3593360 h 4066648"/>
              <a:gd name="connsiteX27" fmla="*/ 2615920 w 7553217"/>
              <a:gd name="connsiteY27" fmla="*/ 3489525 h 4066648"/>
              <a:gd name="connsiteX28" fmla="*/ 1979524 w 7553217"/>
              <a:gd name="connsiteY28" fmla="*/ 3469429 h 4066648"/>
              <a:gd name="connsiteX29" fmla="*/ 1942679 w 7553217"/>
              <a:gd name="connsiteY29" fmla="*/ 2799539 h 4066648"/>
              <a:gd name="connsiteX30" fmla="*/ 1446961 w 7553217"/>
              <a:gd name="connsiteY30" fmla="*/ 2833034 h 4066648"/>
              <a:gd name="connsiteX31" fmla="*/ 1493853 w 7553217"/>
              <a:gd name="connsiteY31" fmla="*/ 3094291 h 4066648"/>
              <a:gd name="connsiteX32" fmla="*/ 452174 w 7553217"/>
              <a:gd name="connsiteY32" fmla="*/ 3020604 h 4066648"/>
              <a:gd name="connsiteX33" fmla="*/ 321546 w 7553217"/>
              <a:gd name="connsiteY33" fmla="*/ 1774607 h 4066648"/>
              <a:gd name="connsiteX34" fmla="*/ 100323 w 7553217"/>
              <a:gd name="connsiteY34" fmla="*/ 1530415 h 4066648"/>
              <a:gd name="connsiteX35" fmla="*/ 0 w 7553217"/>
              <a:gd name="connsiteY35" fmla="*/ 565456 h 4066648"/>
              <a:gd name="connsiteX36" fmla="*/ 56941 w 7553217"/>
              <a:gd name="connsiteY36" fmla="*/ 274054 h 4066648"/>
              <a:gd name="connsiteX37" fmla="*/ 158112 w 7553217"/>
              <a:gd name="connsiteY37" fmla="*/ 129974 h 4066648"/>
              <a:gd name="connsiteX38" fmla="*/ 334343 w 7553217"/>
              <a:gd name="connsiteY38" fmla="*/ 0 h 4066648"/>
              <a:gd name="connsiteX0" fmla="*/ 336808 w 7581660"/>
              <a:gd name="connsiteY0" fmla="*/ 1279 h 4066648"/>
              <a:gd name="connsiteX1" fmla="*/ 412613 w 7581660"/>
              <a:gd name="connsiteY1" fmla="*/ 652639 h 4066648"/>
              <a:gd name="connsiteX2" fmla="*/ 3924059 w 7581660"/>
              <a:gd name="connsiteY2" fmla="*/ 821279 h 4066648"/>
              <a:gd name="connsiteX3" fmla="*/ 4759761 w 7581660"/>
              <a:gd name="connsiteY3" fmla="*/ 869997 h 4066648"/>
              <a:gd name="connsiteX4" fmla="*/ 4782246 w 7581660"/>
              <a:gd name="connsiteY4" fmla="*/ 630154 h 4066648"/>
              <a:gd name="connsiteX5" fmla="*/ 4943390 w 7581660"/>
              <a:gd name="connsiteY5" fmla="*/ 712601 h 4066648"/>
              <a:gd name="connsiteX6" fmla="*/ 5325640 w 7581660"/>
              <a:gd name="connsiteY6" fmla="*/ 802541 h 4066648"/>
              <a:gd name="connsiteX7" fmla="*/ 5636686 w 7581660"/>
              <a:gd name="connsiteY7" fmla="*/ 802541 h 4066648"/>
              <a:gd name="connsiteX8" fmla="*/ 5839053 w 7581660"/>
              <a:gd name="connsiteY8" fmla="*/ 911220 h 4066648"/>
              <a:gd name="connsiteX9" fmla="*/ 6120118 w 7581660"/>
              <a:gd name="connsiteY9" fmla="*/ 1027393 h 4066648"/>
              <a:gd name="connsiteX10" fmla="*/ 6359960 w 7581660"/>
              <a:gd name="connsiteY10" fmla="*/ 1098597 h 4066648"/>
              <a:gd name="connsiteX11" fmla="*/ 6629784 w 7581660"/>
              <a:gd name="connsiteY11" fmla="*/ 1121082 h 4066648"/>
              <a:gd name="connsiteX12" fmla="*/ 6663512 w 7581660"/>
              <a:gd name="connsiteY12" fmla="*/ 1248498 h 4066648"/>
              <a:gd name="connsiteX13" fmla="*/ 6574736 w 7581660"/>
              <a:gd name="connsiteY13" fmla="*/ 1556540 h 4066648"/>
              <a:gd name="connsiteX14" fmla="*/ 7553217 w 7581660"/>
              <a:gd name="connsiteY14" fmla="*/ 1533558 h 4066648"/>
              <a:gd name="connsiteX15" fmla="*/ 7581660 w 7581660"/>
              <a:gd name="connsiteY15" fmla="*/ 1776900 h 4066648"/>
              <a:gd name="connsiteX16" fmla="*/ 7012107 w 7581660"/>
              <a:gd name="connsiteY16" fmla="*/ 3846808 h 4066648"/>
              <a:gd name="connsiteX17" fmla="*/ 6215793 w 7581660"/>
              <a:gd name="connsiteY17" fmla="*/ 3849835 h 4066648"/>
              <a:gd name="connsiteX18" fmla="*/ 6200654 w 7581660"/>
              <a:gd name="connsiteY18" fmla="*/ 3907364 h 4066648"/>
              <a:gd name="connsiteX19" fmla="*/ 4380936 w 7581660"/>
              <a:gd name="connsiteY19" fmla="*/ 3840753 h 4066648"/>
              <a:gd name="connsiteX20" fmla="*/ 4367857 w 7581660"/>
              <a:gd name="connsiteY20" fmla="*/ 4066648 h 4066648"/>
              <a:gd name="connsiteX21" fmla="*/ 3410646 w 7581660"/>
              <a:gd name="connsiteY21" fmla="*/ 4001352 h 4066648"/>
              <a:gd name="connsiteX22" fmla="*/ 3418141 w 7581660"/>
              <a:gd name="connsiteY22" fmla="*/ 3950474 h 4066648"/>
              <a:gd name="connsiteX23" fmla="*/ 2816797 w 7581660"/>
              <a:gd name="connsiteY23" fmla="*/ 3943700 h 4066648"/>
              <a:gd name="connsiteX24" fmla="*/ 2826030 w 7581660"/>
              <a:gd name="connsiteY24" fmla="*/ 3808069 h 4066648"/>
              <a:gd name="connsiteX25" fmla="*/ 2979190 w 7581660"/>
              <a:gd name="connsiteY25" fmla="*/ 3783725 h 4066648"/>
              <a:gd name="connsiteX26" fmla="*/ 2873828 w 7581660"/>
              <a:gd name="connsiteY26" fmla="*/ 3593360 h 4066648"/>
              <a:gd name="connsiteX27" fmla="*/ 2615920 w 7581660"/>
              <a:gd name="connsiteY27" fmla="*/ 3489525 h 4066648"/>
              <a:gd name="connsiteX28" fmla="*/ 1979524 w 7581660"/>
              <a:gd name="connsiteY28" fmla="*/ 3469429 h 4066648"/>
              <a:gd name="connsiteX29" fmla="*/ 1942679 w 7581660"/>
              <a:gd name="connsiteY29" fmla="*/ 2799539 h 4066648"/>
              <a:gd name="connsiteX30" fmla="*/ 1446961 w 7581660"/>
              <a:gd name="connsiteY30" fmla="*/ 2833034 h 4066648"/>
              <a:gd name="connsiteX31" fmla="*/ 1493853 w 7581660"/>
              <a:gd name="connsiteY31" fmla="*/ 3094291 h 4066648"/>
              <a:gd name="connsiteX32" fmla="*/ 452174 w 7581660"/>
              <a:gd name="connsiteY32" fmla="*/ 3020604 h 4066648"/>
              <a:gd name="connsiteX33" fmla="*/ 321546 w 7581660"/>
              <a:gd name="connsiteY33" fmla="*/ 1774607 h 4066648"/>
              <a:gd name="connsiteX34" fmla="*/ 100323 w 7581660"/>
              <a:gd name="connsiteY34" fmla="*/ 1530415 h 4066648"/>
              <a:gd name="connsiteX35" fmla="*/ 0 w 7581660"/>
              <a:gd name="connsiteY35" fmla="*/ 565456 h 4066648"/>
              <a:gd name="connsiteX36" fmla="*/ 56941 w 7581660"/>
              <a:gd name="connsiteY36" fmla="*/ 274054 h 4066648"/>
              <a:gd name="connsiteX37" fmla="*/ 158112 w 7581660"/>
              <a:gd name="connsiteY37" fmla="*/ 129974 h 4066648"/>
              <a:gd name="connsiteX38" fmla="*/ 334343 w 7581660"/>
              <a:gd name="connsiteY38" fmla="*/ 0 h 4066648"/>
              <a:gd name="connsiteX0" fmla="*/ 336808 w 7581660"/>
              <a:gd name="connsiteY0" fmla="*/ 1279 h 4066648"/>
              <a:gd name="connsiteX1" fmla="*/ 412613 w 7581660"/>
              <a:gd name="connsiteY1" fmla="*/ 652639 h 4066648"/>
              <a:gd name="connsiteX2" fmla="*/ 3924059 w 7581660"/>
              <a:gd name="connsiteY2" fmla="*/ 821279 h 4066648"/>
              <a:gd name="connsiteX3" fmla="*/ 4759761 w 7581660"/>
              <a:gd name="connsiteY3" fmla="*/ 869997 h 4066648"/>
              <a:gd name="connsiteX4" fmla="*/ 4782246 w 7581660"/>
              <a:gd name="connsiteY4" fmla="*/ 630154 h 4066648"/>
              <a:gd name="connsiteX5" fmla="*/ 4943390 w 7581660"/>
              <a:gd name="connsiteY5" fmla="*/ 712601 h 4066648"/>
              <a:gd name="connsiteX6" fmla="*/ 5325640 w 7581660"/>
              <a:gd name="connsiteY6" fmla="*/ 802541 h 4066648"/>
              <a:gd name="connsiteX7" fmla="*/ 5636686 w 7581660"/>
              <a:gd name="connsiteY7" fmla="*/ 802541 h 4066648"/>
              <a:gd name="connsiteX8" fmla="*/ 5839053 w 7581660"/>
              <a:gd name="connsiteY8" fmla="*/ 911220 h 4066648"/>
              <a:gd name="connsiteX9" fmla="*/ 6120118 w 7581660"/>
              <a:gd name="connsiteY9" fmla="*/ 1027393 h 4066648"/>
              <a:gd name="connsiteX10" fmla="*/ 6359960 w 7581660"/>
              <a:gd name="connsiteY10" fmla="*/ 1098597 h 4066648"/>
              <a:gd name="connsiteX11" fmla="*/ 6629784 w 7581660"/>
              <a:gd name="connsiteY11" fmla="*/ 1121082 h 4066648"/>
              <a:gd name="connsiteX12" fmla="*/ 6663512 w 7581660"/>
              <a:gd name="connsiteY12" fmla="*/ 1248498 h 4066648"/>
              <a:gd name="connsiteX13" fmla="*/ 6574736 w 7581660"/>
              <a:gd name="connsiteY13" fmla="*/ 1556540 h 4066648"/>
              <a:gd name="connsiteX14" fmla="*/ 7553217 w 7581660"/>
              <a:gd name="connsiteY14" fmla="*/ 1533558 h 4066648"/>
              <a:gd name="connsiteX15" fmla="*/ 7581660 w 7581660"/>
              <a:gd name="connsiteY15" fmla="*/ 1776900 h 4066648"/>
              <a:gd name="connsiteX16" fmla="*/ 7484222 w 7581660"/>
              <a:gd name="connsiteY16" fmla="*/ 2121674 h 4066648"/>
              <a:gd name="connsiteX17" fmla="*/ 7012107 w 7581660"/>
              <a:gd name="connsiteY17" fmla="*/ 3846808 h 4066648"/>
              <a:gd name="connsiteX18" fmla="*/ 6215793 w 7581660"/>
              <a:gd name="connsiteY18" fmla="*/ 3849835 h 4066648"/>
              <a:gd name="connsiteX19" fmla="*/ 6200654 w 7581660"/>
              <a:gd name="connsiteY19" fmla="*/ 3907364 h 4066648"/>
              <a:gd name="connsiteX20" fmla="*/ 4380936 w 7581660"/>
              <a:gd name="connsiteY20" fmla="*/ 3840753 h 4066648"/>
              <a:gd name="connsiteX21" fmla="*/ 4367857 w 7581660"/>
              <a:gd name="connsiteY21" fmla="*/ 4066648 h 4066648"/>
              <a:gd name="connsiteX22" fmla="*/ 3410646 w 7581660"/>
              <a:gd name="connsiteY22" fmla="*/ 4001352 h 4066648"/>
              <a:gd name="connsiteX23" fmla="*/ 3418141 w 7581660"/>
              <a:gd name="connsiteY23" fmla="*/ 3950474 h 4066648"/>
              <a:gd name="connsiteX24" fmla="*/ 2816797 w 7581660"/>
              <a:gd name="connsiteY24" fmla="*/ 3943700 h 4066648"/>
              <a:gd name="connsiteX25" fmla="*/ 2826030 w 7581660"/>
              <a:gd name="connsiteY25" fmla="*/ 3808069 h 4066648"/>
              <a:gd name="connsiteX26" fmla="*/ 2979190 w 7581660"/>
              <a:gd name="connsiteY26" fmla="*/ 3783725 h 4066648"/>
              <a:gd name="connsiteX27" fmla="*/ 2873828 w 7581660"/>
              <a:gd name="connsiteY27" fmla="*/ 3593360 h 4066648"/>
              <a:gd name="connsiteX28" fmla="*/ 2615920 w 7581660"/>
              <a:gd name="connsiteY28" fmla="*/ 3489525 h 4066648"/>
              <a:gd name="connsiteX29" fmla="*/ 1979524 w 7581660"/>
              <a:gd name="connsiteY29" fmla="*/ 3469429 h 4066648"/>
              <a:gd name="connsiteX30" fmla="*/ 1942679 w 7581660"/>
              <a:gd name="connsiteY30" fmla="*/ 2799539 h 4066648"/>
              <a:gd name="connsiteX31" fmla="*/ 1446961 w 7581660"/>
              <a:gd name="connsiteY31" fmla="*/ 2833034 h 4066648"/>
              <a:gd name="connsiteX32" fmla="*/ 1493853 w 7581660"/>
              <a:gd name="connsiteY32" fmla="*/ 3094291 h 4066648"/>
              <a:gd name="connsiteX33" fmla="*/ 452174 w 7581660"/>
              <a:gd name="connsiteY33" fmla="*/ 3020604 h 4066648"/>
              <a:gd name="connsiteX34" fmla="*/ 321546 w 7581660"/>
              <a:gd name="connsiteY34" fmla="*/ 1774607 h 4066648"/>
              <a:gd name="connsiteX35" fmla="*/ 100323 w 7581660"/>
              <a:gd name="connsiteY35" fmla="*/ 1530415 h 4066648"/>
              <a:gd name="connsiteX36" fmla="*/ 0 w 7581660"/>
              <a:gd name="connsiteY36" fmla="*/ 565456 h 4066648"/>
              <a:gd name="connsiteX37" fmla="*/ 56941 w 7581660"/>
              <a:gd name="connsiteY37" fmla="*/ 274054 h 4066648"/>
              <a:gd name="connsiteX38" fmla="*/ 158112 w 7581660"/>
              <a:gd name="connsiteY38" fmla="*/ 129974 h 4066648"/>
              <a:gd name="connsiteX39" fmla="*/ 334343 w 7581660"/>
              <a:gd name="connsiteY39" fmla="*/ 0 h 4066648"/>
              <a:gd name="connsiteX0" fmla="*/ 336808 w 7903946"/>
              <a:gd name="connsiteY0" fmla="*/ 1279 h 4066648"/>
              <a:gd name="connsiteX1" fmla="*/ 412613 w 7903946"/>
              <a:gd name="connsiteY1" fmla="*/ 652639 h 4066648"/>
              <a:gd name="connsiteX2" fmla="*/ 3924059 w 7903946"/>
              <a:gd name="connsiteY2" fmla="*/ 821279 h 4066648"/>
              <a:gd name="connsiteX3" fmla="*/ 4759761 w 7903946"/>
              <a:gd name="connsiteY3" fmla="*/ 869997 h 4066648"/>
              <a:gd name="connsiteX4" fmla="*/ 4782246 w 7903946"/>
              <a:gd name="connsiteY4" fmla="*/ 630154 h 4066648"/>
              <a:gd name="connsiteX5" fmla="*/ 4943390 w 7903946"/>
              <a:gd name="connsiteY5" fmla="*/ 712601 h 4066648"/>
              <a:gd name="connsiteX6" fmla="*/ 5325640 w 7903946"/>
              <a:gd name="connsiteY6" fmla="*/ 802541 h 4066648"/>
              <a:gd name="connsiteX7" fmla="*/ 5636686 w 7903946"/>
              <a:gd name="connsiteY7" fmla="*/ 802541 h 4066648"/>
              <a:gd name="connsiteX8" fmla="*/ 5839053 w 7903946"/>
              <a:gd name="connsiteY8" fmla="*/ 911220 h 4066648"/>
              <a:gd name="connsiteX9" fmla="*/ 6120118 w 7903946"/>
              <a:gd name="connsiteY9" fmla="*/ 1027393 h 4066648"/>
              <a:gd name="connsiteX10" fmla="*/ 6359960 w 7903946"/>
              <a:gd name="connsiteY10" fmla="*/ 1098597 h 4066648"/>
              <a:gd name="connsiteX11" fmla="*/ 6629784 w 7903946"/>
              <a:gd name="connsiteY11" fmla="*/ 1121082 h 4066648"/>
              <a:gd name="connsiteX12" fmla="*/ 6663512 w 7903946"/>
              <a:gd name="connsiteY12" fmla="*/ 1248498 h 4066648"/>
              <a:gd name="connsiteX13" fmla="*/ 6574736 w 7903946"/>
              <a:gd name="connsiteY13" fmla="*/ 1556540 h 4066648"/>
              <a:gd name="connsiteX14" fmla="*/ 7553217 w 7903946"/>
              <a:gd name="connsiteY14" fmla="*/ 1533558 h 4066648"/>
              <a:gd name="connsiteX15" fmla="*/ 7581660 w 7903946"/>
              <a:gd name="connsiteY15" fmla="*/ 1776900 h 4066648"/>
              <a:gd name="connsiteX16" fmla="*/ 7903946 w 7903946"/>
              <a:gd name="connsiteY16" fmla="*/ 1739424 h 4066648"/>
              <a:gd name="connsiteX17" fmla="*/ 7012107 w 7903946"/>
              <a:gd name="connsiteY17" fmla="*/ 3846808 h 4066648"/>
              <a:gd name="connsiteX18" fmla="*/ 6215793 w 7903946"/>
              <a:gd name="connsiteY18" fmla="*/ 3849835 h 4066648"/>
              <a:gd name="connsiteX19" fmla="*/ 6200654 w 7903946"/>
              <a:gd name="connsiteY19" fmla="*/ 3907364 h 4066648"/>
              <a:gd name="connsiteX20" fmla="*/ 4380936 w 7903946"/>
              <a:gd name="connsiteY20" fmla="*/ 3840753 h 4066648"/>
              <a:gd name="connsiteX21" fmla="*/ 4367857 w 7903946"/>
              <a:gd name="connsiteY21" fmla="*/ 4066648 h 4066648"/>
              <a:gd name="connsiteX22" fmla="*/ 3410646 w 7903946"/>
              <a:gd name="connsiteY22" fmla="*/ 4001352 h 4066648"/>
              <a:gd name="connsiteX23" fmla="*/ 3418141 w 7903946"/>
              <a:gd name="connsiteY23" fmla="*/ 3950474 h 4066648"/>
              <a:gd name="connsiteX24" fmla="*/ 2816797 w 7903946"/>
              <a:gd name="connsiteY24" fmla="*/ 3943700 h 4066648"/>
              <a:gd name="connsiteX25" fmla="*/ 2826030 w 7903946"/>
              <a:gd name="connsiteY25" fmla="*/ 3808069 h 4066648"/>
              <a:gd name="connsiteX26" fmla="*/ 2979190 w 7903946"/>
              <a:gd name="connsiteY26" fmla="*/ 3783725 h 4066648"/>
              <a:gd name="connsiteX27" fmla="*/ 2873828 w 7903946"/>
              <a:gd name="connsiteY27" fmla="*/ 3593360 h 4066648"/>
              <a:gd name="connsiteX28" fmla="*/ 2615920 w 7903946"/>
              <a:gd name="connsiteY28" fmla="*/ 3489525 h 4066648"/>
              <a:gd name="connsiteX29" fmla="*/ 1979524 w 7903946"/>
              <a:gd name="connsiteY29" fmla="*/ 3469429 h 4066648"/>
              <a:gd name="connsiteX30" fmla="*/ 1942679 w 7903946"/>
              <a:gd name="connsiteY30" fmla="*/ 2799539 h 4066648"/>
              <a:gd name="connsiteX31" fmla="*/ 1446961 w 7903946"/>
              <a:gd name="connsiteY31" fmla="*/ 2833034 h 4066648"/>
              <a:gd name="connsiteX32" fmla="*/ 1493853 w 7903946"/>
              <a:gd name="connsiteY32" fmla="*/ 3094291 h 4066648"/>
              <a:gd name="connsiteX33" fmla="*/ 452174 w 7903946"/>
              <a:gd name="connsiteY33" fmla="*/ 3020604 h 4066648"/>
              <a:gd name="connsiteX34" fmla="*/ 321546 w 7903946"/>
              <a:gd name="connsiteY34" fmla="*/ 1774607 h 4066648"/>
              <a:gd name="connsiteX35" fmla="*/ 100323 w 7903946"/>
              <a:gd name="connsiteY35" fmla="*/ 1530415 h 4066648"/>
              <a:gd name="connsiteX36" fmla="*/ 0 w 7903946"/>
              <a:gd name="connsiteY36" fmla="*/ 565456 h 4066648"/>
              <a:gd name="connsiteX37" fmla="*/ 56941 w 7903946"/>
              <a:gd name="connsiteY37" fmla="*/ 274054 h 4066648"/>
              <a:gd name="connsiteX38" fmla="*/ 158112 w 7903946"/>
              <a:gd name="connsiteY38" fmla="*/ 129974 h 4066648"/>
              <a:gd name="connsiteX39" fmla="*/ 334343 w 7903946"/>
              <a:gd name="connsiteY39" fmla="*/ 0 h 4066648"/>
              <a:gd name="connsiteX0" fmla="*/ 336808 w 7903946"/>
              <a:gd name="connsiteY0" fmla="*/ 1279 h 4066648"/>
              <a:gd name="connsiteX1" fmla="*/ 412613 w 7903946"/>
              <a:gd name="connsiteY1" fmla="*/ 652639 h 4066648"/>
              <a:gd name="connsiteX2" fmla="*/ 3924059 w 7903946"/>
              <a:gd name="connsiteY2" fmla="*/ 821279 h 4066648"/>
              <a:gd name="connsiteX3" fmla="*/ 4759761 w 7903946"/>
              <a:gd name="connsiteY3" fmla="*/ 869997 h 4066648"/>
              <a:gd name="connsiteX4" fmla="*/ 4782246 w 7903946"/>
              <a:gd name="connsiteY4" fmla="*/ 630154 h 4066648"/>
              <a:gd name="connsiteX5" fmla="*/ 4943390 w 7903946"/>
              <a:gd name="connsiteY5" fmla="*/ 712601 h 4066648"/>
              <a:gd name="connsiteX6" fmla="*/ 5325640 w 7903946"/>
              <a:gd name="connsiteY6" fmla="*/ 802541 h 4066648"/>
              <a:gd name="connsiteX7" fmla="*/ 5636686 w 7903946"/>
              <a:gd name="connsiteY7" fmla="*/ 802541 h 4066648"/>
              <a:gd name="connsiteX8" fmla="*/ 5839053 w 7903946"/>
              <a:gd name="connsiteY8" fmla="*/ 911220 h 4066648"/>
              <a:gd name="connsiteX9" fmla="*/ 6120118 w 7903946"/>
              <a:gd name="connsiteY9" fmla="*/ 1027393 h 4066648"/>
              <a:gd name="connsiteX10" fmla="*/ 6359960 w 7903946"/>
              <a:gd name="connsiteY10" fmla="*/ 1098597 h 4066648"/>
              <a:gd name="connsiteX11" fmla="*/ 6629784 w 7903946"/>
              <a:gd name="connsiteY11" fmla="*/ 1121082 h 4066648"/>
              <a:gd name="connsiteX12" fmla="*/ 6663512 w 7903946"/>
              <a:gd name="connsiteY12" fmla="*/ 1248498 h 4066648"/>
              <a:gd name="connsiteX13" fmla="*/ 6574736 w 7903946"/>
              <a:gd name="connsiteY13" fmla="*/ 1556540 h 4066648"/>
              <a:gd name="connsiteX14" fmla="*/ 7553217 w 7903946"/>
              <a:gd name="connsiteY14" fmla="*/ 1533558 h 4066648"/>
              <a:gd name="connsiteX15" fmla="*/ 7581660 w 7903946"/>
              <a:gd name="connsiteY15" fmla="*/ 1776900 h 4066648"/>
              <a:gd name="connsiteX16" fmla="*/ 7903946 w 7903946"/>
              <a:gd name="connsiteY16" fmla="*/ 1739424 h 4066648"/>
              <a:gd name="connsiteX17" fmla="*/ 7731560 w 7903946"/>
              <a:gd name="connsiteY17" fmla="*/ 2140411 h 4066648"/>
              <a:gd name="connsiteX18" fmla="*/ 7012107 w 7903946"/>
              <a:gd name="connsiteY18" fmla="*/ 3846808 h 4066648"/>
              <a:gd name="connsiteX19" fmla="*/ 6215793 w 7903946"/>
              <a:gd name="connsiteY19" fmla="*/ 3849835 h 4066648"/>
              <a:gd name="connsiteX20" fmla="*/ 6200654 w 7903946"/>
              <a:gd name="connsiteY20" fmla="*/ 3907364 h 4066648"/>
              <a:gd name="connsiteX21" fmla="*/ 4380936 w 7903946"/>
              <a:gd name="connsiteY21" fmla="*/ 3840753 h 4066648"/>
              <a:gd name="connsiteX22" fmla="*/ 4367857 w 7903946"/>
              <a:gd name="connsiteY22" fmla="*/ 4066648 h 4066648"/>
              <a:gd name="connsiteX23" fmla="*/ 3410646 w 7903946"/>
              <a:gd name="connsiteY23" fmla="*/ 4001352 h 4066648"/>
              <a:gd name="connsiteX24" fmla="*/ 3418141 w 7903946"/>
              <a:gd name="connsiteY24" fmla="*/ 3950474 h 4066648"/>
              <a:gd name="connsiteX25" fmla="*/ 2816797 w 7903946"/>
              <a:gd name="connsiteY25" fmla="*/ 3943700 h 4066648"/>
              <a:gd name="connsiteX26" fmla="*/ 2826030 w 7903946"/>
              <a:gd name="connsiteY26" fmla="*/ 3808069 h 4066648"/>
              <a:gd name="connsiteX27" fmla="*/ 2979190 w 7903946"/>
              <a:gd name="connsiteY27" fmla="*/ 3783725 h 4066648"/>
              <a:gd name="connsiteX28" fmla="*/ 2873828 w 7903946"/>
              <a:gd name="connsiteY28" fmla="*/ 3593360 h 4066648"/>
              <a:gd name="connsiteX29" fmla="*/ 2615920 w 7903946"/>
              <a:gd name="connsiteY29" fmla="*/ 3489525 h 4066648"/>
              <a:gd name="connsiteX30" fmla="*/ 1979524 w 7903946"/>
              <a:gd name="connsiteY30" fmla="*/ 3469429 h 4066648"/>
              <a:gd name="connsiteX31" fmla="*/ 1942679 w 7903946"/>
              <a:gd name="connsiteY31" fmla="*/ 2799539 h 4066648"/>
              <a:gd name="connsiteX32" fmla="*/ 1446961 w 7903946"/>
              <a:gd name="connsiteY32" fmla="*/ 2833034 h 4066648"/>
              <a:gd name="connsiteX33" fmla="*/ 1493853 w 7903946"/>
              <a:gd name="connsiteY33" fmla="*/ 3094291 h 4066648"/>
              <a:gd name="connsiteX34" fmla="*/ 452174 w 7903946"/>
              <a:gd name="connsiteY34" fmla="*/ 3020604 h 4066648"/>
              <a:gd name="connsiteX35" fmla="*/ 321546 w 7903946"/>
              <a:gd name="connsiteY35" fmla="*/ 1774607 h 4066648"/>
              <a:gd name="connsiteX36" fmla="*/ 100323 w 7903946"/>
              <a:gd name="connsiteY36" fmla="*/ 1530415 h 4066648"/>
              <a:gd name="connsiteX37" fmla="*/ 0 w 7903946"/>
              <a:gd name="connsiteY37" fmla="*/ 565456 h 4066648"/>
              <a:gd name="connsiteX38" fmla="*/ 56941 w 7903946"/>
              <a:gd name="connsiteY38" fmla="*/ 274054 h 4066648"/>
              <a:gd name="connsiteX39" fmla="*/ 158112 w 7903946"/>
              <a:gd name="connsiteY39" fmla="*/ 129974 h 4066648"/>
              <a:gd name="connsiteX40" fmla="*/ 334343 w 7903946"/>
              <a:gd name="connsiteY40" fmla="*/ 0 h 4066648"/>
              <a:gd name="connsiteX0" fmla="*/ 336808 w 8031363"/>
              <a:gd name="connsiteY0" fmla="*/ 1279 h 4066648"/>
              <a:gd name="connsiteX1" fmla="*/ 412613 w 8031363"/>
              <a:gd name="connsiteY1" fmla="*/ 652639 h 4066648"/>
              <a:gd name="connsiteX2" fmla="*/ 3924059 w 8031363"/>
              <a:gd name="connsiteY2" fmla="*/ 821279 h 4066648"/>
              <a:gd name="connsiteX3" fmla="*/ 4759761 w 8031363"/>
              <a:gd name="connsiteY3" fmla="*/ 869997 h 4066648"/>
              <a:gd name="connsiteX4" fmla="*/ 4782246 w 8031363"/>
              <a:gd name="connsiteY4" fmla="*/ 630154 h 4066648"/>
              <a:gd name="connsiteX5" fmla="*/ 4943390 w 8031363"/>
              <a:gd name="connsiteY5" fmla="*/ 712601 h 4066648"/>
              <a:gd name="connsiteX6" fmla="*/ 5325640 w 8031363"/>
              <a:gd name="connsiteY6" fmla="*/ 802541 h 4066648"/>
              <a:gd name="connsiteX7" fmla="*/ 5636686 w 8031363"/>
              <a:gd name="connsiteY7" fmla="*/ 802541 h 4066648"/>
              <a:gd name="connsiteX8" fmla="*/ 5839053 w 8031363"/>
              <a:gd name="connsiteY8" fmla="*/ 911220 h 4066648"/>
              <a:gd name="connsiteX9" fmla="*/ 6120118 w 8031363"/>
              <a:gd name="connsiteY9" fmla="*/ 1027393 h 4066648"/>
              <a:gd name="connsiteX10" fmla="*/ 6359960 w 8031363"/>
              <a:gd name="connsiteY10" fmla="*/ 1098597 h 4066648"/>
              <a:gd name="connsiteX11" fmla="*/ 6629784 w 8031363"/>
              <a:gd name="connsiteY11" fmla="*/ 1121082 h 4066648"/>
              <a:gd name="connsiteX12" fmla="*/ 6663512 w 8031363"/>
              <a:gd name="connsiteY12" fmla="*/ 1248498 h 4066648"/>
              <a:gd name="connsiteX13" fmla="*/ 6574736 w 8031363"/>
              <a:gd name="connsiteY13" fmla="*/ 1556540 h 4066648"/>
              <a:gd name="connsiteX14" fmla="*/ 7553217 w 8031363"/>
              <a:gd name="connsiteY14" fmla="*/ 1533558 h 4066648"/>
              <a:gd name="connsiteX15" fmla="*/ 7581660 w 8031363"/>
              <a:gd name="connsiteY15" fmla="*/ 1776900 h 4066648"/>
              <a:gd name="connsiteX16" fmla="*/ 7903946 w 8031363"/>
              <a:gd name="connsiteY16" fmla="*/ 1739424 h 4066648"/>
              <a:gd name="connsiteX17" fmla="*/ 8031363 w 8031363"/>
              <a:gd name="connsiteY17" fmla="*/ 2316545 h 4066648"/>
              <a:gd name="connsiteX18" fmla="*/ 7012107 w 8031363"/>
              <a:gd name="connsiteY18" fmla="*/ 3846808 h 4066648"/>
              <a:gd name="connsiteX19" fmla="*/ 6215793 w 8031363"/>
              <a:gd name="connsiteY19" fmla="*/ 3849835 h 4066648"/>
              <a:gd name="connsiteX20" fmla="*/ 6200654 w 8031363"/>
              <a:gd name="connsiteY20" fmla="*/ 3907364 h 4066648"/>
              <a:gd name="connsiteX21" fmla="*/ 4380936 w 8031363"/>
              <a:gd name="connsiteY21" fmla="*/ 3840753 h 4066648"/>
              <a:gd name="connsiteX22" fmla="*/ 4367857 w 8031363"/>
              <a:gd name="connsiteY22" fmla="*/ 4066648 h 4066648"/>
              <a:gd name="connsiteX23" fmla="*/ 3410646 w 8031363"/>
              <a:gd name="connsiteY23" fmla="*/ 4001352 h 4066648"/>
              <a:gd name="connsiteX24" fmla="*/ 3418141 w 8031363"/>
              <a:gd name="connsiteY24" fmla="*/ 3950474 h 4066648"/>
              <a:gd name="connsiteX25" fmla="*/ 2816797 w 8031363"/>
              <a:gd name="connsiteY25" fmla="*/ 3943700 h 4066648"/>
              <a:gd name="connsiteX26" fmla="*/ 2826030 w 8031363"/>
              <a:gd name="connsiteY26" fmla="*/ 3808069 h 4066648"/>
              <a:gd name="connsiteX27" fmla="*/ 2979190 w 8031363"/>
              <a:gd name="connsiteY27" fmla="*/ 3783725 h 4066648"/>
              <a:gd name="connsiteX28" fmla="*/ 2873828 w 8031363"/>
              <a:gd name="connsiteY28" fmla="*/ 3593360 h 4066648"/>
              <a:gd name="connsiteX29" fmla="*/ 2615920 w 8031363"/>
              <a:gd name="connsiteY29" fmla="*/ 3489525 h 4066648"/>
              <a:gd name="connsiteX30" fmla="*/ 1979524 w 8031363"/>
              <a:gd name="connsiteY30" fmla="*/ 3469429 h 4066648"/>
              <a:gd name="connsiteX31" fmla="*/ 1942679 w 8031363"/>
              <a:gd name="connsiteY31" fmla="*/ 2799539 h 4066648"/>
              <a:gd name="connsiteX32" fmla="*/ 1446961 w 8031363"/>
              <a:gd name="connsiteY32" fmla="*/ 2833034 h 4066648"/>
              <a:gd name="connsiteX33" fmla="*/ 1493853 w 8031363"/>
              <a:gd name="connsiteY33" fmla="*/ 3094291 h 4066648"/>
              <a:gd name="connsiteX34" fmla="*/ 452174 w 8031363"/>
              <a:gd name="connsiteY34" fmla="*/ 3020604 h 4066648"/>
              <a:gd name="connsiteX35" fmla="*/ 321546 w 8031363"/>
              <a:gd name="connsiteY35" fmla="*/ 1774607 h 4066648"/>
              <a:gd name="connsiteX36" fmla="*/ 100323 w 8031363"/>
              <a:gd name="connsiteY36" fmla="*/ 1530415 h 4066648"/>
              <a:gd name="connsiteX37" fmla="*/ 0 w 8031363"/>
              <a:gd name="connsiteY37" fmla="*/ 565456 h 4066648"/>
              <a:gd name="connsiteX38" fmla="*/ 56941 w 8031363"/>
              <a:gd name="connsiteY38" fmla="*/ 274054 h 4066648"/>
              <a:gd name="connsiteX39" fmla="*/ 158112 w 8031363"/>
              <a:gd name="connsiteY39" fmla="*/ 129974 h 4066648"/>
              <a:gd name="connsiteX40" fmla="*/ 334343 w 8031363"/>
              <a:gd name="connsiteY40" fmla="*/ 0 h 4066648"/>
              <a:gd name="connsiteX0" fmla="*/ 336808 w 8031363"/>
              <a:gd name="connsiteY0" fmla="*/ 1279 h 4066648"/>
              <a:gd name="connsiteX1" fmla="*/ 412613 w 8031363"/>
              <a:gd name="connsiteY1" fmla="*/ 652639 h 4066648"/>
              <a:gd name="connsiteX2" fmla="*/ 3924059 w 8031363"/>
              <a:gd name="connsiteY2" fmla="*/ 821279 h 4066648"/>
              <a:gd name="connsiteX3" fmla="*/ 4759761 w 8031363"/>
              <a:gd name="connsiteY3" fmla="*/ 869997 h 4066648"/>
              <a:gd name="connsiteX4" fmla="*/ 4782246 w 8031363"/>
              <a:gd name="connsiteY4" fmla="*/ 630154 h 4066648"/>
              <a:gd name="connsiteX5" fmla="*/ 4943390 w 8031363"/>
              <a:gd name="connsiteY5" fmla="*/ 712601 h 4066648"/>
              <a:gd name="connsiteX6" fmla="*/ 5325640 w 8031363"/>
              <a:gd name="connsiteY6" fmla="*/ 802541 h 4066648"/>
              <a:gd name="connsiteX7" fmla="*/ 5636686 w 8031363"/>
              <a:gd name="connsiteY7" fmla="*/ 802541 h 4066648"/>
              <a:gd name="connsiteX8" fmla="*/ 5839053 w 8031363"/>
              <a:gd name="connsiteY8" fmla="*/ 911220 h 4066648"/>
              <a:gd name="connsiteX9" fmla="*/ 6120118 w 8031363"/>
              <a:gd name="connsiteY9" fmla="*/ 1027393 h 4066648"/>
              <a:gd name="connsiteX10" fmla="*/ 6359960 w 8031363"/>
              <a:gd name="connsiteY10" fmla="*/ 1098597 h 4066648"/>
              <a:gd name="connsiteX11" fmla="*/ 6629784 w 8031363"/>
              <a:gd name="connsiteY11" fmla="*/ 1121082 h 4066648"/>
              <a:gd name="connsiteX12" fmla="*/ 6663512 w 8031363"/>
              <a:gd name="connsiteY12" fmla="*/ 1248498 h 4066648"/>
              <a:gd name="connsiteX13" fmla="*/ 6574736 w 8031363"/>
              <a:gd name="connsiteY13" fmla="*/ 1556540 h 4066648"/>
              <a:gd name="connsiteX14" fmla="*/ 7553217 w 8031363"/>
              <a:gd name="connsiteY14" fmla="*/ 1533558 h 4066648"/>
              <a:gd name="connsiteX15" fmla="*/ 7581660 w 8031363"/>
              <a:gd name="connsiteY15" fmla="*/ 1776900 h 4066648"/>
              <a:gd name="connsiteX16" fmla="*/ 7903946 w 8031363"/>
              <a:gd name="connsiteY16" fmla="*/ 1739424 h 4066648"/>
              <a:gd name="connsiteX17" fmla="*/ 8031363 w 8031363"/>
              <a:gd name="connsiteY17" fmla="*/ 2316545 h 4066648"/>
              <a:gd name="connsiteX18" fmla="*/ 7532940 w 8031363"/>
              <a:gd name="connsiteY18" fmla="*/ 3051064 h 4066648"/>
              <a:gd name="connsiteX19" fmla="*/ 7012107 w 8031363"/>
              <a:gd name="connsiteY19" fmla="*/ 3846808 h 4066648"/>
              <a:gd name="connsiteX20" fmla="*/ 6215793 w 8031363"/>
              <a:gd name="connsiteY20" fmla="*/ 3849835 h 4066648"/>
              <a:gd name="connsiteX21" fmla="*/ 6200654 w 8031363"/>
              <a:gd name="connsiteY21" fmla="*/ 3907364 h 4066648"/>
              <a:gd name="connsiteX22" fmla="*/ 4380936 w 8031363"/>
              <a:gd name="connsiteY22" fmla="*/ 3840753 h 4066648"/>
              <a:gd name="connsiteX23" fmla="*/ 4367857 w 8031363"/>
              <a:gd name="connsiteY23" fmla="*/ 4066648 h 4066648"/>
              <a:gd name="connsiteX24" fmla="*/ 3410646 w 8031363"/>
              <a:gd name="connsiteY24" fmla="*/ 4001352 h 4066648"/>
              <a:gd name="connsiteX25" fmla="*/ 3418141 w 8031363"/>
              <a:gd name="connsiteY25" fmla="*/ 3950474 h 4066648"/>
              <a:gd name="connsiteX26" fmla="*/ 2816797 w 8031363"/>
              <a:gd name="connsiteY26" fmla="*/ 3943700 h 4066648"/>
              <a:gd name="connsiteX27" fmla="*/ 2826030 w 8031363"/>
              <a:gd name="connsiteY27" fmla="*/ 3808069 h 4066648"/>
              <a:gd name="connsiteX28" fmla="*/ 2979190 w 8031363"/>
              <a:gd name="connsiteY28" fmla="*/ 3783725 h 4066648"/>
              <a:gd name="connsiteX29" fmla="*/ 2873828 w 8031363"/>
              <a:gd name="connsiteY29" fmla="*/ 3593360 h 4066648"/>
              <a:gd name="connsiteX30" fmla="*/ 2615920 w 8031363"/>
              <a:gd name="connsiteY30" fmla="*/ 3489525 h 4066648"/>
              <a:gd name="connsiteX31" fmla="*/ 1979524 w 8031363"/>
              <a:gd name="connsiteY31" fmla="*/ 3469429 h 4066648"/>
              <a:gd name="connsiteX32" fmla="*/ 1942679 w 8031363"/>
              <a:gd name="connsiteY32" fmla="*/ 2799539 h 4066648"/>
              <a:gd name="connsiteX33" fmla="*/ 1446961 w 8031363"/>
              <a:gd name="connsiteY33" fmla="*/ 2833034 h 4066648"/>
              <a:gd name="connsiteX34" fmla="*/ 1493853 w 8031363"/>
              <a:gd name="connsiteY34" fmla="*/ 3094291 h 4066648"/>
              <a:gd name="connsiteX35" fmla="*/ 452174 w 8031363"/>
              <a:gd name="connsiteY35" fmla="*/ 3020604 h 4066648"/>
              <a:gd name="connsiteX36" fmla="*/ 321546 w 8031363"/>
              <a:gd name="connsiteY36" fmla="*/ 1774607 h 4066648"/>
              <a:gd name="connsiteX37" fmla="*/ 100323 w 8031363"/>
              <a:gd name="connsiteY37" fmla="*/ 1530415 h 4066648"/>
              <a:gd name="connsiteX38" fmla="*/ 0 w 8031363"/>
              <a:gd name="connsiteY38" fmla="*/ 565456 h 4066648"/>
              <a:gd name="connsiteX39" fmla="*/ 56941 w 8031363"/>
              <a:gd name="connsiteY39" fmla="*/ 274054 h 4066648"/>
              <a:gd name="connsiteX40" fmla="*/ 158112 w 8031363"/>
              <a:gd name="connsiteY40" fmla="*/ 129974 h 4066648"/>
              <a:gd name="connsiteX41" fmla="*/ 334343 w 8031363"/>
              <a:gd name="connsiteY41" fmla="*/ 0 h 4066648"/>
              <a:gd name="connsiteX0" fmla="*/ 336808 w 8424855"/>
              <a:gd name="connsiteY0" fmla="*/ 1279 h 4066648"/>
              <a:gd name="connsiteX1" fmla="*/ 412613 w 8424855"/>
              <a:gd name="connsiteY1" fmla="*/ 652639 h 4066648"/>
              <a:gd name="connsiteX2" fmla="*/ 3924059 w 8424855"/>
              <a:gd name="connsiteY2" fmla="*/ 821279 h 4066648"/>
              <a:gd name="connsiteX3" fmla="*/ 4759761 w 8424855"/>
              <a:gd name="connsiteY3" fmla="*/ 869997 h 4066648"/>
              <a:gd name="connsiteX4" fmla="*/ 4782246 w 8424855"/>
              <a:gd name="connsiteY4" fmla="*/ 630154 h 4066648"/>
              <a:gd name="connsiteX5" fmla="*/ 4943390 w 8424855"/>
              <a:gd name="connsiteY5" fmla="*/ 712601 h 4066648"/>
              <a:gd name="connsiteX6" fmla="*/ 5325640 w 8424855"/>
              <a:gd name="connsiteY6" fmla="*/ 802541 h 4066648"/>
              <a:gd name="connsiteX7" fmla="*/ 5636686 w 8424855"/>
              <a:gd name="connsiteY7" fmla="*/ 802541 h 4066648"/>
              <a:gd name="connsiteX8" fmla="*/ 5839053 w 8424855"/>
              <a:gd name="connsiteY8" fmla="*/ 911220 h 4066648"/>
              <a:gd name="connsiteX9" fmla="*/ 6120118 w 8424855"/>
              <a:gd name="connsiteY9" fmla="*/ 1027393 h 4066648"/>
              <a:gd name="connsiteX10" fmla="*/ 6359960 w 8424855"/>
              <a:gd name="connsiteY10" fmla="*/ 1098597 h 4066648"/>
              <a:gd name="connsiteX11" fmla="*/ 6629784 w 8424855"/>
              <a:gd name="connsiteY11" fmla="*/ 1121082 h 4066648"/>
              <a:gd name="connsiteX12" fmla="*/ 6663512 w 8424855"/>
              <a:gd name="connsiteY12" fmla="*/ 1248498 h 4066648"/>
              <a:gd name="connsiteX13" fmla="*/ 6574736 w 8424855"/>
              <a:gd name="connsiteY13" fmla="*/ 1556540 h 4066648"/>
              <a:gd name="connsiteX14" fmla="*/ 7553217 w 8424855"/>
              <a:gd name="connsiteY14" fmla="*/ 1533558 h 4066648"/>
              <a:gd name="connsiteX15" fmla="*/ 7581660 w 8424855"/>
              <a:gd name="connsiteY15" fmla="*/ 1776900 h 4066648"/>
              <a:gd name="connsiteX16" fmla="*/ 7903946 w 8424855"/>
              <a:gd name="connsiteY16" fmla="*/ 1739424 h 4066648"/>
              <a:gd name="connsiteX17" fmla="*/ 8031363 w 8424855"/>
              <a:gd name="connsiteY17" fmla="*/ 2316545 h 4066648"/>
              <a:gd name="connsiteX18" fmla="*/ 8424855 w 8424855"/>
              <a:gd name="connsiteY18" fmla="*/ 2260333 h 4066648"/>
              <a:gd name="connsiteX19" fmla="*/ 7012107 w 8424855"/>
              <a:gd name="connsiteY19" fmla="*/ 3846808 h 4066648"/>
              <a:gd name="connsiteX20" fmla="*/ 6215793 w 8424855"/>
              <a:gd name="connsiteY20" fmla="*/ 3849835 h 4066648"/>
              <a:gd name="connsiteX21" fmla="*/ 6200654 w 8424855"/>
              <a:gd name="connsiteY21" fmla="*/ 3907364 h 4066648"/>
              <a:gd name="connsiteX22" fmla="*/ 4380936 w 8424855"/>
              <a:gd name="connsiteY22" fmla="*/ 3840753 h 4066648"/>
              <a:gd name="connsiteX23" fmla="*/ 4367857 w 8424855"/>
              <a:gd name="connsiteY23" fmla="*/ 4066648 h 4066648"/>
              <a:gd name="connsiteX24" fmla="*/ 3410646 w 8424855"/>
              <a:gd name="connsiteY24" fmla="*/ 4001352 h 4066648"/>
              <a:gd name="connsiteX25" fmla="*/ 3418141 w 8424855"/>
              <a:gd name="connsiteY25" fmla="*/ 3950474 h 4066648"/>
              <a:gd name="connsiteX26" fmla="*/ 2816797 w 8424855"/>
              <a:gd name="connsiteY26" fmla="*/ 3943700 h 4066648"/>
              <a:gd name="connsiteX27" fmla="*/ 2826030 w 8424855"/>
              <a:gd name="connsiteY27" fmla="*/ 3808069 h 4066648"/>
              <a:gd name="connsiteX28" fmla="*/ 2979190 w 8424855"/>
              <a:gd name="connsiteY28" fmla="*/ 3783725 h 4066648"/>
              <a:gd name="connsiteX29" fmla="*/ 2873828 w 8424855"/>
              <a:gd name="connsiteY29" fmla="*/ 3593360 h 4066648"/>
              <a:gd name="connsiteX30" fmla="*/ 2615920 w 8424855"/>
              <a:gd name="connsiteY30" fmla="*/ 3489525 h 4066648"/>
              <a:gd name="connsiteX31" fmla="*/ 1979524 w 8424855"/>
              <a:gd name="connsiteY31" fmla="*/ 3469429 h 4066648"/>
              <a:gd name="connsiteX32" fmla="*/ 1942679 w 8424855"/>
              <a:gd name="connsiteY32" fmla="*/ 2799539 h 4066648"/>
              <a:gd name="connsiteX33" fmla="*/ 1446961 w 8424855"/>
              <a:gd name="connsiteY33" fmla="*/ 2833034 h 4066648"/>
              <a:gd name="connsiteX34" fmla="*/ 1493853 w 8424855"/>
              <a:gd name="connsiteY34" fmla="*/ 3094291 h 4066648"/>
              <a:gd name="connsiteX35" fmla="*/ 452174 w 8424855"/>
              <a:gd name="connsiteY35" fmla="*/ 3020604 h 4066648"/>
              <a:gd name="connsiteX36" fmla="*/ 321546 w 8424855"/>
              <a:gd name="connsiteY36" fmla="*/ 1774607 h 4066648"/>
              <a:gd name="connsiteX37" fmla="*/ 100323 w 8424855"/>
              <a:gd name="connsiteY37" fmla="*/ 1530415 h 4066648"/>
              <a:gd name="connsiteX38" fmla="*/ 0 w 8424855"/>
              <a:gd name="connsiteY38" fmla="*/ 565456 h 4066648"/>
              <a:gd name="connsiteX39" fmla="*/ 56941 w 8424855"/>
              <a:gd name="connsiteY39" fmla="*/ 274054 h 4066648"/>
              <a:gd name="connsiteX40" fmla="*/ 158112 w 8424855"/>
              <a:gd name="connsiteY40" fmla="*/ 129974 h 4066648"/>
              <a:gd name="connsiteX41" fmla="*/ 334343 w 8424855"/>
              <a:gd name="connsiteY41"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6215793 w 9507969"/>
              <a:gd name="connsiteY20" fmla="*/ 3849835 h 4066648"/>
              <a:gd name="connsiteX21" fmla="*/ 6200654 w 9507969"/>
              <a:gd name="connsiteY21" fmla="*/ 3907364 h 4066648"/>
              <a:gd name="connsiteX22" fmla="*/ 4380936 w 9507969"/>
              <a:gd name="connsiteY22" fmla="*/ 3840753 h 4066648"/>
              <a:gd name="connsiteX23" fmla="*/ 4367857 w 9507969"/>
              <a:gd name="connsiteY23" fmla="*/ 4066648 h 4066648"/>
              <a:gd name="connsiteX24" fmla="*/ 3410646 w 9507969"/>
              <a:gd name="connsiteY24" fmla="*/ 4001352 h 4066648"/>
              <a:gd name="connsiteX25" fmla="*/ 3418141 w 9507969"/>
              <a:gd name="connsiteY25" fmla="*/ 3950474 h 4066648"/>
              <a:gd name="connsiteX26" fmla="*/ 2816797 w 9507969"/>
              <a:gd name="connsiteY26" fmla="*/ 3943700 h 4066648"/>
              <a:gd name="connsiteX27" fmla="*/ 2826030 w 9507969"/>
              <a:gd name="connsiteY27" fmla="*/ 3808069 h 4066648"/>
              <a:gd name="connsiteX28" fmla="*/ 2979190 w 9507969"/>
              <a:gd name="connsiteY28" fmla="*/ 3783725 h 4066648"/>
              <a:gd name="connsiteX29" fmla="*/ 2873828 w 9507969"/>
              <a:gd name="connsiteY29" fmla="*/ 3593360 h 4066648"/>
              <a:gd name="connsiteX30" fmla="*/ 2615920 w 9507969"/>
              <a:gd name="connsiteY30" fmla="*/ 3489525 h 4066648"/>
              <a:gd name="connsiteX31" fmla="*/ 1979524 w 9507969"/>
              <a:gd name="connsiteY31" fmla="*/ 3469429 h 4066648"/>
              <a:gd name="connsiteX32" fmla="*/ 1942679 w 9507969"/>
              <a:gd name="connsiteY32" fmla="*/ 2799539 h 4066648"/>
              <a:gd name="connsiteX33" fmla="*/ 1446961 w 9507969"/>
              <a:gd name="connsiteY33" fmla="*/ 2833034 h 4066648"/>
              <a:gd name="connsiteX34" fmla="*/ 1493853 w 9507969"/>
              <a:gd name="connsiteY34" fmla="*/ 3094291 h 4066648"/>
              <a:gd name="connsiteX35" fmla="*/ 452174 w 9507969"/>
              <a:gd name="connsiteY35" fmla="*/ 3020604 h 4066648"/>
              <a:gd name="connsiteX36" fmla="*/ 321546 w 9507969"/>
              <a:gd name="connsiteY36" fmla="*/ 1774607 h 4066648"/>
              <a:gd name="connsiteX37" fmla="*/ 100323 w 9507969"/>
              <a:gd name="connsiteY37" fmla="*/ 1530415 h 4066648"/>
              <a:gd name="connsiteX38" fmla="*/ 0 w 9507969"/>
              <a:gd name="connsiteY38" fmla="*/ 565456 h 4066648"/>
              <a:gd name="connsiteX39" fmla="*/ 56941 w 9507969"/>
              <a:gd name="connsiteY39" fmla="*/ 274054 h 4066648"/>
              <a:gd name="connsiteX40" fmla="*/ 158112 w 9507969"/>
              <a:gd name="connsiteY40" fmla="*/ 129974 h 4066648"/>
              <a:gd name="connsiteX41" fmla="*/ 334343 w 9507969"/>
              <a:gd name="connsiteY41"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200596 w 9507969"/>
              <a:gd name="connsiteY20" fmla="*/ 3950474 h 4066648"/>
              <a:gd name="connsiteX21" fmla="*/ 6215793 w 9507969"/>
              <a:gd name="connsiteY21" fmla="*/ 3849835 h 4066648"/>
              <a:gd name="connsiteX22" fmla="*/ 6200654 w 9507969"/>
              <a:gd name="connsiteY22" fmla="*/ 3907364 h 4066648"/>
              <a:gd name="connsiteX23" fmla="*/ 4380936 w 9507969"/>
              <a:gd name="connsiteY23" fmla="*/ 3840753 h 4066648"/>
              <a:gd name="connsiteX24" fmla="*/ 4367857 w 9507969"/>
              <a:gd name="connsiteY24" fmla="*/ 4066648 h 4066648"/>
              <a:gd name="connsiteX25" fmla="*/ 3410646 w 9507969"/>
              <a:gd name="connsiteY25" fmla="*/ 4001352 h 4066648"/>
              <a:gd name="connsiteX26" fmla="*/ 3418141 w 9507969"/>
              <a:gd name="connsiteY26" fmla="*/ 3950474 h 4066648"/>
              <a:gd name="connsiteX27" fmla="*/ 2816797 w 9507969"/>
              <a:gd name="connsiteY27" fmla="*/ 3943700 h 4066648"/>
              <a:gd name="connsiteX28" fmla="*/ 2826030 w 9507969"/>
              <a:gd name="connsiteY28" fmla="*/ 3808069 h 4066648"/>
              <a:gd name="connsiteX29" fmla="*/ 2979190 w 9507969"/>
              <a:gd name="connsiteY29" fmla="*/ 3783725 h 4066648"/>
              <a:gd name="connsiteX30" fmla="*/ 2873828 w 9507969"/>
              <a:gd name="connsiteY30" fmla="*/ 3593360 h 4066648"/>
              <a:gd name="connsiteX31" fmla="*/ 2615920 w 9507969"/>
              <a:gd name="connsiteY31" fmla="*/ 3489525 h 4066648"/>
              <a:gd name="connsiteX32" fmla="*/ 1979524 w 9507969"/>
              <a:gd name="connsiteY32" fmla="*/ 3469429 h 4066648"/>
              <a:gd name="connsiteX33" fmla="*/ 1942679 w 9507969"/>
              <a:gd name="connsiteY33" fmla="*/ 2799539 h 4066648"/>
              <a:gd name="connsiteX34" fmla="*/ 1446961 w 9507969"/>
              <a:gd name="connsiteY34" fmla="*/ 2833034 h 4066648"/>
              <a:gd name="connsiteX35" fmla="*/ 1493853 w 9507969"/>
              <a:gd name="connsiteY35" fmla="*/ 3094291 h 4066648"/>
              <a:gd name="connsiteX36" fmla="*/ 452174 w 9507969"/>
              <a:gd name="connsiteY36" fmla="*/ 3020604 h 4066648"/>
              <a:gd name="connsiteX37" fmla="*/ 321546 w 9507969"/>
              <a:gd name="connsiteY37" fmla="*/ 1774607 h 4066648"/>
              <a:gd name="connsiteX38" fmla="*/ 100323 w 9507969"/>
              <a:gd name="connsiteY38" fmla="*/ 1530415 h 4066648"/>
              <a:gd name="connsiteX39" fmla="*/ 0 w 9507969"/>
              <a:gd name="connsiteY39" fmla="*/ 565456 h 4066648"/>
              <a:gd name="connsiteX40" fmla="*/ 56941 w 9507969"/>
              <a:gd name="connsiteY40" fmla="*/ 274054 h 4066648"/>
              <a:gd name="connsiteX41" fmla="*/ 158112 w 9507969"/>
              <a:gd name="connsiteY41" fmla="*/ 129974 h 4066648"/>
              <a:gd name="connsiteX42" fmla="*/ 334343 w 9507969"/>
              <a:gd name="connsiteY42"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6215793 w 9507969"/>
              <a:gd name="connsiteY21" fmla="*/ 3849835 h 4066648"/>
              <a:gd name="connsiteX22" fmla="*/ 6200654 w 9507969"/>
              <a:gd name="connsiteY22" fmla="*/ 3907364 h 4066648"/>
              <a:gd name="connsiteX23" fmla="*/ 4380936 w 9507969"/>
              <a:gd name="connsiteY23" fmla="*/ 3840753 h 4066648"/>
              <a:gd name="connsiteX24" fmla="*/ 4367857 w 9507969"/>
              <a:gd name="connsiteY24" fmla="*/ 4066648 h 4066648"/>
              <a:gd name="connsiteX25" fmla="*/ 3410646 w 9507969"/>
              <a:gd name="connsiteY25" fmla="*/ 4001352 h 4066648"/>
              <a:gd name="connsiteX26" fmla="*/ 3418141 w 9507969"/>
              <a:gd name="connsiteY26" fmla="*/ 3950474 h 4066648"/>
              <a:gd name="connsiteX27" fmla="*/ 2816797 w 9507969"/>
              <a:gd name="connsiteY27" fmla="*/ 3943700 h 4066648"/>
              <a:gd name="connsiteX28" fmla="*/ 2826030 w 9507969"/>
              <a:gd name="connsiteY28" fmla="*/ 3808069 h 4066648"/>
              <a:gd name="connsiteX29" fmla="*/ 2979190 w 9507969"/>
              <a:gd name="connsiteY29" fmla="*/ 3783725 h 4066648"/>
              <a:gd name="connsiteX30" fmla="*/ 2873828 w 9507969"/>
              <a:gd name="connsiteY30" fmla="*/ 3593360 h 4066648"/>
              <a:gd name="connsiteX31" fmla="*/ 2615920 w 9507969"/>
              <a:gd name="connsiteY31" fmla="*/ 3489525 h 4066648"/>
              <a:gd name="connsiteX32" fmla="*/ 1979524 w 9507969"/>
              <a:gd name="connsiteY32" fmla="*/ 3469429 h 4066648"/>
              <a:gd name="connsiteX33" fmla="*/ 1942679 w 9507969"/>
              <a:gd name="connsiteY33" fmla="*/ 2799539 h 4066648"/>
              <a:gd name="connsiteX34" fmla="*/ 1446961 w 9507969"/>
              <a:gd name="connsiteY34" fmla="*/ 2833034 h 4066648"/>
              <a:gd name="connsiteX35" fmla="*/ 1493853 w 9507969"/>
              <a:gd name="connsiteY35" fmla="*/ 3094291 h 4066648"/>
              <a:gd name="connsiteX36" fmla="*/ 452174 w 9507969"/>
              <a:gd name="connsiteY36" fmla="*/ 3020604 h 4066648"/>
              <a:gd name="connsiteX37" fmla="*/ 321546 w 9507969"/>
              <a:gd name="connsiteY37" fmla="*/ 1774607 h 4066648"/>
              <a:gd name="connsiteX38" fmla="*/ 100323 w 9507969"/>
              <a:gd name="connsiteY38" fmla="*/ 1530415 h 4066648"/>
              <a:gd name="connsiteX39" fmla="*/ 0 w 9507969"/>
              <a:gd name="connsiteY39" fmla="*/ 565456 h 4066648"/>
              <a:gd name="connsiteX40" fmla="*/ 56941 w 9507969"/>
              <a:gd name="connsiteY40" fmla="*/ 274054 h 4066648"/>
              <a:gd name="connsiteX41" fmla="*/ 158112 w 9507969"/>
              <a:gd name="connsiteY41" fmla="*/ 129974 h 4066648"/>
              <a:gd name="connsiteX42" fmla="*/ 334343 w 9507969"/>
              <a:gd name="connsiteY42"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260557 w 9507969"/>
              <a:gd name="connsiteY21" fmla="*/ 4021677 h 4066648"/>
              <a:gd name="connsiteX22" fmla="*/ 6215793 w 9507969"/>
              <a:gd name="connsiteY22" fmla="*/ 3849835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094291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6215793 w 9507969"/>
              <a:gd name="connsiteY22" fmla="*/ 3849835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094291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112163"/>
              <a:gd name="connsiteX1" fmla="*/ 412613 w 9507969"/>
              <a:gd name="connsiteY1" fmla="*/ 652639 h 4112163"/>
              <a:gd name="connsiteX2" fmla="*/ 3924059 w 9507969"/>
              <a:gd name="connsiteY2" fmla="*/ 821279 h 4112163"/>
              <a:gd name="connsiteX3" fmla="*/ 4759761 w 9507969"/>
              <a:gd name="connsiteY3" fmla="*/ 869997 h 4112163"/>
              <a:gd name="connsiteX4" fmla="*/ 4782246 w 9507969"/>
              <a:gd name="connsiteY4" fmla="*/ 630154 h 4112163"/>
              <a:gd name="connsiteX5" fmla="*/ 4943390 w 9507969"/>
              <a:gd name="connsiteY5" fmla="*/ 712601 h 4112163"/>
              <a:gd name="connsiteX6" fmla="*/ 5325640 w 9507969"/>
              <a:gd name="connsiteY6" fmla="*/ 802541 h 4112163"/>
              <a:gd name="connsiteX7" fmla="*/ 5636686 w 9507969"/>
              <a:gd name="connsiteY7" fmla="*/ 802541 h 4112163"/>
              <a:gd name="connsiteX8" fmla="*/ 5839053 w 9507969"/>
              <a:gd name="connsiteY8" fmla="*/ 911220 h 4112163"/>
              <a:gd name="connsiteX9" fmla="*/ 6120118 w 9507969"/>
              <a:gd name="connsiteY9" fmla="*/ 1027393 h 4112163"/>
              <a:gd name="connsiteX10" fmla="*/ 6359960 w 9507969"/>
              <a:gd name="connsiteY10" fmla="*/ 1098597 h 4112163"/>
              <a:gd name="connsiteX11" fmla="*/ 6629784 w 9507969"/>
              <a:gd name="connsiteY11" fmla="*/ 1121082 h 4112163"/>
              <a:gd name="connsiteX12" fmla="*/ 6663512 w 9507969"/>
              <a:gd name="connsiteY12" fmla="*/ 1248498 h 4112163"/>
              <a:gd name="connsiteX13" fmla="*/ 6574736 w 9507969"/>
              <a:gd name="connsiteY13" fmla="*/ 1556540 h 4112163"/>
              <a:gd name="connsiteX14" fmla="*/ 7553217 w 9507969"/>
              <a:gd name="connsiteY14" fmla="*/ 1533558 h 4112163"/>
              <a:gd name="connsiteX15" fmla="*/ 7581660 w 9507969"/>
              <a:gd name="connsiteY15" fmla="*/ 1776900 h 4112163"/>
              <a:gd name="connsiteX16" fmla="*/ 7903946 w 9507969"/>
              <a:gd name="connsiteY16" fmla="*/ 1739424 h 4112163"/>
              <a:gd name="connsiteX17" fmla="*/ 8031363 w 9507969"/>
              <a:gd name="connsiteY17" fmla="*/ 2316545 h 4112163"/>
              <a:gd name="connsiteX18" fmla="*/ 8424855 w 9507969"/>
              <a:gd name="connsiteY18" fmla="*/ 2260333 h 4112163"/>
              <a:gd name="connsiteX19" fmla="*/ 9507969 w 9507969"/>
              <a:gd name="connsiteY19" fmla="*/ 3962982 h 4112163"/>
              <a:gd name="connsiteX20" fmla="*/ 9470419 w 9507969"/>
              <a:gd name="connsiteY20" fmla="*/ 4036667 h 4112163"/>
              <a:gd name="connsiteX21" fmla="*/ 9384225 w 9507969"/>
              <a:gd name="connsiteY21" fmla="*/ 4006687 h 4112163"/>
              <a:gd name="connsiteX22" fmla="*/ 6879108 w 9507969"/>
              <a:gd name="connsiteY22" fmla="*/ 4112163 h 4112163"/>
              <a:gd name="connsiteX23" fmla="*/ 6200654 w 9507969"/>
              <a:gd name="connsiteY23" fmla="*/ 3907364 h 4112163"/>
              <a:gd name="connsiteX24" fmla="*/ 4380936 w 9507969"/>
              <a:gd name="connsiteY24" fmla="*/ 3840753 h 4112163"/>
              <a:gd name="connsiteX25" fmla="*/ 4367857 w 9507969"/>
              <a:gd name="connsiteY25" fmla="*/ 4066648 h 4112163"/>
              <a:gd name="connsiteX26" fmla="*/ 3410646 w 9507969"/>
              <a:gd name="connsiteY26" fmla="*/ 4001352 h 4112163"/>
              <a:gd name="connsiteX27" fmla="*/ 3418141 w 9507969"/>
              <a:gd name="connsiteY27" fmla="*/ 3950474 h 4112163"/>
              <a:gd name="connsiteX28" fmla="*/ 2816797 w 9507969"/>
              <a:gd name="connsiteY28" fmla="*/ 3943700 h 4112163"/>
              <a:gd name="connsiteX29" fmla="*/ 2826030 w 9507969"/>
              <a:gd name="connsiteY29" fmla="*/ 3808069 h 4112163"/>
              <a:gd name="connsiteX30" fmla="*/ 2979190 w 9507969"/>
              <a:gd name="connsiteY30" fmla="*/ 3783725 h 4112163"/>
              <a:gd name="connsiteX31" fmla="*/ 2873828 w 9507969"/>
              <a:gd name="connsiteY31" fmla="*/ 3593360 h 4112163"/>
              <a:gd name="connsiteX32" fmla="*/ 2615920 w 9507969"/>
              <a:gd name="connsiteY32" fmla="*/ 3489525 h 4112163"/>
              <a:gd name="connsiteX33" fmla="*/ 1979524 w 9507969"/>
              <a:gd name="connsiteY33" fmla="*/ 3469429 h 4112163"/>
              <a:gd name="connsiteX34" fmla="*/ 1942679 w 9507969"/>
              <a:gd name="connsiteY34" fmla="*/ 2799539 h 4112163"/>
              <a:gd name="connsiteX35" fmla="*/ 1446961 w 9507969"/>
              <a:gd name="connsiteY35" fmla="*/ 2833034 h 4112163"/>
              <a:gd name="connsiteX36" fmla="*/ 1493853 w 9507969"/>
              <a:gd name="connsiteY36" fmla="*/ 3094291 h 4112163"/>
              <a:gd name="connsiteX37" fmla="*/ 452174 w 9507969"/>
              <a:gd name="connsiteY37" fmla="*/ 3020604 h 4112163"/>
              <a:gd name="connsiteX38" fmla="*/ 321546 w 9507969"/>
              <a:gd name="connsiteY38" fmla="*/ 1774607 h 4112163"/>
              <a:gd name="connsiteX39" fmla="*/ 100323 w 9507969"/>
              <a:gd name="connsiteY39" fmla="*/ 1530415 h 4112163"/>
              <a:gd name="connsiteX40" fmla="*/ 0 w 9507969"/>
              <a:gd name="connsiteY40" fmla="*/ 565456 h 4112163"/>
              <a:gd name="connsiteX41" fmla="*/ 56941 w 9507969"/>
              <a:gd name="connsiteY41" fmla="*/ 274054 h 4112163"/>
              <a:gd name="connsiteX42" fmla="*/ 158112 w 9507969"/>
              <a:gd name="connsiteY42" fmla="*/ 129974 h 4112163"/>
              <a:gd name="connsiteX43" fmla="*/ 334343 w 9507969"/>
              <a:gd name="connsiteY43" fmla="*/ 0 h 4112163"/>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094291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1282838 w 9507969"/>
              <a:gd name="connsiteY37" fmla="*/ 3100990 h 4066648"/>
              <a:gd name="connsiteX38" fmla="*/ 452174 w 9507969"/>
              <a:gd name="connsiteY38" fmla="*/ 3020604 h 4066648"/>
              <a:gd name="connsiteX39" fmla="*/ 321546 w 9507969"/>
              <a:gd name="connsiteY39" fmla="*/ 1774607 h 4066648"/>
              <a:gd name="connsiteX40" fmla="*/ 100323 w 9507969"/>
              <a:gd name="connsiteY40" fmla="*/ 1530415 h 4066648"/>
              <a:gd name="connsiteX41" fmla="*/ 0 w 9507969"/>
              <a:gd name="connsiteY41" fmla="*/ 565456 h 4066648"/>
              <a:gd name="connsiteX42" fmla="*/ 56941 w 9507969"/>
              <a:gd name="connsiteY42" fmla="*/ 274054 h 4066648"/>
              <a:gd name="connsiteX43" fmla="*/ 158112 w 9507969"/>
              <a:gd name="connsiteY43" fmla="*/ 129974 h 4066648"/>
              <a:gd name="connsiteX44" fmla="*/ 334343 w 9507969"/>
              <a:gd name="connsiteY44"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452174 w 9507969"/>
              <a:gd name="connsiteY38" fmla="*/ 3020604 h 4066648"/>
              <a:gd name="connsiteX39" fmla="*/ 321546 w 9507969"/>
              <a:gd name="connsiteY39" fmla="*/ 1774607 h 4066648"/>
              <a:gd name="connsiteX40" fmla="*/ 100323 w 9507969"/>
              <a:gd name="connsiteY40" fmla="*/ 1530415 h 4066648"/>
              <a:gd name="connsiteX41" fmla="*/ 0 w 9507969"/>
              <a:gd name="connsiteY41" fmla="*/ 565456 h 4066648"/>
              <a:gd name="connsiteX42" fmla="*/ 56941 w 9507969"/>
              <a:gd name="connsiteY42" fmla="*/ 274054 h 4066648"/>
              <a:gd name="connsiteX43" fmla="*/ 158112 w 9507969"/>
              <a:gd name="connsiteY43" fmla="*/ 129974 h 4066648"/>
              <a:gd name="connsiteX44" fmla="*/ 334343 w 9507969"/>
              <a:gd name="connsiteY44"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683286 w 9507969"/>
              <a:gd name="connsiteY38" fmla="*/ 3040700 h 4066648"/>
              <a:gd name="connsiteX39" fmla="*/ 452174 w 9507969"/>
              <a:gd name="connsiteY39" fmla="*/ 3020604 h 4066648"/>
              <a:gd name="connsiteX40" fmla="*/ 321546 w 9507969"/>
              <a:gd name="connsiteY40" fmla="*/ 1774607 h 4066648"/>
              <a:gd name="connsiteX41" fmla="*/ 100323 w 9507969"/>
              <a:gd name="connsiteY41" fmla="*/ 1530415 h 4066648"/>
              <a:gd name="connsiteX42" fmla="*/ 0 w 9507969"/>
              <a:gd name="connsiteY42" fmla="*/ 565456 h 4066648"/>
              <a:gd name="connsiteX43" fmla="*/ 56941 w 9507969"/>
              <a:gd name="connsiteY43" fmla="*/ 274054 h 4066648"/>
              <a:gd name="connsiteX44" fmla="*/ 158112 w 9507969"/>
              <a:gd name="connsiteY44" fmla="*/ 129974 h 4066648"/>
              <a:gd name="connsiteX45" fmla="*/ 334343 w 9507969"/>
              <a:gd name="connsiteY45"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452174 w 9507969"/>
              <a:gd name="connsiteY39" fmla="*/ 3020604 h 4066648"/>
              <a:gd name="connsiteX40" fmla="*/ 321546 w 9507969"/>
              <a:gd name="connsiteY40" fmla="*/ 1774607 h 4066648"/>
              <a:gd name="connsiteX41" fmla="*/ 100323 w 9507969"/>
              <a:gd name="connsiteY41" fmla="*/ 1530415 h 4066648"/>
              <a:gd name="connsiteX42" fmla="*/ 0 w 9507969"/>
              <a:gd name="connsiteY42" fmla="*/ 565456 h 4066648"/>
              <a:gd name="connsiteX43" fmla="*/ 56941 w 9507969"/>
              <a:gd name="connsiteY43" fmla="*/ 274054 h 4066648"/>
              <a:gd name="connsiteX44" fmla="*/ 158112 w 9507969"/>
              <a:gd name="connsiteY44" fmla="*/ 129974 h 4066648"/>
              <a:gd name="connsiteX45" fmla="*/ 334343 w 9507969"/>
              <a:gd name="connsiteY45"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713432 w 9507969"/>
              <a:gd name="connsiteY39" fmla="*/ 3164629 h 4066648"/>
              <a:gd name="connsiteX40" fmla="*/ 452174 w 9507969"/>
              <a:gd name="connsiteY40" fmla="*/ 3020604 h 4066648"/>
              <a:gd name="connsiteX41" fmla="*/ 321546 w 9507969"/>
              <a:gd name="connsiteY41" fmla="*/ 1774607 h 4066648"/>
              <a:gd name="connsiteX42" fmla="*/ 100323 w 9507969"/>
              <a:gd name="connsiteY42" fmla="*/ 1530415 h 4066648"/>
              <a:gd name="connsiteX43" fmla="*/ 0 w 9507969"/>
              <a:gd name="connsiteY43" fmla="*/ 565456 h 4066648"/>
              <a:gd name="connsiteX44" fmla="*/ 56941 w 9507969"/>
              <a:gd name="connsiteY44" fmla="*/ 274054 h 4066648"/>
              <a:gd name="connsiteX45" fmla="*/ 158112 w 9507969"/>
              <a:gd name="connsiteY45" fmla="*/ 129974 h 4066648"/>
              <a:gd name="connsiteX46" fmla="*/ 334343 w 9507969"/>
              <a:gd name="connsiteY46"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452174 w 9507969"/>
              <a:gd name="connsiteY40" fmla="*/ 3020604 h 4066648"/>
              <a:gd name="connsiteX41" fmla="*/ 321546 w 9507969"/>
              <a:gd name="connsiteY41" fmla="*/ 1774607 h 4066648"/>
              <a:gd name="connsiteX42" fmla="*/ 100323 w 9507969"/>
              <a:gd name="connsiteY42" fmla="*/ 1530415 h 4066648"/>
              <a:gd name="connsiteX43" fmla="*/ 0 w 9507969"/>
              <a:gd name="connsiteY43" fmla="*/ 565456 h 4066648"/>
              <a:gd name="connsiteX44" fmla="*/ 56941 w 9507969"/>
              <a:gd name="connsiteY44" fmla="*/ 274054 h 4066648"/>
              <a:gd name="connsiteX45" fmla="*/ 158112 w 9507969"/>
              <a:gd name="connsiteY45" fmla="*/ 129974 h 4066648"/>
              <a:gd name="connsiteX46" fmla="*/ 334343 w 9507969"/>
              <a:gd name="connsiteY46"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763673 w 9507969"/>
              <a:gd name="connsiteY40" fmla="*/ 3178027 h 4066648"/>
              <a:gd name="connsiteX41" fmla="*/ 452174 w 9507969"/>
              <a:gd name="connsiteY41" fmla="*/ 3020604 h 4066648"/>
              <a:gd name="connsiteX42" fmla="*/ 321546 w 9507969"/>
              <a:gd name="connsiteY42" fmla="*/ 1774607 h 4066648"/>
              <a:gd name="connsiteX43" fmla="*/ 100323 w 9507969"/>
              <a:gd name="connsiteY43" fmla="*/ 1530415 h 4066648"/>
              <a:gd name="connsiteX44" fmla="*/ 0 w 9507969"/>
              <a:gd name="connsiteY44" fmla="*/ 565456 h 4066648"/>
              <a:gd name="connsiteX45" fmla="*/ 56941 w 9507969"/>
              <a:gd name="connsiteY45" fmla="*/ 274054 h 4066648"/>
              <a:gd name="connsiteX46" fmla="*/ 158112 w 9507969"/>
              <a:gd name="connsiteY46" fmla="*/ 129974 h 4066648"/>
              <a:gd name="connsiteX47" fmla="*/ 334343 w 9507969"/>
              <a:gd name="connsiteY47"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452174 w 9507969"/>
              <a:gd name="connsiteY41" fmla="*/ 3020604 h 4066648"/>
              <a:gd name="connsiteX42" fmla="*/ 321546 w 9507969"/>
              <a:gd name="connsiteY42" fmla="*/ 1774607 h 4066648"/>
              <a:gd name="connsiteX43" fmla="*/ 100323 w 9507969"/>
              <a:gd name="connsiteY43" fmla="*/ 1530415 h 4066648"/>
              <a:gd name="connsiteX44" fmla="*/ 0 w 9507969"/>
              <a:gd name="connsiteY44" fmla="*/ 565456 h 4066648"/>
              <a:gd name="connsiteX45" fmla="*/ 56941 w 9507969"/>
              <a:gd name="connsiteY45" fmla="*/ 274054 h 4066648"/>
              <a:gd name="connsiteX46" fmla="*/ 158112 w 9507969"/>
              <a:gd name="connsiteY46" fmla="*/ 129974 h 4066648"/>
              <a:gd name="connsiteX47" fmla="*/ 334343 w 9507969"/>
              <a:gd name="connsiteY47"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402440 h 4066648"/>
              <a:gd name="connsiteX42" fmla="*/ 452174 w 9507969"/>
              <a:gd name="connsiteY42" fmla="*/ 3020604 h 4066648"/>
              <a:gd name="connsiteX43" fmla="*/ 321546 w 9507969"/>
              <a:gd name="connsiteY43" fmla="*/ 1774607 h 4066648"/>
              <a:gd name="connsiteX44" fmla="*/ 100323 w 9507969"/>
              <a:gd name="connsiteY44" fmla="*/ 1530415 h 4066648"/>
              <a:gd name="connsiteX45" fmla="*/ 0 w 9507969"/>
              <a:gd name="connsiteY45" fmla="*/ 565456 h 4066648"/>
              <a:gd name="connsiteX46" fmla="*/ 56941 w 9507969"/>
              <a:gd name="connsiteY46" fmla="*/ 274054 h 4066648"/>
              <a:gd name="connsiteX47" fmla="*/ 158112 w 9507969"/>
              <a:gd name="connsiteY47" fmla="*/ 129974 h 4066648"/>
              <a:gd name="connsiteX48" fmla="*/ 334343 w 9507969"/>
              <a:gd name="connsiteY48"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452174 w 9507969"/>
              <a:gd name="connsiteY42" fmla="*/ 3020604 h 4066648"/>
              <a:gd name="connsiteX43" fmla="*/ 321546 w 9507969"/>
              <a:gd name="connsiteY43" fmla="*/ 1774607 h 4066648"/>
              <a:gd name="connsiteX44" fmla="*/ 100323 w 9507969"/>
              <a:gd name="connsiteY44" fmla="*/ 1530415 h 4066648"/>
              <a:gd name="connsiteX45" fmla="*/ 0 w 9507969"/>
              <a:gd name="connsiteY45" fmla="*/ 565456 h 4066648"/>
              <a:gd name="connsiteX46" fmla="*/ 56941 w 9507969"/>
              <a:gd name="connsiteY46" fmla="*/ 274054 h 4066648"/>
              <a:gd name="connsiteX47" fmla="*/ 158112 w 9507969"/>
              <a:gd name="connsiteY47" fmla="*/ 129974 h 4066648"/>
              <a:gd name="connsiteX48" fmla="*/ 334343 w 9507969"/>
              <a:gd name="connsiteY48"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452174 w 9507969"/>
              <a:gd name="connsiteY42" fmla="*/ 3020604 h 4066648"/>
              <a:gd name="connsiteX43" fmla="*/ 710082 w 9507969"/>
              <a:gd name="connsiteY43" fmla="*/ 321152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452174 w 9507969"/>
              <a:gd name="connsiteY42" fmla="*/ 3020604 h 4066648"/>
              <a:gd name="connsiteX43" fmla="*/ 750276 w 9507969"/>
              <a:gd name="connsiteY43" fmla="*/ 3372296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877554 w 9507969"/>
              <a:gd name="connsiteY42" fmla="*/ 3657000 h 4066648"/>
              <a:gd name="connsiteX43" fmla="*/ 750276 w 9507969"/>
              <a:gd name="connsiteY43" fmla="*/ 3372296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877554 w 9507969"/>
              <a:gd name="connsiteY42" fmla="*/ 3657000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797167 w 9507969"/>
              <a:gd name="connsiteY41" fmla="*/ 3727337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88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840689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88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507969" h="4066648">
                <a:moveTo>
                  <a:pt x="336808" y="1279"/>
                </a:moveTo>
                <a:lnTo>
                  <a:pt x="412613" y="652639"/>
                </a:lnTo>
                <a:lnTo>
                  <a:pt x="3924059" y="821279"/>
                </a:lnTo>
                <a:lnTo>
                  <a:pt x="4759761" y="869997"/>
                </a:lnTo>
                <a:lnTo>
                  <a:pt x="4782246" y="630154"/>
                </a:lnTo>
                <a:lnTo>
                  <a:pt x="4943390" y="712601"/>
                </a:lnTo>
                <a:lnTo>
                  <a:pt x="5325640" y="802541"/>
                </a:lnTo>
                <a:lnTo>
                  <a:pt x="5636686" y="802541"/>
                </a:lnTo>
                <a:lnTo>
                  <a:pt x="5839053" y="911220"/>
                </a:lnTo>
                <a:lnTo>
                  <a:pt x="6120118" y="1027393"/>
                </a:lnTo>
                <a:lnTo>
                  <a:pt x="6359960" y="1098597"/>
                </a:lnTo>
                <a:lnTo>
                  <a:pt x="6629784" y="1121082"/>
                </a:lnTo>
                <a:lnTo>
                  <a:pt x="6663512" y="1248498"/>
                </a:lnTo>
                <a:lnTo>
                  <a:pt x="6574736" y="1556540"/>
                </a:lnTo>
                <a:lnTo>
                  <a:pt x="7553217" y="1533558"/>
                </a:lnTo>
                <a:lnTo>
                  <a:pt x="7581660" y="1776900"/>
                </a:lnTo>
                <a:lnTo>
                  <a:pt x="7903946" y="1739424"/>
                </a:lnTo>
                <a:lnTo>
                  <a:pt x="8031363" y="2316545"/>
                </a:lnTo>
                <a:lnTo>
                  <a:pt x="8424855" y="2260333"/>
                </a:lnTo>
                <a:lnTo>
                  <a:pt x="9507969" y="3962982"/>
                </a:lnTo>
                <a:lnTo>
                  <a:pt x="9470419" y="4036667"/>
                </a:lnTo>
                <a:lnTo>
                  <a:pt x="9384225" y="4006687"/>
                </a:lnTo>
                <a:lnTo>
                  <a:pt x="7137688" y="3891058"/>
                </a:lnTo>
                <a:lnTo>
                  <a:pt x="6200654" y="3840689"/>
                </a:lnTo>
                <a:lnTo>
                  <a:pt x="4380936" y="3840753"/>
                </a:lnTo>
                <a:lnTo>
                  <a:pt x="4367857" y="4066648"/>
                </a:lnTo>
                <a:lnTo>
                  <a:pt x="3410646" y="4001352"/>
                </a:lnTo>
                <a:lnTo>
                  <a:pt x="3418141" y="3950474"/>
                </a:lnTo>
                <a:lnTo>
                  <a:pt x="2816797" y="3943700"/>
                </a:lnTo>
                <a:lnTo>
                  <a:pt x="2826030" y="3808069"/>
                </a:lnTo>
                <a:lnTo>
                  <a:pt x="2979190" y="3783725"/>
                </a:lnTo>
                <a:lnTo>
                  <a:pt x="2873828" y="3593360"/>
                </a:lnTo>
                <a:lnTo>
                  <a:pt x="2615920" y="3489525"/>
                </a:lnTo>
                <a:lnTo>
                  <a:pt x="1979524" y="3469429"/>
                </a:lnTo>
                <a:lnTo>
                  <a:pt x="1986221" y="3161280"/>
                </a:lnTo>
                <a:lnTo>
                  <a:pt x="1513950" y="3255065"/>
                </a:lnTo>
                <a:lnTo>
                  <a:pt x="1493853" y="3121086"/>
                </a:lnTo>
                <a:lnTo>
                  <a:pt x="867506" y="3047399"/>
                </a:lnTo>
                <a:lnTo>
                  <a:pt x="924446" y="3295258"/>
                </a:lnTo>
                <a:lnTo>
                  <a:pt x="998136" y="3312005"/>
                </a:lnTo>
                <a:lnTo>
                  <a:pt x="1018232" y="3536418"/>
                </a:lnTo>
                <a:lnTo>
                  <a:pt x="867506" y="3338801"/>
                </a:lnTo>
                <a:lnTo>
                  <a:pt x="753624" y="3362248"/>
                </a:lnTo>
                <a:lnTo>
                  <a:pt x="435428" y="3030652"/>
                </a:lnTo>
                <a:lnTo>
                  <a:pt x="321546" y="1774607"/>
                </a:lnTo>
                <a:lnTo>
                  <a:pt x="100323" y="1530415"/>
                </a:lnTo>
                <a:lnTo>
                  <a:pt x="0" y="565456"/>
                </a:lnTo>
                <a:lnTo>
                  <a:pt x="56941" y="274054"/>
                </a:lnTo>
                <a:lnTo>
                  <a:pt x="158112" y="129974"/>
                </a:lnTo>
                <a:lnTo>
                  <a:pt x="334343" y="0"/>
                </a:lnTo>
              </a:path>
            </a:pathLst>
          </a:custGeom>
          <a:noFill/>
          <a:ln w="57150">
            <a:solidFill>
              <a:srgbClr val="FF33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sp>
        <p:nvSpPr>
          <p:cNvPr id="8" name="Figura a mano libera: forma 7">
            <a:extLst>
              <a:ext uri="{FF2B5EF4-FFF2-40B4-BE49-F238E27FC236}">
                <a16:creationId xmlns:a16="http://schemas.microsoft.com/office/drawing/2014/main" id="{4330B49B-D058-4BEB-862F-482AC1ABA58E}"/>
              </a:ext>
            </a:extLst>
          </p:cNvPr>
          <p:cNvSpPr/>
          <p:nvPr/>
        </p:nvSpPr>
        <p:spPr>
          <a:xfrm>
            <a:off x="352600" y="1647980"/>
            <a:ext cx="11045359" cy="6340017"/>
          </a:xfrm>
          <a:custGeom>
            <a:avLst/>
            <a:gdLst>
              <a:gd name="connsiteX0" fmla="*/ 0 w 4444584"/>
              <a:gd name="connsiteY0" fmla="*/ 0 h 970613"/>
              <a:gd name="connsiteX1" fmla="*/ 78698 w 4444584"/>
              <a:gd name="connsiteY1" fmla="*/ 610849 h 970613"/>
              <a:gd name="connsiteX2" fmla="*/ 3590144 w 4444584"/>
              <a:gd name="connsiteY2" fmla="*/ 779489 h 970613"/>
              <a:gd name="connsiteX3" fmla="*/ 3631367 w 4444584"/>
              <a:gd name="connsiteY3" fmla="*/ 970613 h 970613"/>
              <a:gd name="connsiteX4" fmla="*/ 4275944 w 4444584"/>
              <a:gd name="connsiteY4" fmla="*/ 970613 h 970613"/>
              <a:gd name="connsiteX5" fmla="*/ 4425846 w 4444584"/>
              <a:gd name="connsiteY5" fmla="*/ 828207 h 970613"/>
              <a:gd name="connsiteX6" fmla="*/ 4444584 w 4444584"/>
              <a:gd name="connsiteY6" fmla="*/ 569627 h 970613"/>
              <a:gd name="connsiteX0" fmla="*/ 0 w 6063522"/>
              <a:gd name="connsiteY0" fmla="*/ 0 h 2154679"/>
              <a:gd name="connsiteX1" fmla="*/ 78698 w 6063522"/>
              <a:gd name="connsiteY1" fmla="*/ 610849 h 2154679"/>
              <a:gd name="connsiteX2" fmla="*/ 3590144 w 6063522"/>
              <a:gd name="connsiteY2" fmla="*/ 779489 h 2154679"/>
              <a:gd name="connsiteX3" fmla="*/ 3631367 w 6063522"/>
              <a:gd name="connsiteY3" fmla="*/ 970613 h 2154679"/>
              <a:gd name="connsiteX4" fmla="*/ 4275944 w 6063522"/>
              <a:gd name="connsiteY4" fmla="*/ 970613 h 2154679"/>
              <a:gd name="connsiteX5" fmla="*/ 4425846 w 6063522"/>
              <a:gd name="connsiteY5" fmla="*/ 828207 h 2154679"/>
              <a:gd name="connsiteX6" fmla="*/ 6063522 w 6063522"/>
              <a:gd name="connsiteY6" fmla="*/ 2151089 h 215467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710659 w 6063522"/>
              <a:gd name="connsiteY6" fmla="*/ 1041817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5107898 w 6063522"/>
              <a:gd name="connsiteY7" fmla="*/ 1236689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13026 w 6063522"/>
              <a:gd name="connsiteY8" fmla="*/ 993099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400207 w 6063522"/>
              <a:gd name="connsiteY9" fmla="*/ 1285407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463915 w 6063522"/>
              <a:gd name="connsiteY10" fmla="*/ 1060554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632554 w 6063522"/>
              <a:gd name="connsiteY11" fmla="*/ 1150495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5846164 w 6063522"/>
              <a:gd name="connsiteY12" fmla="*/ 1221699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22298 w 6063522"/>
              <a:gd name="connsiteY13" fmla="*/ 1281659 h 2151089"/>
              <a:gd name="connsiteX14" fmla="*/ 6063522 w 6063522"/>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063522 w 6295869"/>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239656 w 6295869"/>
              <a:gd name="connsiteY14" fmla="*/ 1360358 h 2151089"/>
              <a:gd name="connsiteX15" fmla="*/ 6063522 w 6295869"/>
              <a:gd name="connsiteY15" fmla="*/ 2151089 h 2151089"/>
              <a:gd name="connsiteX0" fmla="*/ 0 w 6329597"/>
              <a:gd name="connsiteY0" fmla="*/ 0 h 2151089"/>
              <a:gd name="connsiteX1" fmla="*/ 78698 w 6329597"/>
              <a:gd name="connsiteY1" fmla="*/ 610849 h 2151089"/>
              <a:gd name="connsiteX2" fmla="*/ 3590144 w 6329597"/>
              <a:gd name="connsiteY2" fmla="*/ 779489 h 2151089"/>
              <a:gd name="connsiteX3" fmla="*/ 3631367 w 6329597"/>
              <a:gd name="connsiteY3" fmla="*/ 970613 h 2151089"/>
              <a:gd name="connsiteX4" fmla="*/ 4275944 w 6329597"/>
              <a:gd name="connsiteY4" fmla="*/ 970613 h 2151089"/>
              <a:gd name="connsiteX5" fmla="*/ 4425846 w 6329597"/>
              <a:gd name="connsiteY5" fmla="*/ 828207 h 2151089"/>
              <a:gd name="connsiteX6" fmla="*/ 4448331 w 6329597"/>
              <a:gd name="connsiteY6" fmla="*/ 588364 h 2151089"/>
              <a:gd name="connsiteX7" fmla="*/ 4609475 w 6329597"/>
              <a:gd name="connsiteY7" fmla="*/ 670811 h 2151089"/>
              <a:gd name="connsiteX8" fmla="*/ 4991725 w 6329597"/>
              <a:gd name="connsiteY8" fmla="*/ 760751 h 2151089"/>
              <a:gd name="connsiteX9" fmla="*/ 5302771 w 6329597"/>
              <a:gd name="connsiteY9" fmla="*/ 760751 h 2151089"/>
              <a:gd name="connsiteX10" fmla="*/ 5505138 w 6329597"/>
              <a:gd name="connsiteY10" fmla="*/ 869430 h 2151089"/>
              <a:gd name="connsiteX11" fmla="*/ 5786203 w 6329597"/>
              <a:gd name="connsiteY11" fmla="*/ 985603 h 2151089"/>
              <a:gd name="connsiteX12" fmla="*/ 6026045 w 6329597"/>
              <a:gd name="connsiteY12" fmla="*/ 1056807 h 2151089"/>
              <a:gd name="connsiteX13" fmla="*/ 6295869 w 6329597"/>
              <a:gd name="connsiteY13" fmla="*/ 1079292 h 2151089"/>
              <a:gd name="connsiteX14" fmla="*/ 6329597 w 6329597"/>
              <a:gd name="connsiteY14" fmla="*/ 1206708 h 2151089"/>
              <a:gd name="connsiteX15" fmla="*/ 6063522 w 6329597"/>
              <a:gd name="connsiteY15" fmla="*/ 2151089 h 2151089"/>
              <a:gd name="connsiteX0" fmla="*/ 0 w 6329597"/>
              <a:gd name="connsiteY0" fmla="*/ 0 h 2098624"/>
              <a:gd name="connsiteX1" fmla="*/ 78698 w 6329597"/>
              <a:gd name="connsiteY1" fmla="*/ 610849 h 2098624"/>
              <a:gd name="connsiteX2" fmla="*/ 3590144 w 6329597"/>
              <a:gd name="connsiteY2" fmla="*/ 779489 h 2098624"/>
              <a:gd name="connsiteX3" fmla="*/ 3631367 w 6329597"/>
              <a:gd name="connsiteY3" fmla="*/ 970613 h 2098624"/>
              <a:gd name="connsiteX4" fmla="*/ 4275944 w 6329597"/>
              <a:gd name="connsiteY4" fmla="*/ 970613 h 2098624"/>
              <a:gd name="connsiteX5" fmla="*/ 4425846 w 6329597"/>
              <a:gd name="connsiteY5" fmla="*/ 828207 h 2098624"/>
              <a:gd name="connsiteX6" fmla="*/ 4448331 w 6329597"/>
              <a:gd name="connsiteY6" fmla="*/ 588364 h 2098624"/>
              <a:gd name="connsiteX7" fmla="*/ 4609475 w 6329597"/>
              <a:gd name="connsiteY7" fmla="*/ 670811 h 2098624"/>
              <a:gd name="connsiteX8" fmla="*/ 4991725 w 6329597"/>
              <a:gd name="connsiteY8" fmla="*/ 760751 h 2098624"/>
              <a:gd name="connsiteX9" fmla="*/ 5302771 w 6329597"/>
              <a:gd name="connsiteY9" fmla="*/ 760751 h 2098624"/>
              <a:gd name="connsiteX10" fmla="*/ 5505138 w 6329597"/>
              <a:gd name="connsiteY10" fmla="*/ 869430 h 2098624"/>
              <a:gd name="connsiteX11" fmla="*/ 5786203 w 6329597"/>
              <a:gd name="connsiteY11" fmla="*/ 985603 h 2098624"/>
              <a:gd name="connsiteX12" fmla="*/ 6026045 w 6329597"/>
              <a:gd name="connsiteY12" fmla="*/ 1056807 h 2098624"/>
              <a:gd name="connsiteX13" fmla="*/ 6295869 w 6329597"/>
              <a:gd name="connsiteY13" fmla="*/ 1079292 h 2098624"/>
              <a:gd name="connsiteX14" fmla="*/ 6329597 w 6329597"/>
              <a:gd name="connsiteY14" fmla="*/ 1206708 h 2098624"/>
              <a:gd name="connsiteX15" fmla="*/ 5913621 w 6329597"/>
              <a:gd name="connsiteY15" fmla="*/ 2098624 h 2098624"/>
              <a:gd name="connsiteX0" fmla="*/ 0 w 6329597"/>
              <a:gd name="connsiteY0" fmla="*/ 0 h 2139847"/>
              <a:gd name="connsiteX1" fmla="*/ 78698 w 6329597"/>
              <a:gd name="connsiteY1" fmla="*/ 610849 h 2139847"/>
              <a:gd name="connsiteX2" fmla="*/ 3590144 w 6329597"/>
              <a:gd name="connsiteY2" fmla="*/ 779489 h 2139847"/>
              <a:gd name="connsiteX3" fmla="*/ 3631367 w 6329597"/>
              <a:gd name="connsiteY3" fmla="*/ 970613 h 2139847"/>
              <a:gd name="connsiteX4" fmla="*/ 4275944 w 6329597"/>
              <a:gd name="connsiteY4" fmla="*/ 970613 h 2139847"/>
              <a:gd name="connsiteX5" fmla="*/ 4425846 w 6329597"/>
              <a:gd name="connsiteY5" fmla="*/ 828207 h 2139847"/>
              <a:gd name="connsiteX6" fmla="*/ 4448331 w 6329597"/>
              <a:gd name="connsiteY6" fmla="*/ 588364 h 2139847"/>
              <a:gd name="connsiteX7" fmla="*/ 4609475 w 6329597"/>
              <a:gd name="connsiteY7" fmla="*/ 670811 h 2139847"/>
              <a:gd name="connsiteX8" fmla="*/ 4991725 w 6329597"/>
              <a:gd name="connsiteY8" fmla="*/ 760751 h 2139847"/>
              <a:gd name="connsiteX9" fmla="*/ 5302771 w 6329597"/>
              <a:gd name="connsiteY9" fmla="*/ 760751 h 2139847"/>
              <a:gd name="connsiteX10" fmla="*/ 5505138 w 6329597"/>
              <a:gd name="connsiteY10" fmla="*/ 869430 h 2139847"/>
              <a:gd name="connsiteX11" fmla="*/ 5786203 w 6329597"/>
              <a:gd name="connsiteY11" fmla="*/ 985603 h 2139847"/>
              <a:gd name="connsiteX12" fmla="*/ 6026045 w 6329597"/>
              <a:gd name="connsiteY12" fmla="*/ 1056807 h 2139847"/>
              <a:gd name="connsiteX13" fmla="*/ 6295869 w 6329597"/>
              <a:gd name="connsiteY13" fmla="*/ 1079292 h 2139847"/>
              <a:gd name="connsiteX14" fmla="*/ 6329597 w 6329597"/>
              <a:gd name="connsiteY14" fmla="*/ 1206708 h 2139847"/>
              <a:gd name="connsiteX15" fmla="*/ 6048532 w 6329597"/>
              <a:gd name="connsiteY15" fmla="*/ 2139847 h 2139847"/>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630774 w 6329597"/>
              <a:gd name="connsiteY15"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930577 w 6329597"/>
              <a:gd name="connsiteY15" fmla="*/ 3548921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492115 w 6329597"/>
              <a:gd name="connsiteY15" fmla="*/ 3766279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829393 w 6329597"/>
              <a:gd name="connsiteY15" fmla="*/ 3541426 h 3766280"/>
              <a:gd name="connsiteX16" fmla="*/ 2492115 w 6329597"/>
              <a:gd name="connsiteY16" fmla="*/ 3766279 h 3766280"/>
              <a:gd name="connsiteX17" fmla="*/ 2630774 w 6329597"/>
              <a:gd name="connsiteY17" fmla="*/ 3766280 h 3766280"/>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507105 w 6329597"/>
              <a:gd name="connsiteY15" fmla="*/ 3904938 h 3904938"/>
              <a:gd name="connsiteX16" fmla="*/ 2492115 w 6329597"/>
              <a:gd name="connsiteY16" fmla="*/ 3766279 h 3904938"/>
              <a:gd name="connsiteX17" fmla="*/ 2630774 w 6329597"/>
              <a:gd name="connsiteY17" fmla="*/ 3766280 h 3904938"/>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979295 w 6329597"/>
              <a:gd name="connsiteY15" fmla="*/ 3575153 h 3904938"/>
              <a:gd name="connsiteX16" fmla="*/ 2507105 w 6329597"/>
              <a:gd name="connsiteY16" fmla="*/ 3904938 h 3904938"/>
              <a:gd name="connsiteX17" fmla="*/ 2492115 w 6329597"/>
              <a:gd name="connsiteY17" fmla="*/ 3766279 h 3904938"/>
              <a:gd name="connsiteX18" fmla="*/ 2630774 w 6329597"/>
              <a:gd name="connsiteY18" fmla="*/ 3766280 h 3904938"/>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084226 w 6329597"/>
              <a:gd name="connsiteY15" fmla="*/ 3908684 h 3908684"/>
              <a:gd name="connsiteX16" fmla="*/ 2507105 w 6329597"/>
              <a:gd name="connsiteY16" fmla="*/ 3904938 h 3908684"/>
              <a:gd name="connsiteX17" fmla="*/ 2492115 w 6329597"/>
              <a:gd name="connsiteY17" fmla="*/ 3766279 h 3908684"/>
              <a:gd name="connsiteX18" fmla="*/ 2630774 w 6329597"/>
              <a:gd name="connsiteY18" fmla="*/ 3766280 h 3908684"/>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282846 w 6329597"/>
              <a:gd name="connsiteY15" fmla="*/ 3732550 h 3908684"/>
              <a:gd name="connsiteX16" fmla="*/ 3084226 w 6329597"/>
              <a:gd name="connsiteY16" fmla="*/ 3908684 h 3908684"/>
              <a:gd name="connsiteX17" fmla="*/ 2507105 w 6329597"/>
              <a:gd name="connsiteY17" fmla="*/ 3904938 h 3908684"/>
              <a:gd name="connsiteX18" fmla="*/ 2492115 w 6329597"/>
              <a:gd name="connsiteY18" fmla="*/ 3766279 h 3908684"/>
              <a:gd name="connsiteX19" fmla="*/ 2630774 w 6329597"/>
              <a:gd name="connsiteY19" fmla="*/ 3766280 h 3908684"/>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076731 w 6329597"/>
              <a:gd name="connsiteY15" fmla="*/ 3968645 h 3968645"/>
              <a:gd name="connsiteX16" fmla="*/ 3084226 w 6329597"/>
              <a:gd name="connsiteY16" fmla="*/ 3908684 h 3968645"/>
              <a:gd name="connsiteX17" fmla="*/ 2507105 w 6329597"/>
              <a:gd name="connsiteY17" fmla="*/ 3904938 h 3968645"/>
              <a:gd name="connsiteX18" fmla="*/ 2492115 w 6329597"/>
              <a:gd name="connsiteY18" fmla="*/ 3766279 h 3968645"/>
              <a:gd name="connsiteX19" fmla="*/ 2630774 w 6329597"/>
              <a:gd name="connsiteY19" fmla="*/ 3766280 h 3968645"/>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361544 w 6329597"/>
              <a:gd name="connsiteY15" fmla="*/ 3721307 h 3968645"/>
              <a:gd name="connsiteX16" fmla="*/ 3076731 w 6329597"/>
              <a:gd name="connsiteY16" fmla="*/ 3968645 h 3968645"/>
              <a:gd name="connsiteX17" fmla="*/ 3084226 w 6329597"/>
              <a:gd name="connsiteY17" fmla="*/ 3908684 h 3968645"/>
              <a:gd name="connsiteX18" fmla="*/ 2507105 w 6329597"/>
              <a:gd name="connsiteY18" fmla="*/ 3904938 h 3968645"/>
              <a:gd name="connsiteX19" fmla="*/ 2492115 w 6329597"/>
              <a:gd name="connsiteY19" fmla="*/ 3766279 h 3968645"/>
              <a:gd name="connsiteX20" fmla="*/ 2630774 w 6329597"/>
              <a:gd name="connsiteY20" fmla="*/ 3766280 h 3968645"/>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68645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482882 w 6329597"/>
              <a:gd name="connsiteY18" fmla="*/ 3901910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280163 w 6329597"/>
              <a:gd name="connsiteY15" fmla="*/ 3699045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33942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358887 w 6329597"/>
              <a:gd name="connsiteY15" fmla="*/ 345076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66739 w 6329597"/>
              <a:gd name="connsiteY15" fmla="*/ 386557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54545 w 6329597"/>
              <a:gd name="connsiteY15" fmla="*/ 3359929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81878 w 6329597"/>
              <a:gd name="connsiteY15" fmla="*/ 3808045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99962 w 6329597"/>
              <a:gd name="connsiteY15" fmla="*/ 3081370 h 4024858"/>
              <a:gd name="connsiteX16" fmla="*/ 5881878 w 6329597"/>
              <a:gd name="connsiteY16" fmla="*/ 3808045 h 4024858"/>
              <a:gd name="connsiteX17" fmla="*/ 5866739 w 6329597"/>
              <a:gd name="connsiteY17" fmla="*/ 3865574 h 4024858"/>
              <a:gd name="connsiteX18" fmla="*/ 4047021 w 6329597"/>
              <a:gd name="connsiteY18" fmla="*/ 3798963 h 4024858"/>
              <a:gd name="connsiteX19" fmla="*/ 4033942 w 6329597"/>
              <a:gd name="connsiteY19" fmla="*/ 4024858 h 4024858"/>
              <a:gd name="connsiteX20" fmla="*/ 3076731 w 6329597"/>
              <a:gd name="connsiteY20" fmla="*/ 3959562 h 4024858"/>
              <a:gd name="connsiteX21" fmla="*/ 3084226 w 6329597"/>
              <a:gd name="connsiteY21" fmla="*/ 3908684 h 4024858"/>
              <a:gd name="connsiteX22" fmla="*/ 2482882 w 6329597"/>
              <a:gd name="connsiteY22" fmla="*/ 3901910 h 4024858"/>
              <a:gd name="connsiteX23" fmla="*/ 2492115 w 6329597"/>
              <a:gd name="connsiteY23" fmla="*/ 3766279 h 4024858"/>
              <a:gd name="connsiteX24" fmla="*/ 2630774 w 6329597"/>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678192 w 6678192"/>
              <a:gd name="connsiteY15" fmla="*/ 3805018 h 4024858"/>
              <a:gd name="connsiteX16" fmla="*/ 5881878 w 6678192"/>
              <a:gd name="connsiteY16" fmla="*/ 3808045 h 4024858"/>
              <a:gd name="connsiteX17" fmla="*/ 5866739 w 6678192"/>
              <a:gd name="connsiteY17" fmla="*/ 3865574 h 4024858"/>
              <a:gd name="connsiteX18" fmla="*/ 4047021 w 6678192"/>
              <a:gd name="connsiteY18" fmla="*/ 3798963 h 4024858"/>
              <a:gd name="connsiteX19" fmla="*/ 4033942 w 6678192"/>
              <a:gd name="connsiteY19" fmla="*/ 4024858 h 4024858"/>
              <a:gd name="connsiteX20" fmla="*/ 3076731 w 6678192"/>
              <a:gd name="connsiteY20" fmla="*/ 3959562 h 4024858"/>
              <a:gd name="connsiteX21" fmla="*/ 3084226 w 6678192"/>
              <a:gd name="connsiteY21" fmla="*/ 3908684 h 4024858"/>
              <a:gd name="connsiteX22" fmla="*/ 2482882 w 6678192"/>
              <a:gd name="connsiteY22" fmla="*/ 3901910 h 4024858"/>
              <a:gd name="connsiteX23" fmla="*/ 2492115 w 6678192"/>
              <a:gd name="connsiteY23" fmla="*/ 3766279 h 4024858"/>
              <a:gd name="connsiteX24" fmla="*/ 2630774 w 6678192"/>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517717 w 6678192"/>
              <a:gd name="connsiteY15" fmla="*/ 2651421 h 4024858"/>
              <a:gd name="connsiteX16" fmla="*/ 6678192 w 6678192"/>
              <a:gd name="connsiteY16" fmla="*/ 3805018 h 4024858"/>
              <a:gd name="connsiteX17" fmla="*/ 5881878 w 6678192"/>
              <a:gd name="connsiteY17" fmla="*/ 3808045 h 4024858"/>
              <a:gd name="connsiteX18" fmla="*/ 5866739 w 6678192"/>
              <a:gd name="connsiteY18" fmla="*/ 3865574 h 4024858"/>
              <a:gd name="connsiteX19" fmla="*/ 4047021 w 6678192"/>
              <a:gd name="connsiteY19" fmla="*/ 3798963 h 4024858"/>
              <a:gd name="connsiteX20" fmla="*/ 4033942 w 6678192"/>
              <a:gd name="connsiteY20" fmla="*/ 4024858 h 4024858"/>
              <a:gd name="connsiteX21" fmla="*/ 3076731 w 6678192"/>
              <a:gd name="connsiteY21" fmla="*/ 3959562 h 4024858"/>
              <a:gd name="connsiteX22" fmla="*/ 3084226 w 6678192"/>
              <a:gd name="connsiteY22" fmla="*/ 3908684 h 4024858"/>
              <a:gd name="connsiteX23" fmla="*/ 2482882 w 6678192"/>
              <a:gd name="connsiteY23" fmla="*/ 3901910 h 4024858"/>
              <a:gd name="connsiteX24" fmla="*/ 2492115 w 6678192"/>
              <a:gd name="connsiteY24" fmla="*/ 3766279 h 4024858"/>
              <a:gd name="connsiteX25" fmla="*/ 2630774 w 6678192"/>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750859 w 6750859"/>
              <a:gd name="connsiteY15" fmla="*/ 2406168 h 4024858"/>
              <a:gd name="connsiteX16" fmla="*/ 6678192 w 6750859"/>
              <a:gd name="connsiteY16" fmla="*/ 3805018 h 4024858"/>
              <a:gd name="connsiteX17" fmla="*/ 5881878 w 6750859"/>
              <a:gd name="connsiteY17" fmla="*/ 3808045 h 4024858"/>
              <a:gd name="connsiteX18" fmla="*/ 5866739 w 6750859"/>
              <a:gd name="connsiteY18" fmla="*/ 3865574 h 4024858"/>
              <a:gd name="connsiteX19" fmla="*/ 4047021 w 6750859"/>
              <a:gd name="connsiteY19" fmla="*/ 3798963 h 4024858"/>
              <a:gd name="connsiteX20" fmla="*/ 4033942 w 6750859"/>
              <a:gd name="connsiteY20" fmla="*/ 4024858 h 4024858"/>
              <a:gd name="connsiteX21" fmla="*/ 3076731 w 6750859"/>
              <a:gd name="connsiteY21" fmla="*/ 3959562 h 4024858"/>
              <a:gd name="connsiteX22" fmla="*/ 3084226 w 6750859"/>
              <a:gd name="connsiteY22" fmla="*/ 3908684 h 4024858"/>
              <a:gd name="connsiteX23" fmla="*/ 2482882 w 6750859"/>
              <a:gd name="connsiteY23" fmla="*/ 3901910 h 4024858"/>
              <a:gd name="connsiteX24" fmla="*/ 2492115 w 6750859"/>
              <a:gd name="connsiteY24" fmla="*/ 3766279 h 4024858"/>
              <a:gd name="connsiteX25" fmla="*/ 2630774 w 6750859"/>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517717 w 6750859"/>
              <a:gd name="connsiteY15" fmla="*/ 1737021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027211 w 6750859"/>
              <a:gd name="connsiteY15" fmla="*/ 2151832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0 w 6764900"/>
              <a:gd name="connsiteY26"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1963576 w 6764900"/>
              <a:gd name="connsiteY26" fmla="*/ 2958731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5 w 6764900"/>
              <a:gd name="connsiteY27" fmla="*/ 3240070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22805 w 6764900"/>
              <a:gd name="connsiteY27" fmla="*/ 2757749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61584 w 6764900"/>
              <a:gd name="connsiteY27" fmla="*/ 3176431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59650 w 6764900"/>
              <a:gd name="connsiteY27" fmla="*/ 3427639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91729 w 6764900"/>
              <a:gd name="connsiteY27" fmla="*/ 3561617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6 w 6764900"/>
              <a:gd name="connsiteY27" fmla="*/ 3447735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00362 w 6764900"/>
              <a:gd name="connsiteY27" fmla="*/ 360851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431887 w 6764900"/>
              <a:gd name="connsiteY31" fmla="*/ 2436202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043351 w 6764900"/>
              <a:gd name="connsiteY32" fmla="*/ 2570180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969663 w 6764900"/>
              <a:gd name="connsiteY33" fmla="*/ 2529987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75360 w 6764900"/>
              <a:gd name="connsiteY34" fmla="*/ 1742866 h 4024858"/>
              <a:gd name="connsiteX35" fmla="*/ 0 w 6764900"/>
              <a:gd name="connsiteY35"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1672 w 6764900"/>
              <a:gd name="connsiteY34" fmla="*/ 1732817 h 4024858"/>
              <a:gd name="connsiteX35" fmla="*/ 0 w 6764900"/>
              <a:gd name="connsiteY35" fmla="*/ 21870 h 4024858"/>
              <a:gd name="connsiteX0" fmla="*/ 21983 w 6772842"/>
              <a:gd name="connsiteY0" fmla="*/ 0 h 4024858"/>
              <a:gd name="connsiteX1" fmla="*/ 100681 w 6772842"/>
              <a:gd name="connsiteY1" fmla="*/ 610849 h 4024858"/>
              <a:gd name="connsiteX2" fmla="*/ 3612127 w 6772842"/>
              <a:gd name="connsiteY2" fmla="*/ 779489 h 4024858"/>
              <a:gd name="connsiteX3" fmla="*/ 3653350 w 6772842"/>
              <a:gd name="connsiteY3" fmla="*/ 970613 h 4024858"/>
              <a:gd name="connsiteX4" fmla="*/ 4297927 w 6772842"/>
              <a:gd name="connsiteY4" fmla="*/ 970613 h 4024858"/>
              <a:gd name="connsiteX5" fmla="*/ 4447829 w 6772842"/>
              <a:gd name="connsiteY5" fmla="*/ 828207 h 4024858"/>
              <a:gd name="connsiteX6" fmla="*/ 4470314 w 6772842"/>
              <a:gd name="connsiteY6" fmla="*/ 588364 h 4024858"/>
              <a:gd name="connsiteX7" fmla="*/ 4631458 w 6772842"/>
              <a:gd name="connsiteY7" fmla="*/ 670811 h 4024858"/>
              <a:gd name="connsiteX8" fmla="*/ 5013708 w 6772842"/>
              <a:gd name="connsiteY8" fmla="*/ 760751 h 4024858"/>
              <a:gd name="connsiteX9" fmla="*/ 5324754 w 6772842"/>
              <a:gd name="connsiteY9" fmla="*/ 760751 h 4024858"/>
              <a:gd name="connsiteX10" fmla="*/ 5527121 w 6772842"/>
              <a:gd name="connsiteY10" fmla="*/ 869430 h 4024858"/>
              <a:gd name="connsiteX11" fmla="*/ 5808186 w 6772842"/>
              <a:gd name="connsiteY11" fmla="*/ 985603 h 4024858"/>
              <a:gd name="connsiteX12" fmla="*/ 6048028 w 6772842"/>
              <a:gd name="connsiteY12" fmla="*/ 1056807 h 4024858"/>
              <a:gd name="connsiteX13" fmla="*/ 6317852 w 6772842"/>
              <a:gd name="connsiteY13" fmla="*/ 1079292 h 4024858"/>
              <a:gd name="connsiteX14" fmla="*/ 6351580 w 6772842"/>
              <a:gd name="connsiteY14" fmla="*/ 1206708 h 4024858"/>
              <a:gd name="connsiteX15" fmla="*/ 6049194 w 6772842"/>
              <a:gd name="connsiteY15" fmla="*/ 2151832 h 4024858"/>
              <a:gd name="connsiteX16" fmla="*/ 6772842 w 6772842"/>
              <a:gd name="connsiteY16" fmla="*/ 2406168 h 4024858"/>
              <a:gd name="connsiteX17" fmla="*/ 6700175 w 6772842"/>
              <a:gd name="connsiteY17" fmla="*/ 3805018 h 4024858"/>
              <a:gd name="connsiteX18" fmla="*/ 5903861 w 6772842"/>
              <a:gd name="connsiteY18" fmla="*/ 3808045 h 4024858"/>
              <a:gd name="connsiteX19" fmla="*/ 5888722 w 6772842"/>
              <a:gd name="connsiteY19" fmla="*/ 3865574 h 4024858"/>
              <a:gd name="connsiteX20" fmla="*/ 4069004 w 6772842"/>
              <a:gd name="connsiteY20" fmla="*/ 3798963 h 4024858"/>
              <a:gd name="connsiteX21" fmla="*/ 4055925 w 6772842"/>
              <a:gd name="connsiteY21" fmla="*/ 4024858 h 4024858"/>
              <a:gd name="connsiteX22" fmla="*/ 3098714 w 6772842"/>
              <a:gd name="connsiteY22" fmla="*/ 3959562 h 4024858"/>
              <a:gd name="connsiteX23" fmla="*/ 3106209 w 6772842"/>
              <a:gd name="connsiteY23" fmla="*/ 3908684 h 4024858"/>
              <a:gd name="connsiteX24" fmla="*/ 2504865 w 6772842"/>
              <a:gd name="connsiteY24" fmla="*/ 3901910 h 4024858"/>
              <a:gd name="connsiteX25" fmla="*/ 2514098 w 6772842"/>
              <a:gd name="connsiteY25" fmla="*/ 3766279 h 4024858"/>
              <a:gd name="connsiteX26" fmla="*/ 2667258 w 6772842"/>
              <a:gd name="connsiteY26" fmla="*/ 3741935 h 4024858"/>
              <a:gd name="connsiteX27" fmla="*/ 2561896 w 6772842"/>
              <a:gd name="connsiteY27" fmla="*/ 3551570 h 4024858"/>
              <a:gd name="connsiteX28" fmla="*/ 2303988 w 6772842"/>
              <a:gd name="connsiteY28" fmla="*/ 3447735 h 4024858"/>
              <a:gd name="connsiteX29" fmla="*/ 1667592 w 6772842"/>
              <a:gd name="connsiteY29" fmla="*/ 3427639 h 4024858"/>
              <a:gd name="connsiteX30" fmla="*/ 1630747 w 6772842"/>
              <a:gd name="connsiteY30" fmla="*/ 2757749 h 4024858"/>
              <a:gd name="connsiteX31" fmla="*/ 1135029 w 6772842"/>
              <a:gd name="connsiteY31" fmla="*/ 2791244 h 4024858"/>
              <a:gd name="connsiteX32" fmla="*/ 1181921 w 6772842"/>
              <a:gd name="connsiteY32" fmla="*/ 3052501 h 4024858"/>
              <a:gd name="connsiteX33" fmla="*/ 140242 w 6772842"/>
              <a:gd name="connsiteY33" fmla="*/ 2978814 h 4024858"/>
              <a:gd name="connsiteX34" fmla="*/ 9614 w 6772842"/>
              <a:gd name="connsiteY34" fmla="*/ 1732817 h 4024858"/>
              <a:gd name="connsiteX35" fmla="*/ 9614 w 6772842"/>
              <a:gd name="connsiteY35" fmla="*/ 1190206 h 4024858"/>
              <a:gd name="connsiteX36" fmla="*/ 7942 w 6772842"/>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20969 w 6971828"/>
              <a:gd name="connsiteY0" fmla="*/ 0 h 4024858"/>
              <a:gd name="connsiteX1" fmla="*/ 299667 w 6971828"/>
              <a:gd name="connsiteY1" fmla="*/ 610849 h 4024858"/>
              <a:gd name="connsiteX2" fmla="*/ 3811113 w 6971828"/>
              <a:gd name="connsiteY2" fmla="*/ 779489 h 4024858"/>
              <a:gd name="connsiteX3" fmla="*/ 3852336 w 6971828"/>
              <a:gd name="connsiteY3" fmla="*/ 970613 h 4024858"/>
              <a:gd name="connsiteX4" fmla="*/ 4496913 w 6971828"/>
              <a:gd name="connsiteY4" fmla="*/ 970613 h 4024858"/>
              <a:gd name="connsiteX5" fmla="*/ 4646815 w 6971828"/>
              <a:gd name="connsiteY5" fmla="*/ 828207 h 4024858"/>
              <a:gd name="connsiteX6" fmla="*/ 4669300 w 6971828"/>
              <a:gd name="connsiteY6" fmla="*/ 588364 h 4024858"/>
              <a:gd name="connsiteX7" fmla="*/ 4830444 w 6971828"/>
              <a:gd name="connsiteY7" fmla="*/ 670811 h 4024858"/>
              <a:gd name="connsiteX8" fmla="*/ 5212694 w 6971828"/>
              <a:gd name="connsiteY8" fmla="*/ 760751 h 4024858"/>
              <a:gd name="connsiteX9" fmla="*/ 5523740 w 6971828"/>
              <a:gd name="connsiteY9" fmla="*/ 760751 h 4024858"/>
              <a:gd name="connsiteX10" fmla="*/ 5726107 w 6971828"/>
              <a:gd name="connsiteY10" fmla="*/ 869430 h 4024858"/>
              <a:gd name="connsiteX11" fmla="*/ 6007172 w 6971828"/>
              <a:gd name="connsiteY11" fmla="*/ 985603 h 4024858"/>
              <a:gd name="connsiteX12" fmla="*/ 6247014 w 6971828"/>
              <a:gd name="connsiteY12" fmla="*/ 1056807 h 4024858"/>
              <a:gd name="connsiteX13" fmla="*/ 6516838 w 6971828"/>
              <a:gd name="connsiteY13" fmla="*/ 1079292 h 4024858"/>
              <a:gd name="connsiteX14" fmla="*/ 6550566 w 6971828"/>
              <a:gd name="connsiteY14" fmla="*/ 1206708 h 4024858"/>
              <a:gd name="connsiteX15" fmla="*/ 6248180 w 6971828"/>
              <a:gd name="connsiteY15" fmla="*/ 2151832 h 4024858"/>
              <a:gd name="connsiteX16" fmla="*/ 6971828 w 6971828"/>
              <a:gd name="connsiteY16" fmla="*/ 2406168 h 4024858"/>
              <a:gd name="connsiteX17" fmla="*/ 6899161 w 6971828"/>
              <a:gd name="connsiteY17" fmla="*/ 3805018 h 4024858"/>
              <a:gd name="connsiteX18" fmla="*/ 6102847 w 6971828"/>
              <a:gd name="connsiteY18" fmla="*/ 3808045 h 4024858"/>
              <a:gd name="connsiteX19" fmla="*/ 6087708 w 6971828"/>
              <a:gd name="connsiteY19" fmla="*/ 3865574 h 4024858"/>
              <a:gd name="connsiteX20" fmla="*/ 4267990 w 6971828"/>
              <a:gd name="connsiteY20" fmla="*/ 3798963 h 4024858"/>
              <a:gd name="connsiteX21" fmla="*/ 4254911 w 6971828"/>
              <a:gd name="connsiteY21" fmla="*/ 4024858 h 4024858"/>
              <a:gd name="connsiteX22" fmla="*/ 3297700 w 6971828"/>
              <a:gd name="connsiteY22" fmla="*/ 3959562 h 4024858"/>
              <a:gd name="connsiteX23" fmla="*/ 3305195 w 6971828"/>
              <a:gd name="connsiteY23" fmla="*/ 3908684 h 4024858"/>
              <a:gd name="connsiteX24" fmla="*/ 2703851 w 6971828"/>
              <a:gd name="connsiteY24" fmla="*/ 3901910 h 4024858"/>
              <a:gd name="connsiteX25" fmla="*/ 2713084 w 6971828"/>
              <a:gd name="connsiteY25" fmla="*/ 3766279 h 4024858"/>
              <a:gd name="connsiteX26" fmla="*/ 2866244 w 6971828"/>
              <a:gd name="connsiteY26" fmla="*/ 3741935 h 4024858"/>
              <a:gd name="connsiteX27" fmla="*/ 2760882 w 6971828"/>
              <a:gd name="connsiteY27" fmla="*/ 3551570 h 4024858"/>
              <a:gd name="connsiteX28" fmla="*/ 2502974 w 6971828"/>
              <a:gd name="connsiteY28" fmla="*/ 3447735 h 4024858"/>
              <a:gd name="connsiteX29" fmla="*/ 1866578 w 6971828"/>
              <a:gd name="connsiteY29" fmla="*/ 3427639 h 4024858"/>
              <a:gd name="connsiteX30" fmla="*/ 1829733 w 6971828"/>
              <a:gd name="connsiteY30" fmla="*/ 2757749 h 4024858"/>
              <a:gd name="connsiteX31" fmla="*/ 1334015 w 6971828"/>
              <a:gd name="connsiteY31" fmla="*/ 2791244 h 4024858"/>
              <a:gd name="connsiteX32" fmla="*/ 1380907 w 6971828"/>
              <a:gd name="connsiteY32" fmla="*/ 3052501 h 4024858"/>
              <a:gd name="connsiteX33" fmla="*/ 339228 w 6971828"/>
              <a:gd name="connsiteY33" fmla="*/ 2978814 h 4024858"/>
              <a:gd name="connsiteX34" fmla="*/ 208600 w 6971828"/>
              <a:gd name="connsiteY34" fmla="*/ 1732817 h 4024858"/>
              <a:gd name="connsiteX35" fmla="*/ 7633 w 6971828"/>
              <a:gd name="connsiteY35" fmla="*/ 1448114 h 4024858"/>
              <a:gd name="connsiteX36" fmla="*/ 57876 w 6971828"/>
              <a:gd name="connsiteY36" fmla="*/ 938998 h 4024858"/>
              <a:gd name="connsiteX37" fmla="*/ 206928 w 6971828"/>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325315 w 7090215"/>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95877 w 7090215"/>
              <a:gd name="connsiteY37" fmla="*/ 322699 h 4024858"/>
              <a:gd name="connsiteX38" fmla="*/ 325315 w 7090215"/>
              <a:gd name="connsiteY38"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62382 w 7090215"/>
              <a:gd name="connsiteY37" fmla="*/ 232264 h 4024858"/>
              <a:gd name="connsiteX38" fmla="*/ 325315 w 7090215"/>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21815 w 7086010"/>
              <a:gd name="connsiteY35" fmla="*/ 1448114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319874 w 7084774"/>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78368 w 7084774"/>
              <a:gd name="connsiteY38" fmla="*/ 128695 h 4024858"/>
              <a:gd name="connsiteX39" fmla="*/ 319874 w 7084774"/>
              <a:gd name="connsiteY39"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58112 w 7084774"/>
              <a:gd name="connsiteY38" fmla="*/ 88184 h 4024858"/>
              <a:gd name="connsiteX39" fmla="*/ 319874 w 7084774"/>
              <a:gd name="connsiteY39" fmla="*/ 21870 h 4024858"/>
              <a:gd name="connsiteX0" fmla="*/ 333915 w 7084774"/>
              <a:gd name="connsiteY0" fmla="*/ 88089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47578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12107 w 7084774"/>
              <a:gd name="connsiteY17" fmla="*/ 3846808 h 4066648"/>
              <a:gd name="connsiteX18" fmla="*/ 6215793 w 7084774"/>
              <a:gd name="connsiteY18" fmla="*/ 3849835 h 4066648"/>
              <a:gd name="connsiteX19" fmla="*/ 6200654 w 7084774"/>
              <a:gd name="connsiteY19" fmla="*/ 3907364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12107 w 7084774"/>
              <a:gd name="connsiteY18" fmla="*/ 3846808 h 4066648"/>
              <a:gd name="connsiteX19" fmla="*/ 6215793 w 7084774"/>
              <a:gd name="connsiteY19" fmla="*/ 3849835 h 4066648"/>
              <a:gd name="connsiteX20" fmla="*/ 6200654 w 7084774"/>
              <a:gd name="connsiteY20" fmla="*/ 3907364 h 4066648"/>
              <a:gd name="connsiteX21" fmla="*/ 4380936 w 7084774"/>
              <a:gd name="connsiteY21" fmla="*/ 3840753 h 4066648"/>
              <a:gd name="connsiteX22" fmla="*/ 4367857 w 7084774"/>
              <a:gd name="connsiteY22" fmla="*/ 4066648 h 4066648"/>
              <a:gd name="connsiteX23" fmla="*/ 3410646 w 7084774"/>
              <a:gd name="connsiteY23" fmla="*/ 4001352 h 4066648"/>
              <a:gd name="connsiteX24" fmla="*/ 3418141 w 7084774"/>
              <a:gd name="connsiteY24" fmla="*/ 3950474 h 4066648"/>
              <a:gd name="connsiteX25" fmla="*/ 2816797 w 7084774"/>
              <a:gd name="connsiteY25" fmla="*/ 3943700 h 4066648"/>
              <a:gd name="connsiteX26" fmla="*/ 2826030 w 7084774"/>
              <a:gd name="connsiteY26" fmla="*/ 3808069 h 4066648"/>
              <a:gd name="connsiteX27" fmla="*/ 2979190 w 7084774"/>
              <a:gd name="connsiteY27" fmla="*/ 3783725 h 4066648"/>
              <a:gd name="connsiteX28" fmla="*/ 2873828 w 7084774"/>
              <a:gd name="connsiteY28" fmla="*/ 3593360 h 4066648"/>
              <a:gd name="connsiteX29" fmla="*/ 2615920 w 7084774"/>
              <a:gd name="connsiteY29" fmla="*/ 3489525 h 4066648"/>
              <a:gd name="connsiteX30" fmla="*/ 1979524 w 7084774"/>
              <a:gd name="connsiteY30" fmla="*/ 3469429 h 4066648"/>
              <a:gd name="connsiteX31" fmla="*/ 1942679 w 7084774"/>
              <a:gd name="connsiteY31" fmla="*/ 2799539 h 4066648"/>
              <a:gd name="connsiteX32" fmla="*/ 1446961 w 7084774"/>
              <a:gd name="connsiteY32" fmla="*/ 2833034 h 4066648"/>
              <a:gd name="connsiteX33" fmla="*/ 1493853 w 7084774"/>
              <a:gd name="connsiteY33" fmla="*/ 3094291 h 4066648"/>
              <a:gd name="connsiteX34" fmla="*/ 452174 w 7084774"/>
              <a:gd name="connsiteY34" fmla="*/ 3020604 h 4066648"/>
              <a:gd name="connsiteX35" fmla="*/ 321546 w 7084774"/>
              <a:gd name="connsiteY35" fmla="*/ 1774607 h 4066648"/>
              <a:gd name="connsiteX36" fmla="*/ 100323 w 7084774"/>
              <a:gd name="connsiteY36" fmla="*/ 1530415 h 4066648"/>
              <a:gd name="connsiteX37" fmla="*/ 0 w 7084774"/>
              <a:gd name="connsiteY37" fmla="*/ 565456 h 4066648"/>
              <a:gd name="connsiteX38" fmla="*/ 56941 w 7084774"/>
              <a:gd name="connsiteY38" fmla="*/ 274054 h 4066648"/>
              <a:gd name="connsiteX39" fmla="*/ 158112 w 7084774"/>
              <a:gd name="connsiteY39" fmla="*/ 129974 h 4066648"/>
              <a:gd name="connsiteX40" fmla="*/ 334343 w 7084774"/>
              <a:gd name="connsiteY40"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218476 w 7084774"/>
              <a:gd name="connsiteY18" fmla="*/ 3380982 h 4066648"/>
              <a:gd name="connsiteX19" fmla="*/ 6215793 w 7084774"/>
              <a:gd name="connsiteY19" fmla="*/ 3849835 h 4066648"/>
              <a:gd name="connsiteX20" fmla="*/ 6200654 w 7084774"/>
              <a:gd name="connsiteY20" fmla="*/ 3907364 h 4066648"/>
              <a:gd name="connsiteX21" fmla="*/ 4380936 w 7084774"/>
              <a:gd name="connsiteY21" fmla="*/ 3840753 h 4066648"/>
              <a:gd name="connsiteX22" fmla="*/ 4367857 w 7084774"/>
              <a:gd name="connsiteY22" fmla="*/ 4066648 h 4066648"/>
              <a:gd name="connsiteX23" fmla="*/ 3410646 w 7084774"/>
              <a:gd name="connsiteY23" fmla="*/ 4001352 h 4066648"/>
              <a:gd name="connsiteX24" fmla="*/ 3418141 w 7084774"/>
              <a:gd name="connsiteY24" fmla="*/ 3950474 h 4066648"/>
              <a:gd name="connsiteX25" fmla="*/ 2816797 w 7084774"/>
              <a:gd name="connsiteY25" fmla="*/ 3943700 h 4066648"/>
              <a:gd name="connsiteX26" fmla="*/ 2826030 w 7084774"/>
              <a:gd name="connsiteY26" fmla="*/ 3808069 h 4066648"/>
              <a:gd name="connsiteX27" fmla="*/ 2979190 w 7084774"/>
              <a:gd name="connsiteY27" fmla="*/ 3783725 h 4066648"/>
              <a:gd name="connsiteX28" fmla="*/ 2873828 w 7084774"/>
              <a:gd name="connsiteY28" fmla="*/ 3593360 h 4066648"/>
              <a:gd name="connsiteX29" fmla="*/ 2615920 w 7084774"/>
              <a:gd name="connsiteY29" fmla="*/ 3489525 h 4066648"/>
              <a:gd name="connsiteX30" fmla="*/ 1979524 w 7084774"/>
              <a:gd name="connsiteY30" fmla="*/ 3469429 h 4066648"/>
              <a:gd name="connsiteX31" fmla="*/ 1942679 w 7084774"/>
              <a:gd name="connsiteY31" fmla="*/ 2799539 h 4066648"/>
              <a:gd name="connsiteX32" fmla="*/ 1446961 w 7084774"/>
              <a:gd name="connsiteY32" fmla="*/ 2833034 h 4066648"/>
              <a:gd name="connsiteX33" fmla="*/ 1493853 w 7084774"/>
              <a:gd name="connsiteY33" fmla="*/ 3094291 h 4066648"/>
              <a:gd name="connsiteX34" fmla="*/ 452174 w 7084774"/>
              <a:gd name="connsiteY34" fmla="*/ 3020604 h 4066648"/>
              <a:gd name="connsiteX35" fmla="*/ 321546 w 7084774"/>
              <a:gd name="connsiteY35" fmla="*/ 1774607 h 4066648"/>
              <a:gd name="connsiteX36" fmla="*/ 100323 w 7084774"/>
              <a:gd name="connsiteY36" fmla="*/ 1530415 h 4066648"/>
              <a:gd name="connsiteX37" fmla="*/ 0 w 7084774"/>
              <a:gd name="connsiteY37" fmla="*/ 565456 h 4066648"/>
              <a:gd name="connsiteX38" fmla="*/ 56941 w 7084774"/>
              <a:gd name="connsiteY38" fmla="*/ 274054 h 4066648"/>
              <a:gd name="connsiteX39" fmla="*/ 158112 w 7084774"/>
              <a:gd name="connsiteY39" fmla="*/ 129974 h 4066648"/>
              <a:gd name="connsiteX40" fmla="*/ 334343 w 7084774"/>
              <a:gd name="connsiteY40"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6200654 w 7084774"/>
              <a:gd name="connsiteY20" fmla="*/ 3907364 h 4066648"/>
              <a:gd name="connsiteX21" fmla="*/ 4380936 w 7084774"/>
              <a:gd name="connsiteY21" fmla="*/ 3840753 h 4066648"/>
              <a:gd name="connsiteX22" fmla="*/ 4367857 w 7084774"/>
              <a:gd name="connsiteY22" fmla="*/ 4066648 h 4066648"/>
              <a:gd name="connsiteX23" fmla="*/ 3410646 w 7084774"/>
              <a:gd name="connsiteY23" fmla="*/ 4001352 h 4066648"/>
              <a:gd name="connsiteX24" fmla="*/ 3418141 w 7084774"/>
              <a:gd name="connsiteY24" fmla="*/ 3950474 h 4066648"/>
              <a:gd name="connsiteX25" fmla="*/ 2816797 w 7084774"/>
              <a:gd name="connsiteY25" fmla="*/ 3943700 h 4066648"/>
              <a:gd name="connsiteX26" fmla="*/ 2826030 w 7084774"/>
              <a:gd name="connsiteY26" fmla="*/ 3808069 h 4066648"/>
              <a:gd name="connsiteX27" fmla="*/ 2979190 w 7084774"/>
              <a:gd name="connsiteY27" fmla="*/ 3783725 h 4066648"/>
              <a:gd name="connsiteX28" fmla="*/ 2873828 w 7084774"/>
              <a:gd name="connsiteY28" fmla="*/ 3593360 h 4066648"/>
              <a:gd name="connsiteX29" fmla="*/ 2615920 w 7084774"/>
              <a:gd name="connsiteY29" fmla="*/ 3489525 h 4066648"/>
              <a:gd name="connsiteX30" fmla="*/ 1979524 w 7084774"/>
              <a:gd name="connsiteY30" fmla="*/ 3469429 h 4066648"/>
              <a:gd name="connsiteX31" fmla="*/ 1942679 w 7084774"/>
              <a:gd name="connsiteY31" fmla="*/ 2799539 h 4066648"/>
              <a:gd name="connsiteX32" fmla="*/ 1446961 w 7084774"/>
              <a:gd name="connsiteY32" fmla="*/ 2833034 h 4066648"/>
              <a:gd name="connsiteX33" fmla="*/ 1493853 w 7084774"/>
              <a:gd name="connsiteY33" fmla="*/ 3094291 h 4066648"/>
              <a:gd name="connsiteX34" fmla="*/ 452174 w 7084774"/>
              <a:gd name="connsiteY34" fmla="*/ 3020604 h 4066648"/>
              <a:gd name="connsiteX35" fmla="*/ 321546 w 7084774"/>
              <a:gd name="connsiteY35" fmla="*/ 1774607 h 4066648"/>
              <a:gd name="connsiteX36" fmla="*/ 100323 w 7084774"/>
              <a:gd name="connsiteY36" fmla="*/ 1530415 h 4066648"/>
              <a:gd name="connsiteX37" fmla="*/ 0 w 7084774"/>
              <a:gd name="connsiteY37" fmla="*/ 565456 h 4066648"/>
              <a:gd name="connsiteX38" fmla="*/ 56941 w 7084774"/>
              <a:gd name="connsiteY38" fmla="*/ 274054 h 4066648"/>
              <a:gd name="connsiteX39" fmla="*/ 158112 w 7084774"/>
              <a:gd name="connsiteY39" fmla="*/ 129974 h 4066648"/>
              <a:gd name="connsiteX40" fmla="*/ 334343 w 7084774"/>
              <a:gd name="connsiteY40"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84774" h="4066648">
                <a:moveTo>
                  <a:pt x="336808" y="1279"/>
                </a:moveTo>
                <a:lnTo>
                  <a:pt x="412613" y="652639"/>
                </a:lnTo>
                <a:lnTo>
                  <a:pt x="3924059" y="821279"/>
                </a:lnTo>
                <a:lnTo>
                  <a:pt x="3965282" y="1012403"/>
                </a:lnTo>
                <a:lnTo>
                  <a:pt x="4609859" y="1012403"/>
                </a:lnTo>
                <a:lnTo>
                  <a:pt x="4759761" y="869997"/>
                </a:lnTo>
                <a:lnTo>
                  <a:pt x="4782246" y="630154"/>
                </a:lnTo>
                <a:lnTo>
                  <a:pt x="4943390" y="712601"/>
                </a:lnTo>
                <a:lnTo>
                  <a:pt x="5325640" y="802541"/>
                </a:lnTo>
                <a:lnTo>
                  <a:pt x="5636686" y="802541"/>
                </a:lnTo>
                <a:lnTo>
                  <a:pt x="5839053" y="911220"/>
                </a:lnTo>
                <a:lnTo>
                  <a:pt x="6120118" y="1027393"/>
                </a:lnTo>
                <a:lnTo>
                  <a:pt x="6359960" y="1098597"/>
                </a:lnTo>
                <a:lnTo>
                  <a:pt x="6629784" y="1121082"/>
                </a:lnTo>
                <a:lnTo>
                  <a:pt x="6663512" y="1248498"/>
                </a:lnTo>
                <a:lnTo>
                  <a:pt x="6361126" y="2193622"/>
                </a:lnTo>
                <a:lnTo>
                  <a:pt x="7084774" y="2447958"/>
                </a:lnTo>
                <a:lnTo>
                  <a:pt x="7038197" y="3385548"/>
                </a:lnTo>
                <a:lnTo>
                  <a:pt x="7007747" y="3871871"/>
                </a:lnTo>
                <a:cubicBezTo>
                  <a:pt x="6727720" y="3893402"/>
                  <a:pt x="6582447" y="3866806"/>
                  <a:pt x="6215793" y="3849835"/>
                </a:cubicBezTo>
                <a:lnTo>
                  <a:pt x="4380936" y="3840753"/>
                </a:lnTo>
                <a:lnTo>
                  <a:pt x="4367857" y="4066648"/>
                </a:lnTo>
                <a:lnTo>
                  <a:pt x="3410646" y="4001352"/>
                </a:lnTo>
                <a:lnTo>
                  <a:pt x="3418141" y="3950474"/>
                </a:lnTo>
                <a:lnTo>
                  <a:pt x="2816797" y="3943700"/>
                </a:lnTo>
                <a:lnTo>
                  <a:pt x="2826030" y="3808069"/>
                </a:lnTo>
                <a:lnTo>
                  <a:pt x="2979190" y="3783725"/>
                </a:lnTo>
                <a:lnTo>
                  <a:pt x="2873828" y="3593360"/>
                </a:lnTo>
                <a:lnTo>
                  <a:pt x="2615920" y="3489525"/>
                </a:lnTo>
                <a:lnTo>
                  <a:pt x="1979524" y="3469429"/>
                </a:lnTo>
                <a:lnTo>
                  <a:pt x="1942679" y="2799539"/>
                </a:lnTo>
                <a:lnTo>
                  <a:pt x="1446961" y="2833034"/>
                </a:lnTo>
                <a:lnTo>
                  <a:pt x="1493853" y="3094291"/>
                </a:lnTo>
                <a:lnTo>
                  <a:pt x="452174" y="3020604"/>
                </a:lnTo>
                <a:lnTo>
                  <a:pt x="321546" y="1774607"/>
                </a:lnTo>
                <a:lnTo>
                  <a:pt x="100323" y="1530415"/>
                </a:lnTo>
                <a:lnTo>
                  <a:pt x="0" y="565456"/>
                </a:lnTo>
                <a:lnTo>
                  <a:pt x="56941" y="274054"/>
                </a:lnTo>
                <a:lnTo>
                  <a:pt x="158112" y="129974"/>
                </a:lnTo>
                <a:lnTo>
                  <a:pt x="334343" y="0"/>
                </a:lnTo>
              </a:path>
            </a:pathLst>
          </a:cu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grpSp>
        <p:nvGrpSpPr>
          <p:cNvPr id="19" name="Gruppo 18">
            <a:extLst>
              <a:ext uri="{FF2B5EF4-FFF2-40B4-BE49-F238E27FC236}">
                <a16:creationId xmlns:a16="http://schemas.microsoft.com/office/drawing/2014/main" id="{F81F3F71-981E-4B4F-9A8B-90AF917230EC}"/>
              </a:ext>
            </a:extLst>
          </p:cNvPr>
          <p:cNvGrpSpPr/>
          <p:nvPr/>
        </p:nvGrpSpPr>
        <p:grpSpPr>
          <a:xfrm>
            <a:off x="13291991" y="6641904"/>
            <a:ext cx="1356462" cy="2896348"/>
            <a:chOff x="7565457" y="4260286"/>
            <a:chExt cx="870069" cy="1857791"/>
          </a:xfrm>
        </p:grpSpPr>
        <p:sp>
          <p:nvSpPr>
            <p:cNvPr id="20" name="CasellaDiTesto 19">
              <a:extLst>
                <a:ext uri="{FF2B5EF4-FFF2-40B4-BE49-F238E27FC236}">
                  <a16:creationId xmlns:a16="http://schemas.microsoft.com/office/drawing/2014/main" id="{7105C592-533C-42BD-839C-CA7A1F37C87F}"/>
                </a:ext>
              </a:extLst>
            </p:cNvPr>
            <p:cNvSpPr txBox="1"/>
            <p:nvPr/>
          </p:nvSpPr>
          <p:spPr>
            <a:xfrm>
              <a:off x="7565457" y="5781894"/>
              <a:ext cx="870069" cy="336183"/>
            </a:xfrm>
            <a:prstGeom prst="rect">
              <a:avLst/>
            </a:prstGeom>
            <a:solidFill>
              <a:schemeClr val="bg1"/>
            </a:solidFill>
            <a:ln w="38100">
              <a:solidFill>
                <a:srgbClr val="0070C0"/>
              </a:solidFill>
            </a:ln>
          </p:spPr>
          <p:txBody>
            <a:bodyPr wrap="none" rtlCol="0">
              <a:spAutoFit/>
            </a:bodyPr>
            <a:lstStyle/>
            <a:p>
              <a:r>
                <a:rPr lang="en-GB" sz="2806" dirty="0"/>
                <a:t>+ 440ha</a:t>
              </a:r>
            </a:p>
          </p:txBody>
        </p:sp>
        <p:cxnSp>
          <p:nvCxnSpPr>
            <p:cNvPr id="21" name="Connettore diritto 20">
              <a:extLst>
                <a:ext uri="{FF2B5EF4-FFF2-40B4-BE49-F238E27FC236}">
                  <a16:creationId xmlns:a16="http://schemas.microsoft.com/office/drawing/2014/main" id="{D00C5B6E-2E16-41A6-B426-E477109A7863}"/>
                </a:ext>
              </a:extLst>
            </p:cNvPr>
            <p:cNvCxnSpPr>
              <a:cxnSpLocks/>
              <a:stCxn id="20" idx="0"/>
            </p:cNvCxnSpPr>
            <p:nvPr/>
          </p:nvCxnSpPr>
          <p:spPr>
            <a:xfrm flipV="1">
              <a:off x="8000492" y="4433542"/>
              <a:ext cx="33204" cy="13483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Ovale 21">
              <a:extLst>
                <a:ext uri="{FF2B5EF4-FFF2-40B4-BE49-F238E27FC236}">
                  <a16:creationId xmlns:a16="http://schemas.microsoft.com/office/drawing/2014/main" id="{6B6CE2FB-3A8D-4E49-B20C-76E68A87CE29}"/>
                </a:ext>
              </a:extLst>
            </p:cNvPr>
            <p:cNvSpPr/>
            <p:nvPr/>
          </p:nvSpPr>
          <p:spPr>
            <a:xfrm>
              <a:off x="7937441" y="4260286"/>
              <a:ext cx="192506" cy="173255"/>
            </a:xfrm>
            <a:prstGeom prst="ellipse">
              <a:avLst/>
            </a:prstGeom>
            <a:solidFill>
              <a:schemeClr val="bg1"/>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6"/>
            </a:p>
          </p:txBody>
        </p:sp>
      </p:grpSp>
      <p:grpSp>
        <p:nvGrpSpPr>
          <p:cNvPr id="32" name="Gruppo 31">
            <a:extLst>
              <a:ext uri="{FF2B5EF4-FFF2-40B4-BE49-F238E27FC236}">
                <a16:creationId xmlns:a16="http://schemas.microsoft.com/office/drawing/2014/main" id="{6F7E9D90-50D2-47DA-A06B-0E7CA23BC9F8}"/>
              </a:ext>
            </a:extLst>
          </p:cNvPr>
          <p:cNvGrpSpPr/>
          <p:nvPr/>
        </p:nvGrpSpPr>
        <p:grpSpPr>
          <a:xfrm>
            <a:off x="9859163" y="7220241"/>
            <a:ext cx="1255473" cy="2299829"/>
            <a:chOff x="7587006" y="4626045"/>
            <a:chExt cx="805292" cy="1475169"/>
          </a:xfrm>
        </p:grpSpPr>
        <p:sp>
          <p:nvSpPr>
            <p:cNvPr id="33" name="CasellaDiTesto 32">
              <a:extLst>
                <a:ext uri="{FF2B5EF4-FFF2-40B4-BE49-F238E27FC236}">
                  <a16:creationId xmlns:a16="http://schemas.microsoft.com/office/drawing/2014/main" id="{EB9723E2-A184-47EC-8650-CE9D0EA41557}"/>
                </a:ext>
              </a:extLst>
            </p:cNvPr>
            <p:cNvSpPr txBox="1"/>
            <p:nvPr/>
          </p:nvSpPr>
          <p:spPr>
            <a:xfrm>
              <a:off x="7587006" y="5765031"/>
              <a:ext cx="805292" cy="336183"/>
            </a:xfrm>
            <a:prstGeom prst="rect">
              <a:avLst/>
            </a:prstGeom>
            <a:solidFill>
              <a:schemeClr val="bg1"/>
            </a:solidFill>
            <a:ln w="38100">
              <a:solidFill>
                <a:srgbClr val="0070C0"/>
              </a:solidFill>
            </a:ln>
          </p:spPr>
          <p:txBody>
            <a:bodyPr wrap="none" rtlCol="0">
              <a:spAutoFit/>
            </a:bodyPr>
            <a:lstStyle/>
            <a:p>
              <a:r>
                <a:rPr lang="en-GB" sz="2806" dirty="0"/>
                <a:t>+  90ha</a:t>
              </a:r>
            </a:p>
          </p:txBody>
        </p:sp>
        <p:cxnSp>
          <p:nvCxnSpPr>
            <p:cNvPr id="34" name="Connettore diritto 33">
              <a:extLst>
                <a:ext uri="{FF2B5EF4-FFF2-40B4-BE49-F238E27FC236}">
                  <a16:creationId xmlns:a16="http://schemas.microsoft.com/office/drawing/2014/main" id="{AA6BE3C4-7766-417D-B79C-A279D053208C}"/>
                </a:ext>
              </a:extLst>
            </p:cNvPr>
            <p:cNvCxnSpPr>
              <a:cxnSpLocks/>
              <a:stCxn id="33" idx="0"/>
              <a:endCxn id="35" idx="4"/>
            </p:cNvCxnSpPr>
            <p:nvPr/>
          </p:nvCxnSpPr>
          <p:spPr>
            <a:xfrm flipV="1">
              <a:off x="7989652" y="4799300"/>
              <a:ext cx="44042" cy="9657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Ovale 34">
              <a:extLst>
                <a:ext uri="{FF2B5EF4-FFF2-40B4-BE49-F238E27FC236}">
                  <a16:creationId xmlns:a16="http://schemas.microsoft.com/office/drawing/2014/main" id="{62B86750-927C-4161-8D12-423A09CEB17A}"/>
                </a:ext>
              </a:extLst>
            </p:cNvPr>
            <p:cNvSpPr/>
            <p:nvPr/>
          </p:nvSpPr>
          <p:spPr>
            <a:xfrm>
              <a:off x="7937441" y="4626045"/>
              <a:ext cx="192506" cy="173255"/>
            </a:xfrm>
            <a:prstGeom prst="ellipse">
              <a:avLst/>
            </a:prstGeom>
            <a:solidFill>
              <a:schemeClr val="bg1"/>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6"/>
            </a:p>
          </p:txBody>
        </p:sp>
      </p:grpSp>
      <p:sp>
        <p:nvSpPr>
          <p:cNvPr id="36" name="Figura a mano libera: forma 35">
            <a:extLst>
              <a:ext uri="{FF2B5EF4-FFF2-40B4-BE49-F238E27FC236}">
                <a16:creationId xmlns:a16="http://schemas.microsoft.com/office/drawing/2014/main" id="{0E71218A-2C7F-4607-8645-D378BECCDB8E}"/>
              </a:ext>
            </a:extLst>
          </p:cNvPr>
          <p:cNvSpPr/>
          <p:nvPr/>
        </p:nvSpPr>
        <p:spPr>
          <a:xfrm>
            <a:off x="352600" y="1647980"/>
            <a:ext cx="11045359" cy="6340017"/>
          </a:xfrm>
          <a:custGeom>
            <a:avLst/>
            <a:gdLst>
              <a:gd name="connsiteX0" fmla="*/ 0 w 4444584"/>
              <a:gd name="connsiteY0" fmla="*/ 0 h 970613"/>
              <a:gd name="connsiteX1" fmla="*/ 78698 w 4444584"/>
              <a:gd name="connsiteY1" fmla="*/ 610849 h 970613"/>
              <a:gd name="connsiteX2" fmla="*/ 3590144 w 4444584"/>
              <a:gd name="connsiteY2" fmla="*/ 779489 h 970613"/>
              <a:gd name="connsiteX3" fmla="*/ 3631367 w 4444584"/>
              <a:gd name="connsiteY3" fmla="*/ 970613 h 970613"/>
              <a:gd name="connsiteX4" fmla="*/ 4275944 w 4444584"/>
              <a:gd name="connsiteY4" fmla="*/ 970613 h 970613"/>
              <a:gd name="connsiteX5" fmla="*/ 4425846 w 4444584"/>
              <a:gd name="connsiteY5" fmla="*/ 828207 h 970613"/>
              <a:gd name="connsiteX6" fmla="*/ 4444584 w 4444584"/>
              <a:gd name="connsiteY6" fmla="*/ 569627 h 970613"/>
              <a:gd name="connsiteX0" fmla="*/ 0 w 6063522"/>
              <a:gd name="connsiteY0" fmla="*/ 0 h 2154679"/>
              <a:gd name="connsiteX1" fmla="*/ 78698 w 6063522"/>
              <a:gd name="connsiteY1" fmla="*/ 610849 h 2154679"/>
              <a:gd name="connsiteX2" fmla="*/ 3590144 w 6063522"/>
              <a:gd name="connsiteY2" fmla="*/ 779489 h 2154679"/>
              <a:gd name="connsiteX3" fmla="*/ 3631367 w 6063522"/>
              <a:gd name="connsiteY3" fmla="*/ 970613 h 2154679"/>
              <a:gd name="connsiteX4" fmla="*/ 4275944 w 6063522"/>
              <a:gd name="connsiteY4" fmla="*/ 970613 h 2154679"/>
              <a:gd name="connsiteX5" fmla="*/ 4425846 w 6063522"/>
              <a:gd name="connsiteY5" fmla="*/ 828207 h 2154679"/>
              <a:gd name="connsiteX6" fmla="*/ 6063522 w 6063522"/>
              <a:gd name="connsiteY6" fmla="*/ 2151089 h 215467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710659 w 6063522"/>
              <a:gd name="connsiteY6" fmla="*/ 1041817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5107898 w 6063522"/>
              <a:gd name="connsiteY7" fmla="*/ 1236689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13026 w 6063522"/>
              <a:gd name="connsiteY8" fmla="*/ 993099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400207 w 6063522"/>
              <a:gd name="connsiteY9" fmla="*/ 1285407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463915 w 6063522"/>
              <a:gd name="connsiteY10" fmla="*/ 1060554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632554 w 6063522"/>
              <a:gd name="connsiteY11" fmla="*/ 1150495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5846164 w 6063522"/>
              <a:gd name="connsiteY12" fmla="*/ 1221699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22298 w 6063522"/>
              <a:gd name="connsiteY13" fmla="*/ 1281659 h 2151089"/>
              <a:gd name="connsiteX14" fmla="*/ 6063522 w 6063522"/>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063522 w 6295869"/>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239656 w 6295869"/>
              <a:gd name="connsiteY14" fmla="*/ 1360358 h 2151089"/>
              <a:gd name="connsiteX15" fmla="*/ 6063522 w 6295869"/>
              <a:gd name="connsiteY15" fmla="*/ 2151089 h 2151089"/>
              <a:gd name="connsiteX0" fmla="*/ 0 w 6329597"/>
              <a:gd name="connsiteY0" fmla="*/ 0 h 2151089"/>
              <a:gd name="connsiteX1" fmla="*/ 78698 w 6329597"/>
              <a:gd name="connsiteY1" fmla="*/ 610849 h 2151089"/>
              <a:gd name="connsiteX2" fmla="*/ 3590144 w 6329597"/>
              <a:gd name="connsiteY2" fmla="*/ 779489 h 2151089"/>
              <a:gd name="connsiteX3" fmla="*/ 3631367 w 6329597"/>
              <a:gd name="connsiteY3" fmla="*/ 970613 h 2151089"/>
              <a:gd name="connsiteX4" fmla="*/ 4275944 w 6329597"/>
              <a:gd name="connsiteY4" fmla="*/ 970613 h 2151089"/>
              <a:gd name="connsiteX5" fmla="*/ 4425846 w 6329597"/>
              <a:gd name="connsiteY5" fmla="*/ 828207 h 2151089"/>
              <a:gd name="connsiteX6" fmla="*/ 4448331 w 6329597"/>
              <a:gd name="connsiteY6" fmla="*/ 588364 h 2151089"/>
              <a:gd name="connsiteX7" fmla="*/ 4609475 w 6329597"/>
              <a:gd name="connsiteY7" fmla="*/ 670811 h 2151089"/>
              <a:gd name="connsiteX8" fmla="*/ 4991725 w 6329597"/>
              <a:gd name="connsiteY8" fmla="*/ 760751 h 2151089"/>
              <a:gd name="connsiteX9" fmla="*/ 5302771 w 6329597"/>
              <a:gd name="connsiteY9" fmla="*/ 760751 h 2151089"/>
              <a:gd name="connsiteX10" fmla="*/ 5505138 w 6329597"/>
              <a:gd name="connsiteY10" fmla="*/ 869430 h 2151089"/>
              <a:gd name="connsiteX11" fmla="*/ 5786203 w 6329597"/>
              <a:gd name="connsiteY11" fmla="*/ 985603 h 2151089"/>
              <a:gd name="connsiteX12" fmla="*/ 6026045 w 6329597"/>
              <a:gd name="connsiteY12" fmla="*/ 1056807 h 2151089"/>
              <a:gd name="connsiteX13" fmla="*/ 6295869 w 6329597"/>
              <a:gd name="connsiteY13" fmla="*/ 1079292 h 2151089"/>
              <a:gd name="connsiteX14" fmla="*/ 6329597 w 6329597"/>
              <a:gd name="connsiteY14" fmla="*/ 1206708 h 2151089"/>
              <a:gd name="connsiteX15" fmla="*/ 6063522 w 6329597"/>
              <a:gd name="connsiteY15" fmla="*/ 2151089 h 2151089"/>
              <a:gd name="connsiteX0" fmla="*/ 0 w 6329597"/>
              <a:gd name="connsiteY0" fmla="*/ 0 h 2098624"/>
              <a:gd name="connsiteX1" fmla="*/ 78698 w 6329597"/>
              <a:gd name="connsiteY1" fmla="*/ 610849 h 2098624"/>
              <a:gd name="connsiteX2" fmla="*/ 3590144 w 6329597"/>
              <a:gd name="connsiteY2" fmla="*/ 779489 h 2098624"/>
              <a:gd name="connsiteX3" fmla="*/ 3631367 w 6329597"/>
              <a:gd name="connsiteY3" fmla="*/ 970613 h 2098624"/>
              <a:gd name="connsiteX4" fmla="*/ 4275944 w 6329597"/>
              <a:gd name="connsiteY4" fmla="*/ 970613 h 2098624"/>
              <a:gd name="connsiteX5" fmla="*/ 4425846 w 6329597"/>
              <a:gd name="connsiteY5" fmla="*/ 828207 h 2098624"/>
              <a:gd name="connsiteX6" fmla="*/ 4448331 w 6329597"/>
              <a:gd name="connsiteY6" fmla="*/ 588364 h 2098624"/>
              <a:gd name="connsiteX7" fmla="*/ 4609475 w 6329597"/>
              <a:gd name="connsiteY7" fmla="*/ 670811 h 2098624"/>
              <a:gd name="connsiteX8" fmla="*/ 4991725 w 6329597"/>
              <a:gd name="connsiteY8" fmla="*/ 760751 h 2098624"/>
              <a:gd name="connsiteX9" fmla="*/ 5302771 w 6329597"/>
              <a:gd name="connsiteY9" fmla="*/ 760751 h 2098624"/>
              <a:gd name="connsiteX10" fmla="*/ 5505138 w 6329597"/>
              <a:gd name="connsiteY10" fmla="*/ 869430 h 2098624"/>
              <a:gd name="connsiteX11" fmla="*/ 5786203 w 6329597"/>
              <a:gd name="connsiteY11" fmla="*/ 985603 h 2098624"/>
              <a:gd name="connsiteX12" fmla="*/ 6026045 w 6329597"/>
              <a:gd name="connsiteY12" fmla="*/ 1056807 h 2098624"/>
              <a:gd name="connsiteX13" fmla="*/ 6295869 w 6329597"/>
              <a:gd name="connsiteY13" fmla="*/ 1079292 h 2098624"/>
              <a:gd name="connsiteX14" fmla="*/ 6329597 w 6329597"/>
              <a:gd name="connsiteY14" fmla="*/ 1206708 h 2098624"/>
              <a:gd name="connsiteX15" fmla="*/ 5913621 w 6329597"/>
              <a:gd name="connsiteY15" fmla="*/ 2098624 h 2098624"/>
              <a:gd name="connsiteX0" fmla="*/ 0 w 6329597"/>
              <a:gd name="connsiteY0" fmla="*/ 0 h 2139847"/>
              <a:gd name="connsiteX1" fmla="*/ 78698 w 6329597"/>
              <a:gd name="connsiteY1" fmla="*/ 610849 h 2139847"/>
              <a:gd name="connsiteX2" fmla="*/ 3590144 w 6329597"/>
              <a:gd name="connsiteY2" fmla="*/ 779489 h 2139847"/>
              <a:gd name="connsiteX3" fmla="*/ 3631367 w 6329597"/>
              <a:gd name="connsiteY3" fmla="*/ 970613 h 2139847"/>
              <a:gd name="connsiteX4" fmla="*/ 4275944 w 6329597"/>
              <a:gd name="connsiteY4" fmla="*/ 970613 h 2139847"/>
              <a:gd name="connsiteX5" fmla="*/ 4425846 w 6329597"/>
              <a:gd name="connsiteY5" fmla="*/ 828207 h 2139847"/>
              <a:gd name="connsiteX6" fmla="*/ 4448331 w 6329597"/>
              <a:gd name="connsiteY6" fmla="*/ 588364 h 2139847"/>
              <a:gd name="connsiteX7" fmla="*/ 4609475 w 6329597"/>
              <a:gd name="connsiteY7" fmla="*/ 670811 h 2139847"/>
              <a:gd name="connsiteX8" fmla="*/ 4991725 w 6329597"/>
              <a:gd name="connsiteY8" fmla="*/ 760751 h 2139847"/>
              <a:gd name="connsiteX9" fmla="*/ 5302771 w 6329597"/>
              <a:gd name="connsiteY9" fmla="*/ 760751 h 2139847"/>
              <a:gd name="connsiteX10" fmla="*/ 5505138 w 6329597"/>
              <a:gd name="connsiteY10" fmla="*/ 869430 h 2139847"/>
              <a:gd name="connsiteX11" fmla="*/ 5786203 w 6329597"/>
              <a:gd name="connsiteY11" fmla="*/ 985603 h 2139847"/>
              <a:gd name="connsiteX12" fmla="*/ 6026045 w 6329597"/>
              <a:gd name="connsiteY12" fmla="*/ 1056807 h 2139847"/>
              <a:gd name="connsiteX13" fmla="*/ 6295869 w 6329597"/>
              <a:gd name="connsiteY13" fmla="*/ 1079292 h 2139847"/>
              <a:gd name="connsiteX14" fmla="*/ 6329597 w 6329597"/>
              <a:gd name="connsiteY14" fmla="*/ 1206708 h 2139847"/>
              <a:gd name="connsiteX15" fmla="*/ 6048532 w 6329597"/>
              <a:gd name="connsiteY15" fmla="*/ 2139847 h 2139847"/>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630774 w 6329597"/>
              <a:gd name="connsiteY15"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930577 w 6329597"/>
              <a:gd name="connsiteY15" fmla="*/ 3548921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492115 w 6329597"/>
              <a:gd name="connsiteY15" fmla="*/ 3766279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829393 w 6329597"/>
              <a:gd name="connsiteY15" fmla="*/ 3541426 h 3766280"/>
              <a:gd name="connsiteX16" fmla="*/ 2492115 w 6329597"/>
              <a:gd name="connsiteY16" fmla="*/ 3766279 h 3766280"/>
              <a:gd name="connsiteX17" fmla="*/ 2630774 w 6329597"/>
              <a:gd name="connsiteY17" fmla="*/ 3766280 h 3766280"/>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507105 w 6329597"/>
              <a:gd name="connsiteY15" fmla="*/ 3904938 h 3904938"/>
              <a:gd name="connsiteX16" fmla="*/ 2492115 w 6329597"/>
              <a:gd name="connsiteY16" fmla="*/ 3766279 h 3904938"/>
              <a:gd name="connsiteX17" fmla="*/ 2630774 w 6329597"/>
              <a:gd name="connsiteY17" fmla="*/ 3766280 h 3904938"/>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979295 w 6329597"/>
              <a:gd name="connsiteY15" fmla="*/ 3575153 h 3904938"/>
              <a:gd name="connsiteX16" fmla="*/ 2507105 w 6329597"/>
              <a:gd name="connsiteY16" fmla="*/ 3904938 h 3904938"/>
              <a:gd name="connsiteX17" fmla="*/ 2492115 w 6329597"/>
              <a:gd name="connsiteY17" fmla="*/ 3766279 h 3904938"/>
              <a:gd name="connsiteX18" fmla="*/ 2630774 w 6329597"/>
              <a:gd name="connsiteY18" fmla="*/ 3766280 h 3904938"/>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084226 w 6329597"/>
              <a:gd name="connsiteY15" fmla="*/ 3908684 h 3908684"/>
              <a:gd name="connsiteX16" fmla="*/ 2507105 w 6329597"/>
              <a:gd name="connsiteY16" fmla="*/ 3904938 h 3908684"/>
              <a:gd name="connsiteX17" fmla="*/ 2492115 w 6329597"/>
              <a:gd name="connsiteY17" fmla="*/ 3766279 h 3908684"/>
              <a:gd name="connsiteX18" fmla="*/ 2630774 w 6329597"/>
              <a:gd name="connsiteY18" fmla="*/ 3766280 h 3908684"/>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282846 w 6329597"/>
              <a:gd name="connsiteY15" fmla="*/ 3732550 h 3908684"/>
              <a:gd name="connsiteX16" fmla="*/ 3084226 w 6329597"/>
              <a:gd name="connsiteY16" fmla="*/ 3908684 h 3908684"/>
              <a:gd name="connsiteX17" fmla="*/ 2507105 w 6329597"/>
              <a:gd name="connsiteY17" fmla="*/ 3904938 h 3908684"/>
              <a:gd name="connsiteX18" fmla="*/ 2492115 w 6329597"/>
              <a:gd name="connsiteY18" fmla="*/ 3766279 h 3908684"/>
              <a:gd name="connsiteX19" fmla="*/ 2630774 w 6329597"/>
              <a:gd name="connsiteY19" fmla="*/ 3766280 h 3908684"/>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076731 w 6329597"/>
              <a:gd name="connsiteY15" fmla="*/ 3968645 h 3968645"/>
              <a:gd name="connsiteX16" fmla="*/ 3084226 w 6329597"/>
              <a:gd name="connsiteY16" fmla="*/ 3908684 h 3968645"/>
              <a:gd name="connsiteX17" fmla="*/ 2507105 w 6329597"/>
              <a:gd name="connsiteY17" fmla="*/ 3904938 h 3968645"/>
              <a:gd name="connsiteX18" fmla="*/ 2492115 w 6329597"/>
              <a:gd name="connsiteY18" fmla="*/ 3766279 h 3968645"/>
              <a:gd name="connsiteX19" fmla="*/ 2630774 w 6329597"/>
              <a:gd name="connsiteY19" fmla="*/ 3766280 h 3968645"/>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361544 w 6329597"/>
              <a:gd name="connsiteY15" fmla="*/ 3721307 h 3968645"/>
              <a:gd name="connsiteX16" fmla="*/ 3076731 w 6329597"/>
              <a:gd name="connsiteY16" fmla="*/ 3968645 h 3968645"/>
              <a:gd name="connsiteX17" fmla="*/ 3084226 w 6329597"/>
              <a:gd name="connsiteY17" fmla="*/ 3908684 h 3968645"/>
              <a:gd name="connsiteX18" fmla="*/ 2507105 w 6329597"/>
              <a:gd name="connsiteY18" fmla="*/ 3904938 h 3968645"/>
              <a:gd name="connsiteX19" fmla="*/ 2492115 w 6329597"/>
              <a:gd name="connsiteY19" fmla="*/ 3766279 h 3968645"/>
              <a:gd name="connsiteX20" fmla="*/ 2630774 w 6329597"/>
              <a:gd name="connsiteY20" fmla="*/ 3766280 h 3968645"/>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68645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482882 w 6329597"/>
              <a:gd name="connsiteY18" fmla="*/ 3901910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280163 w 6329597"/>
              <a:gd name="connsiteY15" fmla="*/ 3699045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33942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358887 w 6329597"/>
              <a:gd name="connsiteY15" fmla="*/ 345076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66739 w 6329597"/>
              <a:gd name="connsiteY15" fmla="*/ 386557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54545 w 6329597"/>
              <a:gd name="connsiteY15" fmla="*/ 3359929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81878 w 6329597"/>
              <a:gd name="connsiteY15" fmla="*/ 3808045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99962 w 6329597"/>
              <a:gd name="connsiteY15" fmla="*/ 3081370 h 4024858"/>
              <a:gd name="connsiteX16" fmla="*/ 5881878 w 6329597"/>
              <a:gd name="connsiteY16" fmla="*/ 3808045 h 4024858"/>
              <a:gd name="connsiteX17" fmla="*/ 5866739 w 6329597"/>
              <a:gd name="connsiteY17" fmla="*/ 3865574 h 4024858"/>
              <a:gd name="connsiteX18" fmla="*/ 4047021 w 6329597"/>
              <a:gd name="connsiteY18" fmla="*/ 3798963 h 4024858"/>
              <a:gd name="connsiteX19" fmla="*/ 4033942 w 6329597"/>
              <a:gd name="connsiteY19" fmla="*/ 4024858 h 4024858"/>
              <a:gd name="connsiteX20" fmla="*/ 3076731 w 6329597"/>
              <a:gd name="connsiteY20" fmla="*/ 3959562 h 4024858"/>
              <a:gd name="connsiteX21" fmla="*/ 3084226 w 6329597"/>
              <a:gd name="connsiteY21" fmla="*/ 3908684 h 4024858"/>
              <a:gd name="connsiteX22" fmla="*/ 2482882 w 6329597"/>
              <a:gd name="connsiteY22" fmla="*/ 3901910 h 4024858"/>
              <a:gd name="connsiteX23" fmla="*/ 2492115 w 6329597"/>
              <a:gd name="connsiteY23" fmla="*/ 3766279 h 4024858"/>
              <a:gd name="connsiteX24" fmla="*/ 2630774 w 6329597"/>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678192 w 6678192"/>
              <a:gd name="connsiteY15" fmla="*/ 3805018 h 4024858"/>
              <a:gd name="connsiteX16" fmla="*/ 5881878 w 6678192"/>
              <a:gd name="connsiteY16" fmla="*/ 3808045 h 4024858"/>
              <a:gd name="connsiteX17" fmla="*/ 5866739 w 6678192"/>
              <a:gd name="connsiteY17" fmla="*/ 3865574 h 4024858"/>
              <a:gd name="connsiteX18" fmla="*/ 4047021 w 6678192"/>
              <a:gd name="connsiteY18" fmla="*/ 3798963 h 4024858"/>
              <a:gd name="connsiteX19" fmla="*/ 4033942 w 6678192"/>
              <a:gd name="connsiteY19" fmla="*/ 4024858 h 4024858"/>
              <a:gd name="connsiteX20" fmla="*/ 3076731 w 6678192"/>
              <a:gd name="connsiteY20" fmla="*/ 3959562 h 4024858"/>
              <a:gd name="connsiteX21" fmla="*/ 3084226 w 6678192"/>
              <a:gd name="connsiteY21" fmla="*/ 3908684 h 4024858"/>
              <a:gd name="connsiteX22" fmla="*/ 2482882 w 6678192"/>
              <a:gd name="connsiteY22" fmla="*/ 3901910 h 4024858"/>
              <a:gd name="connsiteX23" fmla="*/ 2492115 w 6678192"/>
              <a:gd name="connsiteY23" fmla="*/ 3766279 h 4024858"/>
              <a:gd name="connsiteX24" fmla="*/ 2630774 w 6678192"/>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517717 w 6678192"/>
              <a:gd name="connsiteY15" fmla="*/ 2651421 h 4024858"/>
              <a:gd name="connsiteX16" fmla="*/ 6678192 w 6678192"/>
              <a:gd name="connsiteY16" fmla="*/ 3805018 h 4024858"/>
              <a:gd name="connsiteX17" fmla="*/ 5881878 w 6678192"/>
              <a:gd name="connsiteY17" fmla="*/ 3808045 h 4024858"/>
              <a:gd name="connsiteX18" fmla="*/ 5866739 w 6678192"/>
              <a:gd name="connsiteY18" fmla="*/ 3865574 h 4024858"/>
              <a:gd name="connsiteX19" fmla="*/ 4047021 w 6678192"/>
              <a:gd name="connsiteY19" fmla="*/ 3798963 h 4024858"/>
              <a:gd name="connsiteX20" fmla="*/ 4033942 w 6678192"/>
              <a:gd name="connsiteY20" fmla="*/ 4024858 h 4024858"/>
              <a:gd name="connsiteX21" fmla="*/ 3076731 w 6678192"/>
              <a:gd name="connsiteY21" fmla="*/ 3959562 h 4024858"/>
              <a:gd name="connsiteX22" fmla="*/ 3084226 w 6678192"/>
              <a:gd name="connsiteY22" fmla="*/ 3908684 h 4024858"/>
              <a:gd name="connsiteX23" fmla="*/ 2482882 w 6678192"/>
              <a:gd name="connsiteY23" fmla="*/ 3901910 h 4024858"/>
              <a:gd name="connsiteX24" fmla="*/ 2492115 w 6678192"/>
              <a:gd name="connsiteY24" fmla="*/ 3766279 h 4024858"/>
              <a:gd name="connsiteX25" fmla="*/ 2630774 w 6678192"/>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750859 w 6750859"/>
              <a:gd name="connsiteY15" fmla="*/ 2406168 h 4024858"/>
              <a:gd name="connsiteX16" fmla="*/ 6678192 w 6750859"/>
              <a:gd name="connsiteY16" fmla="*/ 3805018 h 4024858"/>
              <a:gd name="connsiteX17" fmla="*/ 5881878 w 6750859"/>
              <a:gd name="connsiteY17" fmla="*/ 3808045 h 4024858"/>
              <a:gd name="connsiteX18" fmla="*/ 5866739 w 6750859"/>
              <a:gd name="connsiteY18" fmla="*/ 3865574 h 4024858"/>
              <a:gd name="connsiteX19" fmla="*/ 4047021 w 6750859"/>
              <a:gd name="connsiteY19" fmla="*/ 3798963 h 4024858"/>
              <a:gd name="connsiteX20" fmla="*/ 4033942 w 6750859"/>
              <a:gd name="connsiteY20" fmla="*/ 4024858 h 4024858"/>
              <a:gd name="connsiteX21" fmla="*/ 3076731 w 6750859"/>
              <a:gd name="connsiteY21" fmla="*/ 3959562 h 4024858"/>
              <a:gd name="connsiteX22" fmla="*/ 3084226 w 6750859"/>
              <a:gd name="connsiteY22" fmla="*/ 3908684 h 4024858"/>
              <a:gd name="connsiteX23" fmla="*/ 2482882 w 6750859"/>
              <a:gd name="connsiteY23" fmla="*/ 3901910 h 4024858"/>
              <a:gd name="connsiteX24" fmla="*/ 2492115 w 6750859"/>
              <a:gd name="connsiteY24" fmla="*/ 3766279 h 4024858"/>
              <a:gd name="connsiteX25" fmla="*/ 2630774 w 6750859"/>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517717 w 6750859"/>
              <a:gd name="connsiteY15" fmla="*/ 1737021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027211 w 6750859"/>
              <a:gd name="connsiteY15" fmla="*/ 2151832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0 w 6764900"/>
              <a:gd name="connsiteY26"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1963576 w 6764900"/>
              <a:gd name="connsiteY26" fmla="*/ 2958731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5 w 6764900"/>
              <a:gd name="connsiteY27" fmla="*/ 3240070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22805 w 6764900"/>
              <a:gd name="connsiteY27" fmla="*/ 2757749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61584 w 6764900"/>
              <a:gd name="connsiteY27" fmla="*/ 3176431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59650 w 6764900"/>
              <a:gd name="connsiteY27" fmla="*/ 3427639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91729 w 6764900"/>
              <a:gd name="connsiteY27" fmla="*/ 3561617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6 w 6764900"/>
              <a:gd name="connsiteY27" fmla="*/ 3447735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00362 w 6764900"/>
              <a:gd name="connsiteY27" fmla="*/ 360851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431887 w 6764900"/>
              <a:gd name="connsiteY31" fmla="*/ 2436202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043351 w 6764900"/>
              <a:gd name="connsiteY32" fmla="*/ 2570180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969663 w 6764900"/>
              <a:gd name="connsiteY33" fmla="*/ 2529987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75360 w 6764900"/>
              <a:gd name="connsiteY34" fmla="*/ 1742866 h 4024858"/>
              <a:gd name="connsiteX35" fmla="*/ 0 w 6764900"/>
              <a:gd name="connsiteY35"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1672 w 6764900"/>
              <a:gd name="connsiteY34" fmla="*/ 1732817 h 4024858"/>
              <a:gd name="connsiteX35" fmla="*/ 0 w 6764900"/>
              <a:gd name="connsiteY35" fmla="*/ 21870 h 4024858"/>
              <a:gd name="connsiteX0" fmla="*/ 21983 w 6772842"/>
              <a:gd name="connsiteY0" fmla="*/ 0 h 4024858"/>
              <a:gd name="connsiteX1" fmla="*/ 100681 w 6772842"/>
              <a:gd name="connsiteY1" fmla="*/ 610849 h 4024858"/>
              <a:gd name="connsiteX2" fmla="*/ 3612127 w 6772842"/>
              <a:gd name="connsiteY2" fmla="*/ 779489 h 4024858"/>
              <a:gd name="connsiteX3" fmla="*/ 3653350 w 6772842"/>
              <a:gd name="connsiteY3" fmla="*/ 970613 h 4024858"/>
              <a:gd name="connsiteX4" fmla="*/ 4297927 w 6772842"/>
              <a:gd name="connsiteY4" fmla="*/ 970613 h 4024858"/>
              <a:gd name="connsiteX5" fmla="*/ 4447829 w 6772842"/>
              <a:gd name="connsiteY5" fmla="*/ 828207 h 4024858"/>
              <a:gd name="connsiteX6" fmla="*/ 4470314 w 6772842"/>
              <a:gd name="connsiteY6" fmla="*/ 588364 h 4024858"/>
              <a:gd name="connsiteX7" fmla="*/ 4631458 w 6772842"/>
              <a:gd name="connsiteY7" fmla="*/ 670811 h 4024858"/>
              <a:gd name="connsiteX8" fmla="*/ 5013708 w 6772842"/>
              <a:gd name="connsiteY8" fmla="*/ 760751 h 4024858"/>
              <a:gd name="connsiteX9" fmla="*/ 5324754 w 6772842"/>
              <a:gd name="connsiteY9" fmla="*/ 760751 h 4024858"/>
              <a:gd name="connsiteX10" fmla="*/ 5527121 w 6772842"/>
              <a:gd name="connsiteY10" fmla="*/ 869430 h 4024858"/>
              <a:gd name="connsiteX11" fmla="*/ 5808186 w 6772842"/>
              <a:gd name="connsiteY11" fmla="*/ 985603 h 4024858"/>
              <a:gd name="connsiteX12" fmla="*/ 6048028 w 6772842"/>
              <a:gd name="connsiteY12" fmla="*/ 1056807 h 4024858"/>
              <a:gd name="connsiteX13" fmla="*/ 6317852 w 6772842"/>
              <a:gd name="connsiteY13" fmla="*/ 1079292 h 4024858"/>
              <a:gd name="connsiteX14" fmla="*/ 6351580 w 6772842"/>
              <a:gd name="connsiteY14" fmla="*/ 1206708 h 4024858"/>
              <a:gd name="connsiteX15" fmla="*/ 6049194 w 6772842"/>
              <a:gd name="connsiteY15" fmla="*/ 2151832 h 4024858"/>
              <a:gd name="connsiteX16" fmla="*/ 6772842 w 6772842"/>
              <a:gd name="connsiteY16" fmla="*/ 2406168 h 4024858"/>
              <a:gd name="connsiteX17" fmla="*/ 6700175 w 6772842"/>
              <a:gd name="connsiteY17" fmla="*/ 3805018 h 4024858"/>
              <a:gd name="connsiteX18" fmla="*/ 5903861 w 6772842"/>
              <a:gd name="connsiteY18" fmla="*/ 3808045 h 4024858"/>
              <a:gd name="connsiteX19" fmla="*/ 5888722 w 6772842"/>
              <a:gd name="connsiteY19" fmla="*/ 3865574 h 4024858"/>
              <a:gd name="connsiteX20" fmla="*/ 4069004 w 6772842"/>
              <a:gd name="connsiteY20" fmla="*/ 3798963 h 4024858"/>
              <a:gd name="connsiteX21" fmla="*/ 4055925 w 6772842"/>
              <a:gd name="connsiteY21" fmla="*/ 4024858 h 4024858"/>
              <a:gd name="connsiteX22" fmla="*/ 3098714 w 6772842"/>
              <a:gd name="connsiteY22" fmla="*/ 3959562 h 4024858"/>
              <a:gd name="connsiteX23" fmla="*/ 3106209 w 6772842"/>
              <a:gd name="connsiteY23" fmla="*/ 3908684 h 4024858"/>
              <a:gd name="connsiteX24" fmla="*/ 2504865 w 6772842"/>
              <a:gd name="connsiteY24" fmla="*/ 3901910 h 4024858"/>
              <a:gd name="connsiteX25" fmla="*/ 2514098 w 6772842"/>
              <a:gd name="connsiteY25" fmla="*/ 3766279 h 4024858"/>
              <a:gd name="connsiteX26" fmla="*/ 2667258 w 6772842"/>
              <a:gd name="connsiteY26" fmla="*/ 3741935 h 4024858"/>
              <a:gd name="connsiteX27" fmla="*/ 2561896 w 6772842"/>
              <a:gd name="connsiteY27" fmla="*/ 3551570 h 4024858"/>
              <a:gd name="connsiteX28" fmla="*/ 2303988 w 6772842"/>
              <a:gd name="connsiteY28" fmla="*/ 3447735 h 4024858"/>
              <a:gd name="connsiteX29" fmla="*/ 1667592 w 6772842"/>
              <a:gd name="connsiteY29" fmla="*/ 3427639 h 4024858"/>
              <a:gd name="connsiteX30" fmla="*/ 1630747 w 6772842"/>
              <a:gd name="connsiteY30" fmla="*/ 2757749 h 4024858"/>
              <a:gd name="connsiteX31" fmla="*/ 1135029 w 6772842"/>
              <a:gd name="connsiteY31" fmla="*/ 2791244 h 4024858"/>
              <a:gd name="connsiteX32" fmla="*/ 1181921 w 6772842"/>
              <a:gd name="connsiteY32" fmla="*/ 3052501 h 4024858"/>
              <a:gd name="connsiteX33" fmla="*/ 140242 w 6772842"/>
              <a:gd name="connsiteY33" fmla="*/ 2978814 h 4024858"/>
              <a:gd name="connsiteX34" fmla="*/ 9614 w 6772842"/>
              <a:gd name="connsiteY34" fmla="*/ 1732817 h 4024858"/>
              <a:gd name="connsiteX35" fmla="*/ 9614 w 6772842"/>
              <a:gd name="connsiteY35" fmla="*/ 1190206 h 4024858"/>
              <a:gd name="connsiteX36" fmla="*/ 7942 w 6772842"/>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20969 w 6971828"/>
              <a:gd name="connsiteY0" fmla="*/ 0 h 4024858"/>
              <a:gd name="connsiteX1" fmla="*/ 299667 w 6971828"/>
              <a:gd name="connsiteY1" fmla="*/ 610849 h 4024858"/>
              <a:gd name="connsiteX2" fmla="*/ 3811113 w 6971828"/>
              <a:gd name="connsiteY2" fmla="*/ 779489 h 4024858"/>
              <a:gd name="connsiteX3" fmla="*/ 3852336 w 6971828"/>
              <a:gd name="connsiteY3" fmla="*/ 970613 h 4024858"/>
              <a:gd name="connsiteX4" fmla="*/ 4496913 w 6971828"/>
              <a:gd name="connsiteY4" fmla="*/ 970613 h 4024858"/>
              <a:gd name="connsiteX5" fmla="*/ 4646815 w 6971828"/>
              <a:gd name="connsiteY5" fmla="*/ 828207 h 4024858"/>
              <a:gd name="connsiteX6" fmla="*/ 4669300 w 6971828"/>
              <a:gd name="connsiteY6" fmla="*/ 588364 h 4024858"/>
              <a:gd name="connsiteX7" fmla="*/ 4830444 w 6971828"/>
              <a:gd name="connsiteY7" fmla="*/ 670811 h 4024858"/>
              <a:gd name="connsiteX8" fmla="*/ 5212694 w 6971828"/>
              <a:gd name="connsiteY8" fmla="*/ 760751 h 4024858"/>
              <a:gd name="connsiteX9" fmla="*/ 5523740 w 6971828"/>
              <a:gd name="connsiteY9" fmla="*/ 760751 h 4024858"/>
              <a:gd name="connsiteX10" fmla="*/ 5726107 w 6971828"/>
              <a:gd name="connsiteY10" fmla="*/ 869430 h 4024858"/>
              <a:gd name="connsiteX11" fmla="*/ 6007172 w 6971828"/>
              <a:gd name="connsiteY11" fmla="*/ 985603 h 4024858"/>
              <a:gd name="connsiteX12" fmla="*/ 6247014 w 6971828"/>
              <a:gd name="connsiteY12" fmla="*/ 1056807 h 4024858"/>
              <a:gd name="connsiteX13" fmla="*/ 6516838 w 6971828"/>
              <a:gd name="connsiteY13" fmla="*/ 1079292 h 4024858"/>
              <a:gd name="connsiteX14" fmla="*/ 6550566 w 6971828"/>
              <a:gd name="connsiteY14" fmla="*/ 1206708 h 4024858"/>
              <a:gd name="connsiteX15" fmla="*/ 6248180 w 6971828"/>
              <a:gd name="connsiteY15" fmla="*/ 2151832 h 4024858"/>
              <a:gd name="connsiteX16" fmla="*/ 6971828 w 6971828"/>
              <a:gd name="connsiteY16" fmla="*/ 2406168 h 4024858"/>
              <a:gd name="connsiteX17" fmla="*/ 6899161 w 6971828"/>
              <a:gd name="connsiteY17" fmla="*/ 3805018 h 4024858"/>
              <a:gd name="connsiteX18" fmla="*/ 6102847 w 6971828"/>
              <a:gd name="connsiteY18" fmla="*/ 3808045 h 4024858"/>
              <a:gd name="connsiteX19" fmla="*/ 6087708 w 6971828"/>
              <a:gd name="connsiteY19" fmla="*/ 3865574 h 4024858"/>
              <a:gd name="connsiteX20" fmla="*/ 4267990 w 6971828"/>
              <a:gd name="connsiteY20" fmla="*/ 3798963 h 4024858"/>
              <a:gd name="connsiteX21" fmla="*/ 4254911 w 6971828"/>
              <a:gd name="connsiteY21" fmla="*/ 4024858 h 4024858"/>
              <a:gd name="connsiteX22" fmla="*/ 3297700 w 6971828"/>
              <a:gd name="connsiteY22" fmla="*/ 3959562 h 4024858"/>
              <a:gd name="connsiteX23" fmla="*/ 3305195 w 6971828"/>
              <a:gd name="connsiteY23" fmla="*/ 3908684 h 4024858"/>
              <a:gd name="connsiteX24" fmla="*/ 2703851 w 6971828"/>
              <a:gd name="connsiteY24" fmla="*/ 3901910 h 4024858"/>
              <a:gd name="connsiteX25" fmla="*/ 2713084 w 6971828"/>
              <a:gd name="connsiteY25" fmla="*/ 3766279 h 4024858"/>
              <a:gd name="connsiteX26" fmla="*/ 2866244 w 6971828"/>
              <a:gd name="connsiteY26" fmla="*/ 3741935 h 4024858"/>
              <a:gd name="connsiteX27" fmla="*/ 2760882 w 6971828"/>
              <a:gd name="connsiteY27" fmla="*/ 3551570 h 4024858"/>
              <a:gd name="connsiteX28" fmla="*/ 2502974 w 6971828"/>
              <a:gd name="connsiteY28" fmla="*/ 3447735 h 4024858"/>
              <a:gd name="connsiteX29" fmla="*/ 1866578 w 6971828"/>
              <a:gd name="connsiteY29" fmla="*/ 3427639 h 4024858"/>
              <a:gd name="connsiteX30" fmla="*/ 1829733 w 6971828"/>
              <a:gd name="connsiteY30" fmla="*/ 2757749 h 4024858"/>
              <a:gd name="connsiteX31" fmla="*/ 1334015 w 6971828"/>
              <a:gd name="connsiteY31" fmla="*/ 2791244 h 4024858"/>
              <a:gd name="connsiteX32" fmla="*/ 1380907 w 6971828"/>
              <a:gd name="connsiteY32" fmla="*/ 3052501 h 4024858"/>
              <a:gd name="connsiteX33" fmla="*/ 339228 w 6971828"/>
              <a:gd name="connsiteY33" fmla="*/ 2978814 h 4024858"/>
              <a:gd name="connsiteX34" fmla="*/ 208600 w 6971828"/>
              <a:gd name="connsiteY34" fmla="*/ 1732817 h 4024858"/>
              <a:gd name="connsiteX35" fmla="*/ 7633 w 6971828"/>
              <a:gd name="connsiteY35" fmla="*/ 1448114 h 4024858"/>
              <a:gd name="connsiteX36" fmla="*/ 57876 w 6971828"/>
              <a:gd name="connsiteY36" fmla="*/ 938998 h 4024858"/>
              <a:gd name="connsiteX37" fmla="*/ 206928 w 6971828"/>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325315 w 7090215"/>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95877 w 7090215"/>
              <a:gd name="connsiteY37" fmla="*/ 322699 h 4024858"/>
              <a:gd name="connsiteX38" fmla="*/ 325315 w 7090215"/>
              <a:gd name="connsiteY38"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62382 w 7090215"/>
              <a:gd name="connsiteY37" fmla="*/ 232264 h 4024858"/>
              <a:gd name="connsiteX38" fmla="*/ 325315 w 7090215"/>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21815 w 7086010"/>
              <a:gd name="connsiteY35" fmla="*/ 1448114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319874 w 7084774"/>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78368 w 7084774"/>
              <a:gd name="connsiteY38" fmla="*/ 128695 h 4024858"/>
              <a:gd name="connsiteX39" fmla="*/ 319874 w 7084774"/>
              <a:gd name="connsiteY39"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58112 w 7084774"/>
              <a:gd name="connsiteY38" fmla="*/ 88184 h 4024858"/>
              <a:gd name="connsiteX39" fmla="*/ 319874 w 7084774"/>
              <a:gd name="connsiteY39" fmla="*/ 21870 h 4024858"/>
              <a:gd name="connsiteX0" fmla="*/ 333915 w 7084774"/>
              <a:gd name="connsiteY0" fmla="*/ 88089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47578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12107 w 7084774"/>
              <a:gd name="connsiteY17" fmla="*/ 3846808 h 4066648"/>
              <a:gd name="connsiteX18" fmla="*/ 6215793 w 7084774"/>
              <a:gd name="connsiteY18" fmla="*/ 3849835 h 4066648"/>
              <a:gd name="connsiteX19" fmla="*/ 6200654 w 7084774"/>
              <a:gd name="connsiteY19" fmla="*/ 3907364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12107 w 7084774"/>
              <a:gd name="connsiteY18" fmla="*/ 3846808 h 4066648"/>
              <a:gd name="connsiteX19" fmla="*/ 6215793 w 7084774"/>
              <a:gd name="connsiteY19" fmla="*/ 3849835 h 4066648"/>
              <a:gd name="connsiteX20" fmla="*/ 6200654 w 7084774"/>
              <a:gd name="connsiteY20" fmla="*/ 3907364 h 4066648"/>
              <a:gd name="connsiteX21" fmla="*/ 4380936 w 7084774"/>
              <a:gd name="connsiteY21" fmla="*/ 3840753 h 4066648"/>
              <a:gd name="connsiteX22" fmla="*/ 4367857 w 7084774"/>
              <a:gd name="connsiteY22" fmla="*/ 4066648 h 4066648"/>
              <a:gd name="connsiteX23" fmla="*/ 3410646 w 7084774"/>
              <a:gd name="connsiteY23" fmla="*/ 4001352 h 4066648"/>
              <a:gd name="connsiteX24" fmla="*/ 3418141 w 7084774"/>
              <a:gd name="connsiteY24" fmla="*/ 3950474 h 4066648"/>
              <a:gd name="connsiteX25" fmla="*/ 2816797 w 7084774"/>
              <a:gd name="connsiteY25" fmla="*/ 3943700 h 4066648"/>
              <a:gd name="connsiteX26" fmla="*/ 2826030 w 7084774"/>
              <a:gd name="connsiteY26" fmla="*/ 3808069 h 4066648"/>
              <a:gd name="connsiteX27" fmla="*/ 2979190 w 7084774"/>
              <a:gd name="connsiteY27" fmla="*/ 3783725 h 4066648"/>
              <a:gd name="connsiteX28" fmla="*/ 2873828 w 7084774"/>
              <a:gd name="connsiteY28" fmla="*/ 3593360 h 4066648"/>
              <a:gd name="connsiteX29" fmla="*/ 2615920 w 7084774"/>
              <a:gd name="connsiteY29" fmla="*/ 3489525 h 4066648"/>
              <a:gd name="connsiteX30" fmla="*/ 1979524 w 7084774"/>
              <a:gd name="connsiteY30" fmla="*/ 3469429 h 4066648"/>
              <a:gd name="connsiteX31" fmla="*/ 1942679 w 7084774"/>
              <a:gd name="connsiteY31" fmla="*/ 2799539 h 4066648"/>
              <a:gd name="connsiteX32" fmla="*/ 1446961 w 7084774"/>
              <a:gd name="connsiteY32" fmla="*/ 2833034 h 4066648"/>
              <a:gd name="connsiteX33" fmla="*/ 1493853 w 7084774"/>
              <a:gd name="connsiteY33" fmla="*/ 3094291 h 4066648"/>
              <a:gd name="connsiteX34" fmla="*/ 452174 w 7084774"/>
              <a:gd name="connsiteY34" fmla="*/ 3020604 h 4066648"/>
              <a:gd name="connsiteX35" fmla="*/ 321546 w 7084774"/>
              <a:gd name="connsiteY35" fmla="*/ 1774607 h 4066648"/>
              <a:gd name="connsiteX36" fmla="*/ 100323 w 7084774"/>
              <a:gd name="connsiteY36" fmla="*/ 1530415 h 4066648"/>
              <a:gd name="connsiteX37" fmla="*/ 0 w 7084774"/>
              <a:gd name="connsiteY37" fmla="*/ 565456 h 4066648"/>
              <a:gd name="connsiteX38" fmla="*/ 56941 w 7084774"/>
              <a:gd name="connsiteY38" fmla="*/ 274054 h 4066648"/>
              <a:gd name="connsiteX39" fmla="*/ 158112 w 7084774"/>
              <a:gd name="connsiteY39" fmla="*/ 129974 h 4066648"/>
              <a:gd name="connsiteX40" fmla="*/ 334343 w 7084774"/>
              <a:gd name="connsiteY40"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218476 w 7084774"/>
              <a:gd name="connsiteY18" fmla="*/ 3380982 h 4066648"/>
              <a:gd name="connsiteX19" fmla="*/ 6215793 w 7084774"/>
              <a:gd name="connsiteY19" fmla="*/ 3849835 h 4066648"/>
              <a:gd name="connsiteX20" fmla="*/ 6200654 w 7084774"/>
              <a:gd name="connsiteY20" fmla="*/ 3907364 h 4066648"/>
              <a:gd name="connsiteX21" fmla="*/ 4380936 w 7084774"/>
              <a:gd name="connsiteY21" fmla="*/ 3840753 h 4066648"/>
              <a:gd name="connsiteX22" fmla="*/ 4367857 w 7084774"/>
              <a:gd name="connsiteY22" fmla="*/ 4066648 h 4066648"/>
              <a:gd name="connsiteX23" fmla="*/ 3410646 w 7084774"/>
              <a:gd name="connsiteY23" fmla="*/ 4001352 h 4066648"/>
              <a:gd name="connsiteX24" fmla="*/ 3418141 w 7084774"/>
              <a:gd name="connsiteY24" fmla="*/ 3950474 h 4066648"/>
              <a:gd name="connsiteX25" fmla="*/ 2816797 w 7084774"/>
              <a:gd name="connsiteY25" fmla="*/ 3943700 h 4066648"/>
              <a:gd name="connsiteX26" fmla="*/ 2826030 w 7084774"/>
              <a:gd name="connsiteY26" fmla="*/ 3808069 h 4066648"/>
              <a:gd name="connsiteX27" fmla="*/ 2979190 w 7084774"/>
              <a:gd name="connsiteY27" fmla="*/ 3783725 h 4066648"/>
              <a:gd name="connsiteX28" fmla="*/ 2873828 w 7084774"/>
              <a:gd name="connsiteY28" fmla="*/ 3593360 h 4066648"/>
              <a:gd name="connsiteX29" fmla="*/ 2615920 w 7084774"/>
              <a:gd name="connsiteY29" fmla="*/ 3489525 h 4066648"/>
              <a:gd name="connsiteX30" fmla="*/ 1979524 w 7084774"/>
              <a:gd name="connsiteY30" fmla="*/ 3469429 h 4066648"/>
              <a:gd name="connsiteX31" fmla="*/ 1942679 w 7084774"/>
              <a:gd name="connsiteY31" fmla="*/ 2799539 h 4066648"/>
              <a:gd name="connsiteX32" fmla="*/ 1446961 w 7084774"/>
              <a:gd name="connsiteY32" fmla="*/ 2833034 h 4066648"/>
              <a:gd name="connsiteX33" fmla="*/ 1493853 w 7084774"/>
              <a:gd name="connsiteY33" fmla="*/ 3094291 h 4066648"/>
              <a:gd name="connsiteX34" fmla="*/ 452174 w 7084774"/>
              <a:gd name="connsiteY34" fmla="*/ 3020604 h 4066648"/>
              <a:gd name="connsiteX35" fmla="*/ 321546 w 7084774"/>
              <a:gd name="connsiteY35" fmla="*/ 1774607 h 4066648"/>
              <a:gd name="connsiteX36" fmla="*/ 100323 w 7084774"/>
              <a:gd name="connsiteY36" fmla="*/ 1530415 h 4066648"/>
              <a:gd name="connsiteX37" fmla="*/ 0 w 7084774"/>
              <a:gd name="connsiteY37" fmla="*/ 565456 h 4066648"/>
              <a:gd name="connsiteX38" fmla="*/ 56941 w 7084774"/>
              <a:gd name="connsiteY38" fmla="*/ 274054 h 4066648"/>
              <a:gd name="connsiteX39" fmla="*/ 158112 w 7084774"/>
              <a:gd name="connsiteY39" fmla="*/ 129974 h 4066648"/>
              <a:gd name="connsiteX40" fmla="*/ 334343 w 7084774"/>
              <a:gd name="connsiteY40"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6200654 w 7084774"/>
              <a:gd name="connsiteY20" fmla="*/ 3907364 h 4066648"/>
              <a:gd name="connsiteX21" fmla="*/ 4380936 w 7084774"/>
              <a:gd name="connsiteY21" fmla="*/ 3840753 h 4066648"/>
              <a:gd name="connsiteX22" fmla="*/ 4367857 w 7084774"/>
              <a:gd name="connsiteY22" fmla="*/ 4066648 h 4066648"/>
              <a:gd name="connsiteX23" fmla="*/ 3410646 w 7084774"/>
              <a:gd name="connsiteY23" fmla="*/ 4001352 h 4066648"/>
              <a:gd name="connsiteX24" fmla="*/ 3418141 w 7084774"/>
              <a:gd name="connsiteY24" fmla="*/ 3950474 h 4066648"/>
              <a:gd name="connsiteX25" fmla="*/ 2816797 w 7084774"/>
              <a:gd name="connsiteY25" fmla="*/ 3943700 h 4066648"/>
              <a:gd name="connsiteX26" fmla="*/ 2826030 w 7084774"/>
              <a:gd name="connsiteY26" fmla="*/ 3808069 h 4066648"/>
              <a:gd name="connsiteX27" fmla="*/ 2979190 w 7084774"/>
              <a:gd name="connsiteY27" fmla="*/ 3783725 h 4066648"/>
              <a:gd name="connsiteX28" fmla="*/ 2873828 w 7084774"/>
              <a:gd name="connsiteY28" fmla="*/ 3593360 h 4066648"/>
              <a:gd name="connsiteX29" fmla="*/ 2615920 w 7084774"/>
              <a:gd name="connsiteY29" fmla="*/ 3489525 h 4066648"/>
              <a:gd name="connsiteX30" fmla="*/ 1979524 w 7084774"/>
              <a:gd name="connsiteY30" fmla="*/ 3469429 h 4066648"/>
              <a:gd name="connsiteX31" fmla="*/ 1942679 w 7084774"/>
              <a:gd name="connsiteY31" fmla="*/ 2799539 h 4066648"/>
              <a:gd name="connsiteX32" fmla="*/ 1446961 w 7084774"/>
              <a:gd name="connsiteY32" fmla="*/ 2833034 h 4066648"/>
              <a:gd name="connsiteX33" fmla="*/ 1493853 w 7084774"/>
              <a:gd name="connsiteY33" fmla="*/ 3094291 h 4066648"/>
              <a:gd name="connsiteX34" fmla="*/ 452174 w 7084774"/>
              <a:gd name="connsiteY34" fmla="*/ 3020604 h 4066648"/>
              <a:gd name="connsiteX35" fmla="*/ 321546 w 7084774"/>
              <a:gd name="connsiteY35" fmla="*/ 1774607 h 4066648"/>
              <a:gd name="connsiteX36" fmla="*/ 100323 w 7084774"/>
              <a:gd name="connsiteY36" fmla="*/ 1530415 h 4066648"/>
              <a:gd name="connsiteX37" fmla="*/ 0 w 7084774"/>
              <a:gd name="connsiteY37" fmla="*/ 565456 h 4066648"/>
              <a:gd name="connsiteX38" fmla="*/ 56941 w 7084774"/>
              <a:gd name="connsiteY38" fmla="*/ 274054 h 4066648"/>
              <a:gd name="connsiteX39" fmla="*/ 158112 w 7084774"/>
              <a:gd name="connsiteY39" fmla="*/ 129974 h 4066648"/>
              <a:gd name="connsiteX40" fmla="*/ 334343 w 7084774"/>
              <a:gd name="connsiteY40"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7007747 w 7084774"/>
              <a:gd name="connsiteY18" fmla="*/ 38718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293372 w 7084774"/>
              <a:gd name="connsiteY18" fmla="*/ 33765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293372 w 7084774"/>
              <a:gd name="connsiteY18" fmla="*/ 33765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293372 w 7084774"/>
              <a:gd name="connsiteY18" fmla="*/ 3376571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179072 w 7084774"/>
              <a:gd name="connsiteY18" fmla="*/ 3367046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179072 w 7084774"/>
              <a:gd name="connsiteY18" fmla="*/ 3367046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38197 w 7084774"/>
              <a:gd name="connsiteY17" fmla="*/ 3385548 h 4066648"/>
              <a:gd name="connsiteX18" fmla="*/ 6204472 w 7084774"/>
              <a:gd name="connsiteY18" fmla="*/ 3367046 h 4066648"/>
              <a:gd name="connsiteX19" fmla="*/ 6215793 w 7084774"/>
              <a:gd name="connsiteY19" fmla="*/ 3849835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84774" h="4066648">
                <a:moveTo>
                  <a:pt x="336808" y="1279"/>
                </a:moveTo>
                <a:lnTo>
                  <a:pt x="412613" y="652639"/>
                </a:lnTo>
                <a:lnTo>
                  <a:pt x="3924059" y="821279"/>
                </a:lnTo>
                <a:lnTo>
                  <a:pt x="3965282" y="1012403"/>
                </a:lnTo>
                <a:lnTo>
                  <a:pt x="4609859" y="1012403"/>
                </a:lnTo>
                <a:lnTo>
                  <a:pt x="4759761" y="869997"/>
                </a:lnTo>
                <a:lnTo>
                  <a:pt x="4782246" y="630154"/>
                </a:lnTo>
                <a:lnTo>
                  <a:pt x="4943390" y="712601"/>
                </a:lnTo>
                <a:lnTo>
                  <a:pt x="5325640" y="802541"/>
                </a:lnTo>
                <a:lnTo>
                  <a:pt x="5636686" y="802541"/>
                </a:lnTo>
                <a:lnTo>
                  <a:pt x="5839053" y="911220"/>
                </a:lnTo>
                <a:lnTo>
                  <a:pt x="6120118" y="1027393"/>
                </a:lnTo>
                <a:lnTo>
                  <a:pt x="6359960" y="1098597"/>
                </a:lnTo>
                <a:lnTo>
                  <a:pt x="6629784" y="1121082"/>
                </a:lnTo>
                <a:lnTo>
                  <a:pt x="6663512" y="1248498"/>
                </a:lnTo>
                <a:lnTo>
                  <a:pt x="6361126" y="2193622"/>
                </a:lnTo>
                <a:lnTo>
                  <a:pt x="7084774" y="2447958"/>
                </a:lnTo>
                <a:lnTo>
                  <a:pt x="7038197" y="3385548"/>
                </a:lnTo>
                <a:lnTo>
                  <a:pt x="6204472" y="3367046"/>
                </a:lnTo>
                <a:cubicBezTo>
                  <a:pt x="6216545" y="3626702"/>
                  <a:pt x="6220497" y="3647731"/>
                  <a:pt x="6215793" y="3849835"/>
                </a:cubicBezTo>
                <a:lnTo>
                  <a:pt x="4380936" y="3840753"/>
                </a:lnTo>
                <a:lnTo>
                  <a:pt x="4367857" y="4066648"/>
                </a:lnTo>
                <a:lnTo>
                  <a:pt x="3410646" y="4001352"/>
                </a:lnTo>
                <a:lnTo>
                  <a:pt x="3418141" y="3950474"/>
                </a:lnTo>
                <a:lnTo>
                  <a:pt x="2816797" y="3943700"/>
                </a:lnTo>
                <a:lnTo>
                  <a:pt x="2826030" y="3808069"/>
                </a:lnTo>
                <a:lnTo>
                  <a:pt x="2979190" y="3783725"/>
                </a:lnTo>
                <a:lnTo>
                  <a:pt x="2873828" y="3593360"/>
                </a:lnTo>
                <a:lnTo>
                  <a:pt x="2615920" y="3489525"/>
                </a:lnTo>
                <a:lnTo>
                  <a:pt x="1979524" y="3469429"/>
                </a:lnTo>
                <a:lnTo>
                  <a:pt x="1942679" y="2799539"/>
                </a:lnTo>
                <a:lnTo>
                  <a:pt x="1446961" y="2833034"/>
                </a:lnTo>
                <a:lnTo>
                  <a:pt x="1493853" y="3094291"/>
                </a:lnTo>
                <a:lnTo>
                  <a:pt x="452174" y="3020604"/>
                </a:lnTo>
                <a:lnTo>
                  <a:pt x="321546" y="1774607"/>
                </a:lnTo>
                <a:lnTo>
                  <a:pt x="100323" y="1530415"/>
                </a:lnTo>
                <a:lnTo>
                  <a:pt x="0" y="565456"/>
                </a:lnTo>
                <a:lnTo>
                  <a:pt x="56941" y="274054"/>
                </a:lnTo>
                <a:lnTo>
                  <a:pt x="158112" y="129974"/>
                </a:lnTo>
                <a:lnTo>
                  <a:pt x="334343" y="0"/>
                </a:lnTo>
              </a:path>
            </a:pathLst>
          </a:custGeom>
          <a:noFill/>
          <a:ln w="5715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sp>
        <p:nvSpPr>
          <p:cNvPr id="9" name="Figura a mano libera: forma 8">
            <a:extLst>
              <a:ext uri="{FF2B5EF4-FFF2-40B4-BE49-F238E27FC236}">
                <a16:creationId xmlns:a16="http://schemas.microsoft.com/office/drawing/2014/main" id="{1A973639-9BAE-4917-9AA8-4B251ED2E5FC}"/>
              </a:ext>
            </a:extLst>
          </p:cNvPr>
          <p:cNvSpPr/>
          <p:nvPr/>
        </p:nvSpPr>
        <p:spPr>
          <a:xfrm>
            <a:off x="352598" y="1647980"/>
            <a:ext cx="10388600" cy="6340017"/>
          </a:xfrm>
          <a:custGeom>
            <a:avLst/>
            <a:gdLst>
              <a:gd name="connsiteX0" fmla="*/ 0 w 4444584"/>
              <a:gd name="connsiteY0" fmla="*/ 0 h 970613"/>
              <a:gd name="connsiteX1" fmla="*/ 78698 w 4444584"/>
              <a:gd name="connsiteY1" fmla="*/ 610849 h 970613"/>
              <a:gd name="connsiteX2" fmla="*/ 3590144 w 4444584"/>
              <a:gd name="connsiteY2" fmla="*/ 779489 h 970613"/>
              <a:gd name="connsiteX3" fmla="*/ 3631367 w 4444584"/>
              <a:gd name="connsiteY3" fmla="*/ 970613 h 970613"/>
              <a:gd name="connsiteX4" fmla="*/ 4275944 w 4444584"/>
              <a:gd name="connsiteY4" fmla="*/ 970613 h 970613"/>
              <a:gd name="connsiteX5" fmla="*/ 4425846 w 4444584"/>
              <a:gd name="connsiteY5" fmla="*/ 828207 h 970613"/>
              <a:gd name="connsiteX6" fmla="*/ 4444584 w 4444584"/>
              <a:gd name="connsiteY6" fmla="*/ 569627 h 970613"/>
              <a:gd name="connsiteX0" fmla="*/ 0 w 6063522"/>
              <a:gd name="connsiteY0" fmla="*/ 0 h 2154679"/>
              <a:gd name="connsiteX1" fmla="*/ 78698 w 6063522"/>
              <a:gd name="connsiteY1" fmla="*/ 610849 h 2154679"/>
              <a:gd name="connsiteX2" fmla="*/ 3590144 w 6063522"/>
              <a:gd name="connsiteY2" fmla="*/ 779489 h 2154679"/>
              <a:gd name="connsiteX3" fmla="*/ 3631367 w 6063522"/>
              <a:gd name="connsiteY3" fmla="*/ 970613 h 2154679"/>
              <a:gd name="connsiteX4" fmla="*/ 4275944 w 6063522"/>
              <a:gd name="connsiteY4" fmla="*/ 970613 h 2154679"/>
              <a:gd name="connsiteX5" fmla="*/ 4425846 w 6063522"/>
              <a:gd name="connsiteY5" fmla="*/ 828207 h 2154679"/>
              <a:gd name="connsiteX6" fmla="*/ 6063522 w 6063522"/>
              <a:gd name="connsiteY6" fmla="*/ 2151089 h 215467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710659 w 6063522"/>
              <a:gd name="connsiteY6" fmla="*/ 1041817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5107898 w 6063522"/>
              <a:gd name="connsiteY7" fmla="*/ 1236689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13026 w 6063522"/>
              <a:gd name="connsiteY8" fmla="*/ 993099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400207 w 6063522"/>
              <a:gd name="connsiteY9" fmla="*/ 1285407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463915 w 6063522"/>
              <a:gd name="connsiteY10" fmla="*/ 1060554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632554 w 6063522"/>
              <a:gd name="connsiteY11" fmla="*/ 1150495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5846164 w 6063522"/>
              <a:gd name="connsiteY12" fmla="*/ 1221699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22298 w 6063522"/>
              <a:gd name="connsiteY13" fmla="*/ 1281659 h 2151089"/>
              <a:gd name="connsiteX14" fmla="*/ 6063522 w 6063522"/>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063522 w 6295869"/>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239656 w 6295869"/>
              <a:gd name="connsiteY14" fmla="*/ 1360358 h 2151089"/>
              <a:gd name="connsiteX15" fmla="*/ 6063522 w 6295869"/>
              <a:gd name="connsiteY15" fmla="*/ 2151089 h 2151089"/>
              <a:gd name="connsiteX0" fmla="*/ 0 w 6329597"/>
              <a:gd name="connsiteY0" fmla="*/ 0 h 2151089"/>
              <a:gd name="connsiteX1" fmla="*/ 78698 w 6329597"/>
              <a:gd name="connsiteY1" fmla="*/ 610849 h 2151089"/>
              <a:gd name="connsiteX2" fmla="*/ 3590144 w 6329597"/>
              <a:gd name="connsiteY2" fmla="*/ 779489 h 2151089"/>
              <a:gd name="connsiteX3" fmla="*/ 3631367 w 6329597"/>
              <a:gd name="connsiteY3" fmla="*/ 970613 h 2151089"/>
              <a:gd name="connsiteX4" fmla="*/ 4275944 w 6329597"/>
              <a:gd name="connsiteY4" fmla="*/ 970613 h 2151089"/>
              <a:gd name="connsiteX5" fmla="*/ 4425846 w 6329597"/>
              <a:gd name="connsiteY5" fmla="*/ 828207 h 2151089"/>
              <a:gd name="connsiteX6" fmla="*/ 4448331 w 6329597"/>
              <a:gd name="connsiteY6" fmla="*/ 588364 h 2151089"/>
              <a:gd name="connsiteX7" fmla="*/ 4609475 w 6329597"/>
              <a:gd name="connsiteY7" fmla="*/ 670811 h 2151089"/>
              <a:gd name="connsiteX8" fmla="*/ 4991725 w 6329597"/>
              <a:gd name="connsiteY8" fmla="*/ 760751 h 2151089"/>
              <a:gd name="connsiteX9" fmla="*/ 5302771 w 6329597"/>
              <a:gd name="connsiteY9" fmla="*/ 760751 h 2151089"/>
              <a:gd name="connsiteX10" fmla="*/ 5505138 w 6329597"/>
              <a:gd name="connsiteY10" fmla="*/ 869430 h 2151089"/>
              <a:gd name="connsiteX11" fmla="*/ 5786203 w 6329597"/>
              <a:gd name="connsiteY11" fmla="*/ 985603 h 2151089"/>
              <a:gd name="connsiteX12" fmla="*/ 6026045 w 6329597"/>
              <a:gd name="connsiteY12" fmla="*/ 1056807 h 2151089"/>
              <a:gd name="connsiteX13" fmla="*/ 6295869 w 6329597"/>
              <a:gd name="connsiteY13" fmla="*/ 1079292 h 2151089"/>
              <a:gd name="connsiteX14" fmla="*/ 6329597 w 6329597"/>
              <a:gd name="connsiteY14" fmla="*/ 1206708 h 2151089"/>
              <a:gd name="connsiteX15" fmla="*/ 6063522 w 6329597"/>
              <a:gd name="connsiteY15" fmla="*/ 2151089 h 2151089"/>
              <a:gd name="connsiteX0" fmla="*/ 0 w 6329597"/>
              <a:gd name="connsiteY0" fmla="*/ 0 h 2098624"/>
              <a:gd name="connsiteX1" fmla="*/ 78698 w 6329597"/>
              <a:gd name="connsiteY1" fmla="*/ 610849 h 2098624"/>
              <a:gd name="connsiteX2" fmla="*/ 3590144 w 6329597"/>
              <a:gd name="connsiteY2" fmla="*/ 779489 h 2098624"/>
              <a:gd name="connsiteX3" fmla="*/ 3631367 w 6329597"/>
              <a:gd name="connsiteY3" fmla="*/ 970613 h 2098624"/>
              <a:gd name="connsiteX4" fmla="*/ 4275944 w 6329597"/>
              <a:gd name="connsiteY4" fmla="*/ 970613 h 2098624"/>
              <a:gd name="connsiteX5" fmla="*/ 4425846 w 6329597"/>
              <a:gd name="connsiteY5" fmla="*/ 828207 h 2098624"/>
              <a:gd name="connsiteX6" fmla="*/ 4448331 w 6329597"/>
              <a:gd name="connsiteY6" fmla="*/ 588364 h 2098624"/>
              <a:gd name="connsiteX7" fmla="*/ 4609475 w 6329597"/>
              <a:gd name="connsiteY7" fmla="*/ 670811 h 2098624"/>
              <a:gd name="connsiteX8" fmla="*/ 4991725 w 6329597"/>
              <a:gd name="connsiteY8" fmla="*/ 760751 h 2098624"/>
              <a:gd name="connsiteX9" fmla="*/ 5302771 w 6329597"/>
              <a:gd name="connsiteY9" fmla="*/ 760751 h 2098624"/>
              <a:gd name="connsiteX10" fmla="*/ 5505138 w 6329597"/>
              <a:gd name="connsiteY10" fmla="*/ 869430 h 2098624"/>
              <a:gd name="connsiteX11" fmla="*/ 5786203 w 6329597"/>
              <a:gd name="connsiteY11" fmla="*/ 985603 h 2098624"/>
              <a:gd name="connsiteX12" fmla="*/ 6026045 w 6329597"/>
              <a:gd name="connsiteY12" fmla="*/ 1056807 h 2098624"/>
              <a:gd name="connsiteX13" fmla="*/ 6295869 w 6329597"/>
              <a:gd name="connsiteY13" fmla="*/ 1079292 h 2098624"/>
              <a:gd name="connsiteX14" fmla="*/ 6329597 w 6329597"/>
              <a:gd name="connsiteY14" fmla="*/ 1206708 h 2098624"/>
              <a:gd name="connsiteX15" fmla="*/ 5913621 w 6329597"/>
              <a:gd name="connsiteY15" fmla="*/ 2098624 h 2098624"/>
              <a:gd name="connsiteX0" fmla="*/ 0 w 6329597"/>
              <a:gd name="connsiteY0" fmla="*/ 0 h 2139847"/>
              <a:gd name="connsiteX1" fmla="*/ 78698 w 6329597"/>
              <a:gd name="connsiteY1" fmla="*/ 610849 h 2139847"/>
              <a:gd name="connsiteX2" fmla="*/ 3590144 w 6329597"/>
              <a:gd name="connsiteY2" fmla="*/ 779489 h 2139847"/>
              <a:gd name="connsiteX3" fmla="*/ 3631367 w 6329597"/>
              <a:gd name="connsiteY3" fmla="*/ 970613 h 2139847"/>
              <a:gd name="connsiteX4" fmla="*/ 4275944 w 6329597"/>
              <a:gd name="connsiteY4" fmla="*/ 970613 h 2139847"/>
              <a:gd name="connsiteX5" fmla="*/ 4425846 w 6329597"/>
              <a:gd name="connsiteY5" fmla="*/ 828207 h 2139847"/>
              <a:gd name="connsiteX6" fmla="*/ 4448331 w 6329597"/>
              <a:gd name="connsiteY6" fmla="*/ 588364 h 2139847"/>
              <a:gd name="connsiteX7" fmla="*/ 4609475 w 6329597"/>
              <a:gd name="connsiteY7" fmla="*/ 670811 h 2139847"/>
              <a:gd name="connsiteX8" fmla="*/ 4991725 w 6329597"/>
              <a:gd name="connsiteY8" fmla="*/ 760751 h 2139847"/>
              <a:gd name="connsiteX9" fmla="*/ 5302771 w 6329597"/>
              <a:gd name="connsiteY9" fmla="*/ 760751 h 2139847"/>
              <a:gd name="connsiteX10" fmla="*/ 5505138 w 6329597"/>
              <a:gd name="connsiteY10" fmla="*/ 869430 h 2139847"/>
              <a:gd name="connsiteX11" fmla="*/ 5786203 w 6329597"/>
              <a:gd name="connsiteY11" fmla="*/ 985603 h 2139847"/>
              <a:gd name="connsiteX12" fmla="*/ 6026045 w 6329597"/>
              <a:gd name="connsiteY12" fmla="*/ 1056807 h 2139847"/>
              <a:gd name="connsiteX13" fmla="*/ 6295869 w 6329597"/>
              <a:gd name="connsiteY13" fmla="*/ 1079292 h 2139847"/>
              <a:gd name="connsiteX14" fmla="*/ 6329597 w 6329597"/>
              <a:gd name="connsiteY14" fmla="*/ 1206708 h 2139847"/>
              <a:gd name="connsiteX15" fmla="*/ 6048532 w 6329597"/>
              <a:gd name="connsiteY15" fmla="*/ 2139847 h 2139847"/>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630774 w 6329597"/>
              <a:gd name="connsiteY15"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930577 w 6329597"/>
              <a:gd name="connsiteY15" fmla="*/ 3548921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492115 w 6329597"/>
              <a:gd name="connsiteY15" fmla="*/ 3766279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829393 w 6329597"/>
              <a:gd name="connsiteY15" fmla="*/ 3541426 h 3766280"/>
              <a:gd name="connsiteX16" fmla="*/ 2492115 w 6329597"/>
              <a:gd name="connsiteY16" fmla="*/ 3766279 h 3766280"/>
              <a:gd name="connsiteX17" fmla="*/ 2630774 w 6329597"/>
              <a:gd name="connsiteY17" fmla="*/ 3766280 h 3766280"/>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507105 w 6329597"/>
              <a:gd name="connsiteY15" fmla="*/ 3904938 h 3904938"/>
              <a:gd name="connsiteX16" fmla="*/ 2492115 w 6329597"/>
              <a:gd name="connsiteY16" fmla="*/ 3766279 h 3904938"/>
              <a:gd name="connsiteX17" fmla="*/ 2630774 w 6329597"/>
              <a:gd name="connsiteY17" fmla="*/ 3766280 h 3904938"/>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979295 w 6329597"/>
              <a:gd name="connsiteY15" fmla="*/ 3575153 h 3904938"/>
              <a:gd name="connsiteX16" fmla="*/ 2507105 w 6329597"/>
              <a:gd name="connsiteY16" fmla="*/ 3904938 h 3904938"/>
              <a:gd name="connsiteX17" fmla="*/ 2492115 w 6329597"/>
              <a:gd name="connsiteY17" fmla="*/ 3766279 h 3904938"/>
              <a:gd name="connsiteX18" fmla="*/ 2630774 w 6329597"/>
              <a:gd name="connsiteY18" fmla="*/ 3766280 h 3904938"/>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084226 w 6329597"/>
              <a:gd name="connsiteY15" fmla="*/ 3908684 h 3908684"/>
              <a:gd name="connsiteX16" fmla="*/ 2507105 w 6329597"/>
              <a:gd name="connsiteY16" fmla="*/ 3904938 h 3908684"/>
              <a:gd name="connsiteX17" fmla="*/ 2492115 w 6329597"/>
              <a:gd name="connsiteY17" fmla="*/ 3766279 h 3908684"/>
              <a:gd name="connsiteX18" fmla="*/ 2630774 w 6329597"/>
              <a:gd name="connsiteY18" fmla="*/ 3766280 h 3908684"/>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282846 w 6329597"/>
              <a:gd name="connsiteY15" fmla="*/ 3732550 h 3908684"/>
              <a:gd name="connsiteX16" fmla="*/ 3084226 w 6329597"/>
              <a:gd name="connsiteY16" fmla="*/ 3908684 h 3908684"/>
              <a:gd name="connsiteX17" fmla="*/ 2507105 w 6329597"/>
              <a:gd name="connsiteY17" fmla="*/ 3904938 h 3908684"/>
              <a:gd name="connsiteX18" fmla="*/ 2492115 w 6329597"/>
              <a:gd name="connsiteY18" fmla="*/ 3766279 h 3908684"/>
              <a:gd name="connsiteX19" fmla="*/ 2630774 w 6329597"/>
              <a:gd name="connsiteY19" fmla="*/ 3766280 h 3908684"/>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076731 w 6329597"/>
              <a:gd name="connsiteY15" fmla="*/ 3968645 h 3968645"/>
              <a:gd name="connsiteX16" fmla="*/ 3084226 w 6329597"/>
              <a:gd name="connsiteY16" fmla="*/ 3908684 h 3968645"/>
              <a:gd name="connsiteX17" fmla="*/ 2507105 w 6329597"/>
              <a:gd name="connsiteY17" fmla="*/ 3904938 h 3968645"/>
              <a:gd name="connsiteX18" fmla="*/ 2492115 w 6329597"/>
              <a:gd name="connsiteY18" fmla="*/ 3766279 h 3968645"/>
              <a:gd name="connsiteX19" fmla="*/ 2630774 w 6329597"/>
              <a:gd name="connsiteY19" fmla="*/ 3766280 h 3968645"/>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361544 w 6329597"/>
              <a:gd name="connsiteY15" fmla="*/ 3721307 h 3968645"/>
              <a:gd name="connsiteX16" fmla="*/ 3076731 w 6329597"/>
              <a:gd name="connsiteY16" fmla="*/ 3968645 h 3968645"/>
              <a:gd name="connsiteX17" fmla="*/ 3084226 w 6329597"/>
              <a:gd name="connsiteY17" fmla="*/ 3908684 h 3968645"/>
              <a:gd name="connsiteX18" fmla="*/ 2507105 w 6329597"/>
              <a:gd name="connsiteY18" fmla="*/ 3904938 h 3968645"/>
              <a:gd name="connsiteX19" fmla="*/ 2492115 w 6329597"/>
              <a:gd name="connsiteY19" fmla="*/ 3766279 h 3968645"/>
              <a:gd name="connsiteX20" fmla="*/ 2630774 w 6329597"/>
              <a:gd name="connsiteY20" fmla="*/ 3766280 h 3968645"/>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68645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482882 w 6329597"/>
              <a:gd name="connsiteY18" fmla="*/ 3901910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280163 w 6329597"/>
              <a:gd name="connsiteY15" fmla="*/ 3699045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33942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358887 w 6329597"/>
              <a:gd name="connsiteY15" fmla="*/ 345076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66739 w 6329597"/>
              <a:gd name="connsiteY15" fmla="*/ 386557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54545 w 6329597"/>
              <a:gd name="connsiteY15" fmla="*/ 3359929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81878 w 6329597"/>
              <a:gd name="connsiteY15" fmla="*/ 3808045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99962 w 6329597"/>
              <a:gd name="connsiteY15" fmla="*/ 3081370 h 4024858"/>
              <a:gd name="connsiteX16" fmla="*/ 5881878 w 6329597"/>
              <a:gd name="connsiteY16" fmla="*/ 3808045 h 4024858"/>
              <a:gd name="connsiteX17" fmla="*/ 5866739 w 6329597"/>
              <a:gd name="connsiteY17" fmla="*/ 3865574 h 4024858"/>
              <a:gd name="connsiteX18" fmla="*/ 4047021 w 6329597"/>
              <a:gd name="connsiteY18" fmla="*/ 3798963 h 4024858"/>
              <a:gd name="connsiteX19" fmla="*/ 4033942 w 6329597"/>
              <a:gd name="connsiteY19" fmla="*/ 4024858 h 4024858"/>
              <a:gd name="connsiteX20" fmla="*/ 3076731 w 6329597"/>
              <a:gd name="connsiteY20" fmla="*/ 3959562 h 4024858"/>
              <a:gd name="connsiteX21" fmla="*/ 3084226 w 6329597"/>
              <a:gd name="connsiteY21" fmla="*/ 3908684 h 4024858"/>
              <a:gd name="connsiteX22" fmla="*/ 2482882 w 6329597"/>
              <a:gd name="connsiteY22" fmla="*/ 3901910 h 4024858"/>
              <a:gd name="connsiteX23" fmla="*/ 2492115 w 6329597"/>
              <a:gd name="connsiteY23" fmla="*/ 3766279 h 4024858"/>
              <a:gd name="connsiteX24" fmla="*/ 2630774 w 6329597"/>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678192 w 6678192"/>
              <a:gd name="connsiteY15" fmla="*/ 3805018 h 4024858"/>
              <a:gd name="connsiteX16" fmla="*/ 5881878 w 6678192"/>
              <a:gd name="connsiteY16" fmla="*/ 3808045 h 4024858"/>
              <a:gd name="connsiteX17" fmla="*/ 5866739 w 6678192"/>
              <a:gd name="connsiteY17" fmla="*/ 3865574 h 4024858"/>
              <a:gd name="connsiteX18" fmla="*/ 4047021 w 6678192"/>
              <a:gd name="connsiteY18" fmla="*/ 3798963 h 4024858"/>
              <a:gd name="connsiteX19" fmla="*/ 4033942 w 6678192"/>
              <a:gd name="connsiteY19" fmla="*/ 4024858 h 4024858"/>
              <a:gd name="connsiteX20" fmla="*/ 3076731 w 6678192"/>
              <a:gd name="connsiteY20" fmla="*/ 3959562 h 4024858"/>
              <a:gd name="connsiteX21" fmla="*/ 3084226 w 6678192"/>
              <a:gd name="connsiteY21" fmla="*/ 3908684 h 4024858"/>
              <a:gd name="connsiteX22" fmla="*/ 2482882 w 6678192"/>
              <a:gd name="connsiteY22" fmla="*/ 3901910 h 4024858"/>
              <a:gd name="connsiteX23" fmla="*/ 2492115 w 6678192"/>
              <a:gd name="connsiteY23" fmla="*/ 3766279 h 4024858"/>
              <a:gd name="connsiteX24" fmla="*/ 2630774 w 6678192"/>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517717 w 6678192"/>
              <a:gd name="connsiteY15" fmla="*/ 2651421 h 4024858"/>
              <a:gd name="connsiteX16" fmla="*/ 6678192 w 6678192"/>
              <a:gd name="connsiteY16" fmla="*/ 3805018 h 4024858"/>
              <a:gd name="connsiteX17" fmla="*/ 5881878 w 6678192"/>
              <a:gd name="connsiteY17" fmla="*/ 3808045 h 4024858"/>
              <a:gd name="connsiteX18" fmla="*/ 5866739 w 6678192"/>
              <a:gd name="connsiteY18" fmla="*/ 3865574 h 4024858"/>
              <a:gd name="connsiteX19" fmla="*/ 4047021 w 6678192"/>
              <a:gd name="connsiteY19" fmla="*/ 3798963 h 4024858"/>
              <a:gd name="connsiteX20" fmla="*/ 4033942 w 6678192"/>
              <a:gd name="connsiteY20" fmla="*/ 4024858 h 4024858"/>
              <a:gd name="connsiteX21" fmla="*/ 3076731 w 6678192"/>
              <a:gd name="connsiteY21" fmla="*/ 3959562 h 4024858"/>
              <a:gd name="connsiteX22" fmla="*/ 3084226 w 6678192"/>
              <a:gd name="connsiteY22" fmla="*/ 3908684 h 4024858"/>
              <a:gd name="connsiteX23" fmla="*/ 2482882 w 6678192"/>
              <a:gd name="connsiteY23" fmla="*/ 3901910 h 4024858"/>
              <a:gd name="connsiteX24" fmla="*/ 2492115 w 6678192"/>
              <a:gd name="connsiteY24" fmla="*/ 3766279 h 4024858"/>
              <a:gd name="connsiteX25" fmla="*/ 2630774 w 6678192"/>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750859 w 6750859"/>
              <a:gd name="connsiteY15" fmla="*/ 2406168 h 4024858"/>
              <a:gd name="connsiteX16" fmla="*/ 6678192 w 6750859"/>
              <a:gd name="connsiteY16" fmla="*/ 3805018 h 4024858"/>
              <a:gd name="connsiteX17" fmla="*/ 5881878 w 6750859"/>
              <a:gd name="connsiteY17" fmla="*/ 3808045 h 4024858"/>
              <a:gd name="connsiteX18" fmla="*/ 5866739 w 6750859"/>
              <a:gd name="connsiteY18" fmla="*/ 3865574 h 4024858"/>
              <a:gd name="connsiteX19" fmla="*/ 4047021 w 6750859"/>
              <a:gd name="connsiteY19" fmla="*/ 3798963 h 4024858"/>
              <a:gd name="connsiteX20" fmla="*/ 4033942 w 6750859"/>
              <a:gd name="connsiteY20" fmla="*/ 4024858 h 4024858"/>
              <a:gd name="connsiteX21" fmla="*/ 3076731 w 6750859"/>
              <a:gd name="connsiteY21" fmla="*/ 3959562 h 4024858"/>
              <a:gd name="connsiteX22" fmla="*/ 3084226 w 6750859"/>
              <a:gd name="connsiteY22" fmla="*/ 3908684 h 4024858"/>
              <a:gd name="connsiteX23" fmla="*/ 2482882 w 6750859"/>
              <a:gd name="connsiteY23" fmla="*/ 3901910 h 4024858"/>
              <a:gd name="connsiteX24" fmla="*/ 2492115 w 6750859"/>
              <a:gd name="connsiteY24" fmla="*/ 3766279 h 4024858"/>
              <a:gd name="connsiteX25" fmla="*/ 2630774 w 6750859"/>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517717 w 6750859"/>
              <a:gd name="connsiteY15" fmla="*/ 1737021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027211 w 6750859"/>
              <a:gd name="connsiteY15" fmla="*/ 2151832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0 w 6764900"/>
              <a:gd name="connsiteY26"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1963576 w 6764900"/>
              <a:gd name="connsiteY26" fmla="*/ 2958731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5 w 6764900"/>
              <a:gd name="connsiteY27" fmla="*/ 3240070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22805 w 6764900"/>
              <a:gd name="connsiteY27" fmla="*/ 2757749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61584 w 6764900"/>
              <a:gd name="connsiteY27" fmla="*/ 3176431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59650 w 6764900"/>
              <a:gd name="connsiteY27" fmla="*/ 3427639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91729 w 6764900"/>
              <a:gd name="connsiteY27" fmla="*/ 3561617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6 w 6764900"/>
              <a:gd name="connsiteY27" fmla="*/ 3447735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00362 w 6764900"/>
              <a:gd name="connsiteY27" fmla="*/ 360851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431887 w 6764900"/>
              <a:gd name="connsiteY31" fmla="*/ 2436202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043351 w 6764900"/>
              <a:gd name="connsiteY32" fmla="*/ 2570180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969663 w 6764900"/>
              <a:gd name="connsiteY33" fmla="*/ 2529987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75360 w 6764900"/>
              <a:gd name="connsiteY34" fmla="*/ 1742866 h 4024858"/>
              <a:gd name="connsiteX35" fmla="*/ 0 w 6764900"/>
              <a:gd name="connsiteY35"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1672 w 6764900"/>
              <a:gd name="connsiteY34" fmla="*/ 1732817 h 4024858"/>
              <a:gd name="connsiteX35" fmla="*/ 0 w 6764900"/>
              <a:gd name="connsiteY35" fmla="*/ 21870 h 4024858"/>
              <a:gd name="connsiteX0" fmla="*/ 21983 w 6772842"/>
              <a:gd name="connsiteY0" fmla="*/ 0 h 4024858"/>
              <a:gd name="connsiteX1" fmla="*/ 100681 w 6772842"/>
              <a:gd name="connsiteY1" fmla="*/ 610849 h 4024858"/>
              <a:gd name="connsiteX2" fmla="*/ 3612127 w 6772842"/>
              <a:gd name="connsiteY2" fmla="*/ 779489 h 4024858"/>
              <a:gd name="connsiteX3" fmla="*/ 3653350 w 6772842"/>
              <a:gd name="connsiteY3" fmla="*/ 970613 h 4024858"/>
              <a:gd name="connsiteX4" fmla="*/ 4297927 w 6772842"/>
              <a:gd name="connsiteY4" fmla="*/ 970613 h 4024858"/>
              <a:gd name="connsiteX5" fmla="*/ 4447829 w 6772842"/>
              <a:gd name="connsiteY5" fmla="*/ 828207 h 4024858"/>
              <a:gd name="connsiteX6" fmla="*/ 4470314 w 6772842"/>
              <a:gd name="connsiteY6" fmla="*/ 588364 h 4024858"/>
              <a:gd name="connsiteX7" fmla="*/ 4631458 w 6772842"/>
              <a:gd name="connsiteY7" fmla="*/ 670811 h 4024858"/>
              <a:gd name="connsiteX8" fmla="*/ 5013708 w 6772842"/>
              <a:gd name="connsiteY8" fmla="*/ 760751 h 4024858"/>
              <a:gd name="connsiteX9" fmla="*/ 5324754 w 6772842"/>
              <a:gd name="connsiteY9" fmla="*/ 760751 h 4024858"/>
              <a:gd name="connsiteX10" fmla="*/ 5527121 w 6772842"/>
              <a:gd name="connsiteY10" fmla="*/ 869430 h 4024858"/>
              <a:gd name="connsiteX11" fmla="*/ 5808186 w 6772842"/>
              <a:gd name="connsiteY11" fmla="*/ 985603 h 4024858"/>
              <a:gd name="connsiteX12" fmla="*/ 6048028 w 6772842"/>
              <a:gd name="connsiteY12" fmla="*/ 1056807 h 4024858"/>
              <a:gd name="connsiteX13" fmla="*/ 6317852 w 6772842"/>
              <a:gd name="connsiteY13" fmla="*/ 1079292 h 4024858"/>
              <a:gd name="connsiteX14" fmla="*/ 6351580 w 6772842"/>
              <a:gd name="connsiteY14" fmla="*/ 1206708 h 4024858"/>
              <a:gd name="connsiteX15" fmla="*/ 6049194 w 6772842"/>
              <a:gd name="connsiteY15" fmla="*/ 2151832 h 4024858"/>
              <a:gd name="connsiteX16" fmla="*/ 6772842 w 6772842"/>
              <a:gd name="connsiteY16" fmla="*/ 2406168 h 4024858"/>
              <a:gd name="connsiteX17" fmla="*/ 6700175 w 6772842"/>
              <a:gd name="connsiteY17" fmla="*/ 3805018 h 4024858"/>
              <a:gd name="connsiteX18" fmla="*/ 5903861 w 6772842"/>
              <a:gd name="connsiteY18" fmla="*/ 3808045 h 4024858"/>
              <a:gd name="connsiteX19" fmla="*/ 5888722 w 6772842"/>
              <a:gd name="connsiteY19" fmla="*/ 3865574 h 4024858"/>
              <a:gd name="connsiteX20" fmla="*/ 4069004 w 6772842"/>
              <a:gd name="connsiteY20" fmla="*/ 3798963 h 4024858"/>
              <a:gd name="connsiteX21" fmla="*/ 4055925 w 6772842"/>
              <a:gd name="connsiteY21" fmla="*/ 4024858 h 4024858"/>
              <a:gd name="connsiteX22" fmla="*/ 3098714 w 6772842"/>
              <a:gd name="connsiteY22" fmla="*/ 3959562 h 4024858"/>
              <a:gd name="connsiteX23" fmla="*/ 3106209 w 6772842"/>
              <a:gd name="connsiteY23" fmla="*/ 3908684 h 4024858"/>
              <a:gd name="connsiteX24" fmla="*/ 2504865 w 6772842"/>
              <a:gd name="connsiteY24" fmla="*/ 3901910 h 4024858"/>
              <a:gd name="connsiteX25" fmla="*/ 2514098 w 6772842"/>
              <a:gd name="connsiteY25" fmla="*/ 3766279 h 4024858"/>
              <a:gd name="connsiteX26" fmla="*/ 2667258 w 6772842"/>
              <a:gd name="connsiteY26" fmla="*/ 3741935 h 4024858"/>
              <a:gd name="connsiteX27" fmla="*/ 2561896 w 6772842"/>
              <a:gd name="connsiteY27" fmla="*/ 3551570 h 4024858"/>
              <a:gd name="connsiteX28" fmla="*/ 2303988 w 6772842"/>
              <a:gd name="connsiteY28" fmla="*/ 3447735 h 4024858"/>
              <a:gd name="connsiteX29" fmla="*/ 1667592 w 6772842"/>
              <a:gd name="connsiteY29" fmla="*/ 3427639 h 4024858"/>
              <a:gd name="connsiteX30" fmla="*/ 1630747 w 6772842"/>
              <a:gd name="connsiteY30" fmla="*/ 2757749 h 4024858"/>
              <a:gd name="connsiteX31" fmla="*/ 1135029 w 6772842"/>
              <a:gd name="connsiteY31" fmla="*/ 2791244 h 4024858"/>
              <a:gd name="connsiteX32" fmla="*/ 1181921 w 6772842"/>
              <a:gd name="connsiteY32" fmla="*/ 3052501 h 4024858"/>
              <a:gd name="connsiteX33" fmla="*/ 140242 w 6772842"/>
              <a:gd name="connsiteY33" fmla="*/ 2978814 h 4024858"/>
              <a:gd name="connsiteX34" fmla="*/ 9614 w 6772842"/>
              <a:gd name="connsiteY34" fmla="*/ 1732817 h 4024858"/>
              <a:gd name="connsiteX35" fmla="*/ 9614 w 6772842"/>
              <a:gd name="connsiteY35" fmla="*/ 1190206 h 4024858"/>
              <a:gd name="connsiteX36" fmla="*/ 7942 w 6772842"/>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20969 w 6971828"/>
              <a:gd name="connsiteY0" fmla="*/ 0 h 4024858"/>
              <a:gd name="connsiteX1" fmla="*/ 299667 w 6971828"/>
              <a:gd name="connsiteY1" fmla="*/ 610849 h 4024858"/>
              <a:gd name="connsiteX2" fmla="*/ 3811113 w 6971828"/>
              <a:gd name="connsiteY2" fmla="*/ 779489 h 4024858"/>
              <a:gd name="connsiteX3" fmla="*/ 3852336 w 6971828"/>
              <a:gd name="connsiteY3" fmla="*/ 970613 h 4024858"/>
              <a:gd name="connsiteX4" fmla="*/ 4496913 w 6971828"/>
              <a:gd name="connsiteY4" fmla="*/ 970613 h 4024858"/>
              <a:gd name="connsiteX5" fmla="*/ 4646815 w 6971828"/>
              <a:gd name="connsiteY5" fmla="*/ 828207 h 4024858"/>
              <a:gd name="connsiteX6" fmla="*/ 4669300 w 6971828"/>
              <a:gd name="connsiteY6" fmla="*/ 588364 h 4024858"/>
              <a:gd name="connsiteX7" fmla="*/ 4830444 w 6971828"/>
              <a:gd name="connsiteY7" fmla="*/ 670811 h 4024858"/>
              <a:gd name="connsiteX8" fmla="*/ 5212694 w 6971828"/>
              <a:gd name="connsiteY8" fmla="*/ 760751 h 4024858"/>
              <a:gd name="connsiteX9" fmla="*/ 5523740 w 6971828"/>
              <a:gd name="connsiteY9" fmla="*/ 760751 h 4024858"/>
              <a:gd name="connsiteX10" fmla="*/ 5726107 w 6971828"/>
              <a:gd name="connsiteY10" fmla="*/ 869430 h 4024858"/>
              <a:gd name="connsiteX11" fmla="*/ 6007172 w 6971828"/>
              <a:gd name="connsiteY11" fmla="*/ 985603 h 4024858"/>
              <a:gd name="connsiteX12" fmla="*/ 6247014 w 6971828"/>
              <a:gd name="connsiteY12" fmla="*/ 1056807 h 4024858"/>
              <a:gd name="connsiteX13" fmla="*/ 6516838 w 6971828"/>
              <a:gd name="connsiteY13" fmla="*/ 1079292 h 4024858"/>
              <a:gd name="connsiteX14" fmla="*/ 6550566 w 6971828"/>
              <a:gd name="connsiteY14" fmla="*/ 1206708 h 4024858"/>
              <a:gd name="connsiteX15" fmla="*/ 6248180 w 6971828"/>
              <a:gd name="connsiteY15" fmla="*/ 2151832 h 4024858"/>
              <a:gd name="connsiteX16" fmla="*/ 6971828 w 6971828"/>
              <a:gd name="connsiteY16" fmla="*/ 2406168 h 4024858"/>
              <a:gd name="connsiteX17" fmla="*/ 6899161 w 6971828"/>
              <a:gd name="connsiteY17" fmla="*/ 3805018 h 4024858"/>
              <a:gd name="connsiteX18" fmla="*/ 6102847 w 6971828"/>
              <a:gd name="connsiteY18" fmla="*/ 3808045 h 4024858"/>
              <a:gd name="connsiteX19" fmla="*/ 6087708 w 6971828"/>
              <a:gd name="connsiteY19" fmla="*/ 3865574 h 4024858"/>
              <a:gd name="connsiteX20" fmla="*/ 4267990 w 6971828"/>
              <a:gd name="connsiteY20" fmla="*/ 3798963 h 4024858"/>
              <a:gd name="connsiteX21" fmla="*/ 4254911 w 6971828"/>
              <a:gd name="connsiteY21" fmla="*/ 4024858 h 4024858"/>
              <a:gd name="connsiteX22" fmla="*/ 3297700 w 6971828"/>
              <a:gd name="connsiteY22" fmla="*/ 3959562 h 4024858"/>
              <a:gd name="connsiteX23" fmla="*/ 3305195 w 6971828"/>
              <a:gd name="connsiteY23" fmla="*/ 3908684 h 4024858"/>
              <a:gd name="connsiteX24" fmla="*/ 2703851 w 6971828"/>
              <a:gd name="connsiteY24" fmla="*/ 3901910 h 4024858"/>
              <a:gd name="connsiteX25" fmla="*/ 2713084 w 6971828"/>
              <a:gd name="connsiteY25" fmla="*/ 3766279 h 4024858"/>
              <a:gd name="connsiteX26" fmla="*/ 2866244 w 6971828"/>
              <a:gd name="connsiteY26" fmla="*/ 3741935 h 4024858"/>
              <a:gd name="connsiteX27" fmla="*/ 2760882 w 6971828"/>
              <a:gd name="connsiteY27" fmla="*/ 3551570 h 4024858"/>
              <a:gd name="connsiteX28" fmla="*/ 2502974 w 6971828"/>
              <a:gd name="connsiteY28" fmla="*/ 3447735 h 4024858"/>
              <a:gd name="connsiteX29" fmla="*/ 1866578 w 6971828"/>
              <a:gd name="connsiteY29" fmla="*/ 3427639 h 4024858"/>
              <a:gd name="connsiteX30" fmla="*/ 1829733 w 6971828"/>
              <a:gd name="connsiteY30" fmla="*/ 2757749 h 4024858"/>
              <a:gd name="connsiteX31" fmla="*/ 1334015 w 6971828"/>
              <a:gd name="connsiteY31" fmla="*/ 2791244 h 4024858"/>
              <a:gd name="connsiteX32" fmla="*/ 1380907 w 6971828"/>
              <a:gd name="connsiteY32" fmla="*/ 3052501 h 4024858"/>
              <a:gd name="connsiteX33" fmla="*/ 339228 w 6971828"/>
              <a:gd name="connsiteY33" fmla="*/ 2978814 h 4024858"/>
              <a:gd name="connsiteX34" fmla="*/ 208600 w 6971828"/>
              <a:gd name="connsiteY34" fmla="*/ 1732817 h 4024858"/>
              <a:gd name="connsiteX35" fmla="*/ 7633 w 6971828"/>
              <a:gd name="connsiteY35" fmla="*/ 1448114 h 4024858"/>
              <a:gd name="connsiteX36" fmla="*/ 57876 w 6971828"/>
              <a:gd name="connsiteY36" fmla="*/ 938998 h 4024858"/>
              <a:gd name="connsiteX37" fmla="*/ 206928 w 6971828"/>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325315 w 7090215"/>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95877 w 7090215"/>
              <a:gd name="connsiteY37" fmla="*/ 322699 h 4024858"/>
              <a:gd name="connsiteX38" fmla="*/ 325315 w 7090215"/>
              <a:gd name="connsiteY38"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62382 w 7090215"/>
              <a:gd name="connsiteY37" fmla="*/ 232264 h 4024858"/>
              <a:gd name="connsiteX38" fmla="*/ 325315 w 7090215"/>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21815 w 7086010"/>
              <a:gd name="connsiteY35" fmla="*/ 1448114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319874 w 7084774"/>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78368 w 7084774"/>
              <a:gd name="connsiteY38" fmla="*/ 128695 h 4024858"/>
              <a:gd name="connsiteX39" fmla="*/ 319874 w 7084774"/>
              <a:gd name="connsiteY39"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58112 w 7084774"/>
              <a:gd name="connsiteY38" fmla="*/ 88184 h 4024858"/>
              <a:gd name="connsiteX39" fmla="*/ 319874 w 7084774"/>
              <a:gd name="connsiteY39" fmla="*/ 21870 h 4024858"/>
              <a:gd name="connsiteX0" fmla="*/ 333915 w 7084774"/>
              <a:gd name="connsiteY0" fmla="*/ 88089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47578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12107 w 7084774"/>
              <a:gd name="connsiteY17" fmla="*/ 3846808 h 4066648"/>
              <a:gd name="connsiteX18" fmla="*/ 6215793 w 7084774"/>
              <a:gd name="connsiteY18" fmla="*/ 3849835 h 4066648"/>
              <a:gd name="connsiteX19" fmla="*/ 6200654 w 7084774"/>
              <a:gd name="connsiteY19" fmla="*/ 3907364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12107"/>
              <a:gd name="connsiteY0" fmla="*/ 1279 h 4066648"/>
              <a:gd name="connsiteX1" fmla="*/ 412613 w 7012107"/>
              <a:gd name="connsiteY1" fmla="*/ 652639 h 4066648"/>
              <a:gd name="connsiteX2" fmla="*/ 3924059 w 7012107"/>
              <a:gd name="connsiteY2" fmla="*/ 821279 h 4066648"/>
              <a:gd name="connsiteX3" fmla="*/ 3965282 w 7012107"/>
              <a:gd name="connsiteY3" fmla="*/ 1012403 h 4066648"/>
              <a:gd name="connsiteX4" fmla="*/ 4609859 w 7012107"/>
              <a:gd name="connsiteY4" fmla="*/ 1012403 h 4066648"/>
              <a:gd name="connsiteX5" fmla="*/ 4759761 w 7012107"/>
              <a:gd name="connsiteY5" fmla="*/ 869997 h 4066648"/>
              <a:gd name="connsiteX6" fmla="*/ 4782246 w 7012107"/>
              <a:gd name="connsiteY6" fmla="*/ 630154 h 4066648"/>
              <a:gd name="connsiteX7" fmla="*/ 4943390 w 7012107"/>
              <a:gd name="connsiteY7" fmla="*/ 712601 h 4066648"/>
              <a:gd name="connsiteX8" fmla="*/ 5325640 w 7012107"/>
              <a:gd name="connsiteY8" fmla="*/ 802541 h 4066648"/>
              <a:gd name="connsiteX9" fmla="*/ 5636686 w 7012107"/>
              <a:gd name="connsiteY9" fmla="*/ 802541 h 4066648"/>
              <a:gd name="connsiteX10" fmla="*/ 5839053 w 7012107"/>
              <a:gd name="connsiteY10" fmla="*/ 911220 h 4066648"/>
              <a:gd name="connsiteX11" fmla="*/ 6120118 w 7012107"/>
              <a:gd name="connsiteY11" fmla="*/ 1027393 h 4066648"/>
              <a:gd name="connsiteX12" fmla="*/ 6359960 w 7012107"/>
              <a:gd name="connsiteY12" fmla="*/ 1098597 h 4066648"/>
              <a:gd name="connsiteX13" fmla="*/ 6629784 w 7012107"/>
              <a:gd name="connsiteY13" fmla="*/ 1121082 h 4066648"/>
              <a:gd name="connsiteX14" fmla="*/ 6663512 w 7012107"/>
              <a:gd name="connsiteY14" fmla="*/ 1248498 h 4066648"/>
              <a:gd name="connsiteX15" fmla="*/ 6361126 w 7012107"/>
              <a:gd name="connsiteY15" fmla="*/ 2193622 h 4066648"/>
              <a:gd name="connsiteX16" fmla="*/ 6222460 w 7012107"/>
              <a:gd name="connsiteY16" fmla="*/ 2731538 h 4066648"/>
              <a:gd name="connsiteX17" fmla="*/ 7012107 w 7012107"/>
              <a:gd name="connsiteY17" fmla="*/ 3846808 h 4066648"/>
              <a:gd name="connsiteX18" fmla="*/ 6215793 w 7012107"/>
              <a:gd name="connsiteY18" fmla="*/ 3849835 h 4066648"/>
              <a:gd name="connsiteX19" fmla="*/ 6200654 w 7012107"/>
              <a:gd name="connsiteY19" fmla="*/ 3907364 h 4066648"/>
              <a:gd name="connsiteX20" fmla="*/ 4380936 w 7012107"/>
              <a:gd name="connsiteY20" fmla="*/ 3840753 h 4066648"/>
              <a:gd name="connsiteX21" fmla="*/ 4367857 w 7012107"/>
              <a:gd name="connsiteY21" fmla="*/ 4066648 h 4066648"/>
              <a:gd name="connsiteX22" fmla="*/ 3410646 w 7012107"/>
              <a:gd name="connsiteY22" fmla="*/ 4001352 h 4066648"/>
              <a:gd name="connsiteX23" fmla="*/ 3418141 w 7012107"/>
              <a:gd name="connsiteY23" fmla="*/ 3950474 h 4066648"/>
              <a:gd name="connsiteX24" fmla="*/ 2816797 w 7012107"/>
              <a:gd name="connsiteY24" fmla="*/ 3943700 h 4066648"/>
              <a:gd name="connsiteX25" fmla="*/ 2826030 w 7012107"/>
              <a:gd name="connsiteY25" fmla="*/ 3808069 h 4066648"/>
              <a:gd name="connsiteX26" fmla="*/ 2979190 w 7012107"/>
              <a:gd name="connsiteY26" fmla="*/ 3783725 h 4066648"/>
              <a:gd name="connsiteX27" fmla="*/ 2873828 w 7012107"/>
              <a:gd name="connsiteY27" fmla="*/ 3593360 h 4066648"/>
              <a:gd name="connsiteX28" fmla="*/ 2615920 w 7012107"/>
              <a:gd name="connsiteY28" fmla="*/ 3489525 h 4066648"/>
              <a:gd name="connsiteX29" fmla="*/ 1979524 w 7012107"/>
              <a:gd name="connsiteY29" fmla="*/ 3469429 h 4066648"/>
              <a:gd name="connsiteX30" fmla="*/ 1942679 w 7012107"/>
              <a:gd name="connsiteY30" fmla="*/ 2799539 h 4066648"/>
              <a:gd name="connsiteX31" fmla="*/ 1446961 w 7012107"/>
              <a:gd name="connsiteY31" fmla="*/ 2833034 h 4066648"/>
              <a:gd name="connsiteX32" fmla="*/ 1493853 w 7012107"/>
              <a:gd name="connsiteY32" fmla="*/ 3094291 h 4066648"/>
              <a:gd name="connsiteX33" fmla="*/ 452174 w 7012107"/>
              <a:gd name="connsiteY33" fmla="*/ 3020604 h 4066648"/>
              <a:gd name="connsiteX34" fmla="*/ 321546 w 7012107"/>
              <a:gd name="connsiteY34" fmla="*/ 1774607 h 4066648"/>
              <a:gd name="connsiteX35" fmla="*/ 100323 w 7012107"/>
              <a:gd name="connsiteY35" fmla="*/ 1530415 h 4066648"/>
              <a:gd name="connsiteX36" fmla="*/ 0 w 7012107"/>
              <a:gd name="connsiteY36" fmla="*/ 565456 h 4066648"/>
              <a:gd name="connsiteX37" fmla="*/ 56941 w 7012107"/>
              <a:gd name="connsiteY37" fmla="*/ 274054 h 4066648"/>
              <a:gd name="connsiteX38" fmla="*/ 158112 w 7012107"/>
              <a:gd name="connsiteY38" fmla="*/ 129974 h 4066648"/>
              <a:gd name="connsiteX39" fmla="*/ 334343 w 7012107"/>
              <a:gd name="connsiteY39" fmla="*/ 0 h 4066648"/>
              <a:gd name="connsiteX0" fmla="*/ 336808 w 6663512"/>
              <a:gd name="connsiteY0" fmla="*/ 1279 h 4066648"/>
              <a:gd name="connsiteX1" fmla="*/ 412613 w 6663512"/>
              <a:gd name="connsiteY1" fmla="*/ 652639 h 4066648"/>
              <a:gd name="connsiteX2" fmla="*/ 3924059 w 6663512"/>
              <a:gd name="connsiteY2" fmla="*/ 821279 h 4066648"/>
              <a:gd name="connsiteX3" fmla="*/ 3965282 w 6663512"/>
              <a:gd name="connsiteY3" fmla="*/ 1012403 h 4066648"/>
              <a:gd name="connsiteX4" fmla="*/ 4609859 w 6663512"/>
              <a:gd name="connsiteY4" fmla="*/ 1012403 h 4066648"/>
              <a:gd name="connsiteX5" fmla="*/ 4759761 w 6663512"/>
              <a:gd name="connsiteY5" fmla="*/ 869997 h 4066648"/>
              <a:gd name="connsiteX6" fmla="*/ 4782246 w 6663512"/>
              <a:gd name="connsiteY6" fmla="*/ 630154 h 4066648"/>
              <a:gd name="connsiteX7" fmla="*/ 4943390 w 6663512"/>
              <a:gd name="connsiteY7" fmla="*/ 712601 h 4066648"/>
              <a:gd name="connsiteX8" fmla="*/ 5325640 w 6663512"/>
              <a:gd name="connsiteY8" fmla="*/ 802541 h 4066648"/>
              <a:gd name="connsiteX9" fmla="*/ 5636686 w 6663512"/>
              <a:gd name="connsiteY9" fmla="*/ 802541 h 4066648"/>
              <a:gd name="connsiteX10" fmla="*/ 5839053 w 6663512"/>
              <a:gd name="connsiteY10" fmla="*/ 911220 h 4066648"/>
              <a:gd name="connsiteX11" fmla="*/ 6120118 w 6663512"/>
              <a:gd name="connsiteY11" fmla="*/ 1027393 h 4066648"/>
              <a:gd name="connsiteX12" fmla="*/ 6359960 w 6663512"/>
              <a:gd name="connsiteY12" fmla="*/ 1098597 h 4066648"/>
              <a:gd name="connsiteX13" fmla="*/ 6629784 w 6663512"/>
              <a:gd name="connsiteY13" fmla="*/ 1121082 h 4066648"/>
              <a:gd name="connsiteX14" fmla="*/ 6663512 w 6663512"/>
              <a:gd name="connsiteY14" fmla="*/ 1248498 h 4066648"/>
              <a:gd name="connsiteX15" fmla="*/ 6361126 w 6663512"/>
              <a:gd name="connsiteY15" fmla="*/ 2193622 h 4066648"/>
              <a:gd name="connsiteX16" fmla="*/ 6222460 w 6663512"/>
              <a:gd name="connsiteY16" fmla="*/ 2731538 h 4066648"/>
              <a:gd name="connsiteX17" fmla="*/ 6215793 w 6663512"/>
              <a:gd name="connsiteY17" fmla="*/ 3849835 h 4066648"/>
              <a:gd name="connsiteX18" fmla="*/ 6200654 w 6663512"/>
              <a:gd name="connsiteY18" fmla="*/ 3907364 h 4066648"/>
              <a:gd name="connsiteX19" fmla="*/ 4380936 w 6663512"/>
              <a:gd name="connsiteY19" fmla="*/ 3840753 h 4066648"/>
              <a:gd name="connsiteX20" fmla="*/ 4367857 w 6663512"/>
              <a:gd name="connsiteY20" fmla="*/ 4066648 h 4066648"/>
              <a:gd name="connsiteX21" fmla="*/ 3410646 w 6663512"/>
              <a:gd name="connsiteY21" fmla="*/ 4001352 h 4066648"/>
              <a:gd name="connsiteX22" fmla="*/ 3418141 w 6663512"/>
              <a:gd name="connsiteY22" fmla="*/ 3950474 h 4066648"/>
              <a:gd name="connsiteX23" fmla="*/ 2816797 w 6663512"/>
              <a:gd name="connsiteY23" fmla="*/ 3943700 h 4066648"/>
              <a:gd name="connsiteX24" fmla="*/ 2826030 w 6663512"/>
              <a:gd name="connsiteY24" fmla="*/ 3808069 h 4066648"/>
              <a:gd name="connsiteX25" fmla="*/ 2979190 w 6663512"/>
              <a:gd name="connsiteY25" fmla="*/ 3783725 h 4066648"/>
              <a:gd name="connsiteX26" fmla="*/ 2873828 w 6663512"/>
              <a:gd name="connsiteY26" fmla="*/ 3593360 h 4066648"/>
              <a:gd name="connsiteX27" fmla="*/ 2615920 w 6663512"/>
              <a:gd name="connsiteY27" fmla="*/ 3489525 h 4066648"/>
              <a:gd name="connsiteX28" fmla="*/ 1979524 w 6663512"/>
              <a:gd name="connsiteY28" fmla="*/ 3469429 h 4066648"/>
              <a:gd name="connsiteX29" fmla="*/ 1942679 w 6663512"/>
              <a:gd name="connsiteY29" fmla="*/ 2799539 h 4066648"/>
              <a:gd name="connsiteX30" fmla="*/ 1446961 w 6663512"/>
              <a:gd name="connsiteY30" fmla="*/ 2833034 h 4066648"/>
              <a:gd name="connsiteX31" fmla="*/ 1493853 w 6663512"/>
              <a:gd name="connsiteY31" fmla="*/ 3094291 h 4066648"/>
              <a:gd name="connsiteX32" fmla="*/ 452174 w 6663512"/>
              <a:gd name="connsiteY32" fmla="*/ 3020604 h 4066648"/>
              <a:gd name="connsiteX33" fmla="*/ 321546 w 6663512"/>
              <a:gd name="connsiteY33" fmla="*/ 1774607 h 4066648"/>
              <a:gd name="connsiteX34" fmla="*/ 100323 w 6663512"/>
              <a:gd name="connsiteY34" fmla="*/ 1530415 h 4066648"/>
              <a:gd name="connsiteX35" fmla="*/ 0 w 6663512"/>
              <a:gd name="connsiteY35" fmla="*/ 565456 h 4066648"/>
              <a:gd name="connsiteX36" fmla="*/ 56941 w 6663512"/>
              <a:gd name="connsiteY36" fmla="*/ 274054 h 4066648"/>
              <a:gd name="connsiteX37" fmla="*/ 158112 w 6663512"/>
              <a:gd name="connsiteY37" fmla="*/ 129974 h 4066648"/>
              <a:gd name="connsiteX38" fmla="*/ 334343 w 6663512"/>
              <a:gd name="connsiteY38" fmla="*/ 0 h 4066648"/>
              <a:gd name="connsiteX0" fmla="*/ 336808 w 6663512"/>
              <a:gd name="connsiteY0" fmla="*/ 1279 h 4066648"/>
              <a:gd name="connsiteX1" fmla="*/ 412613 w 6663512"/>
              <a:gd name="connsiteY1" fmla="*/ 652639 h 4066648"/>
              <a:gd name="connsiteX2" fmla="*/ 3924059 w 6663512"/>
              <a:gd name="connsiteY2" fmla="*/ 821279 h 4066648"/>
              <a:gd name="connsiteX3" fmla="*/ 3965282 w 6663512"/>
              <a:gd name="connsiteY3" fmla="*/ 1012403 h 4066648"/>
              <a:gd name="connsiteX4" fmla="*/ 4609859 w 6663512"/>
              <a:gd name="connsiteY4" fmla="*/ 1012403 h 4066648"/>
              <a:gd name="connsiteX5" fmla="*/ 4759761 w 6663512"/>
              <a:gd name="connsiteY5" fmla="*/ 869997 h 4066648"/>
              <a:gd name="connsiteX6" fmla="*/ 4782246 w 6663512"/>
              <a:gd name="connsiteY6" fmla="*/ 630154 h 4066648"/>
              <a:gd name="connsiteX7" fmla="*/ 4943390 w 6663512"/>
              <a:gd name="connsiteY7" fmla="*/ 712601 h 4066648"/>
              <a:gd name="connsiteX8" fmla="*/ 5325640 w 6663512"/>
              <a:gd name="connsiteY8" fmla="*/ 802541 h 4066648"/>
              <a:gd name="connsiteX9" fmla="*/ 5636686 w 6663512"/>
              <a:gd name="connsiteY9" fmla="*/ 802541 h 4066648"/>
              <a:gd name="connsiteX10" fmla="*/ 5839053 w 6663512"/>
              <a:gd name="connsiteY10" fmla="*/ 911220 h 4066648"/>
              <a:gd name="connsiteX11" fmla="*/ 6120118 w 6663512"/>
              <a:gd name="connsiteY11" fmla="*/ 1027393 h 4066648"/>
              <a:gd name="connsiteX12" fmla="*/ 6359960 w 6663512"/>
              <a:gd name="connsiteY12" fmla="*/ 1098597 h 4066648"/>
              <a:gd name="connsiteX13" fmla="*/ 6629784 w 6663512"/>
              <a:gd name="connsiteY13" fmla="*/ 1121082 h 4066648"/>
              <a:gd name="connsiteX14" fmla="*/ 6663512 w 6663512"/>
              <a:gd name="connsiteY14" fmla="*/ 1248498 h 4066648"/>
              <a:gd name="connsiteX15" fmla="*/ 6361126 w 6663512"/>
              <a:gd name="connsiteY15" fmla="*/ 2193622 h 4066648"/>
              <a:gd name="connsiteX16" fmla="*/ 6222460 w 6663512"/>
              <a:gd name="connsiteY16" fmla="*/ 2731538 h 4066648"/>
              <a:gd name="connsiteX17" fmla="*/ 6215793 w 6663512"/>
              <a:gd name="connsiteY17" fmla="*/ 3849835 h 4066648"/>
              <a:gd name="connsiteX18" fmla="*/ 6153029 w 6663512"/>
              <a:gd name="connsiteY18" fmla="*/ 3850214 h 4066648"/>
              <a:gd name="connsiteX19" fmla="*/ 4380936 w 6663512"/>
              <a:gd name="connsiteY19" fmla="*/ 3840753 h 4066648"/>
              <a:gd name="connsiteX20" fmla="*/ 4367857 w 6663512"/>
              <a:gd name="connsiteY20" fmla="*/ 4066648 h 4066648"/>
              <a:gd name="connsiteX21" fmla="*/ 3410646 w 6663512"/>
              <a:gd name="connsiteY21" fmla="*/ 4001352 h 4066648"/>
              <a:gd name="connsiteX22" fmla="*/ 3418141 w 6663512"/>
              <a:gd name="connsiteY22" fmla="*/ 3950474 h 4066648"/>
              <a:gd name="connsiteX23" fmla="*/ 2816797 w 6663512"/>
              <a:gd name="connsiteY23" fmla="*/ 3943700 h 4066648"/>
              <a:gd name="connsiteX24" fmla="*/ 2826030 w 6663512"/>
              <a:gd name="connsiteY24" fmla="*/ 3808069 h 4066648"/>
              <a:gd name="connsiteX25" fmla="*/ 2979190 w 6663512"/>
              <a:gd name="connsiteY25" fmla="*/ 3783725 h 4066648"/>
              <a:gd name="connsiteX26" fmla="*/ 2873828 w 6663512"/>
              <a:gd name="connsiteY26" fmla="*/ 3593360 h 4066648"/>
              <a:gd name="connsiteX27" fmla="*/ 2615920 w 6663512"/>
              <a:gd name="connsiteY27" fmla="*/ 3489525 h 4066648"/>
              <a:gd name="connsiteX28" fmla="*/ 1979524 w 6663512"/>
              <a:gd name="connsiteY28" fmla="*/ 3469429 h 4066648"/>
              <a:gd name="connsiteX29" fmla="*/ 1942679 w 6663512"/>
              <a:gd name="connsiteY29" fmla="*/ 2799539 h 4066648"/>
              <a:gd name="connsiteX30" fmla="*/ 1446961 w 6663512"/>
              <a:gd name="connsiteY30" fmla="*/ 2833034 h 4066648"/>
              <a:gd name="connsiteX31" fmla="*/ 1493853 w 6663512"/>
              <a:gd name="connsiteY31" fmla="*/ 3094291 h 4066648"/>
              <a:gd name="connsiteX32" fmla="*/ 452174 w 6663512"/>
              <a:gd name="connsiteY32" fmla="*/ 3020604 h 4066648"/>
              <a:gd name="connsiteX33" fmla="*/ 321546 w 6663512"/>
              <a:gd name="connsiteY33" fmla="*/ 1774607 h 4066648"/>
              <a:gd name="connsiteX34" fmla="*/ 100323 w 6663512"/>
              <a:gd name="connsiteY34" fmla="*/ 1530415 h 4066648"/>
              <a:gd name="connsiteX35" fmla="*/ 0 w 6663512"/>
              <a:gd name="connsiteY35" fmla="*/ 565456 h 4066648"/>
              <a:gd name="connsiteX36" fmla="*/ 56941 w 6663512"/>
              <a:gd name="connsiteY36" fmla="*/ 274054 h 4066648"/>
              <a:gd name="connsiteX37" fmla="*/ 158112 w 6663512"/>
              <a:gd name="connsiteY37" fmla="*/ 129974 h 4066648"/>
              <a:gd name="connsiteX38" fmla="*/ 334343 w 6663512"/>
              <a:gd name="connsiteY38" fmla="*/ 0 h 40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63512" h="4066648">
                <a:moveTo>
                  <a:pt x="336808" y="1279"/>
                </a:moveTo>
                <a:lnTo>
                  <a:pt x="412613" y="652639"/>
                </a:lnTo>
                <a:lnTo>
                  <a:pt x="3924059" y="821279"/>
                </a:lnTo>
                <a:lnTo>
                  <a:pt x="3965282" y="1012403"/>
                </a:lnTo>
                <a:lnTo>
                  <a:pt x="4609859" y="1012403"/>
                </a:lnTo>
                <a:lnTo>
                  <a:pt x="4759761" y="869997"/>
                </a:lnTo>
                <a:lnTo>
                  <a:pt x="4782246" y="630154"/>
                </a:lnTo>
                <a:lnTo>
                  <a:pt x="4943390" y="712601"/>
                </a:lnTo>
                <a:lnTo>
                  <a:pt x="5325640" y="802541"/>
                </a:lnTo>
                <a:lnTo>
                  <a:pt x="5636686" y="802541"/>
                </a:lnTo>
                <a:lnTo>
                  <a:pt x="5839053" y="911220"/>
                </a:lnTo>
                <a:lnTo>
                  <a:pt x="6120118" y="1027393"/>
                </a:lnTo>
                <a:lnTo>
                  <a:pt x="6359960" y="1098597"/>
                </a:lnTo>
                <a:lnTo>
                  <a:pt x="6629784" y="1121082"/>
                </a:lnTo>
                <a:lnTo>
                  <a:pt x="6663512" y="1248498"/>
                </a:lnTo>
                <a:lnTo>
                  <a:pt x="6361126" y="2193622"/>
                </a:lnTo>
                <a:lnTo>
                  <a:pt x="6222460" y="2731538"/>
                </a:lnTo>
                <a:cubicBezTo>
                  <a:pt x="6220238" y="3104304"/>
                  <a:pt x="6218015" y="3477069"/>
                  <a:pt x="6215793" y="3849835"/>
                </a:cubicBezTo>
                <a:lnTo>
                  <a:pt x="6153029" y="3850214"/>
                </a:lnTo>
                <a:lnTo>
                  <a:pt x="4380936" y="3840753"/>
                </a:lnTo>
                <a:lnTo>
                  <a:pt x="4367857" y="4066648"/>
                </a:lnTo>
                <a:lnTo>
                  <a:pt x="3410646" y="4001352"/>
                </a:lnTo>
                <a:lnTo>
                  <a:pt x="3418141" y="3950474"/>
                </a:lnTo>
                <a:lnTo>
                  <a:pt x="2816797" y="3943700"/>
                </a:lnTo>
                <a:lnTo>
                  <a:pt x="2826030" y="3808069"/>
                </a:lnTo>
                <a:lnTo>
                  <a:pt x="2979190" y="3783725"/>
                </a:lnTo>
                <a:lnTo>
                  <a:pt x="2873828" y="3593360"/>
                </a:lnTo>
                <a:lnTo>
                  <a:pt x="2615920" y="3489525"/>
                </a:lnTo>
                <a:lnTo>
                  <a:pt x="1979524" y="3469429"/>
                </a:lnTo>
                <a:lnTo>
                  <a:pt x="1942679" y="2799539"/>
                </a:lnTo>
                <a:lnTo>
                  <a:pt x="1446961" y="2833034"/>
                </a:lnTo>
                <a:lnTo>
                  <a:pt x="1493853" y="3094291"/>
                </a:lnTo>
                <a:lnTo>
                  <a:pt x="452174" y="3020604"/>
                </a:lnTo>
                <a:lnTo>
                  <a:pt x="321546" y="1774607"/>
                </a:lnTo>
                <a:lnTo>
                  <a:pt x="100323" y="1530415"/>
                </a:lnTo>
                <a:lnTo>
                  <a:pt x="0" y="565456"/>
                </a:lnTo>
                <a:lnTo>
                  <a:pt x="56941" y="274054"/>
                </a:lnTo>
                <a:lnTo>
                  <a:pt x="158112" y="129974"/>
                </a:lnTo>
                <a:lnTo>
                  <a:pt x="334343" y="0"/>
                </a:lnTo>
              </a:path>
            </a:pathLst>
          </a:custGeom>
          <a:noFill/>
          <a:ln w="571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grpSp>
        <p:nvGrpSpPr>
          <p:cNvPr id="16" name="Gruppo 15">
            <a:extLst>
              <a:ext uri="{FF2B5EF4-FFF2-40B4-BE49-F238E27FC236}">
                <a16:creationId xmlns:a16="http://schemas.microsoft.com/office/drawing/2014/main" id="{3E221798-3CDA-457B-8FF3-78228BE22D9A}"/>
              </a:ext>
            </a:extLst>
          </p:cNvPr>
          <p:cNvGrpSpPr/>
          <p:nvPr/>
        </p:nvGrpSpPr>
        <p:grpSpPr>
          <a:xfrm>
            <a:off x="10686646" y="3288237"/>
            <a:ext cx="2705579" cy="2251274"/>
            <a:chOff x="6656871" y="5765031"/>
            <a:chExt cx="1735427" cy="1444024"/>
          </a:xfrm>
        </p:grpSpPr>
        <p:sp>
          <p:nvSpPr>
            <p:cNvPr id="2" name="CasellaDiTesto 1">
              <a:extLst>
                <a:ext uri="{FF2B5EF4-FFF2-40B4-BE49-F238E27FC236}">
                  <a16:creationId xmlns:a16="http://schemas.microsoft.com/office/drawing/2014/main" id="{BB7938EA-5478-4145-AB3B-8DDB99028A9A}"/>
                </a:ext>
              </a:extLst>
            </p:cNvPr>
            <p:cNvSpPr txBox="1"/>
            <p:nvPr/>
          </p:nvSpPr>
          <p:spPr>
            <a:xfrm>
              <a:off x="7587006" y="5765031"/>
              <a:ext cx="805292" cy="336183"/>
            </a:xfrm>
            <a:prstGeom prst="rect">
              <a:avLst/>
            </a:prstGeom>
            <a:solidFill>
              <a:schemeClr val="bg1"/>
            </a:solidFill>
            <a:ln w="38100">
              <a:solidFill>
                <a:srgbClr val="0070C0"/>
              </a:solidFill>
            </a:ln>
          </p:spPr>
          <p:txBody>
            <a:bodyPr wrap="none" rtlCol="0">
              <a:spAutoFit/>
            </a:bodyPr>
            <a:lstStyle/>
            <a:p>
              <a:r>
                <a:rPr lang="en-GB" sz="2806" dirty="0"/>
                <a:t>+  60ha</a:t>
              </a:r>
            </a:p>
          </p:txBody>
        </p:sp>
        <p:cxnSp>
          <p:nvCxnSpPr>
            <p:cNvPr id="11" name="Connettore diritto 10">
              <a:extLst>
                <a:ext uri="{FF2B5EF4-FFF2-40B4-BE49-F238E27FC236}">
                  <a16:creationId xmlns:a16="http://schemas.microsoft.com/office/drawing/2014/main" id="{7377361F-5927-41FC-84B3-E0EE34A99312}"/>
                </a:ext>
              </a:extLst>
            </p:cNvPr>
            <p:cNvCxnSpPr>
              <a:cxnSpLocks/>
              <a:stCxn id="2" idx="2"/>
              <a:endCxn id="15" idx="4"/>
            </p:cNvCxnSpPr>
            <p:nvPr/>
          </p:nvCxnSpPr>
          <p:spPr>
            <a:xfrm flipH="1">
              <a:off x="6753124" y="6101214"/>
              <a:ext cx="1236528" cy="11078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ABD24FA7-7A4B-4149-8642-160E707610D2}"/>
                </a:ext>
              </a:extLst>
            </p:cNvPr>
            <p:cNvSpPr/>
            <p:nvPr/>
          </p:nvSpPr>
          <p:spPr>
            <a:xfrm>
              <a:off x="6656871" y="7035800"/>
              <a:ext cx="192506" cy="173255"/>
            </a:xfrm>
            <a:prstGeom prst="ellipse">
              <a:avLst/>
            </a:prstGeom>
            <a:solidFill>
              <a:schemeClr val="bg1"/>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6"/>
            </a:p>
          </p:txBody>
        </p:sp>
      </p:grpSp>
      <p:sp>
        <p:nvSpPr>
          <p:cNvPr id="10" name="Figura a mano libera: forma 9">
            <a:extLst>
              <a:ext uri="{FF2B5EF4-FFF2-40B4-BE49-F238E27FC236}">
                <a16:creationId xmlns:a16="http://schemas.microsoft.com/office/drawing/2014/main" id="{F6B27491-AB02-4CC4-B892-45DC0402720B}"/>
              </a:ext>
            </a:extLst>
          </p:cNvPr>
          <p:cNvSpPr/>
          <p:nvPr/>
        </p:nvSpPr>
        <p:spPr>
          <a:xfrm>
            <a:off x="10043301" y="5708453"/>
            <a:ext cx="1109836" cy="1203560"/>
          </a:xfrm>
          <a:custGeom>
            <a:avLst/>
            <a:gdLst>
              <a:gd name="connsiteX0" fmla="*/ 2248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22485 w 745761"/>
              <a:gd name="connsiteY5" fmla="*/ 3748 h 771994"/>
              <a:gd name="connsiteX0" fmla="*/ 0 w 755026"/>
              <a:gd name="connsiteY0" fmla="*/ 3748 h 771994"/>
              <a:gd name="connsiteX1" fmla="*/ 698813 w 755026"/>
              <a:gd name="connsiteY1" fmla="*/ 0 h 771994"/>
              <a:gd name="connsiteX2" fmla="*/ 755026 w 755026"/>
              <a:gd name="connsiteY2" fmla="*/ 63709 h 771994"/>
              <a:gd name="connsiteX3" fmla="*/ 751278 w 755026"/>
              <a:gd name="connsiteY3" fmla="*/ 771994 h 771994"/>
              <a:gd name="connsiteX4" fmla="*/ 9265 w 755026"/>
              <a:gd name="connsiteY4" fmla="*/ 771994 h 771994"/>
              <a:gd name="connsiteX5" fmla="*/ 0 w 755026"/>
              <a:gd name="connsiteY5" fmla="*/ 3748 h 771994"/>
              <a:gd name="connsiteX0" fmla="*/ 6693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66935 w 745761"/>
              <a:gd name="connsiteY5" fmla="*/ 3748 h 771994"/>
              <a:gd name="connsiteX0" fmla="*/ 6693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49759 w 745761"/>
              <a:gd name="connsiteY5" fmla="*/ 122368 h 771994"/>
              <a:gd name="connsiteX6" fmla="*/ 66935 w 745761"/>
              <a:gd name="connsiteY6" fmla="*/ 3748 h 771994"/>
              <a:gd name="connsiteX0" fmla="*/ 6693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11659 w 745761"/>
              <a:gd name="connsiteY5" fmla="*/ 157293 h 771994"/>
              <a:gd name="connsiteX6" fmla="*/ 66935 w 745761"/>
              <a:gd name="connsiteY6" fmla="*/ 3748 h 771994"/>
              <a:gd name="connsiteX0" fmla="*/ 55276 w 734102"/>
              <a:gd name="connsiteY0" fmla="*/ 3748 h 771994"/>
              <a:gd name="connsiteX1" fmla="*/ 677889 w 734102"/>
              <a:gd name="connsiteY1" fmla="*/ 0 h 771994"/>
              <a:gd name="connsiteX2" fmla="*/ 734102 w 734102"/>
              <a:gd name="connsiteY2" fmla="*/ 63709 h 771994"/>
              <a:gd name="connsiteX3" fmla="*/ 730354 w 734102"/>
              <a:gd name="connsiteY3" fmla="*/ 771994 h 771994"/>
              <a:gd name="connsiteX4" fmla="*/ 23266 w 734102"/>
              <a:gd name="connsiteY4" fmla="*/ 771994 h 771994"/>
              <a:gd name="connsiteX5" fmla="*/ 0 w 734102"/>
              <a:gd name="connsiteY5" fmla="*/ 157293 h 771994"/>
              <a:gd name="connsiteX6" fmla="*/ 55276 w 734102"/>
              <a:gd name="connsiteY6" fmla="*/ 3748 h 771994"/>
              <a:gd name="connsiteX0" fmla="*/ 33051 w 711877"/>
              <a:gd name="connsiteY0" fmla="*/ 3748 h 771994"/>
              <a:gd name="connsiteX1" fmla="*/ 655664 w 711877"/>
              <a:gd name="connsiteY1" fmla="*/ 0 h 771994"/>
              <a:gd name="connsiteX2" fmla="*/ 711877 w 711877"/>
              <a:gd name="connsiteY2" fmla="*/ 63709 h 771994"/>
              <a:gd name="connsiteX3" fmla="*/ 708129 w 711877"/>
              <a:gd name="connsiteY3" fmla="*/ 771994 h 771994"/>
              <a:gd name="connsiteX4" fmla="*/ 1041 w 711877"/>
              <a:gd name="connsiteY4" fmla="*/ 771994 h 771994"/>
              <a:gd name="connsiteX5" fmla="*/ 0 w 711877"/>
              <a:gd name="connsiteY5" fmla="*/ 157293 h 771994"/>
              <a:gd name="connsiteX6" fmla="*/ 33051 w 711877"/>
              <a:gd name="connsiteY6" fmla="*/ 3748 h 7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877" h="771994">
                <a:moveTo>
                  <a:pt x="33051" y="3748"/>
                </a:moveTo>
                <a:lnTo>
                  <a:pt x="655664" y="0"/>
                </a:lnTo>
                <a:lnTo>
                  <a:pt x="711877" y="63709"/>
                </a:lnTo>
                <a:cubicBezTo>
                  <a:pt x="710628" y="299804"/>
                  <a:pt x="709378" y="535899"/>
                  <a:pt x="708129" y="771994"/>
                </a:cubicBezTo>
                <a:lnTo>
                  <a:pt x="1041" y="771994"/>
                </a:lnTo>
                <a:lnTo>
                  <a:pt x="0" y="157293"/>
                </a:lnTo>
                <a:lnTo>
                  <a:pt x="33051" y="3748"/>
                </a:lnTo>
                <a:close/>
              </a:path>
            </a:pathLst>
          </a:custGeom>
          <a:solidFill>
            <a:srgbClr val="BFBFBF">
              <a:alpha val="40000"/>
            </a:srgbClr>
          </a:solidFill>
          <a:ln w="38100" cap="flat" cmpd="sng" algn="ctr">
            <a:solidFill>
              <a:schemeClr val="dk1"/>
            </a:solid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33051 w 711877"/>
                      <a:gd name="connsiteY0" fmla="*/ 3748 h 771994"/>
                      <a:gd name="connsiteX1" fmla="*/ 338131 w 711877"/>
                      <a:gd name="connsiteY1" fmla="*/ 1911 h 771994"/>
                      <a:gd name="connsiteX2" fmla="*/ 655664 w 711877"/>
                      <a:gd name="connsiteY2" fmla="*/ 0 h 771994"/>
                      <a:gd name="connsiteX3" fmla="*/ 711877 w 711877"/>
                      <a:gd name="connsiteY3" fmla="*/ 63709 h 771994"/>
                      <a:gd name="connsiteX4" fmla="*/ 708129 w 711877"/>
                      <a:gd name="connsiteY4" fmla="*/ 771994 h 771994"/>
                      <a:gd name="connsiteX5" fmla="*/ 347514 w 711877"/>
                      <a:gd name="connsiteY5" fmla="*/ 771994 h 771994"/>
                      <a:gd name="connsiteX6" fmla="*/ 1041 w 711877"/>
                      <a:gd name="connsiteY6" fmla="*/ 771994 h 771994"/>
                      <a:gd name="connsiteX7" fmla="*/ 541 w 711877"/>
                      <a:gd name="connsiteY7" fmla="*/ 476938 h 771994"/>
                      <a:gd name="connsiteX8" fmla="*/ 0 w 711877"/>
                      <a:gd name="connsiteY8" fmla="*/ 157293 h 771994"/>
                      <a:gd name="connsiteX9" fmla="*/ 33051 w 711877"/>
                      <a:gd name="connsiteY9" fmla="*/ 3748 h 7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77" h="771994" fill="none" extrusionOk="0">
                        <a:moveTo>
                          <a:pt x="33051" y="3748"/>
                        </a:moveTo>
                        <a:cubicBezTo>
                          <a:pt x="159759" y="-10978"/>
                          <a:pt x="194860" y="21864"/>
                          <a:pt x="338131" y="1911"/>
                        </a:cubicBezTo>
                        <a:cubicBezTo>
                          <a:pt x="481402" y="-18041"/>
                          <a:pt x="535855" y="28896"/>
                          <a:pt x="655664" y="0"/>
                        </a:cubicBezTo>
                        <a:cubicBezTo>
                          <a:pt x="681257" y="20449"/>
                          <a:pt x="687495" y="42041"/>
                          <a:pt x="711877" y="63709"/>
                        </a:cubicBezTo>
                        <a:cubicBezTo>
                          <a:pt x="692833" y="283038"/>
                          <a:pt x="694195" y="513202"/>
                          <a:pt x="708129" y="771994"/>
                        </a:cubicBezTo>
                        <a:cubicBezTo>
                          <a:pt x="534499" y="801472"/>
                          <a:pt x="427361" y="767850"/>
                          <a:pt x="347514" y="771994"/>
                        </a:cubicBezTo>
                        <a:cubicBezTo>
                          <a:pt x="267667" y="776138"/>
                          <a:pt x="155750" y="758835"/>
                          <a:pt x="1041" y="771994"/>
                        </a:cubicBezTo>
                        <a:cubicBezTo>
                          <a:pt x="-33633" y="640062"/>
                          <a:pt x="10335" y="560134"/>
                          <a:pt x="541" y="476938"/>
                        </a:cubicBezTo>
                        <a:cubicBezTo>
                          <a:pt x="-9253" y="393742"/>
                          <a:pt x="25990" y="304025"/>
                          <a:pt x="0" y="157293"/>
                        </a:cubicBezTo>
                        <a:cubicBezTo>
                          <a:pt x="-3717" y="86424"/>
                          <a:pt x="21503" y="67824"/>
                          <a:pt x="33051" y="3748"/>
                        </a:cubicBezTo>
                        <a:close/>
                      </a:path>
                      <a:path w="711877" h="771994" stroke="0" extrusionOk="0">
                        <a:moveTo>
                          <a:pt x="33051" y="3748"/>
                        </a:moveTo>
                        <a:cubicBezTo>
                          <a:pt x="151279" y="622"/>
                          <a:pt x="248955" y="37909"/>
                          <a:pt x="338131" y="1911"/>
                        </a:cubicBezTo>
                        <a:cubicBezTo>
                          <a:pt x="427308" y="-34087"/>
                          <a:pt x="536319" y="14632"/>
                          <a:pt x="655664" y="0"/>
                        </a:cubicBezTo>
                        <a:cubicBezTo>
                          <a:pt x="682356" y="23897"/>
                          <a:pt x="690011" y="43102"/>
                          <a:pt x="711877" y="63709"/>
                        </a:cubicBezTo>
                        <a:cubicBezTo>
                          <a:pt x="710928" y="323251"/>
                          <a:pt x="700012" y="505733"/>
                          <a:pt x="708129" y="771994"/>
                        </a:cubicBezTo>
                        <a:cubicBezTo>
                          <a:pt x="542799" y="776857"/>
                          <a:pt x="451599" y="771477"/>
                          <a:pt x="340443" y="771994"/>
                        </a:cubicBezTo>
                        <a:cubicBezTo>
                          <a:pt x="229287" y="772511"/>
                          <a:pt x="90857" y="756103"/>
                          <a:pt x="1041" y="771994"/>
                        </a:cubicBezTo>
                        <a:cubicBezTo>
                          <a:pt x="503" y="688091"/>
                          <a:pt x="18496" y="608628"/>
                          <a:pt x="521" y="464644"/>
                        </a:cubicBezTo>
                        <a:cubicBezTo>
                          <a:pt x="-17455" y="320660"/>
                          <a:pt x="36228" y="276062"/>
                          <a:pt x="0" y="157293"/>
                        </a:cubicBezTo>
                        <a:cubicBezTo>
                          <a:pt x="12705" y="81828"/>
                          <a:pt x="37128" y="36986"/>
                          <a:pt x="33051" y="3748"/>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it-IT" sz="2806"/>
          </a:p>
        </p:txBody>
      </p:sp>
      <p:grpSp>
        <p:nvGrpSpPr>
          <p:cNvPr id="37" name="Gruppo 36">
            <a:extLst>
              <a:ext uri="{FF2B5EF4-FFF2-40B4-BE49-F238E27FC236}">
                <a16:creationId xmlns:a16="http://schemas.microsoft.com/office/drawing/2014/main" id="{A5E6320F-3420-4CDC-8F5A-61DEABFFE417}"/>
              </a:ext>
            </a:extLst>
          </p:cNvPr>
          <p:cNvGrpSpPr/>
          <p:nvPr/>
        </p:nvGrpSpPr>
        <p:grpSpPr>
          <a:xfrm>
            <a:off x="9799311" y="3228839"/>
            <a:ext cx="1255473" cy="2965266"/>
            <a:chOff x="7587006" y="5765031"/>
            <a:chExt cx="805292" cy="1901997"/>
          </a:xfrm>
        </p:grpSpPr>
        <p:sp>
          <p:nvSpPr>
            <p:cNvPr id="38" name="CasellaDiTesto 37">
              <a:extLst>
                <a:ext uri="{FF2B5EF4-FFF2-40B4-BE49-F238E27FC236}">
                  <a16:creationId xmlns:a16="http://schemas.microsoft.com/office/drawing/2014/main" id="{34FC2D73-E131-4088-9430-531B24B0C2AB}"/>
                </a:ext>
              </a:extLst>
            </p:cNvPr>
            <p:cNvSpPr txBox="1"/>
            <p:nvPr/>
          </p:nvSpPr>
          <p:spPr>
            <a:xfrm>
              <a:off x="7587006" y="5765031"/>
              <a:ext cx="805292" cy="336183"/>
            </a:xfrm>
            <a:prstGeom prst="rect">
              <a:avLst/>
            </a:prstGeom>
            <a:solidFill>
              <a:schemeClr val="bg1"/>
            </a:solidFill>
            <a:ln w="38100">
              <a:solidFill>
                <a:srgbClr val="0070C0"/>
              </a:solidFill>
            </a:ln>
          </p:spPr>
          <p:txBody>
            <a:bodyPr wrap="none" rtlCol="0">
              <a:spAutoFit/>
            </a:bodyPr>
            <a:lstStyle/>
            <a:p>
              <a:r>
                <a:rPr lang="en-GB" sz="2806" dirty="0"/>
                <a:t>+  45ha</a:t>
              </a:r>
            </a:p>
          </p:txBody>
        </p:sp>
        <p:cxnSp>
          <p:nvCxnSpPr>
            <p:cNvPr id="39" name="Connettore diritto 38">
              <a:extLst>
                <a:ext uri="{FF2B5EF4-FFF2-40B4-BE49-F238E27FC236}">
                  <a16:creationId xmlns:a16="http://schemas.microsoft.com/office/drawing/2014/main" id="{E9E0EC09-5AD4-4786-AB39-E01F363CD68A}"/>
                </a:ext>
              </a:extLst>
            </p:cNvPr>
            <p:cNvCxnSpPr>
              <a:cxnSpLocks/>
              <a:stCxn id="38" idx="2"/>
              <a:endCxn id="40" idx="4"/>
            </p:cNvCxnSpPr>
            <p:nvPr/>
          </p:nvCxnSpPr>
          <p:spPr>
            <a:xfrm>
              <a:off x="7989652" y="6101214"/>
              <a:ext cx="52515" cy="156581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Ovale 39">
              <a:extLst>
                <a:ext uri="{FF2B5EF4-FFF2-40B4-BE49-F238E27FC236}">
                  <a16:creationId xmlns:a16="http://schemas.microsoft.com/office/drawing/2014/main" id="{F4D7D0BF-9291-4664-B877-661FD95CEFF1}"/>
                </a:ext>
              </a:extLst>
            </p:cNvPr>
            <p:cNvSpPr/>
            <p:nvPr/>
          </p:nvSpPr>
          <p:spPr>
            <a:xfrm>
              <a:off x="7945915" y="7493773"/>
              <a:ext cx="192506" cy="173255"/>
            </a:xfrm>
            <a:prstGeom prst="ellipse">
              <a:avLst/>
            </a:prstGeom>
            <a:solidFill>
              <a:schemeClr val="bg1"/>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6"/>
            </a:p>
          </p:txBody>
        </p:sp>
      </p:grpSp>
      <p:sp>
        <p:nvSpPr>
          <p:cNvPr id="26" name="Rettangolo 25">
            <a:extLst>
              <a:ext uri="{FF2B5EF4-FFF2-40B4-BE49-F238E27FC236}">
                <a16:creationId xmlns:a16="http://schemas.microsoft.com/office/drawing/2014/main" id="{A75C28AF-1D99-42EF-B9AF-04FF536E1F01}"/>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7" name="Rettangolo 26">
            <a:extLst>
              <a:ext uri="{FF2B5EF4-FFF2-40B4-BE49-F238E27FC236}">
                <a16:creationId xmlns:a16="http://schemas.microsoft.com/office/drawing/2014/main" id="{7C46AC7D-82E2-4820-8E31-0E716FEA27C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8" name="Rettangolo 27">
            <a:extLst>
              <a:ext uri="{FF2B5EF4-FFF2-40B4-BE49-F238E27FC236}">
                <a16:creationId xmlns:a16="http://schemas.microsoft.com/office/drawing/2014/main" id="{3956EF71-A192-4002-A5C1-79738E5FD10F}"/>
              </a:ext>
            </a:extLst>
          </p:cNvPr>
          <p:cNvSpPr/>
          <p:nvPr/>
        </p:nvSpPr>
        <p:spPr>
          <a:xfrm>
            <a:off x="1301487" y="219914"/>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endParaRPr lang="pt-BR" altLang="it-IT" sz="2000" dirty="0">
              <a:latin typeface="Arial" panose="020B0604020202020204" pitchFamily="34" charset="0"/>
              <a:cs typeface="Arial" panose="020B0604020202020204" pitchFamily="34" charset="0"/>
            </a:endParaRPr>
          </a:p>
        </p:txBody>
      </p:sp>
      <p:grpSp>
        <p:nvGrpSpPr>
          <p:cNvPr id="14" name="Gruppo 13">
            <a:extLst>
              <a:ext uri="{FF2B5EF4-FFF2-40B4-BE49-F238E27FC236}">
                <a16:creationId xmlns:a16="http://schemas.microsoft.com/office/drawing/2014/main" id="{2CFB0999-751A-4D22-9986-D20289BDB1A2}"/>
              </a:ext>
            </a:extLst>
          </p:cNvPr>
          <p:cNvGrpSpPr/>
          <p:nvPr/>
        </p:nvGrpSpPr>
        <p:grpSpPr>
          <a:xfrm>
            <a:off x="3081927" y="9907249"/>
            <a:ext cx="2603075" cy="461665"/>
            <a:chOff x="2678969" y="9984739"/>
            <a:chExt cx="2603075" cy="461665"/>
          </a:xfrm>
        </p:grpSpPr>
        <p:cxnSp>
          <p:nvCxnSpPr>
            <p:cNvPr id="12" name="Connettore diritto 11">
              <a:extLst>
                <a:ext uri="{FF2B5EF4-FFF2-40B4-BE49-F238E27FC236}">
                  <a16:creationId xmlns:a16="http://schemas.microsoft.com/office/drawing/2014/main" id="{BC68187B-DCD7-4B31-8E70-B906759CF01C}"/>
                </a:ext>
              </a:extLst>
            </p:cNvPr>
            <p:cNvCxnSpPr/>
            <p:nvPr/>
          </p:nvCxnSpPr>
          <p:spPr>
            <a:xfrm>
              <a:off x="2678969" y="10214042"/>
              <a:ext cx="1140132" cy="0"/>
            </a:xfrm>
            <a:prstGeom prst="line">
              <a:avLst/>
            </a:prstGeom>
            <a:noFill/>
            <a:ln w="57150">
              <a:solidFill>
                <a:srgbClr val="FF33CC"/>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3" name="CasellaDiTesto 12">
              <a:extLst>
                <a:ext uri="{FF2B5EF4-FFF2-40B4-BE49-F238E27FC236}">
                  <a16:creationId xmlns:a16="http://schemas.microsoft.com/office/drawing/2014/main" id="{1A39AF72-C646-4F62-918F-95AAF4F04BEA}"/>
                </a:ext>
              </a:extLst>
            </p:cNvPr>
            <p:cNvSpPr txBox="1"/>
            <p:nvPr/>
          </p:nvSpPr>
          <p:spPr>
            <a:xfrm>
              <a:off x="3868761" y="9984739"/>
              <a:ext cx="1413283" cy="461665"/>
            </a:xfrm>
            <a:prstGeom prst="rect">
              <a:avLst/>
            </a:prstGeom>
            <a:noFill/>
          </p:spPr>
          <p:txBody>
            <a:bodyPr wrap="square" rtlCol="0">
              <a:spAutoFit/>
            </a:bodyPr>
            <a:lstStyle/>
            <a:p>
              <a:r>
                <a:rPr lang="en-GB" sz="2400" b="1" dirty="0"/>
                <a:t>MP 2009</a:t>
              </a:r>
            </a:p>
          </p:txBody>
        </p:sp>
      </p:grpSp>
      <p:grpSp>
        <p:nvGrpSpPr>
          <p:cNvPr id="41" name="Gruppo 40">
            <a:extLst>
              <a:ext uri="{FF2B5EF4-FFF2-40B4-BE49-F238E27FC236}">
                <a16:creationId xmlns:a16="http://schemas.microsoft.com/office/drawing/2014/main" id="{A20D99E1-7BF7-472F-8D20-5E74D834A726}"/>
              </a:ext>
            </a:extLst>
          </p:cNvPr>
          <p:cNvGrpSpPr/>
          <p:nvPr/>
        </p:nvGrpSpPr>
        <p:grpSpPr>
          <a:xfrm>
            <a:off x="5608148" y="9891752"/>
            <a:ext cx="2977913" cy="461665"/>
            <a:chOff x="2678969" y="9984740"/>
            <a:chExt cx="2977913" cy="461665"/>
          </a:xfrm>
        </p:grpSpPr>
        <p:cxnSp>
          <p:nvCxnSpPr>
            <p:cNvPr id="42" name="Connettore diritto 41">
              <a:extLst>
                <a:ext uri="{FF2B5EF4-FFF2-40B4-BE49-F238E27FC236}">
                  <a16:creationId xmlns:a16="http://schemas.microsoft.com/office/drawing/2014/main" id="{28C10026-EE2C-4B32-BB54-EEA29E014E9E}"/>
                </a:ext>
              </a:extLst>
            </p:cNvPr>
            <p:cNvCxnSpPr/>
            <p:nvPr/>
          </p:nvCxnSpPr>
          <p:spPr>
            <a:xfrm>
              <a:off x="2678969" y="10214042"/>
              <a:ext cx="1140132" cy="0"/>
            </a:xfrm>
            <a:prstGeom prst="line">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43" name="CasellaDiTesto 42">
              <a:extLst>
                <a:ext uri="{FF2B5EF4-FFF2-40B4-BE49-F238E27FC236}">
                  <a16:creationId xmlns:a16="http://schemas.microsoft.com/office/drawing/2014/main" id="{7807270D-BBB1-4F6A-8888-9C4A82E9F29B}"/>
                </a:ext>
              </a:extLst>
            </p:cNvPr>
            <p:cNvSpPr txBox="1"/>
            <p:nvPr/>
          </p:nvSpPr>
          <p:spPr>
            <a:xfrm>
              <a:off x="3868761" y="9984740"/>
              <a:ext cx="1788121" cy="461665"/>
            </a:xfrm>
            <a:prstGeom prst="rect">
              <a:avLst/>
            </a:prstGeom>
            <a:noFill/>
          </p:spPr>
          <p:txBody>
            <a:bodyPr wrap="square" rtlCol="0">
              <a:spAutoFit/>
            </a:bodyPr>
            <a:lstStyle/>
            <a:p>
              <a:r>
                <a:rPr lang="en-GB" sz="2400" b="1" dirty="0"/>
                <a:t>MP 2020 SIA</a:t>
              </a:r>
            </a:p>
          </p:txBody>
        </p:sp>
      </p:grpSp>
      <p:grpSp>
        <p:nvGrpSpPr>
          <p:cNvPr id="44" name="Gruppo 43">
            <a:extLst>
              <a:ext uri="{FF2B5EF4-FFF2-40B4-BE49-F238E27FC236}">
                <a16:creationId xmlns:a16="http://schemas.microsoft.com/office/drawing/2014/main" id="{1342EB37-7688-4112-B0A9-E5BAD9767F09}"/>
              </a:ext>
            </a:extLst>
          </p:cNvPr>
          <p:cNvGrpSpPr/>
          <p:nvPr/>
        </p:nvGrpSpPr>
        <p:grpSpPr>
          <a:xfrm>
            <a:off x="8676815" y="9891751"/>
            <a:ext cx="2991167" cy="830997"/>
            <a:chOff x="2678969" y="9984739"/>
            <a:chExt cx="2647021" cy="830997"/>
          </a:xfrm>
        </p:grpSpPr>
        <p:cxnSp>
          <p:nvCxnSpPr>
            <p:cNvPr id="45" name="Connettore diritto 44">
              <a:extLst>
                <a:ext uri="{FF2B5EF4-FFF2-40B4-BE49-F238E27FC236}">
                  <a16:creationId xmlns:a16="http://schemas.microsoft.com/office/drawing/2014/main" id="{855F62C1-253D-4BC9-BF45-76827071B205}"/>
                </a:ext>
              </a:extLst>
            </p:cNvPr>
            <p:cNvCxnSpPr/>
            <p:nvPr/>
          </p:nvCxnSpPr>
          <p:spPr>
            <a:xfrm>
              <a:off x="2678969" y="10214042"/>
              <a:ext cx="1140132" cy="0"/>
            </a:xfrm>
            <a:prstGeom prst="line">
              <a:avLst/>
            </a:prstGeom>
            <a:noFill/>
            <a:ln w="571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46" name="CasellaDiTesto 45">
              <a:extLst>
                <a:ext uri="{FF2B5EF4-FFF2-40B4-BE49-F238E27FC236}">
                  <a16:creationId xmlns:a16="http://schemas.microsoft.com/office/drawing/2014/main" id="{C76F2A8A-8A6D-4968-A498-A88DD21B2733}"/>
                </a:ext>
              </a:extLst>
            </p:cNvPr>
            <p:cNvSpPr txBox="1"/>
            <p:nvPr/>
          </p:nvSpPr>
          <p:spPr>
            <a:xfrm>
              <a:off x="3868761" y="9984739"/>
              <a:ext cx="1457229" cy="830997"/>
            </a:xfrm>
            <a:prstGeom prst="rect">
              <a:avLst/>
            </a:prstGeom>
            <a:noFill/>
          </p:spPr>
          <p:txBody>
            <a:bodyPr wrap="square" rtlCol="0">
              <a:spAutoFit/>
            </a:bodyPr>
            <a:lstStyle/>
            <a:p>
              <a:r>
                <a:rPr lang="en-GB" sz="2400" b="1" dirty="0"/>
                <a:t>MP 2020</a:t>
              </a:r>
            </a:p>
            <a:p>
              <a:r>
                <a:rPr lang="en-GB" sz="2400" b="1" dirty="0"/>
                <a:t>INT NOV 21</a:t>
              </a:r>
            </a:p>
          </p:txBody>
        </p:sp>
      </p:grpSp>
      <p:grpSp>
        <p:nvGrpSpPr>
          <p:cNvPr id="47" name="Gruppo 46">
            <a:extLst>
              <a:ext uri="{FF2B5EF4-FFF2-40B4-BE49-F238E27FC236}">
                <a16:creationId xmlns:a16="http://schemas.microsoft.com/office/drawing/2014/main" id="{3B03E6DC-6C61-4046-ABAC-A2D2B3D6E7F6}"/>
              </a:ext>
            </a:extLst>
          </p:cNvPr>
          <p:cNvGrpSpPr/>
          <p:nvPr/>
        </p:nvGrpSpPr>
        <p:grpSpPr>
          <a:xfrm>
            <a:off x="11667982" y="9891751"/>
            <a:ext cx="3092593" cy="830997"/>
            <a:chOff x="2678969" y="9984739"/>
            <a:chExt cx="3092593" cy="830997"/>
          </a:xfrm>
        </p:grpSpPr>
        <p:cxnSp>
          <p:nvCxnSpPr>
            <p:cNvPr id="48" name="Connettore diritto 47">
              <a:extLst>
                <a:ext uri="{FF2B5EF4-FFF2-40B4-BE49-F238E27FC236}">
                  <a16:creationId xmlns:a16="http://schemas.microsoft.com/office/drawing/2014/main" id="{EE1FAED6-C2A2-41B3-A177-B3D8642CF8D1}"/>
                </a:ext>
              </a:extLst>
            </p:cNvPr>
            <p:cNvCxnSpPr/>
            <p:nvPr/>
          </p:nvCxnSpPr>
          <p:spPr>
            <a:xfrm>
              <a:off x="2678969" y="10214042"/>
              <a:ext cx="1140132" cy="0"/>
            </a:xfrm>
            <a:prstGeom prst="line">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49" name="CasellaDiTesto 48">
              <a:extLst>
                <a:ext uri="{FF2B5EF4-FFF2-40B4-BE49-F238E27FC236}">
                  <a16:creationId xmlns:a16="http://schemas.microsoft.com/office/drawing/2014/main" id="{4761B975-F8A1-48AD-8E18-454433AC7EE9}"/>
                </a:ext>
              </a:extLst>
            </p:cNvPr>
            <p:cNvSpPr txBox="1"/>
            <p:nvPr/>
          </p:nvSpPr>
          <p:spPr>
            <a:xfrm>
              <a:off x="3868761" y="9984739"/>
              <a:ext cx="1902801" cy="830997"/>
            </a:xfrm>
            <a:prstGeom prst="rect">
              <a:avLst/>
            </a:prstGeom>
            <a:noFill/>
          </p:spPr>
          <p:txBody>
            <a:bodyPr wrap="square" rtlCol="0">
              <a:spAutoFit/>
            </a:bodyPr>
            <a:lstStyle/>
            <a:p>
              <a:r>
                <a:rPr lang="en-GB" sz="2400" b="1" dirty="0"/>
                <a:t>MP 2020</a:t>
              </a:r>
            </a:p>
            <a:p>
              <a:r>
                <a:rPr lang="en-GB" sz="2400" b="1" dirty="0"/>
                <a:t>MAR 22</a:t>
              </a:r>
            </a:p>
          </p:txBody>
        </p:sp>
      </p:grpSp>
      <p:grpSp>
        <p:nvGrpSpPr>
          <p:cNvPr id="50" name="Gruppo 49">
            <a:extLst>
              <a:ext uri="{FF2B5EF4-FFF2-40B4-BE49-F238E27FC236}">
                <a16:creationId xmlns:a16="http://schemas.microsoft.com/office/drawing/2014/main" id="{F3893A84-D823-4439-868E-8F6C643622BD}"/>
              </a:ext>
            </a:extLst>
          </p:cNvPr>
          <p:cNvGrpSpPr/>
          <p:nvPr/>
        </p:nvGrpSpPr>
        <p:grpSpPr>
          <a:xfrm>
            <a:off x="586699" y="9891751"/>
            <a:ext cx="2603075" cy="461665"/>
            <a:chOff x="2678969" y="9984739"/>
            <a:chExt cx="2603075" cy="461665"/>
          </a:xfrm>
        </p:grpSpPr>
        <p:cxnSp>
          <p:nvCxnSpPr>
            <p:cNvPr id="51" name="Connettore diritto 50">
              <a:extLst>
                <a:ext uri="{FF2B5EF4-FFF2-40B4-BE49-F238E27FC236}">
                  <a16:creationId xmlns:a16="http://schemas.microsoft.com/office/drawing/2014/main" id="{73C39394-953B-4068-9CEF-82C0976A477E}"/>
                </a:ext>
              </a:extLst>
            </p:cNvPr>
            <p:cNvCxnSpPr/>
            <p:nvPr/>
          </p:nvCxnSpPr>
          <p:spPr>
            <a:xfrm>
              <a:off x="2678969" y="10214042"/>
              <a:ext cx="1140132" cy="0"/>
            </a:xfrm>
            <a:prstGeom prst="line">
              <a:avLst/>
            </a:prstGeom>
            <a:noFill/>
            <a:ln w="5715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52" name="CasellaDiTesto 51">
              <a:extLst>
                <a:ext uri="{FF2B5EF4-FFF2-40B4-BE49-F238E27FC236}">
                  <a16:creationId xmlns:a16="http://schemas.microsoft.com/office/drawing/2014/main" id="{FFD41B7E-D5E5-4402-AFCE-59598FF344D7}"/>
                </a:ext>
              </a:extLst>
            </p:cNvPr>
            <p:cNvSpPr txBox="1"/>
            <p:nvPr/>
          </p:nvSpPr>
          <p:spPr>
            <a:xfrm>
              <a:off x="3868761" y="9984739"/>
              <a:ext cx="1413283" cy="461665"/>
            </a:xfrm>
            <a:prstGeom prst="rect">
              <a:avLst/>
            </a:prstGeom>
            <a:noFill/>
          </p:spPr>
          <p:txBody>
            <a:bodyPr wrap="square" rtlCol="0">
              <a:spAutoFit/>
            </a:bodyPr>
            <a:lstStyle/>
            <a:p>
              <a:r>
                <a:rPr lang="en-GB" sz="2400" b="1" dirty="0" err="1"/>
                <a:t>Attuale</a:t>
              </a:r>
              <a:endParaRPr lang="en-GB" sz="2400" b="1" dirty="0"/>
            </a:p>
          </p:txBody>
        </p:sp>
      </p:grpSp>
    </p:spTree>
    <p:extLst>
      <p:ext uri="{BB962C8B-B14F-4D97-AF65-F5344CB8AC3E}">
        <p14:creationId xmlns:p14="http://schemas.microsoft.com/office/powerpoint/2010/main" val="1050245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B0464B4-E1E6-43A1-AF45-A749B793105B}"/>
              </a:ext>
            </a:extLst>
          </p:cNvPr>
          <p:cNvPicPr>
            <a:picLocks/>
          </p:cNvPicPr>
          <p:nvPr/>
        </p:nvPicPr>
        <p:blipFill>
          <a:blip r:embed="rId3">
            <a:alphaModFix/>
          </a:blip>
          <a:stretch>
            <a:fillRect/>
          </a:stretch>
        </p:blipFill>
        <p:spPr>
          <a:xfrm>
            <a:off x="45697" y="791987"/>
            <a:ext cx="15658875" cy="9160640"/>
          </a:xfrm>
          <a:prstGeom prst="rect">
            <a:avLst/>
          </a:prstGeom>
        </p:spPr>
      </p:pic>
      <p:pic>
        <p:nvPicPr>
          <p:cNvPr id="5" name="Immagine 4">
            <a:extLst>
              <a:ext uri="{FF2B5EF4-FFF2-40B4-BE49-F238E27FC236}">
                <a16:creationId xmlns:a16="http://schemas.microsoft.com/office/drawing/2014/main" id="{86CAF607-46F1-47F0-8BD9-00B1897FB060}"/>
              </a:ext>
            </a:extLst>
          </p:cNvPr>
          <p:cNvPicPr>
            <a:picLocks noChangeAspect="1"/>
          </p:cNvPicPr>
          <p:nvPr/>
        </p:nvPicPr>
        <p:blipFill rotWithShape="1">
          <a:blip r:embed="rId4" cstate="email">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78984" y="1416070"/>
            <a:ext cx="12304670" cy="7627763"/>
          </a:xfrm>
          <a:prstGeom prst="rect">
            <a:avLst/>
          </a:prstGeom>
          <a:ln w="19050">
            <a:noFill/>
          </a:ln>
        </p:spPr>
      </p:pic>
      <p:pic>
        <p:nvPicPr>
          <p:cNvPr id="4" name="Immagine 3">
            <a:extLst>
              <a:ext uri="{FF2B5EF4-FFF2-40B4-BE49-F238E27FC236}">
                <a16:creationId xmlns:a16="http://schemas.microsoft.com/office/drawing/2014/main" id="{1C9A2FC1-40DD-41AC-8298-C923353109CF}"/>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8984" y="1647979"/>
            <a:ext cx="11365001" cy="7366154"/>
          </a:xfrm>
          <a:prstGeom prst="rect">
            <a:avLst/>
          </a:prstGeom>
          <a:ln w="19050">
            <a:noFill/>
          </a:ln>
        </p:spPr>
      </p:pic>
      <p:sp>
        <p:nvSpPr>
          <p:cNvPr id="7" name="Figura a mano libera: forma 6">
            <a:extLst>
              <a:ext uri="{FF2B5EF4-FFF2-40B4-BE49-F238E27FC236}">
                <a16:creationId xmlns:a16="http://schemas.microsoft.com/office/drawing/2014/main" id="{254BEFEB-34D3-420C-A73D-6BA066D8D556}"/>
              </a:ext>
            </a:extLst>
          </p:cNvPr>
          <p:cNvSpPr/>
          <p:nvPr/>
        </p:nvSpPr>
        <p:spPr>
          <a:xfrm>
            <a:off x="344682" y="1647980"/>
            <a:ext cx="14823188" cy="6340017"/>
          </a:xfrm>
          <a:custGeom>
            <a:avLst/>
            <a:gdLst>
              <a:gd name="connsiteX0" fmla="*/ 0 w 4444584"/>
              <a:gd name="connsiteY0" fmla="*/ 0 h 970613"/>
              <a:gd name="connsiteX1" fmla="*/ 78698 w 4444584"/>
              <a:gd name="connsiteY1" fmla="*/ 610849 h 970613"/>
              <a:gd name="connsiteX2" fmla="*/ 3590144 w 4444584"/>
              <a:gd name="connsiteY2" fmla="*/ 779489 h 970613"/>
              <a:gd name="connsiteX3" fmla="*/ 3631367 w 4444584"/>
              <a:gd name="connsiteY3" fmla="*/ 970613 h 970613"/>
              <a:gd name="connsiteX4" fmla="*/ 4275944 w 4444584"/>
              <a:gd name="connsiteY4" fmla="*/ 970613 h 970613"/>
              <a:gd name="connsiteX5" fmla="*/ 4425846 w 4444584"/>
              <a:gd name="connsiteY5" fmla="*/ 828207 h 970613"/>
              <a:gd name="connsiteX6" fmla="*/ 4444584 w 4444584"/>
              <a:gd name="connsiteY6" fmla="*/ 569627 h 970613"/>
              <a:gd name="connsiteX0" fmla="*/ 0 w 6063522"/>
              <a:gd name="connsiteY0" fmla="*/ 0 h 2154679"/>
              <a:gd name="connsiteX1" fmla="*/ 78698 w 6063522"/>
              <a:gd name="connsiteY1" fmla="*/ 610849 h 2154679"/>
              <a:gd name="connsiteX2" fmla="*/ 3590144 w 6063522"/>
              <a:gd name="connsiteY2" fmla="*/ 779489 h 2154679"/>
              <a:gd name="connsiteX3" fmla="*/ 3631367 w 6063522"/>
              <a:gd name="connsiteY3" fmla="*/ 970613 h 2154679"/>
              <a:gd name="connsiteX4" fmla="*/ 4275944 w 6063522"/>
              <a:gd name="connsiteY4" fmla="*/ 970613 h 2154679"/>
              <a:gd name="connsiteX5" fmla="*/ 4425846 w 6063522"/>
              <a:gd name="connsiteY5" fmla="*/ 828207 h 2154679"/>
              <a:gd name="connsiteX6" fmla="*/ 6063522 w 6063522"/>
              <a:gd name="connsiteY6" fmla="*/ 2151089 h 215467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710659 w 6063522"/>
              <a:gd name="connsiteY6" fmla="*/ 1041817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5107898 w 6063522"/>
              <a:gd name="connsiteY7" fmla="*/ 1236689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13026 w 6063522"/>
              <a:gd name="connsiteY8" fmla="*/ 993099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400207 w 6063522"/>
              <a:gd name="connsiteY9" fmla="*/ 1285407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463915 w 6063522"/>
              <a:gd name="connsiteY10" fmla="*/ 1060554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632554 w 6063522"/>
              <a:gd name="connsiteY11" fmla="*/ 1150495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5846164 w 6063522"/>
              <a:gd name="connsiteY12" fmla="*/ 1221699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22298 w 6063522"/>
              <a:gd name="connsiteY13" fmla="*/ 1281659 h 2151089"/>
              <a:gd name="connsiteX14" fmla="*/ 6063522 w 6063522"/>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063522 w 6295869"/>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239656 w 6295869"/>
              <a:gd name="connsiteY14" fmla="*/ 1360358 h 2151089"/>
              <a:gd name="connsiteX15" fmla="*/ 6063522 w 6295869"/>
              <a:gd name="connsiteY15" fmla="*/ 2151089 h 2151089"/>
              <a:gd name="connsiteX0" fmla="*/ 0 w 6329597"/>
              <a:gd name="connsiteY0" fmla="*/ 0 h 2151089"/>
              <a:gd name="connsiteX1" fmla="*/ 78698 w 6329597"/>
              <a:gd name="connsiteY1" fmla="*/ 610849 h 2151089"/>
              <a:gd name="connsiteX2" fmla="*/ 3590144 w 6329597"/>
              <a:gd name="connsiteY2" fmla="*/ 779489 h 2151089"/>
              <a:gd name="connsiteX3" fmla="*/ 3631367 w 6329597"/>
              <a:gd name="connsiteY3" fmla="*/ 970613 h 2151089"/>
              <a:gd name="connsiteX4" fmla="*/ 4275944 w 6329597"/>
              <a:gd name="connsiteY4" fmla="*/ 970613 h 2151089"/>
              <a:gd name="connsiteX5" fmla="*/ 4425846 w 6329597"/>
              <a:gd name="connsiteY5" fmla="*/ 828207 h 2151089"/>
              <a:gd name="connsiteX6" fmla="*/ 4448331 w 6329597"/>
              <a:gd name="connsiteY6" fmla="*/ 588364 h 2151089"/>
              <a:gd name="connsiteX7" fmla="*/ 4609475 w 6329597"/>
              <a:gd name="connsiteY7" fmla="*/ 670811 h 2151089"/>
              <a:gd name="connsiteX8" fmla="*/ 4991725 w 6329597"/>
              <a:gd name="connsiteY8" fmla="*/ 760751 h 2151089"/>
              <a:gd name="connsiteX9" fmla="*/ 5302771 w 6329597"/>
              <a:gd name="connsiteY9" fmla="*/ 760751 h 2151089"/>
              <a:gd name="connsiteX10" fmla="*/ 5505138 w 6329597"/>
              <a:gd name="connsiteY10" fmla="*/ 869430 h 2151089"/>
              <a:gd name="connsiteX11" fmla="*/ 5786203 w 6329597"/>
              <a:gd name="connsiteY11" fmla="*/ 985603 h 2151089"/>
              <a:gd name="connsiteX12" fmla="*/ 6026045 w 6329597"/>
              <a:gd name="connsiteY12" fmla="*/ 1056807 h 2151089"/>
              <a:gd name="connsiteX13" fmla="*/ 6295869 w 6329597"/>
              <a:gd name="connsiteY13" fmla="*/ 1079292 h 2151089"/>
              <a:gd name="connsiteX14" fmla="*/ 6329597 w 6329597"/>
              <a:gd name="connsiteY14" fmla="*/ 1206708 h 2151089"/>
              <a:gd name="connsiteX15" fmla="*/ 6063522 w 6329597"/>
              <a:gd name="connsiteY15" fmla="*/ 2151089 h 2151089"/>
              <a:gd name="connsiteX0" fmla="*/ 0 w 6329597"/>
              <a:gd name="connsiteY0" fmla="*/ 0 h 2098624"/>
              <a:gd name="connsiteX1" fmla="*/ 78698 w 6329597"/>
              <a:gd name="connsiteY1" fmla="*/ 610849 h 2098624"/>
              <a:gd name="connsiteX2" fmla="*/ 3590144 w 6329597"/>
              <a:gd name="connsiteY2" fmla="*/ 779489 h 2098624"/>
              <a:gd name="connsiteX3" fmla="*/ 3631367 w 6329597"/>
              <a:gd name="connsiteY3" fmla="*/ 970613 h 2098624"/>
              <a:gd name="connsiteX4" fmla="*/ 4275944 w 6329597"/>
              <a:gd name="connsiteY4" fmla="*/ 970613 h 2098624"/>
              <a:gd name="connsiteX5" fmla="*/ 4425846 w 6329597"/>
              <a:gd name="connsiteY5" fmla="*/ 828207 h 2098624"/>
              <a:gd name="connsiteX6" fmla="*/ 4448331 w 6329597"/>
              <a:gd name="connsiteY6" fmla="*/ 588364 h 2098624"/>
              <a:gd name="connsiteX7" fmla="*/ 4609475 w 6329597"/>
              <a:gd name="connsiteY7" fmla="*/ 670811 h 2098624"/>
              <a:gd name="connsiteX8" fmla="*/ 4991725 w 6329597"/>
              <a:gd name="connsiteY8" fmla="*/ 760751 h 2098624"/>
              <a:gd name="connsiteX9" fmla="*/ 5302771 w 6329597"/>
              <a:gd name="connsiteY9" fmla="*/ 760751 h 2098624"/>
              <a:gd name="connsiteX10" fmla="*/ 5505138 w 6329597"/>
              <a:gd name="connsiteY10" fmla="*/ 869430 h 2098624"/>
              <a:gd name="connsiteX11" fmla="*/ 5786203 w 6329597"/>
              <a:gd name="connsiteY11" fmla="*/ 985603 h 2098624"/>
              <a:gd name="connsiteX12" fmla="*/ 6026045 w 6329597"/>
              <a:gd name="connsiteY12" fmla="*/ 1056807 h 2098624"/>
              <a:gd name="connsiteX13" fmla="*/ 6295869 w 6329597"/>
              <a:gd name="connsiteY13" fmla="*/ 1079292 h 2098624"/>
              <a:gd name="connsiteX14" fmla="*/ 6329597 w 6329597"/>
              <a:gd name="connsiteY14" fmla="*/ 1206708 h 2098624"/>
              <a:gd name="connsiteX15" fmla="*/ 5913621 w 6329597"/>
              <a:gd name="connsiteY15" fmla="*/ 2098624 h 2098624"/>
              <a:gd name="connsiteX0" fmla="*/ 0 w 6329597"/>
              <a:gd name="connsiteY0" fmla="*/ 0 h 2139847"/>
              <a:gd name="connsiteX1" fmla="*/ 78698 w 6329597"/>
              <a:gd name="connsiteY1" fmla="*/ 610849 h 2139847"/>
              <a:gd name="connsiteX2" fmla="*/ 3590144 w 6329597"/>
              <a:gd name="connsiteY2" fmla="*/ 779489 h 2139847"/>
              <a:gd name="connsiteX3" fmla="*/ 3631367 w 6329597"/>
              <a:gd name="connsiteY3" fmla="*/ 970613 h 2139847"/>
              <a:gd name="connsiteX4" fmla="*/ 4275944 w 6329597"/>
              <a:gd name="connsiteY4" fmla="*/ 970613 h 2139847"/>
              <a:gd name="connsiteX5" fmla="*/ 4425846 w 6329597"/>
              <a:gd name="connsiteY5" fmla="*/ 828207 h 2139847"/>
              <a:gd name="connsiteX6" fmla="*/ 4448331 w 6329597"/>
              <a:gd name="connsiteY6" fmla="*/ 588364 h 2139847"/>
              <a:gd name="connsiteX7" fmla="*/ 4609475 w 6329597"/>
              <a:gd name="connsiteY7" fmla="*/ 670811 h 2139847"/>
              <a:gd name="connsiteX8" fmla="*/ 4991725 w 6329597"/>
              <a:gd name="connsiteY8" fmla="*/ 760751 h 2139847"/>
              <a:gd name="connsiteX9" fmla="*/ 5302771 w 6329597"/>
              <a:gd name="connsiteY9" fmla="*/ 760751 h 2139847"/>
              <a:gd name="connsiteX10" fmla="*/ 5505138 w 6329597"/>
              <a:gd name="connsiteY10" fmla="*/ 869430 h 2139847"/>
              <a:gd name="connsiteX11" fmla="*/ 5786203 w 6329597"/>
              <a:gd name="connsiteY11" fmla="*/ 985603 h 2139847"/>
              <a:gd name="connsiteX12" fmla="*/ 6026045 w 6329597"/>
              <a:gd name="connsiteY12" fmla="*/ 1056807 h 2139847"/>
              <a:gd name="connsiteX13" fmla="*/ 6295869 w 6329597"/>
              <a:gd name="connsiteY13" fmla="*/ 1079292 h 2139847"/>
              <a:gd name="connsiteX14" fmla="*/ 6329597 w 6329597"/>
              <a:gd name="connsiteY14" fmla="*/ 1206708 h 2139847"/>
              <a:gd name="connsiteX15" fmla="*/ 6048532 w 6329597"/>
              <a:gd name="connsiteY15" fmla="*/ 2139847 h 2139847"/>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630774 w 6329597"/>
              <a:gd name="connsiteY15"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930577 w 6329597"/>
              <a:gd name="connsiteY15" fmla="*/ 3548921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492115 w 6329597"/>
              <a:gd name="connsiteY15" fmla="*/ 3766279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829393 w 6329597"/>
              <a:gd name="connsiteY15" fmla="*/ 3541426 h 3766280"/>
              <a:gd name="connsiteX16" fmla="*/ 2492115 w 6329597"/>
              <a:gd name="connsiteY16" fmla="*/ 3766279 h 3766280"/>
              <a:gd name="connsiteX17" fmla="*/ 2630774 w 6329597"/>
              <a:gd name="connsiteY17" fmla="*/ 3766280 h 3766280"/>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507105 w 6329597"/>
              <a:gd name="connsiteY15" fmla="*/ 3904938 h 3904938"/>
              <a:gd name="connsiteX16" fmla="*/ 2492115 w 6329597"/>
              <a:gd name="connsiteY16" fmla="*/ 3766279 h 3904938"/>
              <a:gd name="connsiteX17" fmla="*/ 2630774 w 6329597"/>
              <a:gd name="connsiteY17" fmla="*/ 3766280 h 3904938"/>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979295 w 6329597"/>
              <a:gd name="connsiteY15" fmla="*/ 3575153 h 3904938"/>
              <a:gd name="connsiteX16" fmla="*/ 2507105 w 6329597"/>
              <a:gd name="connsiteY16" fmla="*/ 3904938 h 3904938"/>
              <a:gd name="connsiteX17" fmla="*/ 2492115 w 6329597"/>
              <a:gd name="connsiteY17" fmla="*/ 3766279 h 3904938"/>
              <a:gd name="connsiteX18" fmla="*/ 2630774 w 6329597"/>
              <a:gd name="connsiteY18" fmla="*/ 3766280 h 3904938"/>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084226 w 6329597"/>
              <a:gd name="connsiteY15" fmla="*/ 3908684 h 3908684"/>
              <a:gd name="connsiteX16" fmla="*/ 2507105 w 6329597"/>
              <a:gd name="connsiteY16" fmla="*/ 3904938 h 3908684"/>
              <a:gd name="connsiteX17" fmla="*/ 2492115 w 6329597"/>
              <a:gd name="connsiteY17" fmla="*/ 3766279 h 3908684"/>
              <a:gd name="connsiteX18" fmla="*/ 2630774 w 6329597"/>
              <a:gd name="connsiteY18" fmla="*/ 3766280 h 3908684"/>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282846 w 6329597"/>
              <a:gd name="connsiteY15" fmla="*/ 3732550 h 3908684"/>
              <a:gd name="connsiteX16" fmla="*/ 3084226 w 6329597"/>
              <a:gd name="connsiteY16" fmla="*/ 3908684 h 3908684"/>
              <a:gd name="connsiteX17" fmla="*/ 2507105 w 6329597"/>
              <a:gd name="connsiteY17" fmla="*/ 3904938 h 3908684"/>
              <a:gd name="connsiteX18" fmla="*/ 2492115 w 6329597"/>
              <a:gd name="connsiteY18" fmla="*/ 3766279 h 3908684"/>
              <a:gd name="connsiteX19" fmla="*/ 2630774 w 6329597"/>
              <a:gd name="connsiteY19" fmla="*/ 3766280 h 3908684"/>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076731 w 6329597"/>
              <a:gd name="connsiteY15" fmla="*/ 3968645 h 3968645"/>
              <a:gd name="connsiteX16" fmla="*/ 3084226 w 6329597"/>
              <a:gd name="connsiteY16" fmla="*/ 3908684 h 3968645"/>
              <a:gd name="connsiteX17" fmla="*/ 2507105 w 6329597"/>
              <a:gd name="connsiteY17" fmla="*/ 3904938 h 3968645"/>
              <a:gd name="connsiteX18" fmla="*/ 2492115 w 6329597"/>
              <a:gd name="connsiteY18" fmla="*/ 3766279 h 3968645"/>
              <a:gd name="connsiteX19" fmla="*/ 2630774 w 6329597"/>
              <a:gd name="connsiteY19" fmla="*/ 3766280 h 3968645"/>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361544 w 6329597"/>
              <a:gd name="connsiteY15" fmla="*/ 3721307 h 3968645"/>
              <a:gd name="connsiteX16" fmla="*/ 3076731 w 6329597"/>
              <a:gd name="connsiteY16" fmla="*/ 3968645 h 3968645"/>
              <a:gd name="connsiteX17" fmla="*/ 3084226 w 6329597"/>
              <a:gd name="connsiteY17" fmla="*/ 3908684 h 3968645"/>
              <a:gd name="connsiteX18" fmla="*/ 2507105 w 6329597"/>
              <a:gd name="connsiteY18" fmla="*/ 3904938 h 3968645"/>
              <a:gd name="connsiteX19" fmla="*/ 2492115 w 6329597"/>
              <a:gd name="connsiteY19" fmla="*/ 3766279 h 3968645"/>
              <a:gd name="connsiteX20" fmla="*/ 2630774 w 6329597"/>
              <a:gd name="connsiteY20" fmla="*/ 3766280 h 3968645"/>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68645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482882 w 6329597"/>
              <a:gd name="connsiteY18" fmla="*/ 3901910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280163 w 6329597"/>
              <a:gd name="connsiteY15" fmla="*/ 3699045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33942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358887 w 6329597"/>
              <a:gd name="connsiteY15" fmla="*/ 345076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66739 w 6329597"/>
              <a:gd name="connsiteY15" fmla="*/ 386557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54545 w 6329597"/>
              <a:gd name="connsiteY15" fmla="*/ 3359929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81878 w 6329597"/>
              <a:gd name="connsiteY15" fmla="*/ 3808045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99962 w 6329597"/>
              <a:gd name="connsiteY15" fmla="*/ 3081370 h 4024858"/>
              <a:gd name="connsiteX16" fmla="*/ 5881878 w 6329597"/>
              <a:gd name="connsiteY16" fmla="*/ 3808045 h 4024858"/>
              <a:gd name="connsiteX17" fmla="*/ 5866739 w 6329597"/>
              <a:gd name="connsiteY17" fmla="*/ 3865574 h 4024858"/>
              <a:gd name="connsiteX18" fmla="*/ 4047021 w 6329597"/>
              <a:gd name="connsiteY18" fmla="*/ 3798963 h 4024858"/>
              <a:gd name="connsiteX19" fmla="*/ 4033942 w 6329597"/>
              <a:gd name="connsiteY19" fmla="*/ 4024858 h 4024858"/>
              <a:gd name="connsiteX20" fmla="*/ 3076731 w 6329597"/>
              <a:gd name="connsiteY20" fmla="*/ 3959562 h 4024858"/>
              <a:gd name="connsiteX21" fmla="*/ 3084226 w 6329597"/>
              <a:gd name="connsiteY21" fmla="*/ 3908684 h 4024858"/>
              <a:gd name="connsiteX22" fmla="*/ 2482882 w 6329597"/>
              <a:gd name="connsiteY22" fmla="*/ 3901910 h 4024858"/>
              <a:gd name="connsiteX23" fmla="*/ 2492115 w 6329597"/>
              <a:gd name="connsiteY23" fmla="*/ 3766279 h 4024858"/>
              <a:gd name="connsiteX24" fmla="*/ 2630774 w 6329597"/>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678192 w 6678192"/>
              <a:gd name="connsiteY15" fmla="*/ 3805018 h 4024858"/>
              <a:gd name="connsiteX16" fmla="*/ 5881878 w 6678192"/>
              <a:gd name="connsiteY16" fmla="*/ 3808045 h 4024858"/>
              <a:gd name="connsiteX17" fmla="*/ 5866739 w 6678192"/>
              <a:gd name="connsiteY17" fmla="*/ 3865574 h 4024858"/>
              <a:gd name="connsiteX18" fmla="*/ 4047021 w 6678192"/>
              <a:gd name="connsiteY18" fmla="*/ 3798963 h 4024858"/>
              <a:gd name="connsiteX19" fmla="*/ 4033942 w 6678192"/>
              <a:gd name="connsiteY19" fmla="*/ 4024858 h 4024858"/>
              <a:gd name="connsiteX20" fmla="*/ 3076731 w 6678192"/>
              <a:gd name="connsiteY20" fmla="*/ 3959562 h 4024858"/>
              <a:gd name="connsiteX21" fmla="*/ 3084226 w 6678192"/>
              <a:gd name="connsiteY21" fmla="*/ 3908684 h 4024858"/>
              <a:gd name="connsiteX22" fmla="*/ 2482882 w 6678192"/>
              <a:gd name="connsiteY22" fmla="*/ 3901910 h 4024858"/>
              <a:gd name="connsiteX23" fmla="*/ 2492115 w 6678192"/>
              <a:gd name="connsiteY23" fmla="*/ 3766279 h 4024858"/>
              <a:gd name="connsiteX24" fmla="*/ 2630774 w 6678192"/>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517717 w 6678192"/>
              <a:gd name="connsiteY15" fmla="*/ 2651421 h 4024858"/>
              <a:gd name="connsiteX16" fmla="*/ 6678192 w 6678192"/>
              <a:gd name="connsiteY16" fmla="*/ 3805018 h 4024858"/>
              <a:gd name="connsiteX17" fmla="*/ 5881878 w 6678192"/>
              <a:gd name="connsiteY17" fmla="*/ 3808045 h 4024858"/>
              <a:gd name="connsiteX18" fmla="*/ 5866739 w 6678192"/>
              <a:gd name="connsiteY18" fmla="*/ 3865574 h 4024858"/>
              <a:gd name="connsiteX19" fmla="*/ 4047021 w 6678192"/>
              <a:gd name="connsiteY19" fmla="*/ 3798963 h 4024858"/>
              <a:gd name="connsiteX20" fmla="*/ 4033942 w 6678192"/>
              <a:gd name="connsiteY20" fmla="*/ 4024858 h 4024858"/>
              <a:gd name="connsiteX21" fmla="*/ 3076731 w 6678192"/>
              <a:gd name="connsiteY21" fmla="*/ 3959562 h 4024858"/>
              <a:gd name="connsiteX22" fmla="*/ 3084226 w 6678192"/>
              <a:gd name="connsiteY22" fmla="*/ 3908684 h 4024858"/>
              <a:gd name="connsiteX23" fmla="*/ 2482882 w 6678192"/>
              <a:gd name="connsiteY23" fmla="*/ 3901910 h 4024858"/>
              <a:gd name="connsiteX24" fmla="*/ 2492115 w 6678192"/>
              <a:gd name="connsiteY24" fmla="*/ 3766279 h 4024858"/>
              <a:gd name="connsiteX25" fmla="*/ 2630774 w 6678192"/>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750859 w 6750859"/>
              <a:gd name="connsiteY15" fmla="*/ 2406168 h 4024858"/>
              <a:gd name="connsiteX16" fmla="*/ 6678192 w 6750859"/>
              <a:gd name="connsiteY16" fmla="*/ 3805018 h 4024858"/>
              <a:gd name="connsiteX17" fmla="*/ 5881878 w 6750859"/>
              <a:gd name="connsiteY17" fmla="*/ 3808045 h 4024858"/>
              <a:gd name="connsiteX18" fmla="*/ 5866739 w 6750859"/>
              <a:gd name="connsiteY18" fmla="*/ 3865574 h 4024858"/>
              <a:gd name="connsiteX19" fmla="*/ 4047021 w 6750859"/>
              <a:gd name="connsiteY19" fmla="*/ 3798963 h 4024858"/>
              <a:gd name="connsiteX20" fmla="*/ 4033942 w 6750859"/>
              <a:gd name="connsiteY20" fmla="*/ 4024858 h 4024858"/>
              <a:gd name="connsiteX21" fmla="*/ 3076731 w 6750859"/>
              <a:gd name="connsiteY21" fmla="*/ 3959562 h 4024858"/>
              <a:gd name="connsiteX22" fmla="*/ 3084226 w 6750859"/>
              <a:gd name="connsiteY22" fmla="*/ 3908684 h 4024858"/>
              <a:gd name="connsiteX23" fmla="*/ 2482882 w 6750859"/>
              <a:gd name="connsiteY23" fmla="*/ 3901910 h 4024858"/>
              <a:gd name="connsiteX24" fmla="*/ 2492115 w 6750859"/>
              <a:gd name="connsiteY24" fmla="*/ 3766279 h 4024858"/>
              <a:gd name="connsiteX25" fmla="*/ 2630774 w 6750859"/>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517717 w 6750859"/>
              <a:gd name="connsiteY15" fmla="*/ 1737021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027211 w 6750859"/>
              <a:gd name="connsiteY15" fmla="*/ 2151832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0 w 6764900"/>
              <a:gd name="connsiteY26"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1963576 w 6764900"/>
              <a:gd name="connsiteY26" fmla="*/ 2958731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5 w 6764900"/>
              <a:gd name="connsiteY27" fmla="*/ 3240070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22805 w 6764900"/>
              <a:gd name="connsiteY27" fmla="*/ 2757749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61584 w 6764900"/>
              <a:gd name="connsiteY27" fmla="*/ 3176431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59650 w 6764900"/>
              <a:gd name="connsiteY27" fmla="*/ 3427639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91729 w 6764900"/>
              <a:gd name="connsiteY27" fmla="*/ 3561617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6 w 6764900"/>
              <a:gd name="connsiteY27" fmla="*/ 3447735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00362 w 6764900"/>
              <a:gd name="connsiteY27" fmla="*/ 360851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431887 w 6764900"/>
              <a:gd name="connsiteY31" fmla="*/ 2436202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043351 w 6764900"/>
              <a:gd name="connsiteY32" fmla="*/ 2570180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969663 w 6764900"/>
              <a:gd name="connsiteY33" fmla="*/ 2529987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75360 w 6764900"/>
              <a:gd name="connsiteY34" fmla="*/ 1742866 h 4024858"/>
              <a:gd name="connsiteX35" fmla="*/ 0 w 6764900"/>
              <a:gd name="connsiteY35"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1672 w 6764900"/>
              <a:gd name="connsiteY34" fmla="*/ 1732817 h 4024858"/>
              <a:gd name="connsiteX35" fmla="*/ 0 w 6764900"/>
              <a:gd name="connsiteY35" fmla="*/ 21870 h 4024858"/>
              <a:gd name="connsiteX0" fmla="*/ 21983 w 6772842"/>
              <a:gd name="connsiteY0" fmla="*/ 0 h 4024858"/>
              <a:gd name="connsiteX1" fmla="*/ 100681 w 6772842"/>
              <a:gd name="connsiteY1" fmla="*/ 610849 h 4024858"/>
              <a:gd name="connsiteX2" fmla="*/ 3612127 w 6772842"/>
              <a:gd name="connsiteY2" fmla="*/ 779489 h 4024858"/>
              <a:gd name="connsiteX3" fmla="*/ 3653350 w 6772842"/>
              <a:gd name="connsiteY3" fmla="*/ 970613 h 4024858"/>
              <a:gd name="connsiteX4" fmla="*/ 4297927 w 6772842"/>
              <a:gd name="connsiteY4" fmla="*/ 970613 h 4024858"/>
              <a:gd name="connsiteX5" fmla="*/ 4447829 w 6772842"/>
              <a:gd name="connsiteY5" fmla="*/ 828207 h 4024858"/>
              <a:gd name="connsiteX6" fmla="*/ 4470314 w 6772842"/>
              <a:gd name="connsiteY6" fmla="*/ 588364 h 4024858"/>
              <a:gd name="connsiteX7" fmla="*/ 4631458 w 6772842"/>
              <a:gd name="connsiteY7" fmla="*/ 670811 h 4024858"/>
              <a:gd name="connsiteX8" fmla="*/ 5013708 w 6772842"/>
              <a:gd name="connsiteY8" fmla="*/ 760751 h 4024858"/>
              <a:gd name="connsiteX9" fmla="*/ 5324754 w 6772842"/>
              <a:gd name="connsiteY9" fmla="*/ 760751 h 4024858"/>
              <a:gd name="connsiteX10" fmla="*/ 5527121 w 6772842"/>
              <a:gd name="connsiteY10" fmla="*/ 869430 h 4024858"/>
              <a:gd name="connsiteX11" fmla="*/ 5808186 w 6772842"/>
              <a:gd name="connsiteY11" fmla="*/ 985603 h 4024858"/>
              <a:gd name="connsiteX12" fmla="*/ 6048028 w 6772842"/>
              <a:gd name="connsiteY12" fmla="*/ 1056807 h 4024858"/>
              <a:gd name="connsiteX13" fmla="*/ 6317852 w 6772842"/>
              <a:gd name="connsiteY13" fmla="*/ 1079292 h 4024858"/>
              <a:gd name="connsiteX14" fmla="*/ 6351580 w 6772842"/>
              <a:gd name="connsiteY14" fmla="*/ 1206708 h 4024858"/>
              <a:gd name="connsiteX15" fmla="*/ 6049194 w 6772842"/>
              <a:gd name="connsiteY15" fmla="*/ 2151832 h 4024858"/>
              <a:gd name="connsiteX16" fmla="*/ 6772842 w 6772842"/>
              <a:gd name="connsiteY16" fmla="*/ 2406168 h 4024858"/>
              <a:gd name="connsiteX17" fmla="*/ 6700175 w 6772842"/>
              <a:gd name="connsiteY17" fmla="*/ 3805018 h 4024858"/>
              <a:gd name="connsiteX18" fmla="*/ 5903861 w 6772842"/>
              <a:gd name="connsiteY18" fmla="*/ 3808045 h 4024858"/>
              <a:gd name="connsiteX19" fmla="*/ 5888722 w 6772842"/>
              <a:gd name="connsiteY19" fmla="*/ 3865574 h 4024858"/>
              <a:gd name="connsiteX20" fmla="*/ 4069004 w 6772842"/>
              <a:gd name="connsiteY20" fmla="*/ 3798963 h 4024858"/>
              <a:gd name="connsiteX21" fmla="*/ 4055925 w 6772842"/>
              <a:gd name="connsiteY21" fmla="*/ 4024858 h 4024858"/>
              <a:gd name="connsiteX22" fmla="*/ 3098714 w 6772842"/>
              <a:gd name="connsiteY22" fmla="*/ 3959562 h 4024858"/>
              <a:gd name="connsiteX23" fmla="*/ 3106209 w 6772842"/>
              <a:gd name="connsiteY23" fmla="*/ 3908684 h 4024858"/>
              <a:gd name="connsiteX24" fmla="*/ 2504865 w 6772842"/>
              <a:gd name="connsiteY24" fmla="*/ 3901910 h 4024858"/>
              <a:gd name="connsiteX25" fmla="*/ 2514098 w 6772842"/>
              <a:gd name="connsiteY25" fmla="*/ 3766279 h 4024858"/>
              <a:gd name="connsiteX26" fmla="*/ 2667258 w 6772842"/>
              <a:gd name="connsiteY26" fmla="*/ 3741935 h 4024858"/>
              <a:gd name="connsiteX27" fmla="*/ 2561896 w 6772842"/>
              <a:gd name="connsiteY27" fmla="*/ 3551570 h 4024858"/>
              <a:gd name="connsiteX28" fmla="*/ 2303988 w 6772842"/>
              <a:gd name="connsiteY28" fmla="*/ 3447735 h 4024858"/>
              <a:gd name="connsiteX29" fmla="*/ 1667592 w 6772842"/>
              <a:gd name="connsiteY29" fmla="*/ 3427639 h 4024858"/>
              <a:gd name="connsiteX30" fmla="*/ 1630747 w 6772842"/>
              <a:gd name="connsiteY30" fmla="*/ 2757749 h 4024858"/>
              <a:gd name="connsiteX31" fmla="*/ 1135029 w 6772842"/>
              <a:gd name="connsiteY31" fmla="*/ 2791244 h 4024858"/>
              <a:gd name="connsiteX32" fmla="*/ 1181921 w 6772842"/>
              <a:gd name="connsiteY32" fmla="*/ 3052501 h 4024858"/>
              <a:gd name="connsiteX33" fmla="*/ 140242 w 6772842"/>
              <a:gd name="connsiteY33" fmla="*/ 2978814 h 4024858"/>
              <a:gd name="connsiteX34" fmla="*/ 9614 w 6772842"/>
              <a:gd name="connsiteY34" fmla="*/ 1732817 h 4024858"/>
              <a:gd name="connsiteX35" fmla="*/ 9614 w 6772842"/>
              <a:gd name="connsiteY35" fmla="*/ 1190206 h 4024858"/>
              <a:gd name="connsiteX36" fmla="*/ 7942 w 6772842"/>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20969 w 6971828"/>
              <a:gd name="connsiteY0" fmla="*/ 0 h 4024858"/>
              <a:gd name="connsiteX1" fmla="*/ 299667 w 6971828"/>
              <a:gd name="connsiteY1" fmla="*/ 610849 h 4024858"/>
              <a:gd name="connsiteX2" fmla="*/ 3811113 w 6971828"/>
              <a:gd name="connsiteY2" fmla="*/ 779489 h 4024858"/>
              <a:gd name="connsiteX3" fmla="*/ 3852336 w 6971828"/>
              <a:gd name="connsiteY3" fmla="*/ 970613 h 4024858"/>
              <a:gd name="connsiteX4" fmla="*/ 4496913 w 6971828"/>
              <a:gd name="connsiteY4" fmla="*/ 970613 h 4024858"/>
              <a:gd name="connsiteX5" fmla="*/ 4646815 w 6971828"/>
              <a:gd name="connsiteY5" fmla="*/ 828207 h 4024858"/>
              <a:gd name="connsiteX6" fmla="*/ 4669300 w 6971828"/>
              <a:gd name="connsiteY6" fmla="*/ 588364 h 4024858"/>
              <a:gd name="connsiteX7" fmla="*/ 4830444 w 6971828"/>
              <a:gd name="connsiteY7" fmla="*/ 670811 h 4024858"/>
              <a:gd name="connsiteX8" fmla="*/ 5212694 w 6971828"/>
              <a:gd name="connsiteY8" fmla="*/ 760751 h 4024858"/>
              <a:gd name="connsiteX9" fmla="*/ 5523740 w 6971828"/>
              <a:gd name="connsiteY9" fmla="*/ 760751 h 4024858"/>
              <a:gd name="connsiteX10" fmla="*/ 5726107 w 6971828"/>
              <a:gd name="connsiteY10" fmla="*/ 869430 h 4024858"/>
              <a:gd name="connsiteX11" fmla="*/ 6007172 w 6971828"/>
              <a:gd name="connsiteY11" fmla="*/ 985603 h 4024858"/>
              <a:gd name="connsiteX12" fmla="*/ 6247014 w 6971828"/>
              <a:gd name="connsiteY12" fmla="*/ 1056807 h 4024858"/>
              <a:gd name="connsiteX13" fmla="*/ 6516838 w 6971828"/>
              <a:gd name="connsiteY13" fmla="*/ 1079292 h 4024858"/>
              <a:gd name="connsiteX14" fmla="*/ 6550566 w 6971828"/>
              <a:gd name="connsiteY14" fmla="*/ 1206708 h 4024858"/>
              <a:gd name="connsiteX15" fmla="*/ 6248180 w 6971828"/>
              <a:gd name="connsiteY15" fmla="*/ 2151832 h 4024858"/>
              <a:gd name="connsiteX16" fmla="*/ 6971828 w 6971828"/>
              <a:gd name="connsiteY16" fmla="*/ 2406168 h 4024858"/>
              <a:gd name="connsiteX17" fmla="*/ 6899161 w 6971828"/>
              <a:gd name="connsiteY17" fmla="*/ 3805018 h 4024858"/>
              <a:gd name="connsiteX18" fmla="*/ 6102847 w 6971828"/>
              <a:gd name="connsiteY18" fmla="*/ 3808045 h 4024858"/>
              <a:gd name="connsiteX19" fmla="*/ 6087708 w 6971828"/>
              <a:gd name="connsiteY19" fmla="*/ 3865574 h 4024858"/>
              <a:gd name="connsiteX20" fmla="*/ 4267990 w 6971828"/>
              <a:gd name="connsiteY20" fmla="*/ 3798963 h 4024858"/>
              <a:gd name="connsiteX21" fmla="*/ 4254911 w 6971828"/>
              <a:gd name="connsiteY21" fmla="*/ 4024858 h 4024858"/>
              <a:gd name="connsiteX22" fmla="*/ 3297700 w 6971828"/>
              <a:gd name="connsiteY22" fmla="*/ 3959562 h 4024858"/>
              <a:gd name="connsiteX23" fmla="*/ 3305195 w 6971828"/>
              <a:gd name="connsiteY23" fmla="*/ 3908684 h 4024858"/>
              <a:gd name="connsiteX24" fmla="*/ 2703851 w 6971828"/>
              <a:gd name="connsiteY24" fmla="*/ 3901910 h 4024858"/>
              <a:gd name="connsiteX25" fmla="*/ 2713084 w 6971828"/>
              <a:gd name="connsiteY25" fmla="*/ 3766279 h 4024858"/>
              <a:gd name="connsiteX26" fmla="*/ 2866244 w 6971828"/>
              <a:gd name="connsiteY26" fmla="*/ 3741935 h 4024858"/>
              <a:gd name="connsiteX27" fmla="*/ 2760882 w 6971828"/>
              <a:gd name="connsiteY27" fmla="*/ 3551570 h 4024858"/>
              <a:gd name="connsiteX28" fmla="*/ 2502974 w 6971828"/>
              <a:gd name="connsiteY28" fmla="*/ 3447735 h 4024858"/>
              <a:gd name="connsiteX29" fmla="*/ 1866578 w 6971828"/>
              <a:gd name="connsiteY29" fmla="*/ 3427639 h 4024858"/>
              <a:gd name="connsiteX30" fmla="*/ 1829733 w 6971828"/>
              <a:gd name="connsiteY30" fmla="*/ 2757749 h 4024858"/>
              <a:gd name="connsiteX31" fmla="*/ 1334015 w 6971828"/>
              <a:gd name="connsiteY31" fmla="*/ 2791244 h 4024858"/>
              <a:gd name="connsiteX32" fmla="*/ 1380907 w 6971828"/>
              <a:gd name="connsiteY32" fmla="*/ 3052501 h 4024858"/>
              <a:gd name="connsiteX33" fmla="*/ 339228 w 6971828"/>
              <a:gd name="connsiteY33" fmla="*/ 2978814 h 4024858"/>
              <a:gd name="connsiteX34" fmla="*/ 208600 w 6971828"/>
              <a:gd name="connsiteY34" fmla="*/ 1732817 h 4024858"/>
              <a:gd name="connsiteX35" fmla="*/ 7633 w 6971828"/>
              <a:gd name="connsiteY35" fmla="*/ 1448114 h 4024858"/>
              <a:gd name="connsiteX36" fmla="*/ 57876 w 6971828"/>
              <a:gd name="connsiteY36" fmla="*/ 938998 h 4024858"/>
              <a:gd name="connsiteX37" fmla="*/ 206928 w 6971828"/>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325315 w 7090215"/>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95877 w 7090215"/>
              <a:gd name="connsiteY37" fmla="*/ 322699 h 4024858"/>
              <a:gd name="connsiteX38" fmla="*/ 325315 w 7090215"/>
              <a:gd name="connsiteY38"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62382 w 7090215"/>
              <a:gd name="connsiteY37" fmla="*/ 232264 h 4024858"/>
              <a:gd name="connsiteX38" fmla="*/ 325315 w 7090215"/>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21815 w 7086010"/>
              <a:gd name="connsiteY35" fmla="*/ 1448114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319874 w 7084774"/>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78368 w 7084774"/>
              <a:gd name="connsiteY38" fmla="*/ 128695 h 4024858"/>
              <a:gd name="connsiteX39" fmla="*/ 319874 w 7084774"/>
              <a:gd name="connsiteY39"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58112 w 7084774"/>
              <a:gd name="connsiteY38" fmla="*/ 88184 h 4024858"/>
              <a:gd name="connsiteX39" fmla="*/ 319874 w 7084774"/>
              <a:gd name="connsiteY39" fmla="*/ 21870 h 4024858"/>
              <a:gd name="connsiteX0" fmla="*/ 333915 w 7084774"/>
              <a:gd name="connsiteY0" fmla="*/ 88089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47578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12107 w 7084774"/>
              <a:gd name="connsiteY17" fmla="*/ 3846808 h 4066648"/>
              <a:gd name="connsiteX18" fmla="*/ 6215793 w 7084774"/>
              <a:gd name="connsiteY18" fmla="*/ 3849835 h 4066648"/>
              <a:gd name="connsiteX19" fmla="*/ 6200654 w 7084774"/>
              <a:gd name="connsiteY19" fmla="*/ 3907364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4609859 w 7084774"/>
              <a:gd name="connsiteY3" fmla="*/ 1012403 h 4066648"/>
              <a:gd name="connsiteX4" fmla="*/ 4759761 w 7084774"/>
              <a:gd name="connsiteY4" fmla="*/ 869997 h 4066648"/>
              <a:gd name="connsiteX5" fmla="*/ 4782246 w 7084774"/>
              <a:gd name="connsiteY5" fmla="*/ 630154 h 4066648"/>
              <a:gd name="connsiteX6" fmla="*/ 4943390 w 7084774"/>
              <a:gd name="connsiteY6" fmla="*/ 712601 h 4066648"/>
              <a:gd name="connsiteX7" fmla="*/ 5325640 w 7084774"/>
              <a:gd name="connsiteY7" fmla="*/ 802541 h 4066648"/>
              <a:gd name="connsiteX8" fmla="*/ 5636686 w 7084774"/>
              <a:gd name="connsiteY8" fmla="*/ 802541 h 4066648"/>
              <a:gd name="connsiteX9" fmla="*/ 5839053 w 7084774"/>
              <a:gd name="connsiteY9" fmla="*/ 911220 h 4066648"/>
              <a:gd name="connsiteX10" fmla="*/ 6120118 w 7084774"/>
              <a:gd name="connsiteY10" fmla="*/ 1027393 h 4066648"/>
              <a:gd name="connsiteX11" fmla="*/ 6359960 w 7084774"/>
              <a:gd name="connsiteY11" fmla="*/ 1098597 h 4066648"/>
              <a:gd name="connsiteX12" fmla="*/ 6629784 w 7084774"/>
              <a:gd name="connsiteY12" fmla="*/ 1121082 h 4066648"/>
              <a:gd name="connsiteX13" fmla="*/ 6663512 w 7084774"/>
              <a:gd name="connsiteY13" fmla="*/ 1248498 h 4066648"/>
              <a:gd name="connsiteX14" fmla="*/ 6361126 w 7084774"/>
              <a:gd name="connsiteY14" fmla="*/ 2193622 h 4066648"/>
              <a:gd name="connsiteX15" fmla="*/ 7084774 w 7084774"/>
              <a:gd name="connsiteY15" fmla="*/ 2447958 h 4066648"/>
              <a:gd name="connsiteX16" fmla="*/ 7012107 w 7084774"/>
              <a:gd name="connsiteY16" fmla="*/ 3846808 h 4066648"/>
              <a:gd name="connsiteX17" fmla="*/ 6215793 w 7084774"/>
              <a:gd name="connsiteY17" fmla="*/ 3849835 h 4066648"/>
              <a:gd name="connsiteX18" fmla="*/ 6200654 w 7084774"/>
              <a:gd name="connsiteY18" fmla="*/ 3907364 h 4066648"/>
              <a:gd name="connsiteX19" fmla="*/ 4380936 w 7084774"/>
              <a:gd name="connsiteY19" fmla="*/ 3840753 h 4066648"/>
              <a:gd name="connsiteX20" fmla="*/ 4367857 w 7084774"/>
              <a:gd name="connsiteY20" fmla="*/ 4066648 h 4066648"/>
              <a:gd name="connsiteX21" fmla="*/ 3410646 w 7084774"/>
              <a:gd name="connsiteY21" fmla="*/ 4001352 h 4066648"/>
              <a:gd name="connsiteX22" fmla="*/ 3418141 w 7084774"/>
              <a:gd name="connsiteY22" fmla="*/ 3950474 h 4066648"/>
              <a:gd name="connsiteX23" fmla="*/ 2816797 w 7084774"/>
              <a:gd name="connsiteY23" fmla="*/ 3943700 h 4066648"/>
              <a:gd name="connsiteX24" fmla="*/ 2826030 w 7084774"/>
              <a:gd name="connsiteY24" fmla="*/ 3808069 h 4066648"/>
              <a:gd name="connsiteX25" fmla="*/ 2979190 w 7084774"/>
              <a:gd name="connsiteY25" fmla="*/ 3783725 h 4066648"/>
              <a:gd name="connsiteX26" fmla="*/ 2873828 w 7084774"/>
              <a:gd name="connsiteY26" fmla="*/ 3593360 h 4066648"/>
              <a:gd name="connsiteX27" fmla="*/ 2615920 w 7084774"/>
              <a:gd name="connsiteY27" fmla="*/ 3489525 h 4066648"/>
              <a:gd name="connsiteX28" fmla="*/ 1979524 w 7084774"/>
              <a:gd name="connsiteY28" fmla="*/ 3469429 h 4066648"/>
              <a:gd name="connsiteX29" fmla="*/ 1942679 w 7084774"/>
              <a:gd name="connsiteY29" fmla="*/ 2799539 h 4066648"/>
              <a:gd name="connsiteX30" fmla="*/ 1446961 w 7084774"/>
              <a:gd name="connsiteY30" fmla="*/ 2833034 h 4066648"/>
              <a:gd name="connsiteX31" fmla="*/ 1493853 w 7084774"/>
              <a:gd name="connsiteY31" fmla="*/ 3094291 h 4066648"/>
              <a:gd name="connsiteX32" fmla="*/ 452174 w 7084774"/>
              <a:gd name="connsiteY32" fmla="*/ 3020604 h 4066648"/>
              <a:gd name="connsiteX33" fmla="*/ 321546 w 7084774"/>
              <a:gd name="connsiteY33" fmla="*/ 1774607 h 4066648"/>
              <a:gd name="connsiteX34" fmla="*/ 100323 w 7084774"/>
              <a:gd name="connsiteY34" fmla="*/ 1530415 h 4066648"/>
              <a:gd name="connsiteX35" fmla="*/ 0 w 7084774"/>
              <a:gd name="connsiteY35" fmla="*/ 565456 h 4066648"/>
              <a:gd name="connsiteX36" fmla="*/ 56941 w 7084774"/>
              <a:gd name="connsiteY36" fmla="*/ 274054 h 4066648"/>
              <a:gd name="connsiteX37" fmla="*/ 158112 w 7084774"/>
              <a:gd name="connsiteY37" fmla="*/ 129974 h 4066648"/>
              <a:gd name="connsiteX38" fmla="*/ 334343 w 7084774"/>
              <a:gd name="connsiteY38"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4759761 w 7084774"/>
              <a:gd name="connsiteY3" fmla="*/ 869997 h 4066648"/>
              <a:gd name="connsiteX4" fmla="*/ 4782246 w 7084774"/>
              <a:gd name="connsiteY4" fmla="*/ 630154 h 4066648"/>
              <a:gd name="connsiteX5" fmla="*/ 4943390 w 7084774"/>
              <a:gd name="connsiteY5" fmla="*/ 712601 h 4066648"/>
              <a:gd name="connsiteX6" fmla="*/ 5325640 w 7084774"/>
              <a:gd name="connsiteY6" fmla="*/ 802541 h 4066648"/>
              <a:gd name="connsiteX7" fmla="*/ 5636686 w 7084774"/>
              <a:gd name="connsiteY7" fmla="*/ 802541 h 4066648"/>
              <a:gd name="connsiteX8" fmla="*/ 5839053 w 7084774"/>
              <a:gd name="connsiteY8" fmla="*/ 911220 h 4066648"/>
              <a:gd name="connsiteX9" fmla="*/ 6120118 w 7084774"/>
              <a:gd name="connsiteY9" fmla="*/ 1027393 h 4066648"/>
              <a:gd name="connsiteX10" fmla="*/ 6359960 w 7084774"/>
              <a:gd name="connsiteY10" fmla="*/ 1098597 h 4066648"/>
              <a:gd name="connsiteX11" fmla="*/ 6629784 w 7084774"/>
              <a:gd name="connsiteY11" fmla="*/ 1121082 h 4066648"/>
              <a:gd name="connsiteX12" fmla="*/ 6663512 w 7084774"/>
              <a:gd name="connsiteY12" fmla="*/ 1248498 h 4066648"/>
              <a:gd name="connsiteX13" fmla="*/ 6361126 w 7084774"/>
              <a:gd name="connsiteY13" fmla="*/ 2193622 h 4066648"/>
              <a:gd name="connsiteX14" fmla="*/ 7084774 w 7084774"/>
              <a:gd name="connsiteY14" fmla="*/ 2447958 h 4066648"/>
              <a:gd name="connsiteX15" fmla="*/ 7012107 w 7084774"/>
              <a:gd name="connsiteY15" fmla="*/ 3846808 h 4066648"/>
              <a:gd name="connsiteX16" fmla="*/ 6215793 w 7084774"/>
              <a:gd name="connsiteY16" fmla="*/ 3849835 h 4066648"/>
              <a:gd name="connsiteX17" fmla="*/ 6200654 w 7084774"/>
              <a:gd name="connsiteY17" fmla="*/ 3907364 h 4066648"/>
              <a:gd name="connsiteX18" fmla="*/ 4380936 w 7084774"/>
              <a:gd name="connsiteY18" fmla="*/ 3840753 h 4066648"/>
              <a:gd name="connsiteX19" fmla="*/ 4367857 w 7084774"/>
              <a:gd name="connsiteY19" fmla="*/ 4066648 h 4066648"/>
              <a:gd name="connsiteX20" fmla="*/ 3410646 w 7084774"/>
              <a:gd name="connsiteY20" fmla="*/ 4001352 h 4066648"/>
              <a:gd name="connsiteX21" fmla="*/ 3418141 w 7084774"/>
              <a:gd name="connsiteY21" fmla="*/ 3950474 h 4066648"/>
              <a:gd name="connsiteX22" fmla="*/ 2816797 w 7084774"/>
              <a:gd name="connsiteY22" fmla="*/ 3943700 h 4066648"/>
              <a:gd name="connsiteX23" fmla="*/ 2826030 w 7084774"/>
              <a:gd name="connsiteY23" fmla="*/ 3808069 h 4066648"/>
              <a:gd name="connsiteX24" fmla="*/ 2979190 w 7084774"/>
              <a:gd name="connsiteY24" fmla="*/ 3783725 h 4066648"/>
              <a:gd name="connsiteX25" fmla="*/ 2873828 w 7084774"/>
              <a:gd name="connsiteY25" fmla="*/ 3593360 h 4066648"/>
              <a:gd name="connsiteX26" fmla="*/ 2615920 w 7084774"/>
              <a:gd name="connsiteY26" fmla="*/ 3489525 h 4066648"/>
              <a:gd name="connsiteX27" fmla="*/ 1979524 w 7084774"/>
              <a:gd name="connsiteY27" fmla="*/ 3469429 h 4066648"/>
              <a:gd name="connsiteX28" fmla="*/ 1942679 w 7084774"/>
              <a:gd name="connsiteY28" fmla="*/ 2799539 h 4066648"/>
              <a:gd name="connsiteX29" fmla="*/ 1446961 w 7084774"/>
              <a:gd name="connsiteY29" fmla="*/ 2833034 h 4066648"/>
              <a:gd name="connsiteX30" fmla="*/ 1493853 w 7084774"/>
              <a:gd name="connsiteY30" fmla="*/ 3094291 h 4066648"/>
              <a:gd name="connsiteX31" fmla="*/ 452174 w 7084774"/>
              <a:gd name="connsiteY31" fmla="*/ 3020604 h 4066648"/>
              <a:gd name="connsiteX32" fmla="*/ 321546 w 7084774"/>
              <a:gd name="connsiteY32" fmla="*/ 1774607 h 4066648"/>
              <a:gd name="connsiteX33" fmla="*/ 100323 w 7084774"/>
              <a:gd name="connsiteY33" fmla="*/ 1530415 h 4066648"/>
              <a:gd name="connsiteX34" fmla="*/ 0 w 7084774"/>
              <a:gd name="connsiteY34" fmla="*/ 565456 h 4066648"/>
              <a:gd name="connsiteX35" fmla="*/ 56941 w 7084774"/>
              <a:gd name="connsiteY35" fmla="*/ 274054 h 4066648"/>
              <a:gd name="connsiteX36" fmla="*/ 158112 w 7084774"/>
              <a:gd name="connsiteY36" fmla="*/ 129974 h 4066648"/>
              <a:gd name="connsiteX37" fmla="*/ 334343 w 7084774"/>
              <a:gd name="connsiteY37" fmla="*/ 0 h 4066648"/>
              <a:gd name="connsiteX0" fmla="*/ 336808 w 7084774"/>
              <a:gd name="connsiteY0" fmla="*/ 1279 h 4066648"/>
              <a:gd name="connsiteX1" fmla="*/ 412613 w 7084774"/>
              <a:gd name="connsiteY1" fmla="*/ 652639 h 4066648"/>
              <a:gd name="connsiteX2" fmla="*/ 3924059 w 7084774"/>
              <a:gd name="connsiteY2" fmla="*/ 821279 h 4066648"/>
              <a:gd name="connsiteX3" fmla="*/ 4759761 w 7084774"/>
              <a:gd name="connsiteY3" fmla="*/ 869997 h 4066648"/>
              <a:gd name="connsiteX4" fmla="*/ 4782246 w 7084774"/>
              <a:gd name="connsiteY4" fmla="*/ 630154 h 4066648"/>
              <a:gd name="connsiteX5" fmla="*/ 4943390 w 7084774"/>
              <a:gd name="connsiteY5" fmla="*/ 712601 h 4066648"/>
              <a:gd name="connsiteX6" fmla="*/ 5325640 w 7084774"/>
              <a:gd name="connsiteY6" fmla="*/ 802541 h 4066648"/>
              <a:gd name="connsiteX7" fmla="*/ 5636686 w 7084774"/>
              <a:gd name="connsiteY7" fmla="*/ 802541 h 4066648"/>
              <a:gd name="connsiteX8" fmla="*/ 5839053 w 7084774"/>
              <a:gd name="connsiteY8" fmla="*/ 911220 h 4066648"/>
              <a:gd name="connsiteX9" fmla="*/ 6120118 w 7084774"/>
              <a:gd name="connsiteY9" fmla="*/ 1027393 h 4066648"/>
              <a:gd name="connsiteX10" fmla="*/ 6359960 w 7084774"/>
              <a:gd name="connsiteY10" fmla="*/ 1098597 h 4066648"/>
              <a:gd name="connsiteX11" fmla="*/ 6629784 w 7084774"/>
              <a:gd name="connsiteY11" fmla="*/ 1121082 h 4066648"/>
              <a:gd name="connsiteX12" fmla="*/ 6663512 w 7084774"/>
              <a:gd name="connsiteY12" fmla="*/ 1248498 h 4066648"/>
              <a:gd name="connsiteX13" fmla="*/ 6574736 w 7084774"/>
              <a:gd name="connsiteY13" fmla="*/ 1556540 h 4066648"/>
              <a:gd name="connsiteX14" fmla="*/ 7084774 w 7084774"/>
              <a:gd name="connsiteY14" fmla="*/ 2447958 h 4066648"/>
              <a:gd name="connsiteX15" fmla="*/ 7012107 w 7084774"/>
              <a:gd name="connsiteY15" fmla="*/ 3846808 h 4066648"/>
              <a:gd name="connsiteX16" fmla="*/ 6215793 w 7084774"/>
              <a:gd name="connsiteY16" fmla="*/ 3849835 h 4066648"/>
              <a:gd name="connsiteX17" fmla="*/ 6200654 w 7084774"/>
              <a:gd name="connsiteY17" fmla="*/ 3907364 h 4066648"/>
              <a:gd name="connsiteX18" fmla="*/ 4380936 w 7084774"/>
              <a:gd name="connsiteY18" fmla="*/ 3840753 h 4066648"/>
              <a:gd name="connsiteX19" fmla="*/ 4367857 w 7084774"/>
              <a:gd name="connsiteY19" fmla="*/ 4066648 h 4066648"/>
              <a:gd name="connsiteX20" fmla="*/ 3410646 w 7084774"/>
              <a:gd name="connsiteY20" fmla="*/ 4001352 h 4066648"/>
              <a:gd name="connsiteX21" fmla="*/ 3418141 w 7084774"/>
              <a:gd name="connsiteY21" fmla="*/ 3950474 h 4066648"/>
              <a:gd name="connsiteX22" fmla="*/ 2816797 w 7084774"/>
              <a:gd name="connsiteY22" fmla="*/ 3943700 h 4066648"/>
              <a:gd name="connsiteX23" fmla="*/ 2826030 w 7084774"/>
              <a:gd name="connsiteY23" fmla="*/ 3808069 h 4066648"/>
              <a:gd name="connsiteX24" fmla="*/ 2979190 w 7084774"/>
              <a:gd name="connsiteY24" fmla="*/ 3783725 h 4066648"/>
              <a:gd name="connsiteX25" fmla="*/ 2873828 w 7084774"/>
              <a:gd name="connsiteY25" fmla="*/ 3593360 h 4066648"/>
              <a:gd name="connsiteX26" fmla="*/ 2615920 w 7084774"/>
              <a:gd name="connsiteY26" fmla="*/ 3489525 h 4066648"/>
              <a:gd name="connsiteX27" fmla="*/ 1979524 w 7084774"/>
              <a:gd name="connsiteY27" fmla="*/ 3469429 h 4066648"/>
              <a:gd name="connsiteX28" fmla="*/ 1942679 w 7084774"/>
              <a:gd name="connsiteY28" fmla="*/ 2799539 h 4066648"/>
              <a:gd name="connsiteX29" fmla="*/ 1446961 w 7084774"/>
              <a:gd name="connsiteY29" fmla="*/ 2833034 h 4066648"/>
              <a:gd name="connsiteX30" fmla="*/ 1493853 w 7084774"/>
              <a:gd name="connsiteY30" fmla="*/ 3094291 h 4066648"/>
              <a:gd name="connsiteX31" fmla="*/ 452174 w 7084774"/>
              <a:gd name="connsiteY31" fmla="*/ 3020604 h 4066648"/>
              <a:gd name="connsiteX32" fmla="*/ 321546 w 7084774"/>
              <a:gd name="connsiteY32" fmla="*/ 1774607 h 4066648"/>
              <a:gd name="connsiteX33" fmla="*/ 100323 w 7084774"/>
              <a:gd name="connsiteY33" fmla="*/ 1530415 h 4066648"/>
              <a:gd name="connsiteX34" fmla="*/ 0 w 7084774"/>
              <a:gd name="connsiteY34" fmla="*/ 565456 h 4066648"/>
              <a:gd name="connsiteX35" fmla="*/ 56941 w 7084774"/>
              <a:gd name="connsiteY35" fmla="*/ 274054 h 4066648"/>
              <a:gd name="connsiteX36" fmla="*/ 158112 w 7084774"/>
              <a:gd name="connsiteY36" fmla="*/ 129974 h 4066648"/>
              <a:gd name="connsiteX37" fmla="*/ 334343 w 7084774"/>
              <a:gd name="connsiteY37" fmla="*/ 0 h 4066648"/>
              <a:gd name="connsiteX0" fmla="*/ 336808 w 7553217"/>
              <a:gd name="connsiteY0" fmla="*/ 1279 h 4066648"/>
              <a:gd name="connsiteX1" fmla="*/ 412613 w 7553217"/>
              <a:gd name="connsiteY1" fmla="*/ 652639 h 4066648"/>
              <a:gd name="connsiteX2" fmla="*/ 3924059 w 7553217"/>
              <a:gd name="connsiteY2" fmla="*/ 821279 h 4066648"/>
              <a:gd name="connsiteX3" fmla="*/ 4759761 w 7553217"/>
              <a:gd name="connsiteY3" fmla="*/ 869997 h 4066648"/>
              <a:gd name="connsiteX4" fmla="*/ 4782246 w 7553217"/>
              <a:gd name="connsiteY4" fmla="*/ 630154 h 4066648"/>
              <a:gd name="connsiteX5" fmla="*/ 4943390 w 7553217"/>
              <a:gd name="connsiteY5" fmla="*/ 712601 h 4066648"/>
              <a:gd name="connsiteX6" fmla="*/ 5325640 w 7553217"/>
              <a:gd name="connsiteY6" fmla="*/ 802541 h 4066648"/>
              <a:gd name="connsiteX7" fmla="*/ 5636686 w 7553217"/>
              <a:gd name="connsiteY7" fmla="*/ 802541 h 4066648"/>
              <a:gd name="connsiteX8" fmla="*/ 5839053 w 7553217"/>
              <a:gd name="connsiteY8" fmla="*/ 911220 h 4066648"/>
              <a:gd name="connsiteX9" fmla="*/ 6120118 w 7553217"/>
              <a:gd name="connsiteY9" fmla="*/ 1027393 h 4066648"/>
              <a:gd name="connsiteX10" fmla="*/ 6359960 w 7553217"/>
              <a:gd name="connsiteY10" fmla="*/ 1098597 h 4066648"/>
              <a:gd name="connsiteX11" fmla="*/ 6629784 w 7553217"/>
              <a:gd name="connsiteY11" fmla="*/ 1121082 h 4066648"/>
              <a:gd name="connsiteX12" fmla="*/ 6663512 w 7553217"/>
              <a:gd name="connsiteY12" fmla="*/ 1248498 h 4066648"/>
              <a:gd name="connsiteX13" fmla="*/ 6574736 w 7553217"/>
              <a:gd name="connsiteY13" fmla="*/ 1556540 h 4066648"/>
              <a:gd name="connsiteX14" fmla="*/ 7553217 w 7553217"/>
              <a:gd name="connsiteY14" fmla="*/ 1533558 h 4066648"/>
              <a:gd name="connsiteX15" fmla="*/ 7012107 w 7553217"/>
              <a:gd name="connsiteY15" fmla="*/ 3846808 h 4066648"/>
              <a:gd name="connsiteX16" fmla="*/ 6215793 w 7553217"/>
              <a:gd name="connsiteY16" fmla="*/ 3849835 h 4066648"/>
              <a:gd name="connsiteX17" fmla="*/ 6200654 w 7553217"/>
              <a:gd name="connsiteY17" fmla="*/ 3907364 h 4066648"/>
              <a:gd name="connsiteX18" fmla="*/ 4380936 w 7553217"/>
              <a:gd name="connsiteY18" fmla="*/ 3840753 h 4066648"/>
              <a:gd name="connsiteX19" fmla="*/ 4367857 w 7553217"/>
              <a:gd name="connsiteY19" fmla="*/ 4066648 h 4066648"/>
              <a:gd name="connsiteX20" fmla="*/ 3410646 w 7553217"/>
              <a:gd name="connsiteY20" fmla="*/ 4001352 h 4066648"/>
              <a:gd name="connsiteX21" fmla="*/ 3418141 w 7553217"/>
              <a:gd name="connsiteY21" fmla="*/ 3950474 h 4066648"/>
              <a:gd name="connsiteX22" fmla="*/ 2816797 w 7553217"/>
              <a:gd name="connsiteY22" fmla="*/ 3943700 h 4066648"/>
              <a:gd name="connsiteX23" fmla="*/ 2826030 w 7553217"/>
              <a:gd name="connsiteY23" fmla="*/ 3808069 h 4066648"/>
              <a:gd name="connsiteX24" fmla="*/ 2979190 w 7553217"/>
              <a:gd name="connsiteY24" fmla="*/ 3783725 h 4066648"/>
              <a:gd name="connsiteX25" fmla="*/ 2873828 w 7553217"/>
              <a:gd name="connsiteY25" fmla="*/ 3593360 h 4066648"/>
              <a:gd name="connsiteX26" fmla="*/ 2615920 w 7553217"/>
              <a:gd name="connsiteY26" fmla="*/ 3489525 h 4066648"/>
              <a:gd name="connsiteX27" fmla="*/ 1979524 w 7553217"/>
              <a:gd name="connsiteY27" fmla="*/ 3469429 h 4066648"/>
              <a:gd name="connsiteX28" fmla="*/ 1942679 w 7553217"/>
              <a:gd name="connsiteY28" fmla="*/ 2799539 h 4066648"/>
              <a:gd name="connsiteX29" fmla="*/ 1446961 w 7553217"/>
              <a:gd name="connsiteY29" fmla="*/ 2833034 h 4066648"/>
              <a:gd name="connsiteX30" fmla="*/ 1493853 w 7553217"/>
              <a:gd name="connsiteY30" fmla="*/ 3094291 h 4066648"/>
              <a:gd name="connsiteX31" fmla="*/ 452174 w 7553217"/>
              <a:gd name="connsiteY31" fmla="*/ 3020604 h 4066648"/>
              <a:gd name="connsiteX32" fmla="*/ 321546 w 7553217"/>
              <a:gd name="connsiteY32" fmla="*/ 1774607 h 4066648"/>
              <a:gd name="connsiteX33" fmla="*/ 100323 w 7553217"/>
              <a:gd name="connsiteY33" fmla="*/ 1530415 h 4066648"/>
              <a:gd name="connsiteX34" fmla="*/ 0 w 7553217"/>
              <a:gd name="connsiteY34" fmla="*/ 565456 h 4066648"/>
              <a:gd name="connsiteX35" fmla="*/ 56941 w 7553217"/>
              <a:gd name="connsiteY35" fmla="*/ 274054 h 4066648"/>
              <a:gd name="connsiteX36" fmla="*/ 158112 w 7553217"/>
              <a:gd name="connsiteY36" fmla="*/ 129974 h 4066648"/>
              <a:gd name="connsiteX37" fmla="*/ 334343 w 7553217"/>
              <a:gd name="connsiteY37" fmla="*/ 0 h 4066648"/>
              <a:gd name="connsiteX0" fmla="*/ 336808 w 7553217"/>
              <a:gd name="connsiteY0" fmla="*/ 1279 h 4066648"/>
              <a:gd name="connsiteX1" fmla="*/ 412613 w 7553217"/>
              <a:gd name="connsiteY1" fmla="*/ 652639 h 4066648"/>
              <a:gd name="connsiteX2" fmla="*/ 3924059 w 7553217"/>
              <a:gd name="connsiteY2" fmla="*/ 821279 h 4066648"/>
              <a:gd name="connsiteX3" fmla="*/ 4759761 w 7553217"/>
              <a:gd name="connsiteY3" fmla="*/ 869997 h 4066648"/>
              <a:gd name="connsiteX4" fmla="*/ 4782246 w 7553217"/>
              <a:gd name="connsiteY4" fmla="*/ 630154 h 4066648"/>
              <a:gd name="connsiteX5" fmla="*/ 4943390 w 7553217"/>
              <a:gd name="connsiteY5" fmla="*/ 712601 h 4066648"/>
              <a:gd name="connsiteX6" fmla="*/ 5325640 w 7553217"/>
              <a:gd name="connsiteY6" fmla="*/ 802541 h 4066648"/>
              <a:gd name="connsiteX7" fmla="*/ 5636686 w 7553217"/>
              <a:gd name="connsiteY7" fmla="*/ 802541 h 4066648"/>
              <a:gd name="connsiteX8" fmla="*/ 5839053 w 7553217"/>
              <a:gd name="connsiteY8" fmla="*/ 911220 h 4066648"/>
              <a:gd name="connsiteX9" fmla="*/ 6120118 w 7553217"/>
              <a:gd name="connsiteY9" fmla="*/ 1027393 h 4066648"/>
              <a:gd name="connsiteX10" fmla="*/ 6359960 w 7553217"/>
              <a:gd name="connsiteY10" fmla="*/ 1098597 h 4066648"/>
              <a:gd name="connsiteX11" fmla="*/ 6629784 w 7553217"/>
              <a:gd name="connsiteY11" fmla="*/ 1121082 h 4066648"/>
              <a:gd name="connsiteX12" fmla="*/ 6663512 w 7553217"/>
              <a:gd name="connsiteY12" fmla="*/ 1248498 h 4066648"/>
              <a:gd name="connsiteX13" fmla="*/ 6574736 w 7553217"/>
              <a:gd name="connsiteY13" fmla="*/ 1556540 h 4066648"/>
              <a:gd name="connsiteX14" fmla="*/ 7553217 w 7553217"/>
              <a:gd name="connsiteY14" fmla="*/ 1533558 h 4066648"/>
              <a:gd name="connsiteX15" fmla="*/ 7413020 w 7553217"/>
              <a:gd name="connsiteY15" fmla="*/ 2110431 h 4066648"/>
              <a:gd name="connsiteX16" fmla="*/ 7012107 w 7553217"/>
              <a:gd name="connsiteY16" fmla="*/ 3846808 h 4066648"/>
              <a:gd name="connsiteX17" fmla="*/ 6215793 w 7553217"/>
              <a:gd name="connsiteY17" fmla="*/ 3849835 h 4066648"/>
              <a:gd name="connsiteX18" fmla="*/ 6200654 w 7553217"/>
              <a:gd name="connsiteY18" fmla="*/ 3907364 h 4066648"/>
              <a:gd name="connsiteX19" fmla="*/ 4380936 w 7553217"/>
              <a:gd name="connsiteY19" fmla="*/ 3840753 h 4066648"/>
              <a:gd name="connsiteX20" fmla="*/ 4367857 w 7553217"/>
              <a:gd name="connsiteY20" fmla="*/ 4066648 h 4066648"/>
              <a:gd name="connsiteX21" fmla="*/ 3410646 w 7553217"/>
              <a:gd name="connsiteY21" fmla="*/ 4001352 h 4066648"/>
              <a:gd name="connsiteX22" fmla="*/ 3418141 w 7553217"/>
              <a:gd name="connsiteY22" fmla="*/ 3950474 h 4066648"/>
              <a:gd name="connsiteX23" fmla="*/ 2816797 w 7553217"/>
              <a:gd name="connsiteY23" fmla="*/ 3943700 h 4066648"/>
              <a:gd name="connsiteX24" fmla="*/ 2826030 w 7553217"/>
              <a:gd name="connsiteY24" fmla="*/ 3808069 h 4066648"/>
              <a:gd name="connsiteX25" fmla="*/ 2979190 w 7553217"/>
              <a:gd name="connsiteY25" fmla="*/ 3783725 h 4066648"/>
              <a:gd name="connsiteX26" fmla="*/ 2873828 w 7553217"/>
              <a:gd name="connsiteY26" fmla="*/ 3593360 h 4066648"/>
              <a:gd name="connsiteX27" fmla="*/ 2615920 w 7553217"/>
              <a:gd name="connsiteY27" fmla="*/ 3489525 h 4066648"/>
              <a:gd name="connsiteX28" fmla="*/ 1979524 w 7553217"/>
              <a:gd name="connsiteY28" fmla="*/ 3469429 h 4066648"/>
              <a:gd name="connsiteX29" fmla="*/ 1942679 w 7553217"/>
              <a:gd name="connsiteY29" fmla="*/ 2799539 h 4066648"/>
              <a:gd name="connsiteX30" fmla="*/ 1446961 w 7553217"/>
              <a:gd name="connsiteY30" fmla="*/ 2833034 h 4066648"/>
              <a:gd name="connsiteX31" fmla="*/ 1493853 w 7553217"/>
              <a:gd name="connsiteY31" fmla="*/ 3094291 h 4066648"/>
              <a:gd name="connsiteX32" fmla="*/ 452174 w 7553217"/>
              <a:gd name="connsiteY32" fmla="*/ 3020604 h 4066648"/>
              <a:gd name="connsiteX33" fmla="*/ 321546 w 7553217"/>
              <a:gd name="connsiteY33" fmla="*/ 1774607 h 4066648"/>
              <a:gd name="connsiteX34" fmla="*/ 100323 w 7553217"/>
              <a:gd name="connsiteY34" fmla="*/ 1530415 h 4066648"/>
              <a:gd name="connsiteX35" fmla="*/ 0 w 7553217"/>
              <a:gd name="connsiteY35" fmla="*/ 565456 h 4066648"/>
              <a:gd name="connsiteX36" fmla="*/ 56941 w 7553217"/>
              <a:gd name="connsiteY36" fmla="*/ 274054 h 4066648"/>
              <a:gd name="connsiteX37" fmla="*/ 158112 w 7553217"/>
              <a:gd name="connsiteY37" fmla="*/ 129974 h 4066648"/>
              <a:gd name="connsiteX38" fmla="*/ 334343 w 7553217"/>
              <a:gd name="connsiteY38" fmla="*/ 0 h 4066648"/>
              <a:gd name="connsiteX0" fmla="*/ 336808 w 7581660"/>
              <a:gd name="connsiteY0" fmla="*/ 1279 h 4066648"/>
              <a:gd name="connsiteX1" fmla="*/ 412613 w 7581660"/>
              <a:gd name="connsiteY1" fmla="*/ 652639 h 4066648"/>
              <a:gd name="connsiteX2" fmla="*/ 3924059 w 7581660"/>
              <a:gd name="connsiteY2" fmla="*/ 821279 h 4066648"/>
              <a:gd name="connsiteX3" fmla="*/ 4759761 w 7581660"/>
              <a:gd name="connsiteY3" fmla="*/ 869997 h 4066648"/>
              <a:gd name="connsiteX4" fmla="*/ 4782246 w 7581660"/>
              <a:gd name="connsiteY4" fmla="*/ 630154 h 4066648"/>
              <a:gd name="connsiteX5" fmla="*/ 4943390 w 7581660"/>
              <a:gd name="connsiteY5" fmla="*/ 712601 h 4066648"/>
              <a:gd name="connsiteX6" fmla="*/ 5325640 w 7581660"/>
              <a:gd name="connsiteY6" fmla="*/ 802541 h 4066648"/>
              <a:gd name="connsiteX7" fmla="*/ 5636686 w 7581660"/>
              <a:gd name="connsiteY7" fmla="*/ 802541 h 4066648"/>
              <a:gd name="connsiteX8" fmla="*/ 5839053 w 7581660"/>
              <a:gd name="connsiteY8" fmla="*/ 911220 h 4066648"/>
              <a:gd name="connsiteX9" fmla="*/ 6120118 w 7581660"/>
              <a:gd name="connsiteY9" fmla="*/ 1027393 h 4066648"/>
              <a:gd name="connsiteX10" fmla="*/ 6359960 w 7581660"/>
              <a:gd name="connsiteY10" fmla="*/ 1098597 h 4066648"/>
              <a:gd name="connsiteX11" fmla="*/ 6629784 w 7581660"/>
              <a:gd name="connsiteY11" fmla="*/ 1121082 h 4066648"/>
              <a:gd name="connsiteX12" fmla="*/ 6663512 w 7581660"/>
              <a:gd name="connsiteY12" fmla="*/ 1248498 h 4066648"/>
              <a:gd name="connsiteX13" fmla="*/ 6574736 w 7581660"/>
              <a:gd name="connsiteY13" fmla="*/ 1556540 h 4066648"/>
              <a:gd name="connsiteX14" fmla="*/ 7553217 w 7581660"/>
              <a:gd name="connsiteY14" fmla="*/ 1533558 h 4066648"/>
              <a:gd name="connsiteX15" fmla="*/ 7581660 w 7581660"/>
              <a:gd name="connsiteY15" fmla="*/ 1776900 h 4066648"/>
              <a:gd name="connsiteX16" fmla="*/ 7012107 w 7581660"/>
              <a:gd name="connsiteY16" fmla="*/ 3846808 h 4066648"/>
              <a:gd name="connsiteX17" fmla="*/ 6215793 w 7581660"/>
              <a:gd name="connsiteY17" fmla="*/ 3849835 h 4066648"/>
              <a:gd name="connsiteX18" fmla="*/ 6200654 w 7581660"/>
              <a:gd name="connsiteY18" fmla="*/ 3907364 h 4066648"/>
              <a:gd name="connsiteX19" fmla="*/ 4380936 w 7581660"/>
              <a:gd name="connsiteY19" fmla="*/ 3840753 h 4066648"/>
              <a:gd name="connsiteX20" fmla="*/ 4367857 w 7581660"/>
              <a:gd name="connsiteY20" fmla="*/ 4066648 h 4066648"/>
              <a:gd name="connsiteX21" fmla="*/ 3410646 w 7581660"/>
              <a:gd name="connsiteY21" fmla="*/ 4001352 h 4066648"/>
              <a:gd name="connsiteX22" fmla="*/ 3418141 w 7581660"/>
              <a:gd name="connsiteY22" fmla="*/ 3950474 h 4066648"/>
              <a:gd name="connsiteX23" fmla="*/ 2816797 w 7581660"/>
              <a:gd name="connsiteY23" fmla="*/ 3943700 h 4066648"/>
              <a:gd name="connsiteX24" fmla="*/ 2826030 w 7581660"/>
              <a:gd name="connsiteY24" fmla="*/ 3808069 h 4066648"/>
              <a:gd name="connsiteX25" fmla="*/ 2979190 w 7581660"/>
              <a:gd name="connsiteY25" fmla="*/ 3783725 h 4066648"/>
              <a:gd name="connsiteX26" fmla="*/ 2873828 w 7581660"/>
              <a:gd name="connsiteY26" fmla="*/ 3593360 h 4066648"/>
              <a:gd name="connsiteX27" fmla="*/ 2615920 w 7581660"/>
              <a:gd name="connsiteY27" fmla="*/ 3489525 h 4066648"/>
              <a:gd name="connsiteX28" fmla="*/ 1979524 w 7581660"/>
              <a:gd name="connsiteY28" fmla="*/ 3469429 h 4066648"/>
              <a:gd name="connsiteX29" fmla="*/ 1942679 w 7581660"/>
              <a:gd name="connsiteY29" fmla="*/ 2799539 h 4066648"/>
              <a:gd name="connsiteX30" fmla="*/ 1446961 w 7581660"/>
              <a:gd name="connsiteY30" fmla="*/ 2833034 h 4066648"/>
              <a:gd name="connsiteX31" fmla="*/ 1493853 w 7581660"/>
              <a:gd name="connsiteY31" fmla="*/ 3094291 h 4066648"/>
              <a:gd name="connsiteX32" fmla="*/ 452174 w 7581660"/>
              <a:gd name="connsiteY32" fmla="*/ 3020604 h 4066648"/>
              <a:gd name="connsiteX33" fmla="*/ 321546 w 7581660"/>
              <a:gd name="connsiteY33" fmla="*/ 1774607 h 4066648"/>
              <a:gd name="connsiteX34" fmla="*/ 100323 w 7581660"/>
              <a:gd name="connsiteY34" fmla="*/ 1530415 h 4066648"/>
              <a:gd name="connsiteX35" fmla="*/ 0 w 7581660"/>
              <a:gd name="connsiteY35" fmla="*/ 565456 h 4066648"/>
              <a:gd name="connsiteX36" fmla="*/ 56941 w 7581660"/>
              <a:gd name="connsiteY36" fmla="*/ 274054 h 4066648"/>
              <a:gd name="connsiteX37" fmla="*/ 158112 w 7581660"/>
              <a:gd name="connsiteY37" fmla="*/ 129974 h 4066648"/>
              <a:gd name="connsiteX38" fmla="*/ 334343 w 7581660"/>
              <a:gd name="connsiteY38" fmla="*/ 0 h 4066648"/>
              <a:gd name="connsiteX0" fmla="*/ 336808 w 7581660"/>
              <a:gd name="connsiteY0" fmla="*/ 1279 h 4066648"/>
              <a:gd name="connsiteX1" fmla="*/ 412613 w 7581660"/>
              <a:gd name="connsiteY1" fmla="*/ 652639 h 4066648"/>
              <a:gd name="connsiteX2" fmla="*/ 3924059 w 7581660"/>
              <a:gd name="connsiteY2" fmla="*/ 821279 h 4066648"/>
              <a:gd name="connsiteX3" fmla="*/ 4759761 w 7581660"/>
              <a:gd name="connsiteY3" fmla="*/ 869997 h 4066648"/>
              <a:gd name="connsiteX4" fmla="*/ 4782246 w 7581660"/>
              <a:gd name="connsiteY4" fmla="*/ 630154 h 4066648"/>
              <a:gd name="connsiteX5" fmla="*/ 4943390 w 7581660"/>
              <a:gd name="connsiteY5" fmla="*/ 712601 h 4066648"/>
              <a:gd name="connsiteX6" fmla="*/ 5325640 w 7581660"/>
              <a:gd name="connsiteY6" fmla="*/ 802541 h 4066648"/>
              <a:gd name="connsiteX7" fmla="*/ 5636686 w 7581660"/>
              <a:gd name="connsiteY7" fmla="*/ 802541 h 4066648"/>
              <a:gd name="connsiteX8" fmla="*/ 5839053 w 7581660"/>
              <a:gd name="connsiteY8" fmla="*/ 911220 h 4066648"/>
              <a:gd name="connsiteX9" fmla="*/ 6120118 w 7581660"/>
              <a:gd name="connsiteY9" fmla="*/ 1027393 h 4066648"/>
              <a:gd name="connsiteX10" fmla="*/ 6359960 w 7581660"/>
              <a:gd name="connsiteY10" fmla="*/ 1098597 h 4066648"/>
              <a:gd name="connsiteX11" fmla="*/ 6629784 w 7581660"/>
              <a:gd name="connsiteY11" fmla="*/ 1121082 h 4066648"/>
              <a:gd name="connsiteX12" fmla="*/ 6663512 w 7581660"/>
              <a:gd name="connsiteY12" fmla="*/ 1248498 h 4066648"/>
              <a:gd name="connsiteX13" fmla="*/ 6574736 w 7581660"/>
              <a:gd name="connsiteY13" fmla="*/ 1556540 h 4066648"/>
              <a:gd name="connsiteX14" fmla="*/ 7553217 w 7581660"/>
              <a:gd name="connsiteY14" fmla="*/ 1533558 h 4066648"/>
              <a:gd name="connsiteX15" fmla="*/ 7581660 w 7581660"/>
              <a:gd name="connsiteY15" fmla="*/ 1776900 h 4066648"/>
              <a:gd name="connsiteX16" fmla="*/ 7484222 w 7581660"/>
              <a:gd name="connsiteY16" fmla="*/ 2121674 h 4066648"/>
              <a:gd name="connsiteX17" fmla="*/ 7012107 w 7581660"/>
              <a:gd name="connsiteY17" fmla="*/ 3846808 h 4066648"/>
              <a:gd name="connsiteX18" fmla="*/ 6215793 w 7581660"/>
              <a:gd name="connsiteY18" fmla="*/ 3849835 h 4066648"/>
              <a:gd name="connsiteX19" fmla="*/ 6200654 w 7581660"/>
              <a:gd name="connsiteY19" fmla="*/ 3907364 h 4066648"/>
              <a:gd name="connsiteX20" fmla="*/ 4380936 w 7581660"/>
              <a:gd name="connsiteY20" fmla="*/ 3840753 h 4066648"/>
              <a:gd name="connsiteX21" fmla="*/ 4367857 w 7581660"/>
              <a:gd name="connsiteY21" fmla="*/ 4066648 h 4066648"/>
              <a:gd name="connsiteX22" fmla="*/ 3410646 w 7581660"/>
              <a:gd name="connsiteY22" fmla="*/ 4001352 h 4066648"/>
              <a:gd name="connsiteX23" fmla="*/ 3418141 w 7581660"/>
              <a:gd name="connsiteY23" fmla="*/ 3950474 h 4066648"/>
              <a:gd name="connsiteX24" fmla="*/ 2816797 w 7581660"/>
              <a:gd name="connsiteY24" fmla="*/ 3943700 h 4066648"/>
              <a:gd name="connsiteX25" fmla="*/ 2826030 w 7581660"/>
              <a:gd name="connsiteY25" fmla="*/ 3808069 h 4066648"/>
              <a:gd name="connsiteX26" fmla="*/ 2979190 w 7581660"/>
              <a:gd name="connsiteY26" fmla="*/ 3783725 h 4066648"/>
              <a:gd name="connsiteX27" fmla="*/ 2873828 w 7581660"/>
              <a:gd name="connsiteY27" fmla="*/ 3593360 h 4066648"/>
              <a:gd name="connsiteX28" fmla="*/ 2615920 w 7581660"/>
              <a:gd name="connsiteY28" fmla="*/ 3489525 h 4066648"/>
              <a:gd name="connsiteX29" fmla="*/ 1979524 w 7581660"/>
              <a:gd name="connsiteY29" fmla="*/ 3469429 h 4066648"/>
              <a:gd name="connsiteX30" fmla="*/ 1942679 w 7581660"/>
              <a:gd name="connsiteY30" fmla="*/ 2799539 h 4066648"/>
              <a:gd name="connsiteX31" fmla="*/ 1446961 w 7581660"/>
              <a:gd name="connsiteY31" fmla="*/ 2833034 h 4066648"/>
              <a:gd name="connsiteX32" fmla="*/ 1493853 w 7581660"/>
              <a:gd name="connsiteY32" fmla="*/ 3094291 h 4066648"/>
              <a:gd name="connsiteX33" fmla="*/ 452174 w 7581660"/>
              <a:gd name="connsiteY33" fmla="*/ 3020604 h 4066648"/>
              <a:gd name="connsiteX34" fmla="*/ 321546 w 7581660"/>
              <a:gd name="connsiteY34" fmla="*/ 1774607 h 4066648"/>
              <a:gd name="connsiteX35" fmla="*/ 100323 w 7581660"/>
              <a:gd name="connsiteY35" fmla="*/ 1530415 h 4066648"/>
              <a:gd name="connsiteX36" fmla="*/ 0 w 7581660"/>
              <a:gd name="connsiteY36" fmla="*/ 565456 h 4066648"/>
              <a:gd name="connsiteX37" fmla="*/ 56941 w 7581660"/>
              <a:gd name="connsiteY37" fmla="*/ 274054 h 4066648"/>
              <a:gd name="connsiteX38" fmla="*/ 158112 w 7581660"/>
              <a:gd name="connsiteY38" fmla="*/ 129974 h 4066648"/>
              <a:gd name="connsiteX39" fmla="*/ 334343 w 7581660"/>
              <a:gd name="connsiteY39" fmla="*/ 0 h 4066648"/>
              <a:gd name="connsiteX0" fmla="*/ 336808 w 7903946"/>
              <a:gd name="connsiteY0" fmla="*/ 1279 h 4066648"/>
              <a:gd name="connsiteX1" fmla="*/ 412613 w 7903946"/>
              <a:gd name="connsiteY1" fmla="*/ 652639 h 4066648"/>
              <a:gd name="connsiteX2" fmla="*/ 3924059 w 7903946"/>
              <a:gd name="connsiteY2" fmla="*/ 821279 h 4066648"/>
              <a:gd name="connsiteX3" fmla="*/ 4759761 w 7903946"/>
              <a:gd name="connsiteY3" fmla="*/ 869997 h 4066648"/>
              <a:gd name="connsiteX4" fmla="*/ 4782246 w 7903946"/>
              <a:gd name="connsiteY4" fmla="*/ 630154 h 4066648"/>
              <a:gd name="connsiteX5" fmla="*/ 4943390 w 7903946"/>
              <a:gd name="connsiteY5" fmla="*/ 712601 h 4066648"/>
              <a:gd name="connsiteX6" fmla="*/ 5325640 w 7903946"/>
              <a:gd name="connsiteY6" fmla="*/ 802541 h 4066648"/>
              <a:gd name="connsiteX7" fmla="*/ 5636686 w 7903946"/>
              <a:gd name="connsiteY7" fmla="*/ 802541 h 4066648"/>
              <a:gd name="connsiteX8" fmla="*/ 5839053 w 7903946"/>
              <a:gd name="connsiteY8" fmla="*/ 911220 h 4066648"/>
              <a:gd name="connsiteX9" fmla="*/ 6120118 w 7903946"/>
              <a:gd name="connsiteY9" fmla="*/ 1027393 h 4066648"/>
              <a:gd name="connsiteX10" fmla="*/ 6359960 w 7903946"/>
              <a:gd name="connsiteY10" fmla="*/ 1098597 h 4066648"/>
              <a:gd name="connsiteX11" fmla="*/ 6629784 w 7903946"/>
              <a:gd name="connsiteY11" fmla="*/ 1121082 h 4066648"/>
              <a:gd name="connsiteX12" fmla="*/ 6663512 w 7903946"/>
              <a:gd name="connsiteY12" fmla="*/ 1248498 h 4066648"/>
              <a:gd name="connsiteX13" fmla="*/ 6574736 w 7903946"/>
              <a:gd name="connsiteY13" fmla="*/ 1556540 h 4066648"/>
              <a:gd name="connsiteX14" fmla="*/ 7553217 w 7903946"/>
              <a:gd name="connsiteY14" fmla="*/ 1533558 h 4066648"/>
              <a:gd name="connsiteX15" fmla="*/ 7581660 w 7903946"/>
              <a:gd name="connsiteY15" fmla="*/ 1776900 h 4066648"/>
              <a:gd name="connsiteX16" fmla="*/ 7903946 w 7903946"/>
              <a:gd name="connsiteY16" fmla="*/ 1739424 h 4066648"/>
              <a:gd name="connsiteX17" fmla="*/ 7012107 w 7903946"/>
              <a:gd name="connsiteY17" fmla="*/ 3846808 h 4066648"/>
              <a:gd name="connsiteX18" fmla="*/ 6215793 w 7903946"/>
              <a:gd name="connsiteY18" fmla="*/ 3849835 h 4066648"/>
              <a:gd name="connsiteX19" fmla="*/ 6200654 w 7903946"/>
              <a:gd name="connsiteY19" fmla="*/ 3907364 h 4066648"/>
              <a:gd name="connsiteX20" fmla="*/ 4380936 w 7903946"/>
              <a:gd name="connsiteY20" fmla="*/ 3840753 h 4066648"/>
              <a:gd name="connsiteX21" fmla="*/ 4367857 w 7903946"/>
              <a:gd name="connsiteY21" fmla="*/ 4066648 h 4066648"/>
              <a:gd name="connsiteX22" fmla="*/ 3410646 w 7903946"/>
              <a:gd name="connsiteY22" fmla="*/ 4001352 h 4066648"/>
              <a:gd name="connsiteX23" fmla="*/ 3418141 w 7903946"/>
              <a:gd name="connsiteY23" fmla="*/ 3950474 h 4066648"/>
              <a:gd name="connsiteX24" fmla="*/ 2816797 w 7903946"/>
              <a:gd name="connsiteY24" fmla="*/ 3943700 h 4066648"/>
              <a:gd name="connsiteX25" fmla="*/ 2826030 w 7903946"/>
              <a:gd name="connsiteY25" fmla="*/ 3808069 h 4066648"/>
              <a:gd name="connsiteX26" fmla="*/ 2979190 w 7903946"/>
              <a:gd name="connsiteY26" fmla="*/ 3783725 h 4066648"/>
              <a:gd name="connsiteX27" fmla="*/ 2873828 w 7903946"/>
              <a:gd name="connsiteY27" fmla="*/ 3593360 h 4066648"/>
              <a:gd name="connsiteX28" fmla="*/ 2615920 w 7903946"/>
              <a:gd name="connsiteY28" fmla="*/ 3489525 h 4066648"/>
              <a:gd name="connsiteX29" fmla="*/ 1979524 w 7903946"/>
              <a:gd name="connsiteY29" fmla="*/ 3469429 h 4066648"/>
              <a:gd name="connsiteX30" fmla="*/ 1942679 w 7903946"/>
              <a:gd name="connsiteY30" fmla="*/ 2799539 h 4066648"/>
              <a:gd name="connsiteX31" fmla="*/ 1446961 w 7903946"/>
              <a:gd name="connsiteY31" fmla="*/ 2833034 h 4066648"/>
              <a:gd name="connsiteX32" fmla="*/ 1493853 w 7903946"/>
              <a:gd name="connsiteY32" fmla="*/ 3094291 h 4066648"/>
              <a:gd name="connsiteX33" fmla="*/ 452174 w 7903946"/>
              <a:gd name="connsiteY33" fmla="*/ 3020604 h 4066648"/>
              <a:gd name="connsiteX34" fmla="*/ 321546 w 7903946"/>
              <a:gd name="connsiteY34" fmla="*/ 1774607 h 4066648"/>
              <a:gd name="connsiteX35" fmla="*/ 100323 w 7903946"/>
              <a:gd name="connsiteY35" fmla="*/ 1530415 h 4066648"/>
              <a:gd name="connsiteX36" fmla="*/ 0 w 7903946"/>
              <a:gd name="connsiteY36" fmla="*/ 565456 h 4066648"/>
              <a:gd name="connsiteX37" fmla="*/ 56941 w 7903946"/>
              <a:gd name="connsiteY37" fmla="*/ 274054 h 4066648"/>
              <a:gd name="connsiteX38" fmla="*/ 158112 w 7903946"/>
              <a:gd name="connsiteY38" fmla="*/ 129974 h 4066648"/>
              <a:gd name="connsiteX39" fmla="*/ 334343 w 7903946"/>
              <a:gd name="connsiteY39" fmla="*/ 0 h 4066648"/>
              <a:gd name="connsiteX0" fmla="*/ 336808 w 7903946"/>
              <a:gd name="connsiteY0" fmla="*/ 1279 h 4066648"/>
              <a:gd name="connsiteX1" fmla="*/ 412613 w 7903946"/>
              <a:gd name="connsiteY1" fmla="*/ 652639 h 4066648"/>
              <a:gd name="connsiteX2" fmla="*/ 3924059 w 7903946"/>
              <a:gd name="connsiteY2" fmla="*/ 821279 h 4066648"/>
              <a:gd name="connsiteX3" fmla="*/ 4759761 w 7903946"/>
              <a:gd name="connsiteY3" fmla="*/ 869997 h 4066648"/>
              <a:gd name="connsiteX4" fmla="*/ 4782246 w 7903946"/>
              <a:gd name="connsiteY4" fmla="*/ 630154 h 4066648"/>
              <a:gd name="connsiteX5" fmla="*/ 4943390 w 7903946"/>
              <a:gd name="connsiteY5" fmla="*/ 712601 h 4066648"/>
              <a:gd name="connsiteX6" fmla="*/ 5325640 w 7903946"/>
              <a:gd name="connsiteY6" fmla="*/ 802541 h 4066648"/>
              <a:gd name="connsiteX7" fmla="*/ 5636686 w 7903946"/>
              <a:gd name="connsiteY7" fmla="*/ 802541 h 4066648"/>
              <a:gd name="connsiteX8" fmla="*/ 5839053 w 7903946"/>
              <a:gd name="connsiteY8" fmla="*/ 911220 h 4066648"/>
              <a:gd name="connsiteX9" fmla="*/ 6120118 w 7903946"/>
              <a:gd name="connsiteY9" fmla="*/ 1027393 h 4066648"/>
              <a:gd name="connsiteX10" fmla="*/ 6359960 w 7903946"/>
              <a:gd name="connsiteY10" fmla="*/ 1098597 h 4066648"/>
              <a:gd name="connsiteX11" fmla="*/ 6629784 w 7903946"/>
              <a:gd name="connsiteY11" fmla="*/ 1121082 h 4066648"/>
              <a:gd name="connsiteX12" fmla="*/ 6663512 w 7903946"/>
              <a:gd name="connsiteY12" fmla="*/ 1248498 h 4066648"/>
              <a:gd name="connsiteX13" fmla="*/ 6574736 w 7903946"/>
              <a:gd name="connsiteY13" fmla="*/ 1556540 h 4066648"/>
              <a:gd name="connsiteX14" fmla="*/ 7553217 w 7903946"/>
              <a:gd name="connsiteY14" fmla="*/ 1533558 h 4066648"/>
              <a:gd name="connsiteX15" fmla="*/ 7581660 w 7903946"/>
              <a:gd name="connsiteY15" fmla="*/ 1776900 h 4066648"/>
              <a:gd name="connsiteX16" fmla="*/ 7903946 w 7903946"/>
              <a:gd name="connsiteY16" fmla="*/ 1739424 h 4066648"/>
              <a:gd name="connsiteX17" fmla="*/ 7731560 w 7903946"/>
              <a:gd name="connsiteY17" fmla="*/ 2140411 h 4066648"/>
              <a:gd name="connsiteX18" fmla="*/ 7012107 w 7903946"/>
              <a:gd name="connsiteY18" fmla="*/ 3846808 h 4066648"/>
              <a:gd name="connsiteX19" fmla="*/ 6215793 w 7903946"/>
              <a:gd name="connsiteY19" fmla="*/ 3849835 h 4066648"/>
              <a:gd name="connsiteX20" fmla="*/ 6200654 w 7903946"/>
              <a:gd name="connsiteY20" fmla="*/ 3907364 h 4066648"/>
              <a:gd name="connsiteX21" fmla="*/ 4380936 w 7903946"/>
              <a:gd name="connsiteY21" fmla="*/ 3840753 h 4066648"/>
              <a:gd name="connsiteX22" fmla="*/ 4367857 w 7903946"/>
              <a:gd name="connsiteY22" fmla="*/ 4066648 h 4066648"/>
              <a:gd name="connsiteX23" fmla="*/ 3410646 w 7903946"/>
              <a:gd name="connsiteY23" fmla="*/ 4001352 h 4066648"/>
              <a:gd name="connsiteX24" fmla="*/ 3418141 w 7903946"/>
              <a:gd name="connsiteY24" fmla="*/ 3950474 h 4066648"/>
              <a:gd name="connsiteX25" fmla="*/ 2816797 w 7903946"/>
              <a:gd name="connsiteY25" fmla="*/ 3943700 h 4066648"/>
              <a:gd name="connsiteX26" fmla="*/ 2826030 w 7903946"/>
              <a:gd name="connsiteY26" fmla="*/ 3808069 h 4066648"/>
              <a:gd name="connsiteX27" fmla="*/ 2979190 w 7903946"/>
              <a:gd name="connsiteY27" fmla="*/ 3783725 h 4066648"/>
              <a:gd name="connsiteX28" fmla="*/ 2873828 w 7903946"/>
              <a:gd name="connsiteY28" fmla="*/ 3593360 h 4066648"/>
              <a:gd name="connsiteX29" fmla="*/ 2615920 w 7903946"/>
              <a:gd name="connsiteY29" fmla="*/ 3489525 h 4066648"/>
              <a:gd name="connsiteX30" fmla="*/ 1979524 w 7903946"/>
              <a:gd name="connsiteY30" fmla="*/ 3469429 h 4066648"/>
              <a:gd name="connsiteX31" fmla="*/ 1942679 w 7903946"/>
              <a:gd name="connsiteY31" fmla="*/ 2799539 h 4066648"/>
              <a:gd name="connsiteX32" fmla="*/ 1446961 w 7903946"/>
              <a:gd name="connsiteY32" fmla="*/ 2833034 h 4066648"/>
              <a:gd name="connsiteX33" fmla="*/ 1493853 w 7903946"/>
              <a:gd name="connsiteY33" fmla="*/ 3094291 h 4066648"/>
              <a:gd name="connsiteX34" fmla="*/ 452174 w 7903946"/>
              <a:gd name="connsiteY34" fmla="*/ 3020604 h 4066648"/>
              <a:gd name="connsiteX35" fmla="*/ 321546 w 7903946"/>
              <a:gd name="connsiteY35" fmla="*/ 1774607 h 4066648"/>
              <a:gd name="connsiteX36" fmla="*/ 100323 w 7903946"/>
              <a:gd name="connsiteY36" fmla="*/ 1530415 h 4066648"/>
              <a:gd name="connsiteX37" fmla="*/ 0 w 7903946"/>
              <a:gd name="connsiteY37" fmla="*/ 565456 h 4066648"/>
              <a:gd name="connsiteX38" fmla="*/ 56941 w 7903946"/>
              <a:gd name="connsiteY38" fmla="*/ 274054 h 4066648"/>
              <a:gd name="connsiteX39" fmla="*/ 158112 w 7903946"/>
              <a:gd name="connsiteY39" fmla="*/ 129974 h 4066648"/>
              <a:gd name="connsiteX40" fmla="*/ 334343 w 7903946"/>
              <a:gd name="connsiteY40" fmla="*/ 0 h 4066648"/>
              <a:gd name="connsiteX0" fmla="*/ 336808 w 8031363"/>
              <a:gd name="connsiteY0" fmla="*/ 1279 h 4066648"/>
              <a:gd name="connsiteX1" fmla="*/ 412613 w 8031363"/>
              <a:gd name="connsiteY1" fmla="*/ 652639 h 4066648"/>
              <a:gd name="connsiteX2" fmla="*/ 3924059 w 8031363"/>
              <a:gd name="connsiteY2" fmla="*/ 821279 h 4066648"/>
              <a:gd name="connsiteX3" fmla="*/ 4759761 w 8031363"/>
              <a:gd name="connsiteY3" fmla="*/ 869997 h 4066648"/>
              <a:gd name="connsiteX4" fmla="*/ 4782246 w 8031363"/>
              <a:gd name="connsiteY4" fmla="*/ 630154 h 4066648"/>
              <a:gd name="connsiteX5" fmla="*/ 4943390 w 8031363"/>
              <a:gd name="connsiteY5" fmla="*/ 712601 h 4066648"/>
              <a:gd name="connsiteX6" fmla="*/ 5325640 w 8031363"/>
              <a:gd name="connsiteY6" fmla="*/ 802541 h 4066648"/>
              <a:gd name="connsiteX7" fmla="*/ 5636686 w 8031363"/>
              <a:gd name="connsiteY7" fmla="*/ 802541 h 4066648"/>
              <a:gd name="connsiteX8" fmla="*/ 5839053 w 8031363"/>
              <a:gd name="connsiteY8" fmla="*/ 911220 h 4066648"/>
              <a:gd name="connsiteX9" fmla="*/ 6120118 w 8031363"/>
              <a:gd name="connsiteY9" fmla="*/ 1027393 h 4066648"/>
              <a:gd name="connsiteX10" fmla="*/ 6359960 w 8031363"/>
              <a:gd name="connsiteY10" fmla="*/ 1098597 h 4066648"/>
              <a:gd name="connsiteX11" fmla="*/ 6629784 w 8031363"/>
              <a:gd name="connsiteY11" fmla="*/ 1121082 h 4066648"/>
              <a:gd name="connsiteX12" fmla="*/ 6663512 w 8031363"/>
              <a:gd name="connsiteY12" fmla="*/ 1248498 h 4066648"/>
              <a:gd name="connsiteX13" fmla="*/ 6574736 w 8031363"/>
              <a:gd name="connsiteY13" fmla="*/ 1556540 h 4066648"/>
              <a:gd name="connsiteX14" fmla="*/ 7553217 w 8031363"/>
              <a:gd name="connsiteY14" fmla="*/ 1533558 h 4066648"/>
              <a:gd name="connsiteX15" fmla="*/ 7581660 w 8031363"/>
              <a:gd name="connsiteY15" fmla="*/ 1776900 h 4066648"/>
              <a:gd name="connsiteX16" fmla="*/ 7903946 w 8031363"/>
              <a:gd name="connsiteY16" fmla="*/ 1739424 h 4066648"/>
              <a:gd name="connsiteX17" fmla="*/ 8031363 w 8031363"/>
              <a:gd name="connsiteY17" fmla="*/ 2316545 h 4066648"/>
              <a:gd name="connsiteX18" fmla="*/ 7012107 w 8031363"/>
              <a:gd name="connsiteY18" fmla="*/ 3846808 h 4066648"/>
              <a:gd name="connsiteX19" fmla="*/ 6215793 w 8031363"/>
              <a:gd name="connsiteY19" fmla="*/ 3849835 h 4066648"/>
              <a:gd name="connsiteX20" fmla="*/ 6200654 w 8031363"/>
              <a:gd name="connsiteY20" fmla="*/ 3907364 h 4066648"/>
              <a:gd name="connsiteX21" fmla="*/ 4380936 w 8031363"/>
              <a:gd name="connsiteY21" fmla="*/ 3840753 h 4066648"/>
              <a:gd name="connsiteX22" fmla="*/ 4367857 w 8031363"/>
              <a:gd name="connsiteY22" fmla="*/ 4066648 h 4066648"/>
              <a:gd name="connsiteX23" fmla="*/ 3410646 w 8031363"/>
              <a:gd name="connsiteY23" fmla="*/ 4001352 h 4066648"/>
              <a:gd name="connsiteX24" fmla="*/ 3418141 w 8031363"/>
              <a:gd name="connsiteY24" fmla="*/ 3950474 h 4066648"/>
              <a:gd name="connsiteX25" fmla="*/ 2816797 w 8031363"/>
              <a:gd name="connsiteY25" fmla="*/ 3943700 h 4066648"/>
              <a:gd name="connsiteX26" fmla="*/ 2826030 w 8031363"/>
              <a:gd name="connsiteY26" fmla="*/ 3808069 h 4066648"/>
              <a:gd name="connsiteX27" fmla="*/ 2979190 w 8031363"/>
              <a:gd name="connsiteY27" fmla="*/ 3783725 h 4066648"/>
              <a:gd name="connsiteX28" fmla="*/ 2873828 w 8031363"/>
              <a:gd name="connsiteY28" fmla="*/ 3593360 h 4066648"/>
              <a:gd name="connsiteX29" fmla="*/ 2615920 w 8031363"/>
              <a:gd name="connsiteY29" fmla="*/ 3489525 h 4066648"/>
              <a:gd name="connsiteX30" fmla="*/ 1979524 w 8031363"/>
              <a:gd name="connsiteY30" fmla="*/ 3469429 h 4066648"/>
              <a:gd name="connsiteX31" fmla="*/ 1942679 w 8031363"/>
              <a:gd name="connsiteY31" fmla="*/ 2799539 h 4066648"/>
              <a:gd name="connsiteX32" fmla="*/ 1446961 w 8031363"/>
              <a:gd name="connsiteY32" fmla="*/ 2833034 h 4066648"/>
              <a:gd name="connsiteX33" fmla="*/ 1493853 w 8031363"/>
              <a:gd name="connsiteY33" fmla="*/ 3094291 h 4066648"/>
              <a:gd name="connsiteX34" fmla="*/ 452174 w 8031363"/>
              <a:gd name="connsiteY34" fmla="*/ 3020604 h 4066648"/>
              <a:gd name="connsiteX35" fmla="*/ 321546 w 8031363"/>
              <a:gd name="connsiteY35" fmla="*/ 1774607 h 4066648"/>
              <a:gd name="connsiteX36" fmla="*/ 100323 w 8031363"/>
              <a:gd name="connsiteY36" fmla="*/ 1530415 h 4066648"/>
              <a:gd name="connsiteX37" fmla="*/ 0 w 8031363"/>
              <a:gd name="connsiteY37" fmla="*/ 565456 h 4066648"/>
              <a:gd name="connsiteX38" fmla="*/ 56941 w 8031363"/>
              <a:gd name="connsiteY38" fmla="*/ 274054 h 4066648"/>
              <a:gd name="connsiteX39" fmla="*/ 158112 w 8031363"/>
              <a:gd name="connsiteY39" fmla="*/ 129974 h 4066648"/>
              <a:gd name="connsiteX40" fmla="*/ 334343 w 8031363"/>
              <a:gd name="connsiteY40" fmla="*/ 0 h 4066648"/>
              <a:gd name="connsiteX0" fmla="*/ 336808 w 8031363"/>
              <a:gd name="connsiteY0" fmla="*/ 1279 h 4066648"/>
              <a:gd name="connsiteX1" fmla="*/ 412613 w 8031363"/>
              <a:gd name="connsiteY1" fmla="*/ 652639 h 4066648"/>
              <a:gd name="connsiteX2" fmla="*/ 3924059 w 8031363"/>
              <a:gd name="connsiteY2" fmla="*/ 821279 h 4066648"/>
              <a:gd name="connsiteX3" fmla="*/ 4759761 w 8031363"/>
              <a:gd name="connsiteY3" fmla="*/ 869997 h 4066648"/>
              <a:gd name="connsiteX4" fmla="*/ 4782246 w 8031363"/>
              <a:gd name="connsiteY4" fmla="*/ 630154 h 4066648"/>
              <a:gd name="connsiteX5" fmla="*/ 4943390 w 8031363"/>
              <a:gd name="connsiteY5" fmla="*/ 712601 h 4066648"/>
              <a:gd name="connsiteX6" fmla="*/ 5325640 w 8031363"/>
              <a:gd name="connsiteY6" fmla="*/ 802541 h 4066648"/>
              <a:gd name="connsiteX7" fmla="*/ 5636686 w 8031363"/>
              <a:gd name="connsiteY7" fmla="*/ 802541 h 4066648"/>
              <a:gd name="connsiteX8" fmla="*/ 5839053 w 8031363"/>
              <a:gd name="connsiteY8" fmla="*/ 911220 h 4066648"/>
              <a:gd name="connsiteX9" fmla="*/ 6120118 w 8031363"/>
              <a:gd name="connsiteY9" fmla="*/ 1027393 h 4066648"/>
              <a:gd name="connsiteX10" fmla="*/ 6359960 w 8031363"/>
              <a:gd name="connsiteY10" fmla="*/ 1098597 h 4066648"/>
              <a:gd name="connsiteX11" fmla="*/ 6629784 w 8031363"/>
              <a:gd name="connsiteY11" fmla="*/ 1121082 h 4066648"/>
              <a:gd name="connsiteX12" fmla="*/ 6663512 w 8031363"/>
              <a:gd name="connsiteY12" fmla="*/ 1248498 h 4066648"/>
              <a:gd name="connsiteX13" fmla="*/ 6574736 w 8031363"/>
              <a:gd name="connsiteY13" fmla="*/ 1556540 h 4066648"/>
              <a:gd name="connsiteX14" fmla="*/ 7553217 w 8031363"/>
              <a:gd name="connsiteY14" fmla="*/ 1533558 h 4066648"/>
              <a:gd name="connsiteX15" fmla="*/ 7581660 w 8031363"/>
              <a:gd name="connsiteY15" fmla="*/ 1776900 h 4066648"/>
              <a:gd name="connsiteX16" fmla="*/ 7903946 w 8031363"/>
              <a:gd name="connsiteY16" fmla="*/ 1739424 h 4066648"/>
              <a:gd name="connsiteX17" fmla="*/ 8031363 w 8031363"/>
              <a:gd name="connsiteY17" fmla="*/ 2316545 h 4066648"/>
              <a:gd name="connsiteX18" fmla="*/ 7532940 w 8031363"/>
              <a:gd name="connsiteY18" fmla="*/ 3051064 h 4066648"/>
              <a:gd name="connsiteX19" fmla="*/ 7012107 w 8031363"/>
              <a:gd name="connsiteY19" fmla="*/ 3846808 h 4066648"/>
              <a:gd name="connsiteX20" fmla="*/ 6215793 w 8031363"/>
              <a:gd name="connsiteY20" fmla="*/ 3849835 h 4066648"/>
              <a:gd name="connsiteX21" fmla="*/ 6200654 w 8031363"/>
              <a:gd name="connsiteY21" fmla="*/ 3907364 h 4066648"/>
              <a:gd name="connsiteX22" fmla="*/ 4380936 w 8031363"/>
              <a:gd name="connsiteY22" fmla="*/ 3840753 h 4066648"/>
              <a:gd name="connsiteX23" fmla="*/ 4367857 w 8031363"/>
              <a:gd name="connsiteY23" fmla="*/ 4066648 h 4066648"/>
              <a:gd name="connsiteX24" fmla="*/ 3410646 w 8031363"/>
              <a:gd name="connsiteY24" fmla="*/ 4001352 h 4066648"/>
              <a:gd name="connsiteX25" fmla="*/ 3418141 w 8031363"/>
              <a:gd name="connsiteY25" fmla="*/ 3950474 h 4066648"/>
              <a:gd name="connsiteX26" fmla="*/ 2816797 w 8031363"/>
              <a:gd name="connsiteY26" fmla="*/ 3943700 h 4066648"/>
              <a:gd name="connsiteX27" fmla="*/ 2826030 w 8031363"/>
              <a:gd name="connsiteY27" fmla="*/ 3808069 h 4066648"/>
              <a:gd name="connsiteX28" fmla="*/ 2979190 w 8031363"/>
              <a:gd name="connsiteY28" fmla="*/ 3783725 h 4066648"/>
              <a:gd name="connsiteX29" fmla="*/ 2873828 w 8031363"/>
              <a:gd name="connsiteY29" fmla="*/ 3593360 h 4066648"/>
              <a:gd name="connsiteX30" fmla="*/ 2615920 w 8031363"/>
              <a:gd name="connsiteY30" fmla="*/ 3489525 h 4066648"/>
              <a:gd name="connsiteX31" fmla="*/ 1979524 w 8031363"/>
              <a:gd name="connsiteY31" fmla="*/ 3469429 h 4066648"/>
              <a:gd name="connsiteX32" fmla="*/ 1942679 w 8031363"/>
              <a:gd name="connsiteY32" fmla="*/ 2799539 h 4066648"/>
              <a:gd name="connsiteX33" fmla="*/ 1446961 w 8031363"/>
              <a:gd name="connsiteY33" fmla="*/ 2833034 h 4066648"/>
              <a:gd name="connsiteX34" fmla="*/ 1493853 w 8031363"/>
              <a:gd name="connsiteY34" fmla="*/ 3094291 h 4066648"/>
              <a:gd name="connsiteX35" fmla="*/ 452174 w 8031363"/>
              <a:gd name="connsiteY35" fmla="*/ 3020604 h 4066648"/>
              <a:gd name="connsiteX36" fmla="*/ 321546 w 8031363"/>
              <a:gd name="connsiteY36" fmla="*/ 1774607 h 4066648"/>
              <a:gd name="connsiteX37" fmla="*/ 100323 w 8031363"/>
              <a:gd name="connsiteY37" fmla="*/ 1530415 h 4066648"/>
              <a:gd name="connsiteX38" fmla="*/ 0 w 8031363"/>
              <a:gd name="connsiteY38" fmla="*/ 565456 h 4066648"/>
              <a:gd name="connsiteX39" fmla="*/ 56941 w 8031363"/>
              <a:gd name="connsiteY39" fmla="*/ 274054 h 4066648"/>
              <a:gd name="connsiteX40" fmla="*/ 158112 w 8031363"/>
              <a:gd name="connsiteY40" fmla="*/ 129974 h 4066648"/>
              <a:gd name="connsiteX41" fmla="*/ 334343 w 8031363"/>
              <a:gd name="connsiteY41" fmla="*/ 0 h 4066648"/>
              <a:gd name="connsiteX0" fmla="*/ 336808 w 8424855"/>
              <a:gd name="connsiteY0" fmla="*/ 1279 h 4066648"/>
              <a:gd name="connsiteX1" fmla="*/ 412613 w 8424855"/>
              <a:gd name="connsiteY1" fmla="*/ 652639 h 4066648"/>
              <a:gd name="connsiteX2" fmla="*/ 3924059 w 8424855"/>
              <a:gd name="connsiteY2" fmla="*/ 821279 h 4066648"/>
              <a:gd name="connsiteX3" fmla="*/ 4759761 w 8424855"/>
              <a:gd name="connsiteY3" fmla="*/ 869997 h 4066648"/>
              <a:gd name="connsiteX4" fmla="*/ 4782246 w 8424855"/>
              <a:gd name="connsiteY4" fmla="*/ 630154 h 4066648"/>
              <a:gd name="connsiteX5" fmla="*/ 4943390 w 8424855"/>
              <a:gd name="connsiteY5" fmla="*/ 712601 h 4066648"/>
              <a:gd name="connsiteX6" fmla="*/ 5325640 w 8424855"/>
              <a:gd name="connsiteY6" fmla="*/ 802541 h 4066648"/>
              <a:gd name="connsiteX7" fmla="*/ 5636686 w 8424855"/>
              <a:gd name="connsiteY7" fmla="*/ 802541 h 4066648"/>
              <a:gd name="connsiteX8" fmla="*/ 5839053 w 8424855"/>
              <a:gd name="connsiteY8" fmla="*/ 911220 h 4066648"/>
              <a:gd name="connsiteX9" fmla="*/ 6120118 w 8424855"/>
              <a:gd name="connsiteY9" fmla="*/ 1027393 h 4066648"/>
              <a:gd name="connsiteX10" fmla="*/ 6359960 w 8424855"/>
              <a:gd name="connsiteY10" fmla="*/ 1098597 h 4066648"/>
              <a:gd name="connsiteX11" fmla="*/ 6629784 w 8424855"/>
              <a:gd name="connsiteY11" fmla="*/ 1121082 h 4066648"/>
              <a:gd name="connsiteX12" fmla="*/ 6663512 w 8424855"/>
              <a:gd name="connsiteY12" fmla="*/ 1248498 h 4066648"/>
              <a:gd name="connsiteX13" fmla="*/ 6574736 w 8424855"/>
              <a:gd name="connsiteY13" fmla="*/ 1556540 h 4066648"/>
              <a:gd name="connsiteX14" fmla="*/ 7553217 w 8424855"/>
              <a:gd name="connsiteY14" fmla="*/ 1533558 h 4066648"/>
              <a:gd name="connsiteX15" fmla="*/ 7581660 w 8424855"/>
              <a:gd name="connsiteY15" fmla="*/ 1776900 h 4066648"/>
              <a:gd name="connsiteX16" fmla="*/ 7903946 w 8424855"/>
              <a:gd name="connsiteY16" fmla="*/ 1739424 h 4066648"/>
              <a:gd name="connsiteX17" fmla="*/ 8031363 w 8424855"/>
              <a:gd name="connsiteY17" fmla="*/ 2316545 h 4066648"/>
              <a:gd name="connsiteX18" fmla="*/ 8424855 w 8424855"/>
              <a:gd name="connsiteY18" fmla="*/ 2260333 h 4066648"/>
              <a:gd name="connsiteX19" fmla="*/ 7012107 w 8424855"/>
              <a:gd name="connsiteY19" fmla="*/ 3846808 h 4066648"/>
              <a:gd name="connsiteX20" fmla="*/ 6215793 w 8424855"/>
              <a:gd name="connsiteY20" fmla="*/ 3849835 h 4066648"/>
              <a:gd name="connsiteX21" fmla="*/ 6200654 w 8424855"/>
              <a:gd name="connsiteY21" fmla="*/ 3907364 h 4066648"/>
              <a:gd name="connsiteX22" fmla="*/ 4380936 w 8424855"/>
              <a:gd name="connsiteY22" fmla="*/ 3840753 h 4066648"/>
              <a:gd name="connsiteX23" fmla="*/ 4367857 w 8424855"/>
              <a:gd name="connsiteY23" fmla="*/ 4066648 h 4066648"/>
              <a:gd name="connsiteX24" fmla="*/ 3410646 w 8424855"/>
              <a:gd name="connsiteY24" fmla="*/ 4001352 h 4066648"/>
              <a:gd name="connsiteX25" fmla="*/ 3418141 w 8424855"/>
              <a:gd name="connsiteY25" fmla="*/ 3950474 h 4066648"/>
              <a:gd name="connsiteX26" fmla="*/ 2816797 w 8424855"/>
              <a:gd name="connsiteY26" fmla="*/ 3943700 h 4066648"/>
              <a:gd name="connsiteX27" fmla="*/ 2826030 w 8424855"/>
              <a:gd name="connsiteY27" fmla="*/ 3808069 h 4066648"/>
              <a:gd name="connsiteX28" fmla="*/ 2979190 w 8424855"/>
              <a:gd name="connsiteY28" fmla="*/ 3783725 h 4066648"/>
              <a:gd name="connsiteX29" fmla="*/ 2873828 w 8424855"/>
              <a:gd name="connsiteY29" fmla="*/ 3593360 h 4066648"/>
              <a:gd name="connsiteX30" fmla="*/ 2615920 w 8424855"/>
              <a:gd name="connsiteY30" fmla="*/ 3489525 h 4066648"/>
              <a:gd name="connsiteX31" fmla="*/ 1979524 w 8424855"/>
              <a:gd name="connsiteY31" fmla="*/ 3469429 h 4066648"/>
              <a:gd name="connsiteX32" fmla="*/ 1942679 w 8424855"/>
              <a:gd name="connsiteY32" fmla="*/ 2799539 h 4066648"/>
              <a:gd name="connsiteX33" fmla="*/ 1446961 w 8424855"/>
              <a:gd name="connsiteY33" fmla="*/ 2833034 h 4066648"/>
              <a:gd name="connsiteX34" fmla="*/ 1493853 w 8424855"/>
              <a:gd name="connsiteY34" fmla="*/ 3094291 h 4066648"/>
              <a:gd name="connsiteX35" fmla="*/ 452174 w 8424855"/>
              <a:gd name="connsiteY35" fmla="*/ 3020604 h 4066648"/>
              <a:gd name="connsiteX36" fmla="*/ 321546 w 8424855"/>
              <a:gd name="connsiteY36" fmla="*/ 1774607 h 4066648"/>
              <a:gd name="connsiteX37" fmla="*/ 100323 w 8424855"/>
              <a:gd name="connsiteY37" fmla="*/ 1530415 h 4066648"/>
              <a:gd name="connsiteX38" fmla="*/ 0 w 8424855"/>
              <a:gd name="connsiteY38" fmla="*/ 565456 h 4066648"/>
              <a:gd name="connsiteX39" fmla="*/ 56941 w 8424855"/>
              <a:gd name="connsiteY39" fmla="*/ 274054 h 4066648"/>
              <a:gd name="connsiteX40" fmla="*/ 158112 w 8424855"/>
              <a:gd name="connsiteY40" fmla="*/ 129974 h 4066648"/>
              <a:gd name="connsiteX41" fmla="*/ 334343 w 8424855"/>
              <a:gd name="connsiteY41"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6215793 w 9507969"/>
              <a:gd name="connsiteY20" fmla="*/ 3849835 h 4066648"/>
              <a:gd name="connsiteX21" fmla="*/ 6200654 w 9507969"/>
              <a:gd name="connsiteY21" fmla="*/ 3907364 h 4066648"/>
              <a:gd name="connsiteX22" fmla="*/ 4380936 w 9507969"/>
              <a:gd name="connsiteY22" fmla="*/ 3840753 h 4066648"/>
              <a:gd name="connsiteX23" fmla="*/ 4367857 w 9507969"/>
              <a:gd name="connsiteY23" fmla="*/ 4066648 h 4066648"/>
              <a:gd name="connsiteX24" fmla="*/ 3410646 w 9507969"/>
              <a:gd name="connsiteY24" fmla="*/ 4001352 h 4066648"/>
              <a:gd name="connsiteX25" fmla="*/ 3418141 w 9507969"/>
              <a:gd name="connsiteY25" fmla="*/ 3950474 h 4066648"/>
              <a:gd name="connsiteX26" fmla="*/ 2816797 w 9507969"/>
              <a:gd name="connsiteY26" fmla="*/ 3943700 h 4066648"/>
              <a:gd name="connsiteX27" fmla="*/ 2826030 w 9507969"/>
              <a:gd name="connsiteY27" fmla="*/ 3808069 h 4066648"/>
              <a:gd name="connsiteX28" fmla="*/ 2979190 w 9507969"/>
              <a:gd name="connsiteY28" fmla="*/ 3783725 h 4066648"/>
              <a:gd name="connsiteX29" fmla="*/ 2873828 w 9507969"/>
              <a:gd name="connsiteY29" fmla="*/ 3593360 h 4066648"/>
              <a:gd name="connsiteX30" fmla="*/ 2615920 w 9507969"/>
              <a:gd name="connsiteY30" fmla="*/ 3489525 h 4066648"/>
              <a:gd name="connsiteX31" fmla="*/ 1979524 w 9507969"/>
              <a:gd name="connsiteY31" fmla="*/ 3469429 h 4066648"/>
              <a:gd name="connsiteX32" fmla="*/ 1942679 w 9507969"/>
              <a:gd name="connsiteY32" fmla="*/ 2799539 h 4066648"/>
              <a:gd name="connsiteX33" fmla="*/ 1446961 w 9507969"/>
              <a:gd name="connsiteY33" fmla="*/ 2833034 h 4066648"/>
              <a:gd name="connsiteX34" fmla="*/ 1493853 w 9507969"/>
              <a:gd name="connsiteY34" fmla="*/ 3094291 h 4066648"/>
              <a:gd name="connsiteX35" fmla="*/ 452174 w 9507969"/>
              <a:gd name="connsiteY35" fmla="*/ 3020604 h 4066648"/>
              <a:gd name="connsiteX36" fmla="*/ 321546 w 9507969"/>
              <a:gd name="connsiteY36" fmla="*/ 1774607 h 4066648"/>
              <a:gd name="connsiteX37" fmla="*/ 100323 w 9507969"/>
              <a:gd name="connsiteY37" fmla="*/ 1530415 h 4066648"/>
              <a:gd name="connsiteX38" fmla="*/ 0 w 9507969"/>
              <a:gd name="connsiteY38" fmla="*/ 565456 h 4066648"/>
              <a:gd name="connsiteX39" fmla="*/ 56941 w 9507969"/>
              <a:gd name="connsiteY39" fmla="*/ 274054 h 4066648"/>
              <a:gd name="connsiteX40" fmla="*/ 158112 w 9507969"/>
              <a:gd name="connsiteY40" fmla="*/ 129974 h 4066648"/>
              <a:gd name="connsiteX41" fmla="*/ 334343 w 9507969"/>
              <a:gd name="connsiteY41"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200596 w 9507969"/>
              <a:gd name="connsiteY20" fmla="*/ 3950474 h 4066648"/>
              <a:gd name="connsiteX21" fmla="*/ 6215793 w 9507969"/>
              <a:gd name="connsiteY21" fmla="*/ 3849835 h 4066648"/>
              <a:gd name="connsiteX22" fmla="*/ 6200654 w 9507969"/>
              <a:gd name="connsiteY22" fmla="*/ 3907364 h 4066648"/>
              <a:gd name="connsiteX23" fmla="*/ 4380936 w 9507969"/>
              <a:gd name="connsiteY23" fmla="*/ 3840753 h 4066648"/>
              <a:gd name="connsiteX24" fmla="*/ 4367857 w 9507969"/>
              <a:gd name="connsiteY24" fmla="*/ 4066648 h 4066648"/>
              <a:gd name="connsiteX25" fmla="*/ 3410646 w 9507969"/>
              <a:gd name="connsiteY25" fmla="*/ 4001352 h 4066648"/>
              <a:gd name="connsiteX26" fmla="*/ 3418141 w 9507969"/>
              <a:gd name="connsiteY26" fmla="*/ 3950474 h 4066648"/>
              <a:gd name="connsiteX27" fmla="*/ 2816797 w 9507969"/>
              <a:gd name="connsiteY27" fmla="*/ 3943700 h 4066648"/>
              <a:gd name="connsiteX28" fmla="*/ 2826030 w 9507969"/>
              <a:gd name="connsiteY28" fmla="*/ 3808069 h 4066648"/>
              <a:gd name="connsiteX29" fmla="*/ 2979190 w 9507969"/>
              <a:gd name="connsiteY29" fmla="*/ 3783725 h 4066648"/>
              <a:gd name="connsiteX30" fmla="*/ 2873828 w 9507969"/>
              <a:gd name="connsiteY30" fmla="*/ 3593360 h 4066648"/>
              <a:gd name="connsiteX31" fmla="*/ 2615920 w 9507969"/>
              <a:gd name="connsiteY31" fmla="*/ 3489525 h 4066648"/>
              <a:gd name="connsiteX32" fmla="*/ 1979524 w 9507969"/>
              <a:gd name="connsiteY32" fmla="*/ 3469429 h 4066648"/>
              <a:gd name="connsiteX33" fmla="*/ 1942679 w 9507969"/>
              <a:gd name="connsiteY33" fmla="*/ 2799539 h 4066648"/>
              <a:gd name="connsiteX34" fmla="*/ 1446961 w 9507969"/>
              <a:gd name="connsiteY34" fmla="*/ 2833034 h 4066648"/>
              <a:gd name="connsiteX35" fmla="*/ 1493853 w 9507969"/>
              <a:gd name="connsiteY35" fmla="*/ 3094291 h 4066648"/>
              <a:gd name="connsiteX36" fmla="*/ 452174 w 9507969"/>
              <a:gd name="connsiteY36" fmla="*/ 3020604 h 4066648"/>
              <a:gd name="connsiteX37" fmla="*/ 321546 w 9507969"/>
              <a:gd name="connsiteY37" fmla="*/ 1774607 h 4066648"/>
              <a:gd name="connsiteX38" fmla="*/ 100323 w 9507969"/>
              <a:gd name="connsiteY38" fmla="*/ 1530415 h 4066648"/>
              <a:gd name="connsiteX39" fmla="*/ 0 w 9507969"/>
              <a:gd name="connsiteY39" fmla="*/ 565456 h 4066648"/>
              <a:gd name="connsiteX40" fmla="*/ 56941 w 9507969"/>
              <a:gd name="connsiteY40" fmla="*/ 274054 h 4066648"/>
              <a:gd name="connsiteX41" fmla="*/ 158112 w 9507969"/>
              <a:gd name="connsiteY41" fmla="*/ 129974 h 4066648"/>
              <a:gd name="connsiteX42" fmla="*/ 334343 w 9507969"/>
              <a:gd name="connsiteY42"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6215793 w 9507969"/>
              <a:gd name="connsiteY21" fmla="*/ 3849835 h 4066648"/>
              <a:gd name="connsiteX22" fmla="*/ 6200654 w 9507969"/>
              <a:gd name="connsiteY22" fmla="*/ 3907364 h 4066648"/>
              <a:gd name="connsiteX23" fmla="*/ 4380936 w 9507969"/>
              <a:gd name="connsiteY23" fmla="*/ 3840753 h 4066648"/>
              <a:gd name="connsiteX24" fmla="*/ 4367857 w 9507969"/>
              <a:gd name="connsiteY24" fmla="*/ 4066648 h 4066648"/>
              <a:gd name="connsiteX25" fmla="*/ 3410646 w 9507969"/>
              <a:gd name="connsiteY25" fmla="*/ 4001352 h 4066648"/>
              <a:gd name="connsiteX26" fmla="*/ 3418141 w 9507969"/>
              <a:gd name="connsiteY26" fmla="*/ 3950474 h 4066648"/>
              <a:gd name="connsiteX27" fmla="*/ 2816797 w 9507969"/>
              <a:gd name="connsiteY27" fmla="*/ 3943700 h 4066648"/>
              <a:gd name="connsiteX28" fmla="*/ 2826030 w 9507969"/>
              <a:gd name="connsiteY28" fmla="*/ 3808069 h 4066648"/>
              <a:gd name="connsiteX29" fmla="*/ 2979190 w 9507969"/>
              <a:gd name="connsiteY29" fmla="*/ 3783725 h 4066648"/>
              <a:gd name="connsiteX30" fmla="*/ 2873828 w 9507969"/>
              <a:gd name="connsiteY30" fmla="*/ 3593360 h 4066648"/>
              <a:gd name="connsiteX31" fmla="*/ 2615920 w 9507969"/>
              <a:gd name="connsiteY31" fmla="*/ 3489525 h 4066648"/>
              <a:gd name="connsiteX32" fmla="*/ 1979524 w 9507969"/>
              <a:gd name="connsiteY32" fmla="*/ 3469429 h 4066648"/>
              <a:gd name="connsiteX33" fmla="*/ 1942679 w 9507969"/>
              <a:gd name="connsiteY33" fmla="*/ 2799539 h 4066648"/>
              <a:gd name="connsiteX34" fmla="*/ 1446961 w 9507969"/>
              <a:gd name="connsiteY34" fmla="*/ 2833034 h 4066648"/>
              <a:gd name="connsiteX35" fmla="*/ 1493853 w 9507969"/>
              <a:gd name="connsiteY35" fmla="*/ 3094291 h 4066648"/>
              <a:gd name="connsiteX36" fmla="*/ 452174 w 9507969"/>
              <a:gd name="connsiteY36" fmla="*/ 3020604 h 4066648"/>
              <a:gd name="connsiteX37" fmla="*/ 321546 w 9507969"/>
              <a:gd name="connsiteY37" fmla="*/ 1774607 h 4066648"/>
              <a:gd name="connsiteX38" fmla="*/ 100323 w 9507969"/>
              <a:gd name="connsiteY38" fmla="*/ 1530415 h 4066648"/>
              <a:gd name="connsiteX39" fmla="*/ 0 w 9507969"/>
              <a:gd name="connsiteY39" fmla="*/ 565456 h 4066648"/>
              <a:gd name="connsiteX40" fmla="*/ 56941 w 9507969"/>
              <a:gd name="connsiteY40" fmla="*/ 274054 h 4066648"/>
              <a:gd name="connsiteX41" fmla="*/ 158112 w 9507969"/>
              <a:gd name="connsiteY41" fmla="*/ 129974 h 4066648"/>
              <a:gd name="connsiteX42" fmla="*/ 334343 w 9507969"/>
              <a:gd name="connsiteY42"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260557 w 9507969"/>
              <a:gd name="connsiteY21" fmla="*/ 4021677 h 4066648"/>
              <a:gd name="connsiteX22" fmla="*/ 6215793 w 9507969"/>
              <a:gd name="connsiteY22" fmla="*/ 3849835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094291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6215793 w 9507969"/>
              <a:gd name="connsiteY22" fmla="*/ 3849835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094291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112163"/>
              <a:gd name="connsiteX1" fmla="*/ 412613 w 9507969"/>
              <a:gd name="connsiteY1" fmla="*/ 652639 h 4112163"/>
              <a:gd name="connsiteX2" fmla="*/ 3924059 w 9507969"/>
              <a:gd name="connsiteY2" fmla="*/ 821279 h 4112163"/>
              <a:gd name="connsiteX3" fmla="*/ 4759761 w 9507969"/>
              <a:gd name="connsiteY3" fmla="*/ 869997 h 4112163"/>
              <a:gd name="connsiteX4" fmla="*/ 4782246 w 9507969"/>
              <a:gd name="connsiteY4" fmla="*/ 630154 h 4112163"/>
              <a:gd name="connsiteX5" fmla="*/ 4943390 w 9507969"/>
              <a:gd name="connsiteY5" fmla="*/ 712601 h 4112163"/>
              <a:gd name="connsiteX6" fmla="*/ 5325640 w 9507969"/>
              <a:gd name="connsiteY6" fmla="*/ 802541 h 4112163"/>
              <a:gd name="connsiteX7" fmla="*/ 5636686 w 9507969"/>
              <a:gd name="connsiteY7" fmla="*/ 802541 h 4112163"/>
              <a:gd name="connsiteX8" fmla="*/ 5839053 w 9507969"/>
              <a:gd name="connsiteY8" fmla="*/ 911220 h 4112163"/>
              <a:gd name="connsiteX9" fmla="*/ 6120118 w 9507969"/>
              <a:gd name="connsiteY9" fmla="*/ 1027393 h 4112163"/>
              <a:gd name="connsiteX10" fmla="*/ 6359960 w 9507969"/>
              <a:gd name="connsiteY10" fmla="*/ 1098597 h 4112163"/>
              <a:gd name="connsiteX11" fmla="*/ 6629784 w 9507969"/>
              <a:gd name="connsiteY11" fmla="*/ 1121082 h 4112163"/>
              <a:gd name="connsiteX12" fmla="*/ 6663512 w 9507969"/>
              <a:gd name="connsiteY12" fmla="*/ 1248498 h 4112163"/>
              <a:gd name="connsiteX13" fmla="*/ 6574736 w 9507969"/>
              <a:gd name="connsiteY13" fmla="*/ 1556540 h 4112163"/>
              <a:gd name="connsiteX14" fmla="*/ 7553217 w 9507969"/>
              <a:gd name="connsiteY14" fmla="*/ 1533558 h 4112163"/>
              <a:gd name="connsiteX15" fmla="*/ 7581660 w 9507969"/>
              <a:gd name="connsiteY15" fmla="*/ 1776900 h 4112163"/>
              <a:gd name="connsiteX16" fmla="*/ 7903946 w 9507969"/>
              <a:gd name="connsiteY16" fmla="*/ 1739424 h 4112163"/>
              <a:gd name="connsiteX17" fmla="*/ 8031363 w 9507969"/>
              <a:gd name="connsiteY17" fmla="*/ 2316545 h 4112163"/>
              <a:gd name="connsiteX18" fmla="*/ 8424855 w 9507969"/>
              <a:gd name="connsiteY18" fmla="*/ 2260333 h 4112163"/>
              <a:gd name="connsiteX19" fmla="*/ 9507969 w 9507969"/>
              <a:gd name="connsiteY19" fmla="*/ 3962982 h 4112163"/>
              <a:gd name="connsiteX20" fmla="*/ 9470419 w 9507969"/>
              <a:gd name="connsiteY20" fmla="*/ 4036667 h 4112163"/>
              <a:gd name="connsiteX21" fmla="*/ 9384225 w 9507969"/>
              <a:gd name="connsiteY21" fmla="*/ 4006687 h 4112163"/>
              <a:gd name="connsiteX22" fmla="*/ 6879108 w 9507969"/>
              <a:gd name="connsiteY22" fmla="*/ 4112163 h 4112163"/>
              <a:gd name="connsiteX23" fmla="*/ 6200654 w 9507969"/>
              <a:gd name="connsiteY23" fmla="*/ 3907364 h 4112163"/>
              <a:gd name="connsiteX24" fmla="*/ 4380936 w 9507969"/>
              <a:gd name="connsiteY24" fmla="*/ 3840753 h 4112163"/>
              <a:gd name="connsiteX25" fmla="*/ 4367857 w 9507969"/>
              <a:gd name="connsiteY25" fmla="*/ 4066648 h 4112163"/>
              <a:gd name="connsiteX26" fmla="*/ 3410646 w 9507969"/>
              <a:gd name="connsiteY26" fmla="*/ 4001352 h 4112163"/>
              <a:gd name="connsiteX27" fmla="*/ 3418141 w 9507969"/>
              <a:gd name="connsiteY27" fmla="*/ 3950474 h 4112163"/>
              <a:gd name="connsiteX28" fmla="*/ 2816797 w 9507969"/>
              <a:gd name="connsiteY28" fmla="*/ 3943700 h 4112163"/>
              <a:gd name="connsiteX29" fmla="*/ 2826030 w 9507969"/>
              <a:gd name="connsiteY29" fmla="*/ 3808069 h 4112163"/>
              <a:gd name="connsiteX30" fmla="*/ 2979190 w 9507969"/>
              <a:gd name="connsiteY30" fmla="*/ 3783725 h 4112163"/>
              <a:gd name="connsiteX31" fmla="*/ 2873828 w 9507969"/>
              <a:gd name="connsiteY31" fmla="*/ 3593360 h 4112163"/>
              <a:gd name="connsiteX32" fmla="*/ 2615920 w 9507969"/>
              <a:gd name="connsiteY32" fmla="*/ 3489525 h 4112163"/>
              <a:gd name="connsiteX33" fmla="*/ 1979524 w 9507969"/>
              <a:gd name="connsiteY33" fmla="*/ 3469429 h 4112163"/>
              <a:gd name="connsiteX34" fmla="*/ 1942679 w 9507969"/>
              <a:gd name="connsiteY34" fmla="*/ 2799539 h 4112163"/>
              <a:gd name="connsiteX35" fmla="*/ 1446961 w 9507969"/>
              <a:gd name="connsiteY35" fmla="*/ 2833034 h 4112163"/>
              <a:gd name="connsiteX36" fmla="*/ 1493853 w 9507969"/>
              <a:gd name="connsiteY36" fmla="*/ 3094291 h 4112163"/>
              <a:gd name="connsiteX37" fmla="*/ 452174 w 9507969"/>
              <a:gd name="connsiteY37" fmla="*/ 3020604 h 4112163"/>
              <a:gd name="connsiteX38" fmla="*/ 321546 w 9507969"/>
              <a:gd name="connsiteY38" fmla="*/ 1774607 h 4112163"/>
              <a:gd name="connsiteX39" fmla="*/ 100323 w 9507969"/>
              <a:gd name="connsiteY39" fmla="*/ 1530415 h 4112163"/>
              <a:gd name="connsiteX40" fmla="*/ 0 w 9507969"/>
              <a:gd name="connsiteY40" fmla="*/ 565456 h 4112163"/>
              <a:gd name="connsiteX41" fmla="*/ 56941 w 9507969"/>
              <a:gd name="connsiteY41" fmla="*/ 274054 h 4112163"/>
              <a:gd name="connsiteX42" fmla="*/ 158112 w 9507969"/>
              <a:gd name="connsiteY42" fmla="*/ 129974 h 4112163"/>
              <a:gd name="connsiteX43" fmla="*/ 334343 w 9507969"/>
              <a:gd name="connsiteY43" fmla="*/ 0 h 4112163"/>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094291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452174 w 9507969"/>
              <a:gd name="connsiteY37" fmla="*/ 3020604 h 4066648"/>
              <a:gd name="connsiteX38" fmla="*/ 321546 w 9507969"/>
              <a:gd name="connsiteY38" fmla="*/ 1774607 h 4066648"/>
              <a:gd name="connsiteX39" fmla="*/ 100323 w 9507969"/>
              <a:gd name="connsiteY39" fmla="*/ 1530415 h 4066648"/>
              <a:gd name="connsiteX40" fmla="*/ 0 w 9507969"/>
              <a:gd name="connsiteY40" fmla="*/ 565456 h 4066648"/>
              <a:gd name="connsiteX41" fmla="*/ 56941 w 9507969"/>
              <a:gd name="connsiteY41" fmla="*/ 274054 h 4066648"/>
              <a:gd name="connsiteX42" fmla="*/ 158112 w 9507969"/>
              <a:gd name="connsiteY42" fmla="*/ 129974 h 4066648"/>
              <a:gd name="connsiteX43" fmla="*/ 334343 w 9507969"/>
              <a:gd name="connsiteY43"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1282838 w 9507969"/>
              <a:gd name="connsiteY37" fmla="*/ 3100990 h 4066648"/>
              <a:gd name="connsiteX38" fmla="*/ 452174 w 9507969"/>
              <a:gd name="connsiteY38" fmla="*/ 3020604 h 4066648"/>
              <a:gd name="connsiteX39" fmla="*/ 321546 w 9507969"/>
              <a:gd name="connsiteY39" fmla="*/ 1774607 h 4066648"/>
              <a:gd name="connsiteX40" fmla="*/ 100323 w 9507969"/>
              <a:gd name="connsiteY40" fmla="*/ 1530415 h 4066648"/>
              <a:gd name="connsiteX41" fmla="*/ 0 w 9507969"/>
              <a:gd name="connsiteY41" fmla="*/ 565456 h 4066648"/>
              <a:gd name="connsiteX42" fmla="*/ 56941 w 9507969"/>
              <a:gd name="connsiteY42" fmla="*/ 274054 h 4066648"/>
              <a:gd name="connsiteX43" fmla="*/ 158112 w 9507969"/>
              <a:gd name="connsiteY43" fmla="*/ 129974 h 4066648"/>
              <a:gd name="connsiteX44" fmla="*/ 334343 w 9507969"/>
              <a:gd name="connsiteY44"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452174 w 9507969"/>
              <a:gd name="connsiteY38" fmla="*/ 3020604 h 4066648"/>
              <a:gd name="connsiteX39" fmla="*/ 321546 w 9507969"/>
              <a:gd name="connsiteY39" fmla="*/ 1774607 h 4066648"/>
              <a:gd name="connsiteX40" fmla="*/ 100323 w 9507969"/>
              <a:gd name="connsiteY40" fmla="*/ 1530415 h 4066648"/>
              <a:gd name="connsiteX41" fmla="*/ 0 w 9507969"/>
              <a:gd name="connsiteY41" fmla="*/ 565456 h 4066648"/>
              <a:gd name="connsiteX42" fmla="*/ 56941 w 9507969"/>
              <a:gd name="connsiteY42" fmla="*/ 274054 h 4066648"/>
              <a:gd name="connsiteX43" fmla="*/ 158112 w 9507969"/>
              <a:gd name="connsiteY43" fmla="*/ 129974 h 4066648"/>
              <a:gd name="connsiteX44" fmla="*/ 334343 w 9507969"/>
              <a:gd name="connsiteY44"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683286 w 9507969"/>
              <a:gd name="connsiteY38" fmla="*/ 3040700 h 4066648"/>
              <a:gd name="connsiteX39" fmla="*/ 452174 w 9507969"/>
              <a:gd name="connsiteY39" fmla="*/ 3020604 h 4066648"/>
              <a:gd name="connsiteX40" fmla="*/ 321546 w 9507969"/>
              <a:gd name="connsiteY40" fmla="*/ 1774607 h 4066648"/>
              <a:gd name="connsiteX41" fmla="*/ 100323 w 9507969"/>
              <a:gd name="connsiteY41" fmla="*/ 1530415 h 4066648"/>
              <a:gd name="connsiteX42" fmla="*/ 0 w 9507969"/>
              <a:gd name="connsiteY42" fmla="*/ 565456 h 4066648"/>
              <a:gd name="connsiteX43" fmla="*/ 56941 w 9507969"/>
              <a:gd name="connsiteY43" fmla="*/ 274054 h 4066648"/>
              <a:gd name="connsiteX44" fmla="*/ 158112 w 9507969"/>
              <a:gd name="connsiteY44" fmla="*/ 129974 h 4066648"/>
              <a:gd name="connsiteX45" fmla="*/ 334343 w 9507969"/>
              <a:gd name="connsiteY45"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452174 w 9507969"/>
              <a:gd name="connsiteY39" fmla="*/ 3020604 h 4066648"/>
              <a:gd name="connsiteX40" fmla="*/ 321546 w 9507969"/>
              <a:gd name="connsiteY40" fmla="*/ 1774607 h 4066648"/>
              <a:gd name="connsiteX41" fmla="*/ 100323 w 9507969"/>
              <a:gd name="connsiteY41" fmla="*/ 1530415 h 4066648"/>
              <a:gd name="connsiteX42" fmla="*/ 0 w 9507969"/>
              <a:gd name="connsiteY42" fmla="*/ 565456 h 4066648"/>
              <a:gd name="connsiteX43" fmla="*/ 56941 w 9507969"/>
              <a:gd name="connsiteY43" fmla="*/ 274054 h 4066648"/>
              <a:gd name="connsiteX44" fmla="*/ 158112 w 9507969"/>
              <a:gd name="connsiteY44" fmla="*/ 129974 h 4066648"/>
              <a:gd name="connsiteX45" fmla="*/ 334343 w 9507969"/>
              <a:gd name="connsiteY45"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713432 w 9507969"/>
              <a:gd name="connsiteY39" fmla="*/ 3164629 h 4066648"/>
              <a:gd name="connsiteX40" fmla="*/ 452174 w 9507969"/>
              <a:gd name="connsiteY40" fmla="*/ 3020604 h 4066648"/>
              <a:gd name="connsiteX41" fmla="*/ 321546 w 9507969"/>
              <a:gd name="connsiteY41" fmla="*/ 1774607 h 4066648"/>
              <a:gd name="connsiteX42" fmla="*/ 100323 w 9507969"/>
              <a:gd name="connsiteY42" fmla="*/ 1530415 h 4066648"/>
              <a:gd name="connsiteX43" fmla="*/ 0 w 9507969"/>
              <a:gd name="connsiteY43" fmla="*/ 565456 h 4066648"/>
              <a:gd name="connsiteX44" fmla="*/ 56941 w 9507969"/>
              <a:gd name="connsiteY44" fmla="*/ 274054 h 4066648"/>
              <a:gd name="connsiteX45" fmla="*/ 158112 w 9507969"/>
              <a:gd name="connsiteY45" fmla="*/ 129974 h 4066648"/>
              <a:gd name="connsiteX46" fmla="*/ 334343 w 9507969"/>
              <a:gd name="connsiteY46"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452174 w 9507969"/>
              <a:gd name="connsiteY40" fmla="*/ 3020604 h 4066648"/>
              <a:gd name="connsiteX41" fmla="*/ 321546 w 9507969"/>
              <a:gd name="connsiteY41" fmla="*/ 1774607 h 4066648"/>
              <a:gd name="connsiteX42" fmla="*/ 100323 w 9507969"/>
              <a:gd name="connsiteY42" fmla="*/ 1530415 h 4066648"/>
              <a:gd name="connsiteX43" fmla="*/ 0 w 9507969"/>
              <a:gd name="connsiteY43" fmla="*/ 565456 h 4066648"/>
              <a:gd name="connsiteX44" fmla="*/ 56941 w 9507969"/>
              <a:gd name="connsiteY44" fmla="*/ 274054 h 4066648"/>
              <a:gd name="connsiteX45" fmla="*/ 158112 w 9507969"/>
              <a:gd name="connsiteY45" fmla="*/ 129974 h 4066648"/>
              <a:gd name="connsiteX46" fmla="*/ 334343 w 9507969"/>
              <a:gd name="connsiteY46"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763673 w 9507969"/>
              <a:gd name="connsiteY40" fmla="*/ 3178027 h 4066648"/>
              <a:gd name="connsiteX41" fmla="*/ 452174 w 9507969"/>
              <a:gd name="connsiteY41" fmla="*/ 3020604 h 4066648"/>
              <a:gd name="connsiteX42" fmla="*/ 321546 w 9507969"/>
              <a:gd name="connsiteY42" fmla="*/ 1774607 h 4066648"/>
              <a:gd name="connsiteX43" fmla="*/ 100323 w 9507969"/>
              <a:gd name="connsiteY43" fmla="*/ 1530415 h 4066648"/>
              <a:gd name="connsiteX44" fmla="*/ 0 w 9507969"/>
              <a:gd name="connsiteY44" fmla="*/ 565456 h 4066648"/>
              <a:gd name="connsiteX45" fmla="*/ 56941 w 9507969"/>
              <a:gd name="connsiteY45" fmla="*/ 274054 h 4066648"/>
              <a:gd name="connsiteX46" fmla="*/ 158112 w 9507969"/>
              <a:gd name="connsiteY46" fmla="*/ 129974 h 4066648"/>
              <a:gd name="connsiteX47" fmla="*/ 334343 w 9507969"/>
              <a:gd name="connsiteY47"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452174 w 9507969"/>
              <a:gd name="connsiteY41" fmla="*/ 3020604 h 4066648"/>
              <a:gd name="connsiteX42" fmla="*/ 321546 w 9507969"/>
              <a:gd name="connsiteY42" fmla="*/ 1774607 h 4066648"/>
              <a:gd name="connsiteX43" fmla="*/ 100323 w 9507969"/>
              <a:gd name="connsiteY43" fmla="*/ 1530415 h 4066648"/>
              <a:gd name="connsiteX44" fmla="*/ 0 w 9507969"/>
              <a:gd name="connsiteY44" fmla="*/ 565456 h 4066648"/>
              <a:gd name="connsiteX45" fmla="*/ 56941 w 9507969"/>
              <a:gd name="connsiteY45" fmla="*/ 274054 h 4066648"/>
              <a:gd name="connsiteX46" fmla="*/ 158112 w 9507969"/>
              <a:gd name="connsiteY46" fmla="*/ 129974 h 4066648"/>
              <a:gd name="connsiteX47" fmla="*/ 334343 w 9507969"/>
              <a:gd name="connsiteY47"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402440 h 4066648"/>
              <a:gd name="connsiteX42" fmla="*/ 452174 w 9507969"/>
              <a:gd name="connsiteY42" fmla="*/ 3020604 h 4066648"/>
              <a:gd name="connsiteX43" fmla="*/ 321546 w 9507969"/>
              <a:gd name="connsiteY43" fmla="*/ 1774607 h 4066648"/>
              <a:gd name="connsiteX44" fmla="*/ 100323 w 9507969"/>
              <a:gd name="connsiteY44" fmla="*/ 1530415 h 4066648"/>
              <a:gd name="connsiteX45" fmla="*/ 0 w 9507969"/>
              <a:gd name="connsiteY45" fmla="*/ 565456 h 4066648"/>
              <a:gd name="connsiteX46" fmla="*/ 56941 w 9507969"/>
              <a:gd name="connsiteY46" fmla="*/ 274054 h 4066648"/>
              <a:gd name="connsiteX47" fmla="*/ 158112 w 9507969"/>
              <a:gd name="connsiteY47" fmla="*/ 129974 h 4066648"/>
              <a:gd name="connsiteX48" fmla="*/ 334343 w 9507969"/>
              <a:gd name="connsiteY48"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452174 w 9507969"/>
              <a:gd name="connsiteY42" fmla="*/ 3020604 h 4066648"/>
              <a:gd name="connsiteX43" fmla="*/ 321546 w 9507969"/>
              <a:gd name="connsiteY43" fmla="*/ 1774607 h 4066648"/>
              <a:gd name="connsiteX44" fmla="*/ 100323 w 9507969"/>
              <a:gd name="connsiteY44" fmla="*/ 1530415 h 4066648"/>
              <a:gd name="connsiteX45" fmla="*/ 0 w 9507969"/>
              <a:gd name="connsiteY45" fmla="*/ 565456 h 4066648"/>
              <a:gd name="connsiteX46" fmla="*/ 56941 w 9507969"/>
              <a:gd name="connsiteY46" fmla="*/ 274054 h 4066648"/>
              <a:gd name="connsiteX47" fmla="*/ 158112 w 9507969"/>
              <a:gd name="connsiteY47" fmla="*/ 129974 h 4066648"/>
              <a:gd name="connsiteX48" fmla="*/ 334343 w 9507969"/>
              <a:gd name="connsiteY48"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452174 w 9507969"/>
              <a:gd name="connsiteY42" fmla="*/ 3020604 h 4066648"/>
              <a:gd name="connsiteX43" fmla="*/ 710082 w 9507969"/>
              <a:gd name="connsiteY43" fmla="*/ 321152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452174 w 9507969"/>
              <a:gd name="connsiteY42" fmla="*/ 3020604 h 4066648"/>
              <a:gd name="connsiteX43" fmla="*/ 750276 w 9507969"/>
              <a:gd name="connsiteY43" fmla="*/ 3372296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877554 w 9507969"/>
              <a:gd name="connsiteY42" fmla="*/ 3657000 h 4066648"/>
              <a:gd name="connsiteX43" fmla="*/ 750276 w 9507969"/>
              <a:gd name="connsiteY43" fmla="*/ 3372296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877554 w 9507969"/>
              <a:gd name="connsiteY42" fmla="*/ 3657000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42679 w 9507969"/>
              <a:gd name="connsiteY34" fmla="*/ 2799539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446961 w 9507969"/>
              <a:gd name="connsiteY35" fmla="*/ 2833034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21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797167 w 9507969"/>
              <a:gd name="connsiteY41" fmla="*/ 3727337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907364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88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 name="connsiteX0" fmla="*/ 336808 w 9507969"/>
              <a:gd name="connsiteY0" fmla="*/ 1279 h 4066648"/>
              <a:gd name="connsiteX1" fmla="*/ 412613 w 9507969"/>
              <a:gd name="connsiteY1" fmla="*/ 652639 h 4066648"/>
              <a:gd name="connsiteX2" fmla="*/ 3924059 w 9507969"/>
              <a:gd name="connsiteY2" fmla="*/ 821279 h 4066648"/>
              <a:gd name="connsiteX3" fmla="*/ 4759761 w 9507969"/>
              <a:gd name="connsiteY3" fmla="*/ 869997 h 4066648"/>
              <a:gd name="connsiteX4" fmla="*/ 4782246 w 9507969"/>
              <a:gd name="connsiteY4" fmla="*/ 630154 h 4066648"/>
              <a:gd name="connsiteX5" fmla="*/ 4943390 w 9507969"/>
              <a:gd name="connsiteY5" fmla="*/ 712601 h 4066648"/>
              <a:gd name="connsiteX6" fmla="*/ 5325640 w 9507969"/>
              <a:gd name="connsiteY6" fmla="*/ 802541 h 4066648"/>
              <a:gd name="connsiteX7" fmla="*/ 5636686 w 9507969"/>
              <a:gd name="connsiteY7" fmla="*/ 802541 h 4066648"/>
              <a:gd name="connsiteX8" fmla="*/ 5839053 w 9507969"/>
              <a:gd name="connsiteY8" fmla="*/ 911220 h 4066648"/>
              <a:gd name="connsiteX9" fmla="*/ 6120118 w 9507969"/>
              <a:gd name="connsiteY9" fmla="*/ 1027393 h 4066648"/>
              <a:gd name="connsiteX10" fmla="*/ 6359960 w 9507969"/>
              <a:gd name="connsiteY10" fmla="*/ 1098597 h 4066648"/>
              <a:gd name="connsiteX11" fmla="*/ 6629784 w 9507969"/>
              <a:gd name="connsiteY11" fmla="*/ 1121082 h 4066648"/>
              <a:gd name="connsiteX12" fmla="*/ 6663512 w 9507969"/>
              <a:gd name="connsiteY12" fmla="*/ 1248498 h 4066648"/>
              <a:gd name="connsiteX13" fmla="*/ 6574736 w 9507969"/>
              <a:gd name="connsiteY13" fmla="*/ 1556540 h 4066648"/>
              <a:gd name="connsiteX14" fmla="*/ 7553217 w 9507969"/>
              <a:gd name="connsiteY14" fmla="*/ 1533558 h 4066648"/>
              <a:gd name="connsiteX15" fmla="*/ 7581660 w 9507969"/>
              <a:gd name="connsiteY15" fmla="*/ 1776900 h 4066648"/>
              <a:gd name="connsiteX16" fmla="*/ 7903946 w 9507969"/>
              <a:gd name="connsiteY16" fmla="*/ 1739424 h 4066648"/>
              <a:gd name="connsiteX17" fmla="*/ 8031363 w 9507969"/>
              <a:gd name="connsiteY17" fmla="*/ 2316545 h 4066648"/>
              <a:gd name="connsiteX18" fmla="*/ 8424855 w 9507969"/>
              <a:gd name="connsiteY18" fmla="*/ 2260333 h 4066648"/>
              <a:gd name="connsiteX19" fmla="*/ 9507969 w 9507969"/>
              <a:gd name="connsiteY19" fmla="*/ 3962982 h 4066648"/>
              <a:gd name="connsiteX20" fmla="*/ 9470419 w 9507969"/>
              <a:gd name="connsiteY20" fmla="*/ 4036667 h 4066648"/>
              <a:gd name="connsiteX21" fmla="*/ 9384225 w 9507969"/>
              <a:gd name="connsiteY21" fmla="*/ 4006687 h 4066648"/>
              <a:gd name="connsiteX22" fmla="*/ 7137688 w 9507969"/>
              <a:gd name="connsiteY22" fmla="*/ 3891058 h 4066648"/>
              <a:gd name="connsiteX23" fmla="*/ 6200654 w 9507969"/>
              <a:gd name="connsiteY23" fmla="*/ 3840689 h 4066648"/>
              <a:gd name="connsiteX24" fmla="*/ 4380936 w 9507969"/>
              <a:gd name="connsiteY24" fmla="*/ 3840753 h 4066648"/>
              <a:gd name="connsiteX25" fmla="*/ 4367857 w 9507969"/>
              <a:gd name="connsiteY25" fmla="*/ 4066648 h 4066648"/>
              <a:gd name="connsiteX26" fmla="*/ 3410646 w 9507969"/>
              <a:gd name="connsiteY26" fmla="*/ 4001352 h 4066648"/>
              <a:gd name="connsiteX27" fmla="*/ 3418141 w 9507969"/>
              <a:gd name="connsiteY27" fmla="*/ 3950474 h 4066648"/>
              <a:gd name="connsiteX28" fmla="*/ 2816797 w 9507969"/>
              <a:gd name="connsiteY28" fmla="*/ 3943700 h 4066648"/>
              <a:gd name="connsiteX29" fmla="*/ 2826030 w 9507969"/>
              <a:gd name="connsiteY29" fmla="*/ 3808069 h 4066648"/>
              <a:gd name="connsiteX30" fmla="*/ 2979190 w 9507969"/>
              <a:gd name="connsiteY30" fmla="*/ 3783725 h 4066648"/>
              <a:gd name="connsiteX31" fmla="*/ 2873828 w 9507969"/>
              <a:gd name="connsiteY31" fmla="*/ 3593360 h 4066648"/>
              <a:gd name="connsiteX32" fmla="*/ 2615920 w 9507969"/>
              <a:gd name="connsiteY32" fmla="*/ 3489525 h 4066648"/>
              <a:gd name="connsiteX33" fmla="*/ 1979524 w 9507969"/>
              <a:gd name="connsiteY33" fmla="*/ 3469429 h 4066648"/>
              <a:gd name="connsiteX34" fmla="*/ 1986221 w 9507969"/>
              <a:gd name="connsiteY34" fmla="*/ 3161280 h 4066648"/>
              <a:gd name="connsiteX35" fmla="*/ 1513950 w 9507969"/>
              <a:gd name="connsiteY35" fmla="*/ 3255065 h 4066648"/>
              <a:gd name="connsiteX36" fmla="*/ 1493853 w 9507969"/>
              <a:gd name="connsiteY36" fmla="*/ 3121086 h 4066648"/>
              <a:gd name="connsiteX37" fmla="*/ 867506 w 9507969"/>
              <a:gd name="connsiteY37" fmla="*/ 3047399 h 4066648"/>
              <a:gd name="connsiteX38" fmla="*/ 924446 w 9507969"/>
              <a:gd name="connsiteY38" fmla="*/ 3295258 h 4066648"/>
              <a:gd name="connsiteX39" fmla="*/ 998136 w 9507969"/>
              <a:gd name="connsiteY39" fmla="*/ 3312005 h 4066648"/>
              <a:gd name="connsiteX40" fmla="*/ 1018232 w 9507969"/>
              <a:gd name="connsiteY40" fmla="*/ 3536418 h 4066648"/>
              <a:gd name="connsiteX41" fmla="*/ 867506 w 9507969"/>
              <a:gd name="connsiteY41" fmla="*/ 3338801 h 4066648"/>
              <a:gd name="connsiteX42" fmla="*/ 753624 w 9507969"/>
              <a:gd name="connsiteY42" fmla="*/ 3362248 h 4066648"/>
              <a:gd name="connsiteX43" fmla="*/ 435428 w 9507969"/>
              <a:gd name="connsiteY43" fmla="*/ 3030652 h 4066648"/>
              <a:gd name="connsiteX44" fmla="*/ 321546 w 9507969"/>
              <a:gd name="connsiteY44" fmla="*/ 1774607 h 4066648"/>
              <a:gd name="connsiteX45" fmla="*/ 100323 w 9507969"/>
              <a:gd name="connsiteY45" fmla="*/ 1530415 h 4066648"/>
              <a:gd name="connsiteX46" fmla="*/ 0 w 9507969"/>
              <a:gd name="connsiteY46" fmla="*/ 565456 h 4066648"/>
              <a:gd name="connsiteX47" fmla="*/ 56941 w 9507969"/>
              <a:gd name="connsiteY47" fmla="*/ 274054 h 4066648"/>
              <a:gd name="connsiteX48" fmla="*/ 158112 w 9507969"/>
              <a:gd name="connsiteY48" fmla="*/ 129974 h 4066648"/>
              <a:gd name="connsiteX49" fmla="*/ 334343 w 9507969"/>
              <a:gd name="connsiteY49" fmla="*/ 0 h 40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507969" h="4066648">
                <a:moveTo>
                  <a:pt x="336808" y="1279"/>
                </a:moveTo>
                <a:lnTo>
                  <a:pt x="412613" y="652639"/>
                </a:lnTo>
                <a:lnTo>
                  <a:pt x="3924059" y="821279"/>
                </a:lnTo>
                <a:lnTo>
                  <a:pt x="4759761" y="869997"/>
                </a:lnTo>
                <a:lnTo>
                  <a:pt x="4782246" y="630154"/>
                </a:lnTo>
                <a:lnTo>
                  <a:pt x="4943390" y="712601"/>
                </a:lnTo>
                <a:lnTo>
                  <a:pt x="5325640" y="802541"/>
                </a:lnTo>
                <a:lnTo>
                  <a:pt x="5636686" y="802541"/>
                </a:lnTo>
                <a:lnTo>
                  <a:pt x="5839053" y="911220"/>
                </a:lnTo>
                <a:lnTo>
                  <a:pt x="6120118" y="1027393"/>
                </a:lnTo>
                <a:lnTo>
                  <a:pt x="6359960" y="1098597"/>
                </a:lnTo>
                <a:lnTo>
                  <a:pt x="6629784" y="1121082"/>
                </a:lnTo>
                <a:lnTo>
                  <a:pt x="6663512" y="1248498"/>
                </a:lnTo>
                <a:lnTo>
                  <a:pt x="6574736" y="1556540"/>
                </a:lnTo>
                <a:lnTo>
                  <a:pt x="7553217" y="1533558"/>
                </a:lnTo>
                <a:lnTo>
                  <a:pt x="7581660" y="1776900"/>
                </a:lnTo>
                <a:lnTo>
                  <a:pt x="7903946" y="1739424"/>
                </a:lnTo>
                <a:lnTo>
                  <a:pt x="8031363" y="2316545"/>
                </a:lnTo>
                <a:lnTo>
                  <a:pt x="8424855" y="2260333"/>
                </a:lnTo>
                <a:lnTo>
                  <a:pt x="9507969" y="3962982"/>
                </a:lnTo>
                <a:lnTo>
                  <a:pt x="9470419" y="4036667"/>
                </a:lnTo>
                <a:lnTo>
                  <a:pt x="9384225" y="4006687"/>
                </a:lnTo>
                <a:lnTo>
                  <a:pt x="7137688" y="3891058"/>
                </a:lnTo>
                <a:lnTo>
                  <a:pt x="6200654" y="3840689"/>
                </a:lnTo>
                <a:lnTo>
                  <a:pt x="4380936" y="3840753"/>
                </a:lnTo>
                <a:lnTo>
                  <a:pt x="4367857" y="4066648"/>
                </a:lnTo>
                <a:lnTo>
                  <a:pt x="3410646" y="4001352"/>
                </a:lnTo>
                <a:lnTo>
                  <a:pt x="3418141" y="3950474"/>
                </a:lnTo>
                <a:lnTo>
                  <a:pt x="2816797" y="3943700"/>
                </a:lnTo>
                <a:lnTo>
                  <a:pt x="2826030" y="3808069"/>
                </a:lnTo>
                <a:lnTo>
                  <a:pt x="2979190" y="3783725"/>
                </a:lnTo>
                <a:lnTo>
                  <a:pt x="2873828" y="3593360"/>
                </a:lnTo>
                <a:lnTo>
                  <a:pt x="2615920" y="3489525"/>
                </a:lnTo>
                <a:lnTo>
                  <a:pt x="1979524" y="3469429"/>
                </a:lnTo>
                <a:lnTo>
                  <a:pt x="1986221" y="3161280"/>
                </a:lnTo>
                <a:lnTo>
                  <a:pt x="1513950" y="3255065"/>
                </a:lnTo>
                <a:lnTo>
                  <a:pt x="1493853" y="3121086"/>
                </a:lnTo>
                <a:lnTo>
                  <a:pt x="867506" y="3047399"/>
                </a:lnTo>
                <a:lnTo>
                  <a:pt x="924446" y="3295258"/>
                </a:lnTo>
                <a:lnTo>
                  <a:pt x="998136" y="3312005"/>
                </a:lnTo>
                <a:lnTo>
                  <a:pt x="1018232" y="3536418"/>
                </a:lnTo>
                <a:lnTo>
                  <a:pt x="867506" y="3338801"/>
                </a:lnTo>
                <a:lnTo>
                  <a:pt x="753624" y="3362248"/>
                </a:lnTo>
                <a:lnTo>
                  <a:pt x="435428" y="3030652"/>
                </a:lnTo>
                <a:lnTo>
                  <a:pt x="321546" y="1774607"/>
                </a:lnTo>
                <a:lnTo>
                  <a:pt x="100323" y="1530415"/>
                </a:lnTo>
                <a:lnTo>
                  <a:pt x="0" y="565456"/>
                </a:lnTo>
                <a:lnTo>
                  <a:pt x="56941" y="274054"/>
                </a:lnTo>
                <a:lnTo>
                  <a:pt x="158112" y="129974"/>
                </a:lnTo>
                <a:lnTo>
                  <a:pt x="334343" y="0"/>
                </a:lnTo>
              </a:path>
            </a:pathLst>
          </a:custGeom>
          <a:noFill/>
          <a:ln w="57150">
            <a:solidFill>
              <a:srgbClr val="FF33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sp>
        <p:nvSpPr>
          <p:cNvPr id="9" name="Figura a mano libera: forma 8">
            <a:extLst>
              <a:ext uri="{FF2B5EF4-FFF2-40B4-BE49-F238E27FC236}">
                <a16:creationId xmlns:a16="http://schemas.microsoft.com/office/drawing/2014/main" id="{1A973639-9BAE-4917-9AA8-4B251ED2E5FC}"/>
              </a:ext>
            </a:extLst>
          </p:cNvPr>
          <p:cNvSpPr/>
          <p:nvPr/>
        </p:nvSpPr>
        <p:spPr>
          <a:xfrm>
            <a:off x="352598" y="1647980"/>
            <a:ext cx="10388600" cy="6340017"/>
          </a:xfrm>
          <a:custGeom>
            <a:avLst/>
            <a:gdLst>
              <a:gd name="connsiteX0" fmla="*/ 0 w 4444584"/>
              <a:gd name="connsiteY0" fmla="*/ 0 h 970613"/>
              <a:gd name="connsiteX1" fmla="*/ 78698 w 4444584"/>
              <a:gd name="connsiteY1" fmla="*/ 610849 h 970613"/>
              <a:gd name="connsiteX2" fmla="*/ 3590144 w 4444584"/>
              <a:gd name="connsiteY2" fmla="*/ 779489 h 970613"/>
              <a:gd name="connsiteX3" fmla="*/ 3631367 w 4444584"/>
              <a:gd name="connsiteY3" fmla="*/ 970613 h 970613"/>
              <a:gd name="connsiteX4" fmla="*/ 4275944 w 4444584"/>
              <a:gd name="connsiteY4" fmla="*/ 970613 h 970613"/>
              <a:gd name="connsiteX5" fmla="*/ 4425846 w 4444584"/>
              <a:gd name="connsiteY5" fmla="*/ 828207 h 970613"/>
              <a:gd name="connsiteX6" fmla="*/ 4444584 w 4444584"/>
              <a:gd name="connsiteY6" fmla="*/ 569627 h 970613"/>
              <a:gd name="connsiteX0" fmla="*/ 0 w 6063522"/>
              <a:gd name="connsiteY0" fmla="*/ 0 h 2154679"/>
              <a:gd name="connsiteX1" fmla="*/ 78698 w 6063522"/>
              <a:gd name="connsiteY1" fmla="*/ 610849 h 2154679"/>
              <a:gd name="connsiteX2" fmla="*/ 3590144 w 6063522"/>
              <a:gd name="connsiteY2" fmla="*/ 779489 h 2154679"/>
              <a:gd name="connsiteX3" fmla="*/ 3631367 w 6063522"/>
              <a:gd name="connsiteY3" fmla="*/ 970613 h 2154679"/>
              <a:gd name="connsiteX4" fmla="*/ 4275944 w 6063522"/>
              <a:gd name="connsiteY4" fmla="*/ 970613 h 2154679"/>
              <a:gd name="connsiteX5" fmla="*/ 4425846 w 6063522"/>
              <a:gd name="connsiteY5" fmla="*/ 828207 h 2154679"/>
              <a:gd name="connsiteX6" fmla="*/ 6063522 w 6063522"/>
              <a:gd name="connsiteY6" fmla="*/ 2151089 h 215467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710659 w 6063522"/>
              <a:gd name="connsiteY6" fmla="*/ 1041817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6063522 w 6063522"/>
              <a:gd name="connsiteY7"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5107898 w 6063522"/>
              <a:gd name="connsiteY7" fmla="*/ 1236689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6063522 w 6063522"/>
              <a:gd name="connsiteY8"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13026 w 6063522"/>
              <a:gd name="connsiteY8" fmla="*/ 993099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6063522 w 6063522"/>
              <a:gd name="connsiteY9"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400207 w 6063522"/>
              <a:gd name="connsiteY9" fmla="*/ 1285407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6063522 w 6063522"/>
              <a:gd name="connsiteY10"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463915 w 6063522"/>
              <a:gd name="connsiteY10" fmla="*/ 1060554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6063522 w 6063522"/>
              <a:gd name="connsiteY11"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632554 w 6063522"/>
              <a:gd name="connsiteY11" fmla="*/ 1150495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63522 w 6063522"/>
              <a:gd name="connsiteY12"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5846164 w 6063522"/>
              <a:gd name="connsiteY12" fmla="*/ 1221699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63522 w 6063522"/>
              <a:gd name="connsiteY13" fmla="*/ 2151089 h 2151089"/>
              <a:gd name="connsiteX0" fmla="*/ 0 w 6063522"/>
              <a:gd name="connsiteY0" fmla="*/ 0 h 2151089"/>
              <a:gd name="connsiteX1" fmla="*/ 78698 w 6063522"/>
              <a:gd name="connsiteY1" fmla="*/ 610849 h 2151089"/>
              <a:gd name="connsiteX2" fmla="*/ 3590144 w 6063522"/>
              <a:gd name="connsiteY2" fmla="*/ 779489 h 2151089"/>
              <a:gd name="connsiteX3" fmla="*/ 3631367 w 6063522"/>
              <a:gd name="connsiteY3" fmla="*/ 970613 h 2151089"/>
              <a:gd name="connsiteX4" fmla="*/ 4275944 w 6063522"/>
              <a:gd name="connsiteY4" fmla="*/ 970613 h 2151089"/>
              <a:gd name="connsiteX5" fmla="*/ 4425846 w 6063522"/>
              <a:gd name="connsiteY5" fmla="*/ 828207 h 2151089"/>
              <a:gd name="connsiteX6" fmla="*/ 4448331 w 6063522"/>
              <a:gd name="connsiteY6" fmla="*/ 588364 h 2151089"/>
              <a:gd name="connsiteX7" fmla="*/ 4609475 w 6063522"/>
              <a:gd name="connsiteY7" fmla="*/ 670811 h 2151089"/>
              <a:gd name="connsiteX8" fmla="*/ 4991725 w 6063522"/>
              <a:gd name="connsiteY8" fmla="*/ 760751 h 2151089"/>
              <a:gd name="connsiteX9" fmla="*/ 5302771 w 6063522"/>
              <a:gd name="connsiteY9" fmla="*/ 760751 h 2151089"/>
              <a:gd name="connsiteX10" fmla="*/ 5505138 w 6063522"/>
              <a:gd name="connsiteY10" fmla="*/ 869430 h 2151089"/>
              <a:gd name="connsiteX11" fmla="*/ 5786203 w 6063522"/>
              <a:gd name="connsiteY11" fmla="*/ 985603 h 2151089"/>
              <a:gd name="connsiteX12" fmla="*/ 6026045 w 6063522"/>
              <a:gd name="connsiteY12" fmla="*/ 1056807 h 2151089"/>
              <a:gd name="connsiteX13" fmla="*/ 6022298 w 6063522"/>
              <a:gd name="connsiteY13" fmla="*/ 1281659 h 2151089"/>
              <a:gd name="connsiteX14" fmla="*/ 6063522 w 6063522"/>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063522 w 6295869"/>
              <a:gd name="connsiteY14" fmla="*/ 2151089 h 2151089"/>
              <a:gd name="connsiteX0" fmla="*/ 0 w 6295869"/>
              <a:gd name="connsiteY0" fmla="*/ 0 h 2151089"/>
              <a:gd name="connsiteX1" fmla="*/ 78698 w 6295869"/>
              <a:gd name="connsiteY1" fmla="*/ 610849 h 2151089"/>
              <a:gd name="connsiteX2" fmla="*/ 3590144 w 6295869"/>
              <a:gd name="connsiteY2" fmla="*/ 779489 h 2151089"/>
              <a:gd name="connsiteX3" fmla="*/ 3631367 w 6295869"/>
              <a:gd name="connsiteY3" fmla="*/ 970613 h 2151089"/>
              <a:gd name="connsiteX4" fmla="*/ 4275944 w 6295869"/>
              <a:gd name="connsiteY4" fmla="*/ 970613 h 2151089"/>
              <a:gd name="connsiteX5" fmla="*/ 4425846 w 6295869"/>
              <a:gd name="connsiteY5" fmla="*/ 828207 h 2151089"/>
              <a:gd name="connsiteX6" fmla="*/ 4448331 w 6295869"/>
              <a:gd name="connsiteY6" fmla="*/ 588364 h 2151089"/>
              <a:gd name="connsiteX7" fmla="*/ 4609475 w 6295869"/>
              <a:gd name="connsiteY7" fmla="*/ 670811 h 2151089"/>
              <a:gd name="connsiteX8" fmla="*/ 4991725 w 6295869"/>
              <a:gd name="connsiteY8" fmla="*/ 760751 h 2151089"/>
              <a:gd name="connsiteX9" fmla="*/ 5302771 w 6295869"/>
              <a:gd name="connsiteY9" fmla="*/ 760751 h 2151089"/>
              <a:gd name="connsiteX10" fmla="*/ 5505138 w 6295869"/>
              <a:gd name="connsiteY10" fmla="*/ 869430 h 2151089"/>
              <a:gd name="connsiteX11" fmla="*/ 5786203 w 6295869"/>
              <a:gd name="connsiteY11" fmla="*/ 985603 h 2151089"/>
              <a:gd name="connsiteX12" fmla="*/ 6026045 w 6295869"/>
              <a:gd name="connsiteY12" fmla="*/ 1056807 h 2151089"/>
              <a:gd name="connsiteX13" fmla="*/ 6295869 w 6295869"/>
              <a:gd name="connsiteY13" fmla="*/ 1079292 h 2151089"/>
              <a:gd name="connsiteX14" fmla="*/ 6239656 w 6295869"/>
              <a:gd name="connsiteY14" fmla="*/ 1360358 h 2151089"/>
              <a:gd name="connsiteX15" fmla="*/ 6063522 w 6295869"/>
              <a:gd name="connsiteY15" fmla="*/ 2151089 h 2151089"/>
              <a:gd name="connsiteX0" fmla="*/ 0 w 6329597"/>
              <a:gd name="connsiteY0" fmla="*/ 0 h 2151089"/>
              <a:gd name="connsiteX1" fmla="*/ 78698 w 6329597"/>
              <a:gd name="connsiteY1" fmla="*/ 610849 h 2151089"/>
              <a:gd name="connsiteX2" fmla="*/ 3590144 w 6329597"/>
              <a:gd name="connsiteY2" fmla="*/ 779489 h 2151089"/>
              <a:gd name="connsiteX3" fmla="*/ 3631367 w 6329597"/>
              <a:gd name="connsiteY3" fmla="*/ 970613 h 2151089"/>
              <a:gd name="connsiteX4" fmla="*/ 4275944 w 6329597"/>
              <a:gd name="connsiteY4" fmla="*/ 970613 h 2151089"/>
              <a:gd name="connsiteX5" fmla="*/ 4425846 w 6329597"/>
              <a:gd name="connsiteY5" fmla="*/ 828207 h 2151089"/>
              <a:gd name="connsiteX6" fmla="*/ 4448331 w 6329597"/>
              <a:gd name="connsiteY6" fmla="*/ 588364 h 2151089"/>
              <a:gd name="connsiteX7" fmla="*/ 4609475 w 6329597"/>
              <a:gd name="connsiteY7" fmla="*/ 670811 h 2151089"/>
              <a:gd name="connsiteX8" fmla="*/ 4991725 w 6329597"/>
              <a:gd name="connsiteY8" fmla="*/ 760751 h 2151089"/>
              <a:gd name="connsiteX9" fmla="*/ 5302771 w 6329597"/>
              <a:gd name="connsiteY9" fmla="*/ 760751 h 2151089"/>
              <a:gd name="connsiteX10" fmla="*/ 5505138 w 6329597"/>
              <a:gd name="connsiteY10" fmla="*/ 869430 h 2151089"/>
              <a:gd name="connsiteX11" fmla="*/ 5786203 w 6329597"/>
              <a:gd name="connsiteY11" fmla="*/ 985603 h 2151089"/>
              <a:gd name="connsiteX12" fmla="*/ 6026045 w 6329597"/>
              <a:gd name="connsiteY12" fmla="*/ 1056807 h 2151089"/>
              <a:gd name="connsiteX13" fmla="*/ 6295869 w 6329597"/>
              <a:gd name="connsiteY13" fmla="*/ 1079292 h 2151089"/>
              <a:gd name="connsiteX14" fmla="*/ 6329597 w 6329597"/>
              <a:gd name="connsiteY14" fmla="*/ 1206708 h 2151089"/>
              <a:gd name="connsiteX15" fmla="*/ 6063522 w 6329597"/>
              <a:gd name="connsiteY15" fmla="*/ 2151089 h 2151089"/>
              <a:gd name="connsiteX0" fmla="*/ 0 w 6329597"/>
              <a:gd name="connsiteY0" fmla="*/ 0 h 2098624"/>
              <a:gd name="connsiteX1" fmla="*/ 78698 w 6329597"/>
              <a:gd name="connsiteY1" fmla="*/ 610849 h 2098624"/>
              <a:gd name="connsiteX2" fmla="*/ 3590144 w 6329597"/>
              <a:gd name="connsiteY2" fmla="*/ 779489 h 2098624"/>
              <a:gd name="connsiteX3" fmla="*/ 3631367 w 6329597"/>
              <a:gd name="connsiteY3" fmla="*/ 970613 h 2098624"/>
              <a:gd name="connsiteX4" fmla="*/ 4275944 w 6329597"/>
              <a:gd name="connsiteY4" fmla="*/ 970613 h 2098624"/>
              <a:gd name="connsiteX5" fmla="*/ 4425846 w 6329597"/>
              <a:gd name="connsiteY5" fmla="*/ 828207 h 2098624"/>
              <a:gd name="connsiteX6" fmla="*/ 4448331 w 6329597"/>
              <a:gd name="connsiteY6" fmla="*/ 588364 h 2098624"/>
              <a:gd name="connsiteX7" fmla="*/ 4609475 w 6329597"/>
              <a:gd name="connsiteY7" fmla="*/ 670811 h 2098624"/>
              <a:gd name="connsiteX8" fmla="*/ 4991725 w 6329597"/>
              <a:gd name="connsiteY8" fmla="*/ 760751 h 2098624"/>
              <a:gd name="connsiteX9" fmla="*/ 5302771 w 6329597"/>
              <a:gd name="connsiteY9" fmla="*/ 760751 h 2098624"/>
              <a:gd name="connsiteX10" fmla="*/ 5505138 w 6329597"/>
              <a:gd name="connsiteY10" fmla="*/ 869430 h 2098624"/>
              <a:gd name="connsiteX11" fmla="*/ 5786203 w 6329597"/>
              <a:gd name="connsiteY11" fmla="*/ 985603 h 2098624"/>
              <a:gd name="connsiteX12" fmla="*/ 6026045 w 6329597"/>
              <a:gd name="connsiteY12" fmla="*/ 1056807 h 2098624"/>
              <a:gd name="connsiteX13" fmla="*/ 6295869 w 6329597"/>
              <a:gd name="connsiteY13" fmla="*/ 1079292 h 2098624"/>
              <a:gd name="connsiteX14" fmla="*/ 6329597 w 6329597"/>
              <a:gd name="connsiteY14" fmla="*/ 1206708 h 2098624"/>
              <a:gd name="connsiteX15" fmla="*/ 5913621 w 6329597"/>
              <a:gd name="connsiteY15" fmla="*/ 2098624 h 2098624"/>
              <a:gd name="connsiteX0" fmla="*/ 0 w 6329597"/>
              <a:gd name="connsiteY0" fmla="*/ 0 h 2139847"/>
              <a:gd name="connsiteX1" fmla="*/ 78698 w 6329597"/>
              <a:gd name="connsiteY1" fmla="*/ 610849 h 2139847"/>
              <a:gd name="connsiteX2" fmla="*/ 3590144 w 6329597"/>
              <a:gd name="connsiteY2" fmla="*/ 779489 h 2139847"/>
              <a:gd name="connsiteX3" fmla="*/ 3631367 w 6329597"/>
              <a:gd name="connsiteY3" fmla="*/ 970613 h 2139847"/>
              <a:gd name="connsiteX4" fmla="*/ 4275944 w 6329597"/>
              <a:gd name="connsiteY4" fmla="*/ 970613 h 2139847"/>
              <a:gd name="connsiteX5" fmla="*/ 4425846 w 6329597"/>
              <a:gd name="connsiteY5" fmla="*/ 828207 h 2139847"/>
              <a:gd name="connsiteX6" fmla="*/ 4448331 w 6329597"/>
              <a:gd name="connsiteY6" fmla="*/ 588364 h 2139847"/>
              <a:gd name="connsiteX7" fmla="*/ 4609475 w 6329597"/>
              <a:gd name="connsiteY7" fmla="*/ 670811 h 2139847"/>
              <a:gd name="connsiteX8" fmla="*/ 4991725 w 6329597"/>
              <a:gd name="connsiteY8" fmla="*/ 760751 h 2139847"/>
              <a:gd name="connsiteX9" fmla="*/ 5302771 w 6329597"/>
              <a:gd name="connsiteY9" fmla="*/ 760751 h 2139847"/>
              <a:gd name="connsiteX10" fmla="*/ 5505138 w 6329597"/>
              <a:gd name="connsiteY10" fmla="*/ 869430 h 2139847"/>
              <a:gd name="connsiteX11" fmla="*/ 5786203 w 6329597"/>
              <a:gd name="connsiteY11" fmla="*/ 985603 h 2139847"/>
              <a:gd name="connsiteX12" fmla="*/ 6026045 w 6329597"/>
              <a:gd name="connsiteY12" fmla="*/ 1056807 h 2139847"/>
              <a:gd name="connsiteX13" fmla="*/ 6295869 w 6329597"/>
              <a:gd name="connsiteY13" fmla="*/ 1079292 h 2139847"/>
              <a:gd name="connsiteX14" fmla="*/ 6329597 w 6329597"/>
              <a:gd name="connsiteY14" fmla="*/ 1206708 h 2139847"/>
              <a:gd name="connsiteX15" fmla="*/ 6048532 w 6329597"/>
              <a:gd name="connsiteY15" fmla="*/ 2139847 h 2139847"/>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630774 w 6329597"/>
              <a:gd name="connsiteY15"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930577 w 6329597"/>
              <a:gd name="connsiteY15" fmla="*/ 3548921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492115 w 6329597"/>
              <a:gd name="connsiteY15" fmla="*/ 3766279 h 3766280"/>
              <a:gd name="connsiteX16" fmla="*/ 2630774 w 6329597"/>
              <a:gd name="connsiteY16" fmla="*/ 3766280 h 3766280"/>
              <a:gd name="connsiteX0" fmla="*/ 0 w 6329597"/>
              <a:gd name="connsiteY0" fmla="*/ 0 h 3766280"/>
              <a:gd name="connsiteX1" fmla="*/ 78698 w 6329597"/>
              <a:gd name="connsiteY1" fmla="*/ 610849 h 3766280"/>
              <a:gd name="connsiteX2" fmla="*/ 3590144 w 6329597"/>
              <a:gd name="connsiteY2" fmla="*/ 779489 h 3766280"/>
              <a:gd name="connsiteX3" fmla="*/ 3631367 w 6329597"/>
              <a:gd name="connsiteY3" fmla="*/ 970613 h 3766280"/>
              <a:gd name="connsiteX4" fmla="*/ 4275944 w 6329597"/>
              <a:gd name="connsiteY4" fmla="*/ 970613 h 3766280"/>
              <a:gd name="connsiteX5" fmla="*/ 4425846 w 6329597"/>
              <a:gd name="connsiteY5" fmla="*/ 828207 h 3766280"/>
              <a:gd name="connsiteX6" fmla="*/ 4448331 w 6329597"/>
              <a:gd name="connsiteY6" fmla="*/ 588364 h 3766280"/>
              <a:gd name="connsiteX7" fmla="*/ 4609475 w 6329597"/>
              <a:gd name="connsiteY7" fmla="*/ 670811 h 3766280"/>
              <a:gd name="connsiteX8" fmla="*/ 4991725 w 6329597"/>
              <a:gd name="connsiteY8" fmla="*/ 760751 h 3766280"/>
              <a:gd name="connsiteX9" fmla="*/ 5302771 w 6329597"/>
              <a:gd name="connsiteY9" fmla="*/ 760751 h 3766280"/>
              <a:gd name="connsiteX10" fmla="*/ 5505138 w 6329597"/>
              <a:gd name="connsiteY10" fmla="*/ 869430 h 3766280"/>
              <a:gd name="connsiteX11" fmla="*/ 5786203 w 6329597"/>
              <a:gd name="connsiteY11" fmla="*/ 985603 h 3766280"/>
              <a:gd name="connsiteX12" fmla="*/ 6026045 w 6329597"/>
              <a:gd name="connsiteY12" fmla="*/ 1056807 h 3766280"/>
              <a:gd name="connsiteX13" fmla="*/ 6295869 w 6329597"/>
              <a:gd name="connsiteY13" fmla="*/ 1079292 h 3766280"/>
              <a:gd name="connsiteX14" fmla="*/ 6329597 w 6329597"/>
              <a:gd name="connsiteY14" fmla="*/ 1206708 h 3766280"/>
              <a:gd name="connsiteX15" fmla="*/ 2829393 w 6329597"/>
              <a:gd name="connsiteY15" fmla="*/ 3541426 h 3766280"/>
              <a:gd name="connsiteX16" fmla="*/ 2492115 w 6329597"/>
              <a:gd name="connsiteY16" fmla="*/ 3766279 h 3766280"/>
              <a:gd name="connsiteX17" fmla="*/ 2630774 w 6329597"/>
              <a:gd name="connsiteY17" fmla="*/ 3766280 h 3766280"/>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507105 w 6329597"/>
              <a:gd name="connsiteY15" fmla="*/ 3904938 h 3904938"/>
              <a:gd name="connsiteX16" fmla="*/ 2492115 w 6329597"/>
              <a:gd name="connsiteY16" fmla="*/ 3766279 h 3904938"/>
              <a:gd name="connsiteX17" fmla="*/ 2630774 w 6329597"/>
              <a:gd name="connsiteY17" fmla="*/ 3766280 h 3904938"/>
              <a:gd name="connsiteX0" fmla="*/ 0 w 6329597"/>
              <a:gd name="connsiteY0" fmla="*/ 0 h 3904938"/>
              <a:gd name="connsiteX1" fmla="*/ 78698 w 6329597"/>
              <a:gd name="connsiteY1" fmla="*/ 610849 h 3904938"/>
              <a:gd name="connsiteX2" fmla="*/ 3590144 w 6329597"/>
              <a:gd name="connsiteY2" fmla="*/ 779489 h 3904938"/>
              <a:gd name="connsiteX3" fmla="*/ 3631367 w 6329597"/>
              <a:gd name="connsiteY3" fmla="*/ 970613 h 3904938"/>
              <a:gd name="connsiteX4" fmla="*/ 4275944 w 6329597"/>
              <a:gd name="connsiteY4" fmla="*/ 970613 h 3904938"/>
              <a:gd name="connsiteX5" fmla="*/ 4425846 w 6329597"/>
              <a:gd name="connsiteY5" fmla="*/ 828207 h 3904938"/>
              <a:gd name="connsiteX6" fmla="*/ 4448331 w 6329597"/>
              <a:gd name="connsiteY6" fmla="*/ 588364 h 3904938"/>
              <a:gd name="connsiteX7" fmla="*/ 4609475 w 6329597"/>
              <a:gd name="connsiteY7" fmla="*/ 670811 h 3904938"/>
              <a:gd name="connsiteX8" fmla="*/ 4991725 w 6329597"/>
              <a:gd name="connsiteY8" fmla="*/ 760751 h 3904938"/>
              <a:gd name="connsiteX9" fmla="*/ 5302771 w 6329597"/>
              <a:gd name="connsiteY9" fmla="*/ 760751 h 3904938"/>
              <a:gd name="connsiteX10" fmla="*/ 5505138 w 6329597"/>
              <a:gd name="connsiteY10" fmla="*/ 869430 h 3904938"/>
              <a:gd name="connsiteX11" fmla="*/ 5786203 w 6329597"/>
              <a:gd name="connsiteY11" fmla="*/ 985603 h 3904938"/>
              <a:gd name="connsiteX12" fmla="*/ 6026045 w 6329597"/>
              <a:gd name="connsiteY12" fmla="*/ 1056807 h 3904938"/>
              <a:gd name="connsiteX13" fmla="*/ 6295869 w 6329597"/>
              <a:gd name="connsiteY13" fmla="*/ 1079292 h 3904938"/>
              <a:gd name="connsiteX14" fmla="*/ 6329597 w 6329597"/>
              <a:gd name="connsiteY14" fmla="*/ 1206708 h 3904938"/>
              <a:gd name="connsiteX15" fmla="*/ 2979295 w 6329597"/>
              <a:gd name="connsiteY15" fmla="*/ 3575153 h 3904938"/>
              <a:gd name="connsiteX16" fmla="*/ 2507105 w 6329597"/>
              <a:gd name="connsiteY16" fmla="*/ 3904938 h 3904938"/>
              <a:gd name="connsiteX17" fmla="*/ 2492115 w 6329597"/>
              <a:gd name="connsiteY17" fmla="*/ 3766279 h 3904938"/>
              <a:gd name="connsiteX18" fmla="*/ 2630774 w 6329597"/>
              <a:gd name="connsiteY18" fmla="*/ 3766280 h 3904938"/>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084226 w 6329597"/>
              <a:gd name="connsiteY15" fmla="*/ 3908684 h 3908684"/>
              <a:gd name="connsiteX16" fmla="*/ 2507105 w 6329597"/>
              <a:gd name="connsiteY16" fmla="*/ 3904938 h 3908684"/>
              <a:gd name="connsiteX17" fmla="*/ 2492115 w 6329597"/>
              <a:gd name="connsiteY17" fmla="*/ 3766279 h 3908684"/>
              <a:gd name="connsiteX18" fmla="*/ 2630774 w 6329597"/>
              <a:gd name="connsiteY18" fmla="*/ 3766280 h 3908684"/>
              <a:gd name="connsiteX0" fmla="*/ 0 w 6329597"/>
              <a:gd name="connsiteY0" fmla="*/ 0 h 3908684"/>
              <a:gd name="connsiteX1" fmla="*/ 78698 w 6329597"/>
              <a:gd name="connsiteY1" fmla="*/ 610849 h 3908684"/>
              <a:gd name="connsiteX2" fmla="*/ 3590144 w 6329597"/>
              <a:gd name="connsiteY2" fmla="*/ 779489 h 3908684"/>
              <a:gd name="connsiteX3" fmla="*/ 3631367 w 6329597"/>
              <a:gd name="connsiteY3" fmla="*/ 970613 h 3908684"/>
              <a:gd name="connsiteX4" fmla="*/ 4275944 w 6329597"/>
              <a:gd name="connsiteY4" fmla="*/ 970613 h 3908684"/>
              <a:gd name="connsiteX5" fmla="*/ 4425846 w 6329597"/>
              <a:gd name="connsiteY5" fmla="*/ 828207 h 3908684"/>
              <a:gd name="connsiteX6" fmla="*/ 4448331 w 6329597"/>
              <a:gd name="connsiteY6" fmla="*/ 588364 h 3908684"/>
              <a:gd name="connsiteX7" fmla="*/ 4609475 w 6329597"/>
              <a:gd name="connsiteY7" fmla="*/ 670811 h 3908684"/>
              <a:gd name="connsiteX8" fmla="*/ 4991725 w 6329597"/>
              <a:gd name="connsiteY8" fmla="*/ 760751 h 3908684"/>
              <a:gd name="connsiteX9" fmla="*/ 5302771 w 6329597"/>
              <a:gd name="connsiteY9" fmla="*/ 760751 h 3908684"/>
              <a:gd name="connsiteX10" fmla="*/ 5505138 w 6329597"/>
              <a:gd name="connsiteY10" fmla="*/ 869430 h 3908684"/>
              <a:gd name="connsiteX11" fmla="*/ 5786203 w 6329597"/>
              <a:gd name="connsiteY11" fmla="*/ 985603 h 3908684"/>
              <a:gd name="connsiteX12" fmla="*/ 6026045 w 6329597"/>
              <a:gd name="connsiteY12" fmla="*/ 1056807 h 3908684"/>
              <a:gd name="connsiteX13" fmla="*/ 6295869 w 6329597"/>
              <a:gd name="connsiteY13" fmla="*/ 1079292 h 3908684"/>
              <a:gd name="connsiteX14" fmla="*/ 6329597 w 6329597"/>
              <a:gd name="connsiteY14" fmla="*/ 1206708 h 3908684"/>
              <a:gd name="connsiteX15" fmla="*/ 3282846 w 6329597"/>
              <a:gd name="connsiteY15" fmla="*/ 3732550 h 3908684"/>
              <a:gd name="connsiteX16" fmla="*/ 3084226 w 6329597"/>
              <a:gd name="connsiteY16" fmla="*/ 3908684 h 3908684"/>
              <a:gd name="connsiteX17" fmla="*/ 2507105 w 6329597"/>
              <a:gd name="connsiteY17" fmla="*/ 3904938 h 3908684"/>
              <a:gd name="connsiteX18" fmla="*/ 2492115 w 6329597"/>
              <a:gd name="connsiteY18" fmla="*/ 3766279 h 3908684"/>
              <a:gd name="connsiteX19" fmla="*/ 2630774 w 6329597"/>
              <a:gd name="connsiteY19" fmla="*/ 3766280 h 3908684"/>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076731 w 6329597"/>
              <a:gd name="connsiteY15" fmla="*/ 3968645 h 3968645"/>
              <a:gd name="connsiteX16" fmla="*/ 3084226 w 6329597"/>
              <a:gd name="connsiteY16" fmla="*/ 3908684 h 3968645"/>
              <a:gd name="connsiteX17" fmla="*/ 2507105 w 6329597"/>
              <a:gd name="connsiteY17" fmla="*/ 3904938 h 3968645"/>
              <a:gd name="connsiteX18" fmla="*/ 2492115 w 6329597"/>
              <a:gd name="connsiteY18" fmla="*/ 3766279 h 3968645"/>
              <a:gd name="connsiteX19" fmla="*/ 2630774 w 6329597"/>
              <a:gd name="connsiteY19" fmla="*/ 3766280 h 3968645"/>
              <a:gd name="connsiteX0" fmla="*/ 0 w 6329597"/>
              <a:gd name="connsiteY0" fmla="*/ 0 h 3968645"/>
              <a:gd name="connsiteX1" fmla="*/ 78698 w 6329597"/>
              <a:gd name="connsiteY1" fmla="*/ 610849 h 3968645"/>
              <a:gd name="connsiteX2" fmla="*/ 3590144 w 6329597"/>
              <a:gd name="connsiteY2" fmla="*/ 779489 h 3968645"/>
              <a:gd name="connsiteX3" fmla="*/ 3631367 w 6329597"/>
              <a:gd name="connsiteY3" fmla="*/ 970613 h 3968645"/>
              <a:gd name="connsiteX4" fmla="*/ 4275944 w 6329597"/>
              <a:gd name="connsiteY4" fmla="*/ 970613 h 3968645"/>
              <a:gd name="connsiteX5" fmla="*/ 4425846 w 6329597"/>
              <a:gd name="connsiteY5" fmla="*/ 828207 h 3968645"/>
              <a:gd name="connsiteX6" fmla="*/ 4448331 w 6329597"/>
              <a:gd name="connsiteY6" fmla="*/ 588364 h 3968645"/>
              <a:gd name="connsiteX7" fmla="*/ 4609475 w 6329597"/>
              <a:gd name="connsiteY7" fmla="*/ 670811 h 3968645"/>
              <a:gd name="connsiteX8" fmla="*/ 4991725 w 6329597"/>
              <a:gd name="connsiteY8" fmla="*/ 760751 h 3968645"/>
              <a:gd name="connsiteX9" fmla="*/ 5302771 w 6329597"/>
              <a:gd name="connsiteY9" fmla="*/ 760751 h 3968645"/>
              <a:gd name="connsiteX10" fmla="*/ 5505138 w 6329597"/>
              <a:gd name="connsiteY10" fmla="*/ 869430 h 3968645"/>
              <a:gd name="connsiteX11" fmla="*/ 5786203 w 6329597"/>
              <a:gd name="connsiteY11" fmla="*/ 985603 h 3968645"/>
              <a:gd name="connsiteX12" fmla="*/ 6026045 w 6329597"/>
              <a:gd name="connsiteY12" fmla="*/ 1056807 h 3968645"/>
              <a:gd name="connsiteX13" fmla="*/ 6295869 w 6329597"/>
              <a:gd name="connsiteY13" fmla="*/ 1079292 h 3968645"/>
              <a:gd name="connsiteX14" fmla="*/ 6329597 w 6329597"/>
              <a:gd name="connsiteY14" fmla="*/ 1206708 h 3968645"/>
              <a:gd name="connsiteX15" fmla="*/ 3361544 w 6329597"/>
              <a:gd name="connsiteY15" fmla="*/ 3721307 h 3968645"/>
              <a:gd name="connsiteX16" fmla="*/ 3076731 w 6329597"/>
              <a:gd name="connsiteY16" fmla="*/ 3968645 h 3968645"/>
              <a:gd name="connsiteX17" fmla="*/ 3084226 w 6329597"/>
              <a:gd name="connsiteY17" fmla="*/ 3908684 h 3968645"/>
              <a:gd name="connsiteX18" fmla="*/ 2507105 w 6329597"/>
              <a:gd name="connsiteY18" fmla="*/ 3904938 h 3968645"/>
              <a:gd name="connsiteX19" fmla="*/ 2492115 w 6329597"/>
              <a:gd name="connsiteY19" fmla="*/ 3766279 h 3968645"/>
              <a:gd name="connsiteX20" fmla="*/ 2630774 w 6329597"/>
              <a:gd name="connsiteY20" fmla="*/ 3766280 h 3968645"/>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68645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507105 w 6329597"/>
              <a:gd name="connsiteY18" fmla="*/ 3904938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24859 w 6329597"/>
              <a:gd name="connsiteY15" fmla="*/ 4024858 h 4024858"/>
              <a:gd name="connsiteX16" fmla="*/ 3076731 w 6329597"/>
              <a:gd name="connsiteY16" fmla="*/ 3959562 h 4024858"/>
              <a:gd name="connsiteX17" fmla="*/ 3084226 w 6329597"/>
              <a:gd name="connsiteY17" fmla="*/ 3908684 h 4024858"/>
              <a:gd name="connsiteX18" fmla="*/ 2482882 w 6329597"/>
              <a:gd name="connsiteY18" fmla="*/ 3901910 h 4024858"/>
              <a:gd name="connsiteX19" fmla="*/ 2492115 w 6329597"/>
              <a:gd name="connsiteY19" fmla="*/ 3766279 h 4024858"/>
              <a:gd name="connsiteX20" fmla="*/ 2630774 w 6329597"/>
              <a:gd name="connsiteY20"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280163 w 6329597"/>
              <a:gd name="connsiteY15" fmla="*/ 3699045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24859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047021 w 6329597"/>
              <a:gd name="connsiteY15" fmla="*/ 3798963 h 4024858"/>
              <a:gd name="connsiteX16" fmla="*/ 4033942 w 6329597"/>
              <a:gd name="connsiteY16" fmla="*/ 4024858 h 4024858"/>
              <a:gd name="connsiteX17" fmla="*/ 3076731 w 6329597"/>
              <a:gd name="connsiteY17" fmla="*/ 3959562 h 4024858"/>
              <a:gd name="connsiteX18" fmla="*/ 3084226 w 6329597"/>
              <a:gd name="connsiteY18" fmla="*/ 3908684 h 4024858"/>
              <a:gd name="connsiteX19" fmla="*/ 2482882 w 6329597"/>
              <a:gd name="connsiteY19" fmla="*/ 3901910 h 4024858"/>
              <a:gd name="connsiteX20" fmla="*/ 2492115 w 6329597"/>
              <a:gd name="connsiteY20" fmla="*/ 3766279 h 4024858"/>
              <a:gd name="connsiteX21" fmla="*/ 2630774 w 6329597"/>
              <a:gd name="connsiteY21"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4358887 w 6329597"/>
              <a:gd name="connsiteY15" fmla="*/ 345076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66739 w 6329597"/>
              <a:gd name="connsiteY15" fmla="*/ 3865574 h 4024858"/>
              <a:gd name="connsiteX16" fmla="*/ 4047021 w 6329597"/>
              <a:gd name="connsiteY16" fmla="*/ 3798963 h 4024858"/>
              <a:gd name="connsiteX17" fmla="*/ 4033942 w 6329597"/>
              <a:gd name="connsiteY17" fmla="*/ 4024858 h 4024858"/>
              <a:gd name="connsiteX18" fmla="*/ 3076731 w 6329597"/>
              <a:gd name="connsiteY18" fmla="*/ 3959562 h 4024858"/>
              <a:gd name="connsiteX19" fmla="*/ 3084226 w 6329597"/>
              <a:gd name="connsiteY19" fmla="*/ 3908684 h 4024858"/>
              <a:gd name="connsiteX20" fmla="*/ 2482882 w 6329597"/>
              <a:gd name="connsiteY20" fmla="*/ 3901910 h 4024858"/>
              <a:gd name="connsiteX21" fmla="*/ 2492115 w 6329597"/>
              <a:gd name="connsiteY21" fmla="*/ 3766279 h 4024858"/>
              <a:gd name="connsiteX22" fmla="*/ 2630774 w 6329597"/>
              <a:gd name="connsiteY22"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54545 w 6329597"/>
              <a:gd name="connsiteY15" fmla="*/ 3359929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881878 w 6329597"/>
              <a:gd name="connsiteY15" fmla="*/ 3808045 h 4024858"/>
              <a:gd name="connsiteX16" fmla="*/ 5866739 w 6329597"/>
              <a:gd name="connsiteY16" fmla="*/ 3865574 h 4024858"/>
              <a:gd name="connsiteX17" fmla="*/ 4047021 w 6329597"/>
              <a:gd name="connsiteY17" fmla="*/ 3798963 h 4024858"/>
              <a:gd name="connsiteX18" fmla="*/ 4033942 w 6329597"/>
              <a:gd name="connsiteY18" fmla="*/ 4024858 h 4024858"/>
              <a:gd name="connsiteX19" fmla="*/ 3076731 w 6329597"/>
              <a:gd name="connsiteY19" fmla="*/ 3959562 h 4024858"/>
              <a:gd name="connsiteX20" fmla="*/ 3084226 w 6329597"/>
              <a:gd name="connsiteY20" fmla="*/ 3908684 h 4024858"/>
              <a:gd name="connsiteX21" fmla="*/ 2482882 w 6329597"/>
              <a:gd name="connsiteY21" fmla="*/ 3901910 h 4024858"/>
              <a:gd name="connsiteX22" fmla="*/ 2492115 w 6329597"/>
              <a:gd name="connsiteY22" fmla="*/ 3766279 h 4024858"/>
              <a:gd name="connsiteX23" fmla="*/ 2630774 w 6329597"/>
              <a:gd name="connsiteY23" fmla="*/ 3766280 h 4024858"/>
              <a:gd name="connsiteX0" fmla="*/ 0 w 6329597"/>
              <a:gd name="connsiteY0" fmla="*/ 0 h 4024858"/>
              <a:gd name="connsiteX1" fmla="*/ 78698 w 6329597"/>
              <a:gd name="connsiteY1" fmla="*/ 610849 h 4024858"/>
              <a:gd name="connsiteX2" fmla="*/ 3590144 w 6329597"/>
              <a:gd name="connsiteY2" fmla="*/ 779489 h 4024858"/>
              <a:gd name="connsiteX3" fmla="*/ 3631367 w 6329597"/>
              <a:gd name="connsiteY3" fmla="*/ 970613 h 4024858"/>
              <a:gd name="connsiteX4" fmla="*/ 4275944 w 6329597"/>
              <a:gd name="connsiteY4" fmla="*/ 970613 h 4024858"/>
              <a:gd name="connsiteX5" fmla="*/ 4425846 w 6329597"/>
              <a:gd name="connsiteY5" fmla="*/ 828207 h 4024858"/>
              <a:gd name="connsiteX6" fmla="*/ 4448331 w 6329597"/>
              <a:gd name="connsiteY6" fmla="*/ 588364 h 4024858"/>
              <a:gd name="connsiteX7" fmla="*/ 4609475 w 6329597"/>
              <a:gd name="connsiteY7" fmla="*/ 670811 h 4024858"/>
              <a:gd name="connsiteX8" fmla="*/ 4991725 w 6329597"/>
              <a:gd name="connsiteY8" fmla="*/ 760751 h 4024858"/>
              <a:gd name="connsiteX9" fmla="*/ 5302771 w 6329597"/>
              <a:gd name="connsiteY9" fmla="*/ 760751 h 4024858"/>
              <a:gd name="connsiteX10" fmla="*/ 5505138 w 6329597"/>
              <a:gd name="connsiteY10" fmla="*/ 869430 h 4024858"/>
              <a:gd name="connsiteX11" fmla="*/ 5786203 w 6329597"/>
              <a:gd name="connsiteY11" fmla="*/ 985603 h 4024858"/>
              <a:gd name="connsiteX12" fmla="*/ 6026045 w 6329597"/>
              <a:gd name="connsiteY12" fmla="*/ 1056807 h 4024858"/>
              <a:gd name="connsiteX13" fmla="*/ 6295869 w 6329597"/>
              <a:gd name="connsiteY13" fmla="*/ 1079292 h 4024858"/>
              <a:gd name="connsiteX14" fmla="*/ 6329597 w 6329597"/>
              <a:gd name="connsiteY14" fmla="*/ 1206708 h 4024858"/>
              <a:gd name="connsiteX15" fmla="*/ 5999962 w 6329597"/>
              <a:gd name="connsiteY15" fmla="*/ 3081370 h 4024858"/>
              <a:gd name="connsiteX16" fmla="*/ 5881878 w 6329597"/>
              <a:gd name="connsiteY16" fmla="*/ 3808045 h 4024858"/>
              <a:gd name="connsiteX17" fmla="*/ 5866739 w 6329597"/>
              <a:gd name="connsiteY17" fmla="*/ 3865574 h 4024858"/>
              <a:gd name="connsiteX18" fmla="*/ 4047021 w 6329597"/>
              <a:gd name="connsiteY18" fmla="*/ 3798963 h 4024858"/>
              <a:gd name="connsiteX19" fmla="*/ 4033942 w 6329597"/>
              <a:gd name="connsiteY19" fmla="*/ 4024858 h 4024858"/>
              <a:gd name="connsiteX20" fmla="*/ 3076731 w 6329597"/>
              <a:gd name="connsiteY20" fmla="*/ 3959562 h 4024858"/>
              <a:gd name="connsiteX21" fmla="*/ 3084226 w 6329597"/>
              <a:gd name="connsiteY21" fmla="*/ 3908684 h 4024858"/>
              <a:gd name="connsiteX22" fmla="*/ 2482882 w 6329597"/>
              <a:gd name="connsiteY22" fmla="*/ 3901910 h 4024858"/>
              <a:gd name="connsiteX23" fmla="*/ 2492115 w 6329597"/>
              <a:gd name="connsiteY23" fmla="*/ 3766279 h 4024858"/>
              <a:gd name="connsiteX24" fmla="*/ 2630774 w 6329597"/>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678192 w 6678192"/>
              <a:gd name="connsiteY15" fmla="*/ 3805018 h 4024858"/>
              <a:gd name="connsiteX16" fmla="*/ 5881878 w 6678192"/>
              <a:gd name="connsiteY16" fmla="*/ 3808045 h 4024858"/>
              <a:gd name="connsiteX17" fmla="*/ 5866739 w 6678192"/>
              <a:gd name="connsiteY17" fmla="*/ 3865574 h 4024858"/>
              <a:gd name="connsiteX18" fmla="*/ 4047021 w 6678192"/>
              <a:gd name="connsiteY18" fmla="*/ 3798963 h 4024858"/>
              <a:gd name="connsiteX19" fmla="*/ 4033942 w 6678192"/>
              <a:gd name="connsiteY19" fmla="*/ 4024858 h 4024858"/>
              <a:gd name="connsiteX20" fmla="*/ 3076731 w 6678192"/>
              <a:gd name="connsiteY20" fmla="*/ 3959562 h 4024858"/>
              <a:gd name="connsiteX21" fmla="*/ 3084226 w 6678192"/>
              <a:gd name="connsiteY21" fmla="*/ 3908684 h 4024858"/>
              <a:gd name="connsiteX22" fmla="*/ 2482882 w 6678192"/>
              <a:gd name="connsiteY22" fmla="*/ 3901910 h 4024858"/>
              <a:gd name="connsiteX23" fmla="*/ 2492115 w 6678192"/>
              <a:gd name="connsiteY23" fmla="*/ 3766279 h 4024858"/>
              <a:gd name="connsiteX24" fmla="*/ 2630774 w 6678192"/>
              <a:gd name="connsiteY24" fmla="*/ 3766280 h 4024858"/>
              <a:gd name="connsiteX0" fmla="*/ 0 w 6678192"/>
              <a:gd name="connsiteY0" fmla="*/ 0 h 4024858"/>
              <a:gd name="connsiteX1" fmla="*/ 78698 w 6678192"/>
              <a:gd name="connsiteY1" fmla="*/ 610849 h 4024858"/>
              <a:gd name="connsiteX2" fmla="*/ 3590144 w 6678192"/>
              <a:gd name="connsiteY2" fmla="*/ 779489 h 4024858"/>
              <a:gd name="connsiteX3" fmla="*/ 3631367 w 6678192"/>
              <a:gd name="connsiteY3" fmla="*/ 970613 h 4024858"/>
              <a:gd name="connsiteX4" fmla="*/ 4275944 w 6678192"/>
              <a:gd name="connsiteY4" fmla="*/ 970613 h 4024858"/>
              <a:gd name="connsiteX5" fmla="*/ 4425846 w 6678192"/>
              <a:gd name="connsiteY5" fmla="*/ 828207 h 4024858"/>
              <a:gd name="connsiteX6" fmla="*/ 4448331 w 6678192"/>
              <a:gd name="connsiteY6" fmla="*/ 588364 h 4024858"/>
              <a:gd name="connsiteX7" fmla="*/ 4609475 w 6678192"/>
              <a:gd name="connsiteY7" fmla="*/ 670811 h 4024858"/>
              <a:gd name="connsiteX8" fmla="*/ 4991725 w 6678192"/>
              <a:gd name="connsiteY8" fmla="*/ 760751 h 4024858"/>
              <a:gd name="connsiteX9" fmla="*/ 5302771 w 6678192"/>
              <a:gd name="connsiteY9" fmla="*/ 760751 h 4024858"/>
              <a:gd name="connsiteX10" fmla="*/ 5505138 w 6678192"/>
              <a:gd name="connsiteY10" fmla="*/ 869430 h 4024858"/>
              <a:gd name="connsiteX11" fmla="*/ 5786203 w 6678192"/>
              <a:gd name="connsiteY11" fmla="*/ 985603 h 4024858"/>
              <a:gd name="connsiteX12" fmla="*/ 6026045 w 6678192"/>
              <a:gd name="connsiteY12" fmla="*/ 1056807 h 4024858"/>
              <a:gd name="connsiteX13" fmla="*/ 6295869 w 6678192"/>
              <a:gd name="connsiteY13" fmla="*/ 1079292 h 4024858"/>
              <a:gd name="connsiteX14" fmla="*/ 6329597 w 6678192"/>
              <a:gd name="connsiteY14" fmla="*/ 1206708 h 4024858"/>
              <a:gd name="connsiteX15" fmla="*/ 6517717 w 6678192"/>
              <a:gd name="connsiteY15" fmla="*/ 2651421 h 4024858"/>
              <a:gd name="connsiteX16" fmla="*/ 6678192 w 6678192"/>
              <a:gd name="connsiteY16" fmla="*/ 3805018 h 4024858"/>
              <a:gd name="connsiteX17" fmla="*/ 5881878 w 6678192"/>
              <a:gd name="connsiteY17" fmla="*/ 3808045 h 4024858"/>
              <a:gd name="connsiteX18" fmla="*/ 5866739 w 6678192"/>
              <a:gd name="connsiteY18" fmla="*/ 3865574 h 4024858"/>
              <a:gd name="connsiteX19" fmla="*/ 4047021 w 6678192"/>
              <a:gd name="connsiteY19" fmla="*/ 3798963 h 4024858"/>
              <a:gd name="connsiteX20" fmla="*/ 4033942 w 6678192"/>
              <a:gd name="connsiteY20" fmla="*/ 4024858 h 4024858"/>
              <a:gd name="connsiteX21" fmla="*/ 3076731 w 6678192"/>
              <a:gd name="connsiteY21" fmla="*/ 3959562 h 4024858"/>
              <a:gd name="connsiteX22" fmla="*/ 3084226 w 6678192"/>
              <a:gd name="connsiteY22" fmla="*/ 3908684 h 4024858"/>
              <a:gd name="connsiteX23" fmla="*/ 2482882 w 6678192"/>
              <a:gd name="connsiteY23" fmla="*/ 3901910 h 4024858"/>
              <a:gd name="connsiteX24" fmla="*/ 2492115 w 6678192"/>
              <a:gd name="connsiteY24" fmla="*/ 3766279 h 4024858"/>
              <a:gd name="connsiteX25" fmla="*/ 2630774 w 6678192"/>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750859 w 6750859"/>
              <a:gd name="connsiteY15" fmla="*/ 2406168 h 4024858"/>
              <a:gd name="connsiteX16" fmla="*/ 6678192 w 6750859"/>
              <a:gd name="connsiteY16" fmla="*/ 3805018 h 4024858"/>
              <a:gd name="connsiteX17" fmla="*/ 5881878 w 6750859"/>
              <a:gd name="connsiteY17" fmla="*/ 3808045 h 4024858"/>
              <a:gd name="connsiteX18" fmla="*/ 5866739 w 6750859"/>
              <a:gd name="connsiteY18" fmla="*/ 3865574 h 4024858"/>
              <a:gd name="connsiteX19" fmla="*/ 4047021 w 6750859"/>
              <a:gd name="connsiteY19" fmla="*/ 3798963 h 4024858"/>
              <a:gd name="connsiteX20" fmla="*/ 4033942 w 6750859"/>
              <a:gd name="connsiteY20" fmla="*/ 4024858 h 4024858"/>
              <a:gd name="connsiteX21" fmla="*/ 3076731 w 6750859"/>
              <a:gd name="connsiteY21" fmla="*/ 3959562 h 4024858"/>
              <a:gd name="connsiteX22" fmla="*/ 3084226 w 6750859"/>
              <a:gd name="connsiteY22" fmla="*/ 3908684 h 4024858"/>
              <a:gd name="connsiteX23" fmla="*/ 2482882 w 6750859"/>
              <a:gd name="connsiteY23" fmla="*/ 3901910 h 4024858"/>
              <a:gd name="connsiteX24" fmla="*/ 2492115 w 6750859"/>
              <a:gd name="connsiteY24" fmla="*/ 3766279 h 4024858"/>
              <a:gd name="connsiteX25" fmla="*/ 2630774 w 6750859"/>
              <a:gd name="connsiteY25"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517717 w 6750859"/>
              <a:gd name="connsiteY15" fmla="*/ 1737021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0 w 6750859"/>
              <a:gd name="connsiteY0" fmla="*/ 0 h 4024858"/>
              <a:gd name="connsiteX1" fmla="*/ 78698 w 6750859"/>
              <a:gd name="connsiteY1" fmla="*/ 610849 h 4024858"/>
              <a:gd name="connsiteX2" fmla="*/ 3590144 w 6750859"/>
              <a:gd name="connsiteY2" fmla="*/ 779489 h 4024858"/>
              <a:gd name="connsiteX3" fmla="*/ 3631367 w 6750859"/>
              <a:gd name="connsiteY3" fmla="*/ 970613 h 4024858"/>
              <a:gd name="connsiteX4" fmla="*/ 4275944 w 6750859"/>
              <a:gd name="connsiteY4" fmla="*/ 970613 h 4024858"/>
              <a:gd name="connsiteX5" fmla="*/ 4425846 w 6750859"/>
              <a:gd name="connsiteY5" fmla="*/ 828207 h 4024858"/>
              <a:gd name="connsiteX6" fmla="*/ 4448331 w 6750859"/>
              <a:gd name="connsiteY6" fmla="*/ 588364 h 4024858"/>
              <a:gd name="connsiteX7" fmla="*/ 4609475 w 6750859"/>
              <a:gd name="connsiteY7" fmla="*/ 670811 h 4024858"/>
              <a:gd name="connsiteX8" fmla="*/ 4991725 w 6750859"/>
              <a:gd name="connsiteY8" fmla="*/ 760751 h 4024858"/>
              <a:gd name="connsiteX9" fmla="*/ 5302771 w 6750859"/>
              <a:gd name="connsiteY9" fmla="*/ 760751 h 4024858"/>
              <a:gd name="connsiteX10" fmla="*/ 5505138 w 6750859"/>
              <a:gd name="connsiteY10" fmla="*/ 869430 h 4024858"/>
              <a:gd name="connsiteX11" fmla="*/ 5786203 w 6750859"/>
              <a:gd name="connsiteY11" fmla="*/ 985603 h 4024858"/>
              <a:gd name="connsiteX12" fmla="*/ 6026045 w 6750859"/>
              <a:gd name="connsiteY12" fmla="*/ 1056807 h 4024858"/>
              <a:gd name="connsiteX13" fmla="*/ 6295869 w 6750859"/>
              <a:gd name="connsiteY13" fmla="*/ 1079292 h 4024858"/>
              <a:gd name="connsiteX14" fmla="*/ 6329597 w 6750859"/>
              <a:gd name="connsiteY14" fmla="*/ 1206708 h 4024858"/>
              <a:gd name="connsiteX15" fmla="*/ 6027211 w 6750859"/>
              <a:gd name="connsiteY15" fmla="*/ 2151832 h 4024858"/>
              <a:gd name="connsiteX16" fmla="*/ 6750859 w 6750859"/>
              <a:gd name="connsiteY16" fmla="*/ 2406168 h 4024858"/>
              <a:gd name="connsiteX17" fmla="*/ 6678192 w 6750859"/>
              <a:gd name="connsiteY17" fmla="*/ 3805018 h 4024858"/>
              <a:gd name="connsiteX18" fmla="*/ 5881878 w 6750859"/>
              <a:gd name="connsiteY18" fmla="*/ 3808045 h 4024858"/>
              <a:gd name="connsiteX19" fmla="*/ 5866739 w 6750859"/>
              <a:gd name="connsiteY19" fmla="*/ 3865574 h 4024858"/>
              <a:gd name="connsiteX20" fmla="*/ 4047021 w 6750859"/>
              <a:gd name="connsiteY20" fmla="*/ 3798963 h 4024858"/>
              <a:gd name="connsiteX21" fmla="*/ 4033942 w 6750859"/>
              <a:gd name="connsiteY21" fmla="*/ 4024858 h 4024858"/>
              <a:gd name="connsiteX22" fmla="*/ 3076731 w 6750859"/>
              <a:gd name="connsiteY22" fmla="*/ 3959562 h 4024858"/>
              <a:gd name="connsiteX23" fmla="*/ 3084226 w 6750859"/>
              <a:gd name="connsiteY23" fmla="*/ 3908684 h 4024858"/>
              <a:gd name="connsiteX24" fmla="*/ 2482882 w 6750859"/>
              <a:gd name="connsiteY24" fmla="*/ 3901910 h 4024858"/>
              <a:gd name="connsiteX25" fmla="*/ 2492115 w 6750859"/>
              <a:gd name="connsiteY25" fmla="*/ 3766279 h 4024858"/>
              <a:gd name="connsiteX26" fmla="*/ 2630774 w 6750859"/>
              <a:gd name="connsiteY26" fmla="*/ 376628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0 w 6764900"/>
              <a:gd name="connsiteY26"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1963576 w 6764900"/>
              <a:gd name="connsiteY26" fmla="*/ 2958731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0 w 6764900"/>
              <a:gd name="connsiteY27"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5 w 6764900"/>
              <a:gd name="connsiteY27" fmla="*/ 3240070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22805 w 6764900"/>
              <a:gd name="connsiteY27" fmla="*/ 2757749 h 4024858"/>
              <a:gd name="connsiteX28" fmla="*/ 0 w 6764900"/>
              <a:gd name="connsiteY28"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61584 w 6764900"/>
              <a:gd name="connsiteY27" fmla="*/ 3176431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1659650 w 6764900"/>
              <a:gd name="connsiteY27" fmla="*/ 3427639 h 4024858"/>
              <a:gd name="connsiteX28" fmla="*/ 1622805 w 6764900"/>
              <a:gd name="connsiteY28" fmla="*/ 2757749 h 4024858"/>
              <a:gd name="connsiteX29" fmla="*/ 0 w 6764900"/>
              <a:gd name="connsiteY29"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091729 w 6764900"/>
              <a:gd name="connsiteY27" fmla="*/ 3561617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296046 w 6764900"/>
              <a:gd name="connsiteY27" fmla="*/ 3447735 h 4024858"/>
              <a:gd name="connsiteX28" fmla="*/ 1659650 w 6764900"/>
              <a:gd name="connsiteY28" fmla="*/ 3427639 h 4024858"/>
              <a:gd name="connsiteX29" fmla="*/ 1622805 w 6764900"/>
              <a:gd name="connsiteY29" fmla="*/ 2757749 h 4024858"/>
              <a:gd name="connsiteX30" fmla="*/ 0 w 6764900"/>
              <a:gd name="connsiteY30"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00362 w 6764900"/>
              <a:gd name="connsiteY27" fmla="*/ 360851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0 w 6764900"/>
              <a:gd name="connsiteY31"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431887 w 6764900"/>
              <a:gd name="connsiteY31" fmla="*/ 2436202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0 w 6764900"/>
              <a:gd name="connsiteY32"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043351 w 6764900"/>
              <a:gd name="connsiteY32" fmla="*/ 2570180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0 w 6764900"/>
              <a:gd name="connsiteY33"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969663 w 6764900"/>
              <a:gd name="connsiteY33" fmla="*/ 2529987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0 w 6764900"/>
              <a:gd name="connsiteY34"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75360 w 6764900"/>
              <a:gd name="connsiteY34" fmla="*/ 1742866 h 4024858"/>
              <a:gd name="connsiteX35" fmla="*/ 0 w 6764900"/>
              <a:gd name="connsiteY35" fmla="*/ 21870 h 4024858"/>
              <a:gd name="connsiteX0" fmla="*/ 14041 w 6764900"/>
              <a:gd name="connsiteY0" fmla="*/ 0 h 4024858"/>
              <a:gd name="connsiteX1" fmla="*/ 92739 w 6764900"/>
              <a:gd name="connsiteY1" fmla="*/ 610849 h 4024858"/>
              <a:gd name="connsiteX2" fmla="*/ 3604185 w 6764900"/>
              <a:gd name="connsiteY2" fmla="*/ 779489 h 4024858"/>
              <a:gd name="connsiteX3" fmla="*/ 3645408 w 6764900"/>
              <a:gd name="connsiteY3" fmla="*/ 970613 h 4024858"/>
              <a:gd name="connsiteX4" fmla="*/ 4289985 w 6764900"/>
              <a:gd name="connsiteY4" fmla="*/ 970613 h 4024858"/>
              <a:gd name="connsiteX5" fmla="*/ 4439887 w 6764900"/>
              <a:gd name="connsiteY5" fmla="*/ 828207 h 4024858"/>
              <a:gd name="connsiteX6" fmla="*/ 4462372 w 6764900"/>
              <a:gd name="connsiteY6" fmla="*/ 588364 h 4024858"/>
              <a:gd name="connsiteX7" fmla="*/ 4623516 w 6764900"/>
              <a:gd name="connsiteY7" fmla="*/ 670811 h 4024858"/>
              <a:gd name="connsiteX8" fmla="*/ 5005766 w 6764900"/>
              <a:gd name="connsiteY8" fmla="*/ 760751 h 4024858"/>
              <a:gd name="connsiteX9" fmla="*/ 5316812 w 6764900"/>
              <a:gd name="connsiteY9" fmla="*/ 760751 h 4024858"/>
              <a:gd name="connsiteX10" fmla="*/ 5519179 w 6764900"/>
              <a:gd name="connsiteY10" fmla="*/ 869430 h 4024858"/>
              <a:gd name="connsiteX11" fmla="*/ 5800244 w 6764900"/>
              <a:gd name="connsiteY11" fmla="*/ 985603 h 4024858"/>
              <a:gd name="connsiteX12" fmla="*/ 6040086 w 6764900"/>
              <a:gd name="connsiteY12" fmla="*/ 1056807 h 4024858"/>
              <a:gd name="connsiteX13" fmla="*/ 6309910 w 6764900"/>
              <a:gd name="connsiteY13" fmla="*/ 1079292 h 4024858"/>
              <a:gd name="connsiteX14" fmla="*/ 6343638 w 6764900"/>
              <a:gd name="connsiteY14" fmla="*/ 1206708 h 4024858"/>
              <a:gd name="connsiteX15" fmla="*/ 6041252 w 6764900"/>
              <a:gd name="connsiteY15" fmla="*/ 2151832 h 4024858"/>
              <a:gd name="connsiteX16" fmla="*/ 6764900 w 6764900"/>
              <a:gd name="connsiteY16" fmla="*/ 2406168 h 4024858"/>
              <a:gd name="connsiteX17" fmla="*/ 6692233 w 6764900"/>
              <a:gd name="connsiteY17" fmla="*/ 3805018 h 4024858"/>
              <a:gd name="connsiteX18" fmla="*/ 5895919 w 6764900"/>
              <a:gd name="connsiteY18" fmla="*/ 3808045 h 4024858"/>
              <a:gd name="connsiteX19" fmla="*/ 5880780 w 6764900"/>
              <a:gd name="connsiteY19" fmla="*/ 3865574 h 4024858"/>
              <a:gd name="connsiteX20" fmla="*/ 4061062 w 6764900"/>
              <a:gd name="connsiteY20" fmla="*/ 3798963 h 4024858"/>
              <a:gd name="connsiteX21" fmla="*/ 4047983 w 6764900"/>
              <a:gd name="connsiteY21" fmla="*/ 4024858 h 4024858"/>
              <a:gd name="connsiteX22" fmla="*/ 3090772 w 6764900"/>
              <a:gd name="connsiteY22" fmla="*/ 3959562 h 4024858"/>
              <a:gd name="connsiteX23" fmla="*/ 3098267 w 6764900"/>
              <a:gd name="connsiteY23" fmla="*/ 3908684 h 4024858"/>
              <a:gd name="connsiteX24" fmla="*/ 2496923 w 6764900"/>
              <a:gd name="connsiteY24" fmla="*/ 3901910 h 4024858"/>
              <a:gd name="connsiteX25" fmla="*/ 2506156 w 6764900"/>
              <a:gd name="connsiteY25" fmla="*/ 3766279 h 4024858"/>
              <a:gd name="connsiteX26" fmla="*/ 2659316 w 6764900"/>
              <a:gd name="connsiteY26" fmla="*/ 3741935 h 4024858"/>
              <a:gd name="connsiteX27" fmla="*/ 2553954 w 6764900"/>
              <a:gd name="connsiteY27" fmla="*/ 3551570 h 4024858"/>
              <a:gd name="connsiteX28" fmla="*/ 2296046 w 6764900"/>
              <a:gd name="connsiteY28" fmla="*/ 3447735 h 4024858"/>
              <a:gd name="connsiteX29" fmla="*/ 1659650 w 6764900"/>
              <a:gd name="connsiteY29" fmla="*/ 3427639 h 4024858"/>
              <a:gd name="connsiteX30" fmla="*/ 1622805 w 6764900"/>
              <a:gd name="connsiteY30" fmla="*/ 2757749 h 4024858"/>
              <a:gd name="connsiteX31" fmla="*/ 1127087 w 6764900"/>
              <a:gd name="connsiteY31" fmla="*/ 2791244 h 4024858"/>
              <a:gd name="connsiteX32" fmla="*/ 1173979 w 6764900"/>
              <a:gd name="connsiteY32" fmla="*/ 3052501 h 4024858"/>
              <a:gd name="connsiteX33" fmla="*/ 132300 w 6764900"/>
              <a:gd name="connsiteY33" fmla="*/ 2978814 h 4024858"/>
              <a:gd name="connsiteX34" fmla="*/ 1672 w 6764900"/>
              <a:gd name="connsiteY34" fmla="*/ 1732817 h 4024858"/>
              <a:gd name="connsiteX35" fmla="*/ 0 w 6764900"/>
              <a:gd name="connsiteY35" fmla="*/ 21870 h 4024858"/>
              <a:gd name="connsiteX0" fmla="*/ 21983 w 6772842"/>
              <a:gd name="connsiteY0" fmla="*/ 0 h 4024858"/>
              <a:gd name="connsiteX1" fmla="*/ 100681 w 6772842"/>
              <a:gd name="connsiteY1" fmla="*/ 610849 h 4024858"/>
              <a:gd name="connsiteX2" fmla="*/ 3612127 w 6772842"/>
              <a:gd name="connsiteY2" fmla="*/ 779489 h 4024858"/>
              <a:gd name="connsiteX3" fmla="*/ 3653350 w 6772842"/>
              <a:gd name="connsiteY3" fmla="*/ 970613 h 4024858"/>
              <a:gd name="connsiteX4" fmla="*/ 4297927 w 6772842"/>
              <a:gd name="connsiteY4" fmla="*/ 970613 h 4024858"/>
              <a:gd name="connsiteX5" fmla="*/ 4447829 w 6772842"/>
              <a:gd name="connsiteY5" fmla="*/ 828207 h 4024858"/>
              <a:gd name="connsiteX6" fmla="*/ 4470314 w 6772842"/>
              <a:gd name="connsiteY6" fmla="*/ 588364 h 4024858"/>
              <a:gd name="connsiteX7" fmla="*/ 4631458 w 6772842"/>
              <a:gd name="connsiteY7" fmla="*/ 670811 h 4024858"/>
              <a:gd name="connsiteX8" fmla="*/ 5013708 w 6772842"/>
              <a:gd name="connsiteY8" fmla="*/ 760751 h 4024858"/>
              <a:gd name="connsiteX9" fmla="*/ 5324754 w 6772842"/>
              <a:gd name="connsiteY9" fmla="*/ 760751 h 4024858"/>
              <a:gd name="connsiteX10" fmla="*/ 5527121 w 6772842"/>
              <a:gd name="connsiteY10" fmla="*/ 869430 h 4024858"/>
              <a:gd name="connsiteX11" fmla="*/ 5808186 w 6772842"/>
              <a:gd name="connsiteY11" fmla="*/ 985603 h 4024858"/>
              <a:gd name="connsiteX12" fmla="*/ 6048028 w 6772842"/>
              <a:gd name="connsiteY12" fmla="*/ 1056807 h 4024858"/>
              <a:gd name="connsiteX13" fmla="*/ 6317852 w 6772842"/>
              <a:gd name="connsiteY13" fmla="*/ 1079292 h 4024858"/>
              <a:gd name="connsiteX14" fmla="*/ 6351580 w 6772842"/>
              <a:gd name="connsiteY14" fmla="*/ 1206708 h 4024858"/>
              <a:gd name="connsiteX15" fmla="*/ 6049194 w 6772842"/>
              <a:gd name="connsiteY15" fmla="*/ 2151832 h 4024858"/>
              <a:gd name="connsiteX16" fmla="*/ 6772842 w 6772842"/>
              <a:gd name="connsiteY16" fmla="*/ 2406168 h 4024858"/>
              <a:gd name="connsiteX17" fmla="*/ 6700175 w 6772842"/>
              <a:gd name="connsiteY17" fmla="*/ 3805018 h 4024858"/>
              <a:gd name="connsiteX18" fmla="*/ 5903861 w 6772842"/>
              <a:gd name="connsiteY18" fmla="*/ 3808045 h 4024858"/>
              <a:gd name="connsiteX19" fmla="*/ 5888722 w 6772842"/>
              <a:gd name="connsiteY19" fmla="*/ 3865574 h 4024858"/>
              <a:gd name="connsiteX20" fmla="*/ 4069004 w 6772842"/>
              <a:gd name="connsiteY20" fmla="*/ 3798963 h 4024858"/>
              <a:gd name="connsiteX21" fmla="*/ 4055925 w 6772842"/>
              <a:gd name="connsiteY21" fmla="*/ 4024858 h 4024858"/>
              <a:gd name="connsiteX22" fmla="*/ 3098714 w 6772842"/>
              <a:gd name="connsiteY22" fmla="*/ 3959562 h 4024858"/>
              <a:gd name="connsiteX23" fmla="*/ 3106209 w 6772842"/>
              <a:gd name="connsiteY23" fmla="*/ 3908684 h 4024858"/>
              <a:gd name="connsiteX24" fmla="*/ 2504865 w 6772842"/>
              <a:gd name="connsiteY24" fmla="*/ 3901910 h 4024858"/>
              <a:gd name="connsiteX25" fmla="*/ 2514098 w 6772842"/>
              <a:gd name="connsiteY25" fmla="*/ 3766279 h 4024858"/>
              <a:gd name="connsiteX26" fmla="*/ 2667258 w 6772842"/>
              <a:gd name="connsiteY26" fmla="*/ 3741935 h 4024858"/>
              <a:gd name="connsiteX27" fmla="*/ 2561896 w 6772842"/>
              <a:gd name="connsiteY27" fmla="*/ 3551570 h 4024858"/>
              <a:gd name="connsiteX28" fmla="*/ 2303988 w 6772842"/>
              <a:gd name="connsiteY28" fmla="*/ 3447735 h 4024858"/>
              <a:gd name="connsiteX29" fmla="*/ 1667592 w 6772842"/>
              <a:gd name="connsiteY29" fmla="*/ 3427639 h 4024858"/>
              <a:gd name="connsiteX30" fmla="*/ 1630747 w 6772842"/>
              <a:gd name="connsiteY30" fmla="*/ 2757749 h 4024858"/>
              <a:gd name="connsiteX31" fmla="*/ 1135029 w 6772842"/>
              <a:gd name="connsiteY31" fmla="*/ 2791244 h 4024858"/>
              <a:gd name="connsiteX32" fmla="*/ 1181921 w 6772842"/>
              <a:gd name="connsiteY32" fmla="*/ 3052501 h 4024858"/>
              <a:gd name="connsiteX33" fmla="*/ 140242 w 6772842"/>
              <a:gd name="connsiteY33" fmla="*/ 2978814 h 4024858"/>
              <a:gd name="connsiteX34" fmla="*/ 9614 w 6772842"/>
              <a:gd name="connsiteY34" fmla="*/ 1732817 h 4024858"/>
              <a:gd name="connsiteX35" fmla="*/ 9614 w 6772842"/>
              <a:gd name="connsiteY35" fmla="*/ 1190206 h 4024858"/>
              <a:gd name="connsiteX36" fmla="*/ 7942 w 6772842"/>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13336 w 6964195"/>
              <a:gd name="connsiteY0" fmla="*/ 0 h 4024858"/>
              <a:gd name="connsiteX1" fmla="*/ 292034 w 6964195"/>
              <a:gd name="connsiteY1" fmla="*/ 610849 h 4024858"/>
              <a:gd name="connsiteX2" fmla="*/ 3803480 w 6964195"/>
              <a:gd name="connsiteY2" fmla="*/ 779489 h 4024858"/>
              <a:gd name="connsiteX3" fmla="*/ 3844703 w 6964195"/>
              <a:gd name="connsiteY3" fmla="*/ 970613 h 4024858"/>
              <a:gd name="connsiteX4" fmla="*/ 4489280 w 6964195"/>
              <a:gd name="connsiteY4" fmla="*/ 970613 h 4024858"/>
              <a:gd name="connsiteX5" fmla="*/ 4639182 w 6964195"/>
              <a:gd name="connsiteY5" fmla="*/ 828207 h 4024858"/>
              <a:gd name="connsiteX6" fmla="*/ 4661667 w 6964195"/>
              <a:gd name="connsiteY6" fmla="*/ 588364 h 4024858"/>
              <a:gd name="connsiteX7" fmla="*/ 4822811 w 6964195"/>
              <a:gd name="connsiteY7" fmla="*/ 670811 h 4024858"/>
              <a:gd name="connsiteX8" fmla="*/ 5205061 w 6964195"/>
              <a:gd name="connsiteY8" fmla="*/ 760751 h 4024858"/>
              <a:gd name="connsiteX9" fmla="*/ 5516107 w 6964195"/>
              <a:gd name="connsiteY9" fmla="*/ 760751 h 4024858"/>
              <a:gd name="connsiteX10" fmla="*/ 5718474 w 6964195"/>
              <a:gd name="connsiteY10" fmla="*/ 869430 h 4024858"/>
              <a:gd name="connsiteX11" fmla="*/ 5999539 w 6964195"/>
              <a:gd name="connsiteY11" fmla="*/ 985603 h 4024858"/>
              <a:gd name="connsiteX12" fmla="*/ 6239381 w 6964195"/>
              <a:gd name="connsiteY12" fmla="*/ 1056807 h 4024858"/>
              <a:gd name="connsiteX13" fmla="*/ 6509205 w 6964195"/>
              <a:gd name="connsiteY13" fmla="*/ 1079292 h 4024858"/>
              <a:gd name="connsiteX14" fmla="*/ 6542933 w 6964195"/>
              <a:gd name="connsiteY14" fmla="*/ 1206708 h 4024858"/>
              <a:gd name="connsiteX15" fmla="*/ 6240547 w 6964195"/>
              <a:gd name="connsiteY15" fmla="*/ 2151832 h 4024858"/>
              <a:gd name="connsiteX16" fmla="*/ 6964195 w 6964195"/>
              <a:gd name="connsiteY16" fmla="*/ 2406168 h 4024858"/>
              <a:gd name="connsiteX17" fmla="*/ 6891528 w 6964195"/>
              <a:gd name="connsiteY17" fmla="*/ 3805018 h 4024858"/>
              <a:gd name="connsiteX18" fmla="*/ 6095214 w 6964195"/>
              <a:gd name="connsiteY18" fmla="*/ 3808045 h 4024858"/>
              <a:gd name="connsiteX19" fmla="*/ 6080075 w 6964195"/>
              <a:gd name="connsiteY19" fmla="*/ 3865574 h 4024858"/>
              <a:gd name="connsiteX20" fmla="*/ 4260357 w 6964195"/>
              <a:gd name="connsiteY20" fmla="*/ 3798963 h 4024858"/>
              <a:gd name="connsiteX21" fmla="*/ 4247278 w 6964195"/>
              <a:gd name="connsiteY21" fmla="*/ 4024858 h 4024858"/>
              <a:gd name="connsiteX22" fmla="*/ 3290067 w 6964195"/>
              <a:gd name="connsiteY22" fmla="*/ 3959562 h 4024858"/>
              <a:gd name="connsiteX23" fmla="*/ 3297562 w 6964195"/>
              <a:gd name="connsiteY23" fmla="*/ 3908684 h 4024858"/>
              <a:gd name="connsiteX24" fmla="*/ 2696218 w 6964195"/>
              <a:gd name="connsiteY24" fmla="*/ 3901910 h 4024858"/>
              <a:gd name="connsiteX25" fmla="*/ 2705451 w 6964195"/>
              <a:gd name="connsiteY25" fmla="*/ 3766279 h 4024858"/>
              <a:gd name="connsiteX26" fmla="*/ 2858611 w 6964195"/>
              <a:gd name="connsiteY26" fmla="*/ 3741935 h 4024858"/>
              <a:gd name="connsiteX27" fmla="*/ 2753249 w 6964195"/>
              <a:gd name="connsiteY27" fmla="*/ 3551570 h 4024858"/>
              <a:gd name="connsiteX28" fmla="*/ 2495341 w 6964195"/>
              <a:gd name="connsiteY28" fmla="*/ 3447735 h 4024858"/>
              <a:gd name="connsiteX29" fmla="*/ 1858945 w 6964195"/>
              <a:gd name="connsiteY29" fmla="*/ 3427639 h 4024858"/>
              <a:gd name="connsiteX30" fmla="*/ 1822100 w 6964195"/>
              <a:gd name="connsiteY30" fmla="*/ 2757749 h 4024858"/>
              <a:gd name="connsiteX31" fmla="*/ 1326382 w 6964195"/>
              <a:gd name="connsiteY31" fmla="*/ 2791244 h 4024858"/>
              <a:gd name="connsiteX32" fmla="*/ 1373274 w 6964195"/>
              <a:gd name="connsiteY32" fmla="*/ 3052501 h 4024858"/>
              <a:gd name="connsiteX33" fmla="*/ 331595 w 6964195"/>
              <a:gd name="connsiteY33" fmla="*/ 2978814 h 4024858"/>
              <a:gd name="connsiteX34" fmla="*/ 200967 w 6964195"/>
              <a:gd name="connsiteY34" fmla="*/ 1732817 h 4024858"/>
              <a:gd name="connsiteX35" fmla="*/ 0 w 6964195"/>
              <a:gd name="connsiteY35" fmla="*/ 1448114 h 4024858"/>
              <a:gd name="connsiteX36" fmla="*/ 199295 w 6964195"/>
              <a:gd name="connsiteY36" fmla="*/ 21870 h 4024858"/>
              <a:gd name="connsiteX0" fmla="*/ 220969 w 6971828"/>
              <a:gd name="connsiteY0" fmla="*/ 0 h 4024858"/>
              <a:gd name="connsiteX1" fmla="*/ 299667 w 6971828"/>
              <a:gd name="connsiteY1" fmla="*/ 610849 h 4024858"/>
              <a:gd name="connsiteX2" fmla="*/ 3811113 w 6971828"/>
              <a:gd name="connsiteY2" fmla="*/ 779489 h 4024858"/>
              <a:gd name="connsiteX3" fmla="*/ 3852336 w 6971828"/>
              <a:gd name="connsiteY3" fmla="*/ 970613 h 4024858"/>
              <a:gd name="connsiteX4" fmla="*/ 4496913 w 6971828"/>
              <a:gd name="connsiteY4" fmla="*/ 970613 h 4024858"/>
              <a:gd name="connsiteX5" fmla="*/ 4646815 w 6971828"/>
              <a:gd name="connsiteY5" fmla="*/ 828207 h 4024858"/>
              <a:gd name="connsiteX6" fmla="*/ 4669300 w 6971828"/>
              <a:gd name="connsiteY6" fmla="*/ 588364 h 4024858"/>
              <a:gd name="connsiteX7" fmla="*/ 4830444 w 6971828"/>
              <a:gd name="connsiteY7" fmla="*/ 670811 h 4024858"/>
              <a:gd name="connsiteX8" fmla="*/ 5212694 w 6971828"/>
              <a:gd name="connsiteY8" fmla="*/ 760751 h 4024858"/>
              <a:gd name="connsiteX9" fmla="*/ 5523740 w 6971828"/>
              <a:gd name="connsiteY9" fmla="*/ 760751 h 4024858"/>
              <a:gd name="connsiteX10" fmla="*/ 5726107 w 6971828"/>
              <a:gd name="connsiteY10" fmla="*/ 869430 h 4024858"/>
              <a:gd name="connsiteX11" fmla="*/ 6007172 w 6971828"/>
              <a:gd name="connsiteY11" fmla="*/ 985603 h 4024858"/>
              <a:gd name="connsiteX12" fmla="*/ 6247014 w 6971828"/>
              <a:gd name="connsiteY12" fmla="*/ 1056807 h 4024858"/>
              <a:gd name="connsiteX13" fmla="*/ 6516838 w 6971828"/>
              <a:gd name="connsiteY13" fmla="*/ 1079292 h 4024858"/>
              <a:gd name="connsiteX14" fmla="*/ 6550566 w 6971828"/>
              <a:gd name="connsiteY14" fmla="*/ 1206708 h 4024858"/>
              <a:gd name="connsiteX15" fmla="*/ 6248180 w 6971828"/>
              <a:gd name="connsiteY15" fmla="*/ 2151832 h 4024858"/>
              <a:gd name="connsiteX16" fmla="*/ 6971828 w 6971828"/>
              <a:gd name="connsiteY16" fmla="*/ 2406168 h 4024858"/>
              <a:gd name="connsiteX17" fmla="*/ 6899161 w 6971828"/>
              <a:gd name="connsiteY17" fmla="*/ 3805018 h 4024858"/>
              <a:gd name="connsiteX18" fmla="*/ 6102847 w 6971828"/>
              <a:gd name="connsiteY18" fmla="*/ 3808045 h 4024858"/>
              <a:gd name="connsiteX19" fmla="*/ 6087708 w 6971828"/>
              <a:gd name="connsiteY19" fmla="*/ 3865574 h 4024858"/>
              <a:gd name="connsiteX20" fmla="*/ 4267990 w 6971828"/>
              <a:gd name="connsiteY20" fmla="*/ 3798963 h 4024858"/>
              <a:gd name="connsiteX21" fmla="*/ 4254911 w 6971828"/>
              <a:gd name="connsiteY21" fmla="*/ 4024858 h 4024858"/>
              <a:gd name="connsiteX22" fmla="*/ 3297700 w 6971828"/>
              <a:gd name="connsiteY22" fmla="*/ 3959562 h 4024858"/>
              <a:gd name="connsiteX23" fmla="*/ 3305195 w 6971828"/>
              <a:gd name="connsiteY23" fmla="*/ 3908684 h 4024858"/>
              <a:gd name="connsiteX24" fmla="*/ 2703851 w 6971828"/>
              <a:gd name="connsiteY24" fmla="*/ 3901910 h 4024858"/>
              <a:gd name="connsiteX25" fmla="*/ 2713084 w 6971828"/>
              <a:gd name="connsiteY25" fmla="*/ 3766279 h 4024858"/>
              <a:gd name="connsiteX26" fmla="*/ 2866244 w 6971828"/>
              <a:gd name="connsiteY26" fmla="*/ 3741935 h 4024858"/>
              <a:gd name="connsiteX27" fmla="*/ 2760882 w 6971828"/>
              <a:gd name="connsiteY27" fmla="*/ 3551570 h 4024858"/>
              <a:gd name="connsiteX28" fmla="*/ 2502974 w 6971828"/>
              <a:gd name="connsiteY28" fmla="*/ 3447735 h 4024858"/>
              <a:gd name="connsiteX29" fmla="*/ 1866578 w 6971828"/>
              <a:gd name="connsiteY29" fmla="*/ 3427639 h 4024858"/>
              <a:gd name="connsiteX30" fmla="*/ 1829733 w 6971828"/>
              <a:gd name="connsiteY30" fmla="*/ 2757749 h 4024858"/>
              <a:gd name="connsiteX31" fmla="*/ 1334015 w 6971828"/>
              <a:gd name="connsiteY31" fmla="*/ 2791244 h 4024858"/>
              <a:gd name="connsiteX32" fmla="*/ 1380907 w 6971828"/>
              <a:gd name="connsiteY32" fmla="*/ 3052501 h 4024858"/>
              <a:gd name="connsiteX33" fmla="*/ 339228 w 6971828"/>
              <a:gd name="connsiteY33" fmla="*/ 2978814 h 4024858"/>
              <a:gd name="connsiteX34" fmla="*/ 208600 w 6971828"/>
              <a:gd name="connsiteY34" fmla="*/ 1732817 h 4024858"/>
              <a:gd name="connsiteX35" fmla="*/ 7633 w 6971828"/>
              <a:gd name="connsiteY35" fmla="*/ 1448114 h 4024858"/>
              <a:gd name="connsiteX36" fmla="*/ 57876 w 6971828"/>
              <a:gd name="connsiteY36" fmla="*/ 938998 h 4024858"/>
              <a:gd name="connsiteX37" fmla="*/ 206928 w 6971828"/>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325315 w 7090215"/>
              <a:gd name="connsiteY37"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95877 w 7090215"/>
              <a:gd name="connsiteY37" fmla="*/ 322699 h 4024858"/>
              <a:gd name="connsiteX38" fmla="*/ 325315 w 7090215"/>
              <a:gd name="connsiteY38" fmla="*/ 21870 h 4024858"/>
              <a:gd name="connsiteX0" fmla="*/ 339356 w 7090215"/>
              <a:gd name="connsiteY0" fmla="*/ 0 h 4024858"/>
              <a:gd name="connsiteX1" fmla="*/ 418054 w 7090215"/>
              <a:gd name="connsiteY1" fmla="*/ 610849 h 4024858"/>
              <a:gd name="connsiteX2" fmla="*/ 3929500 w 7090215"/>
              <a:gd name="connsiteY2" fmla="*/ 779489 h 4024858"/>
              <a:gd name="connsiteX3" fmla="*/ 3970723 w 7090215"/>
              <a:gd name="connsiteY3" fmla="*/ 970613 h 4024858"/>
              <a:gd name="connsiteX4" fmla="*/ 4615300 w 7090215"/>
              <a:gd name="connsiteY4" fmla="*/ 970613 h 4024858"/>
              <a:gd name="connsiteX5" fmla="*/ 4765202 w 7090215"/>
              <a:gd name="connsiteY5" fmla="*/ 828207 h 4024858"/>
              <a:gd name="connsiteX6" fmla="*/ 4787687 w 7090215"/>
              <a:gd name="connsiteY6" fmla="*/ 588364 h 4024858"/>
              <a:gd name="connsiteX7" fmla="*/ 4948831 w 7090215"/>
              <a:gd name="connsiteY7" fmla="*/ 670811 h 4024858"/>
              <a:gd name="connsiteX8" fmla="*/ 5331081 w 7090215"/>
              <a:gd name="connsiteY8" fmla="*/ 760751 h 4024858"/>
              <a:gd name="connsiteX9" fmla="*/ 5642127 w 7090215"/>
              <a:gd name="connsiteY9" fmla="*/ 760751 h 4024858"/>
              <a:gd name="connsiteX10" fmla="*/ 5844494 w 7090215"/>
              <a:gd name="connsiteY10" fmla="*/ 869430 h 4024858"/>
              <a:gd name="connsiteX11" fmla="*/ 6125559 w 7090215"/>
              <a:gd name="connsiteY11" fmla="*/ 985603 h 4024858"/>
              <a:gd name="connsiteX12" fmla="*/ 6365401 w 7090215"/>
              <a:gd name="connsiteY12" fmla="*/ 1056807 h 4024858"/>
              <a:gd name="connsiteX13" fmla="*/ 6635225 w 7090215"/>
              <a:gd name="connsiteY13" fmla="*/ 1079292 h 4024858"/>
              <a:gd name="connsiteX14" fmla="*/ 6668953 w 7090215"/>
              <a:gd name="connsiteY14" fmla="*/ 1206708 h 4024858"/>
              <a:gd name="connsiteX15" fmla="*/ 6366567 w 7090215"/>
              <a:gd name="connsiteY15" fmla="*/ 2151832 h 4024858"/>
              <a:gd name="connsiteX16" fmla="*/ 7090215 w 7090215"/>
              <a:gd name="connsiteY16" fmla="*/ 2406168 h 4024858"/>
              <a:gd name="connsiteX17" fmla="*/ 7017548 w 7090215"/>
              <a:gd name="connsiteY17" fmla="*/ 3805018 h 4024858"/>
              <a:gd name="connsiteX18" fmla="*/ 6221234 w 7090215"/>
              <a:gd name="connsiteY18" fmla="*/ 3808045 h 4024858"/>
              <a:gd name="connsiteX19" fmla="*/ 6206095 w 7090215"/>
              <a:gd name="connsiteY19" fmla="*/ 3865574 h 4024858"/>
              <a:gd name="connsiteX20" fmla="*/ 4386377 w 7090215"/>
              <a:gd name="connsiteY20" fmla="*/ 3798963 h 4024858"/>
              <a:gd name="connsiteX21" fmla="*/ 4373298 w 7090215"/>
              <a:gd name="connsiteY21" fmla="*/ 4024858 h 4024858"/>
              <a:gd name="connsiteX22" fmla="*/ 3416087 w 7090215"/>
              <a:gd name="connsiteY22" fmla="*/ 3959562 h 4024858"/>
              <a:gd name="connsiteX23" fmla="*/ 3423582 w 7090215"/>
              <a:gd name="connsiteY23" fmla="*/ 3908684 h 4024858"/>
              <a:gd name="connsiteX24" fmla="*/ 2822238 w 7090215"/>
              <a:gd name="connsiteY24" fmla="*/ 3901910 h 4024858"/>
              <a:gd name="connsiteX25" fmla="*/ 2831471 w 7090215"/>
              <a:gd name="connsiteY25" fmla="*/ 3766279 h 4024858"/>
              <a:gd name="connsiteX26" fmla="*/ 2984631 w 7090215"/>
              <a:gd name="connsiteY26" fmla="*/ 3741935 h 4024858"/>
              <a:gd name="connsiteX27" fmla="*/ 2879269 w 7090215"/>
              <a:gd name="connsiteY27" fmla="*/ 3551570 h 4024858"/>
              <a:gd name="connsiteX28" fmla="*/ 2621361 w 7090215"/>
              <a:gd name="connsiteY28" fmla="*/ 3447735 h 4024858"/>
              <a:gd name="connsiteX29" fmla="*/ 1984965 w 7090215"/>
              <a:gd name="connsiteY29" fmla="*/ 3427639 h 4024858"/>
              <a:gd name="connsiteX30" fmla="*/ 1948120 w 7090215"/>
              <a:gd name="connsiteY30" fmla="*/ 2757749 h 4024858"/>
              <a:gd name="connsiteX31" fmla="*/ 1452402 w 7090215"/>
              <a:gd name="connsiteY31" fmla="*/ 2791244 h 4024858"/>
              <a:gd name="connsiteX32" fmla="*/ 1499294 w 7090215"/>
              <a:gd name="connsiteY32" fmla="*/ 3052501 h 4024858"/>
              <a:gd name="connsiteX33" fmla="*/ 457615 w 7090215"/>
              <a:gd name="connsiteY33" fmla="*/ 2978814 h 4024858"/>
              <a:gd name="connsiteX34" fmla="*/ 326987 w 7090215"/>
              <a:gd name="connsiteY34" fmla="*/ 1732817 h 4024858"/>
              <a:gd name="connsiteX35" fmla="*/ 126020 w 7090215"/>
              <a:gd name="connsiteY35" fmla="*/ 1448114 h 4024858"/>
              <a:gd name="connsiteX36" fmla="*/ 5441 w 7090215"/>
              <a:gd name="connsiteY36" fmla="*/ 523666 h 4024858"/>
              <a:gd name="connsiteX37" fmla="*/ 62382 w 7090215"/>
              <a:gd name="connsiteY37" fmla="*/ 232264 h 4024858"/>
              <a:gd name="connsiteX38" fmla="*/ 325315 w 7090215"/>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21815 w 7086010"/>
              <a:gd name="connsiteY35" fmla="*/ 1448114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5151 w 7086010"/>
              <a:gd name="connsiteY0" fmla="*/ 0 h 4024858"/>
              <a:gd name="connsiteX1" fmla="*/ 413849 w 7086010"/>
              <a:gd name="connsiteY1" fmla="*/ 610849 h 4024858"/>
              <a:gd name="connsiteX2" fmla="*/ 3925295 w 7086010"/>
              <a:gd name="connsiteY2" fmla="*/ 779489 h 4024858"/>
              <a:gd name="connsiteX3" fmla="*/ 3966518 w 7086010"/>
              <a:gd name="connsiteY3" fmla="*/ 970613 h 4024858"/>
              <a:gd name="connsiteX4" fmla="*/ 4611095 w 7086010"/>
              <a:gd name="connsiteY4" fmla="*/ 970613 h 4024858"/>
              <a:gd name="connsiteX5" fmla="*/ 4760997 w 7086010"/>
              <a:gd name="connsiteY5" fmla="*/ 828207 h 4024858"/>
              <a:gd name="connsiteX6" fmla="*/ 4783482 w 7086010"/>
              <a:gd name="connsiteY6" fmla="*/ 588364 h 4024858"/>
              <a:gd name="connsiteX7" fmla="*/ 4944626 w 7086010"/>
              <a:gd name="connsiteY7" fmla="*/ 670811 h 4024858"/>
              <a:gd name="connsiteX8" fmla="*/ 5326876 w 7086010"/>
              <a:gd name="connsiteY8" fmla="*/ 760751 h 4024858"/>
              <a:gd name="connsiteX9" fmla="*/ 5637922 w 7086010"/>
              <a:gd name="connsiteY9" fmla="*/ 760751 h 4024858"/>
              <a:gd name="connsiteX10" fmla="*/ 5840289 w 7086010"/>
              <a:gd name="connsiteY10" fmla="*/ 869430 h 4024858"/>
              <a:gd name="connsiteX11" fmla="*/ 6121354 w 7086010"/>
              <a:gd name="connsiteY11" fmla="*/ 985603 h 4024858"/>
              <a:gd name="connsiteX12" fmla="*/ 6361196 w 7086010"/>
              <a:gd name="connsiteY12" fmla="*/ 1056807 h 4024858"/>
              <a:gd name="connsiteX13" fmla="*/ 6631020 w 7086010"/>
              <a:gd name="connsiteY13" fmla="*/ 1079292 h 4024858"/>
              <a:gd name="connsiteX14" fmla="*/ 6664748 w 7086010"/>
              <a:gd name="connsiteY14" fmla="*/ 1206708 h 4024858"/>
              <a:gd name="connsiteX15" fmla="*/ 6362362 w 7086010"/>
              <a:gd name="connsiteY15" fmla="*/ 2151832 h 4024858"/>
              <a:gd name="connsiteX16" fmla="*/ 7086010 w 7086010"/>
              <a:gd name="connsiteY16" fmla="*/ 2406168 h 4024858"/>
              <a:gd name="connsiteX17" fmla="*/ 7013343 w 7086010"/>
              <a:gd name="connsiteY17" fmla="*/ 3805018 h 4024858"/>
              <a:gd name="connsiteX18" fmla="*/ 6217029 w 7086010"/>
              <a:gd name="connsiteY18" fmla="*/ 3808045 h 4024858"/>
              <a:gd name="connsiteX19" fmla="*/ 6201890 w 7086010"/>
              <a:gd name="connsiteY19" fmla="*/ 3865574 h 4024858"/>
              <a:gd name="connsiteX20" fmla="*/ 4382172 w 7086010"/>
              <a:gd name="connsiteY20" fmla="*/ 3798963 h 4024858"/>
              <a:gd name="connsiteX21" fmla="*/ 4369093 w 7086010"/>
              <a:gd name="connsiteY21" fmla="*/ 4024858 h 4024858"/>
              <a:gd name="connsiteX22" fmla="*/ 3411882 w 7086010"/>
              <a:gd name="connsiteY22" fmla="*/ 3959562 h 4024858"/>
              <a:gd name="connsiteX23" fmla="*/ 3419377 w 7086010"/>
              <a:gd name="connsiteY23" fmla="*/ 3908684 h 4024858"/>
              <a:gd name="connsiteX24" fmla="*/ 2818033 w 7086010"/>
              <a:gd name="connsiteY24" fmla="*/ 3901910 h 4024858"/>
              <a:gd name="connsiteX25" fmla="*/ 2827266 w 7086010"/>
              <a:gd name="connsiteY25" fmla="*/ 3766279 h 4024858"/>
              <a:gd name="connsiteX26" fmla="*/ 2980426 w 7086010"/>
              <a:gd name="connsiteY26" fmla="*/ 3741935 h 4024858"/>
              <a:gd name="connsiteX27" fmla="*/ 2875064 w 7086010"/>
              <a:gd name="connsiteY27" fmla="*/ 3551570 h 4024858"/>
              <a:gd name="connsiteX28" fmla="*/ 2617156 w 7086010"/>
              <a:gd name="connsiteY28" fmla="*/ 3447735 h 4024858"/>
              <a:gd name="connsiteX29" fmla="*/ 1980760 w 7086010"/>
              <a:gd name="connsiteY29" fmla="*/ 3427639 h 4024858"/>
              <a:gd name="connsiteX30" fmla="*/ 1943915 w 7086010"/>
              <a:gd name="connsiteY30" fmla="*/ 2757749 h 4024858"/>
              <a:gd name="connsiteX31" fmla="*/ 1448197 w 7086010"/>
              <a:gd name="connsiteY31" fmla="*/ 2791244 h 4024858"/>
              <a:gd name="connsiteX32" fmla="*/ 1495089 w 7086010"/>
              <a:gd name="connsiteY32" fmla="*/ 3052501 h 4024858"/>
              <a:gd name="connsiteX33" fmla="*/ 453410 w 7086010"/>
              <a:gd name="connsiteY33" fmla="*/ 2978814 h 4024858"/>
              <a:gd name="connsiteX34" fmla="*/ 322782 w 7086010"/>
              <a:gd name="connsiteY34" fmla="*/ 1732817 h 4024858"/>
              <a:gd name="connsiteX35" fmla="*/ 101559 w 7086010"/>
              <a:gd name="connsiteY35" fmla="*/ 1488625 h 4024858"/>
              <a:gd name="connsiteX36" fmla="*/ 1236 w 7086010"/>
              <a:gd name="connsiteY36" fmla="*/ 523666 h 4024858"/>
              <a:gd name="connsiteX37" fmla="*/ 58177 w 7086010"/>
              <a:gd name="connsiteY37" fmla="*/ 232264 h 4024858"/>
              <a:gd name="connsiteX38" fmla="*/ 321110 w 7086010"/>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319874 w 7084774"/>
              <a:gd name="connsiteY38"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78368 w 7084774"/>
              <a:gd name="connsiteY38" fmla="*/ 128695 h 4024858"/>
              <a:gd name="connsiteX39" fmla="*/ 319874 w 7084774"/>
              <a:gd name="connsiteY39" fmla="*/ 21870 h 4024858"/>
              <a:gd name="connsiteX0" fmla="*/ 333915 w 7084774"/>
              <a:gd name="connsiteY0" fmla="*/ 0 h 4024858"/>
              <a:gd name="connsiteX1" fmla="*/ 412613 w 7084774"/>
              <a:gd name="connsiteY1" fmla="*/ 610849 h 4024858"/>
              <a:gd name="connsiteX2" fmla="*/ 3924059 w 7084774"/>
              <a:gd name="connsiteY2" fmla="*/ 779489 h 4024858"/>
              <a:gd name="connsiteX3" fmla="*/ 3965282 w 7084774"/>
              <a:gd name="connsiteY3" fmla="*/ 970613 h 4024858"/>
              <a:gd name="connsiteX4" fmla="*/ 4609859 w 7084774"/>
              <a:gd name="connsiteY4" fmla="*/ 970613 h 4024858"/>
              <a:gd name="connsiteX5" fmla="*/ 4759761 w 7084774"/>
              <a:gd name="connsiteY5" fmla="*/ 828207 h 4024858"/>
              <a:gd name="connsiteX6" fmla="*/ 4782246 w 7084774"/>
              <a:gd name="connsiteY6" fmla="*/ 588364 h 4024858"/>
              <a:gd name="connsiteX7" fmla="*/ 4943390 w 7084774"/>
              <a:gd name="connsiteY7" fmla="*/ 670811 h 4024858"/>
              <a:gd name="connsiteX8" fmla="*/ 5325640 w 7084774"/>
              <a:gd name="connsiteY8" fmla="*/ 760751 h 4024858"/>
              <a:gd name="connsiteX9" fmla="*/ 5636686 w 7084774"/>
              <a:gd name="connsiteY9" fmla="*/ 760751 h 4024858"/>
              <a:gd name="connsiteX10" fmla="*/ 5839053 w 7084774"/>
              <a:gd name="connsiteY10" fmla="*/ 869430 h 4024858"/>
              <a:gd name="connsiteX11" fmla="*/ 6120118 w 7084774"/>
              <a:gd name="connsiteY11" fmla="*/ 985603 h 4024858"/>
              <a:gd name="connsiteX12" fmla="*/ 6359960 w 7084774"/>
              <a:gd name="connsiteY12" fmla="*/ 1056807 h 4024858"/>
              <a:gd name="connsiteX13" fmla="*/ 6629784 w 7084774"/>
              <a:gd name="connsiteY13" fmla="*/ 1079292 h 4024858"/>
              <a:gd name="connsiteX14" fmla="*/ 6663512 w 7084774"/>
              <a:gd name="connsiteY14" fmla="*/ 1206708 h 4024858"/>
              <a:gd name="connsiteX15" fmla="*/ 6361126 w 7084774"/>
              <a:gd name="connsiteY15" fmla="*/ 2151832 h 4024858"/>
              <a:gd name="connsiteX16" fmla="*/ 7084774 w 7084774"/>
              <a:gd name="connsiteY16" fmla="*/ 2406168 h 4024858"/>
              <a:gd name="connsiteX17" fmla="*/ 7012107 w 7084774"/>
              <a:gd name="connsiteY17" fmla="*/ 3805018 h 4024858"/>
              <a:gd name="connsiteX18" fmla="*/ 6215793 w 7084774"/>
              <a:gd name="connsiteY18" fmla="*/ 3808045 h 4024858"/>
              <a:gd name="connsiteX19" fmla="*/ 6200654 w 7084774"/>
              <a:gd name="connsiteY19" fmla="*/ 3865574 h 4024858"/>
              <a:gd name="connsiteX20" fmla="*/ 4380936 w 7084774"/>
              <a:gd name="connsiteY20" fmla="*/ 3798963 h 4024858"/>
              <a:gd name="connsiteX21" fmla="*/ 4367857 w 7084774"/>
              <a:gd name="connsiteY21" fmla="*/ 4024858 h 4024858"/>
              <a:gd name="connsiteX22" fmla="*/ 3410646 w 7084774"/>
              <a:gd name="connsiteY22" fmla="*/ 3959562 h 4024858"/>
              <a:gd name="connsiteX23" fmla="*/ 3418141 w 7084774"/>
              <a:gd name="connsiteY23" fmla="*/ 3908684 h 4024858"/>
              <a:gd name="connsiteX24" fmla="*/ 2816797 w 7084774"/>
              <a:gd name="connsiteY24" fmla="*/ 3901910 h 4024858"/>
              <a:gd name="connsiteX25" fmla="*/ 2826030 w 7084774"/>
              <a:gd name="connsiteY25" fmla="*/ 3766279 h 4024858"/>
              <a:gd name="connsiteX26" fmla="*/ 2979190 w 7084774"/>
              <a:gd name="connsiteY26" fmla="*/ 3741935 h 4024858"/>
              <a:gd name="connsiteX27" fmla="*/ 2873828 w 7084774"/>
              <a:gd name="connsiteY27" fmla="*/ 3551570 h 4024858"/>
              <a:gd name="connsiteX28" fmla="*/ 2615920 w 7084774"/>
              <a:gd name="connsiteY28" fmla="*/ 3447735 h 4024858"/>
              <a:gd name="connsiteX29" fmla="*/ 1979524 w 7084774"/>
              <a:gd name="connsiteY29" fmla="*/ 3427639 h 4024858"/>
              <a:gd name="connsiteX30" fmla="*/ 1942679 w 7084774"/>
              <a:gd name="connsiteY30" fmla="*/ 2757749 h 4024858"/>
              <a:gd name="connsiteX31" fmla="*/ 1446961 w 7084774"/>
              <a:gd name="connsiteY31" fmla="*/ 2791244 h 4024858"/>
              <a:gd name="connsiteX32" fmla="*/ 1493853 w 7084774"/>
              <a:gd name="connsiteY32" fmla="*/ 3052501 h 4024858"/>
              <a:gd name="connsiteX33" fmla="*/ 452174 w 7084774"/>
              <a:gd name="connsiteY33" fmla="*/ 2978814 h 4024858"/>
              <a:gd name="connsiteX34" fmla="*/ 321546 w 7084774"/>
              <a:gd name="connsiteY34" fmla="*/ 1732817 h 4024858"/>
              <a:gd name="connsiteX35" fmla="*/ 100323 w 7084774"/>
              <a:gd name="connsiteY35" fmla="*/ 1488625 h 4024858"/>
              <a:gd name="connsiteX36" fmla="*/ 0 w 7084774"/>
              <a:gd name="connsiteY36" fmla="*/ 523666 h 4024858"/>
              <a:gd name="connsiteX37" fmla="*/ 56941 w 7084774"/>
              <a:gd name="connsiteY37" fmla="*/ 232264 h 4024858"/>
              <a:gd name="connsiteX38" fmla="*/ 158112 w 7084774"/>
              <a:gd name="connsiteY38" fmla="*/ 88184 h 4024858"/>
              <a:gd name="connsiteX39" fmla="*/ 319874 w 7084774"/>
              <a:gd name="connsiteY39" fmla="*/ 21870 h 4024858"/>
              <a:gd name="connsiteX0" fmla="*/ 333915 w 7084774"/>
              <a:gd name="connsiteY0" fmla="*/ 88089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47578 h 4112947"/>
              <a:gd name="connsiteX1" fmla="*/ 412613 w 7084774"/>
              <a:gd name="connsiteY1" fmla="*/ 698938 h 4112947"/>
              <a:gd name="connsiteX2" fmla="*/ 3924059 w 7084774"/>
              <a:gd name="connsiteY2" fmla="*/ 867578 h 4112947"/>
              <a:gd name="connsiteX3" fmla="*/ 3965282 w 7084774"/>
              <a:gd name="connsiteY3" fmla="*/ 1058702 h 4112947"/>
              <a:gd name="connsiteX4" fmla="*/ 4609859 w 7084774"/>
              <a:gd name="connsiteY4" fmla="*/ 1058702 h 4112947"/>
              <a:gd name="connsiteX5" fmla="*/ 4759761 w 7084774"/>
              <a:gd name="connsiteY5" fmla="*/ 916296 h 4112947"/>
              <a:gd name="connsiteX6" fmla="*/ 4782246 w 7084774"/>
              <a:gd name="connsiteY6" fmla="*/ 676453 h 4112947"/>
              <a:gd name="connsiteX7" fmla="*/ 4943390 w 7084774"/>
              <a:gd name="connsiteY7" fmla="*/ 758900 h 4112947"/>
              <a:gd name="connsiteX8" fmla="*/ 5325640 w 7084774"/>
              <a:gd name="connsiteY8" fmla="*/ 848840 h 4112947"/>
              <a:gd name="connsiteX9" fmla="*/ 5636686 w 7084774"/>
              <a:gd name="connsiteY9" fmla="*/ 848840 h 4112947"/>
              <a:gd name="connsiteX10" fmla="*/ 5839053 w 7084774"/>
              <a:gd name="connsiteY10" fmla="*/ 957519 h 4112947"/>
              <a:gd name="connsiteX11" fmla="*/ 6120118 w 7084774"/>
              <a:gd name="connsiteY11" fmla="*/ 1073692 h 4112947"/>
              <a:gd name="connsiteX12" fmla="*/ 6359960 w 7084774"/>
              <a:gd name="connsiteY12" fmla="*/ 1144896 h 4112947"/>
              <a:gd name="connsiteX13" fmla="*/ 6629784 w 7084774"/>
              <a:gd name="connsiteY13" fmla="*/ 1167381 h 4112947"/>
              <a:gd name="connsiteX14" fmla="*/ 6663512 w 7084774"/>
              <a:gd name="connsiteY14" fmla="*/ 1294797 h 4112947"/>
              <a:gd name="connsiteX15" fmla="*/ 6361126 w 7084774"/>
              <a:gd name="connsiteY15" fmla="*/ 2239921 h 4112947"/>
              <a:gd name="connsiteX16" fmla="*/ 7084774 w 7084774"/>
              <a:gd name="connsiteY16" fmla="*/ 2494257 h 4112947"/>
              <a:gd name="connsiteX17" fmla="*/ 7012107 w 7084774"/>
              <a:gd name="connsiteY17" fmla="*/ 3893107 h 4112947"/>
              <a:gd name="connsiteX18" fmla="*/ 6215793 w 7084774"/>
              <a:gd name="connsiteY18" fmla="*/ 3896134 h 4112947"/>
              <a:gd name="connsiteX19" fmla="*/ 6200654 w 7084774"/>
              <a:gd name="connsiteY19" fmla="*/ 3953663 h 4112947"/>
              <a:gd name="connsiteX20" fmla="*/ 4380936 w 7084774"/>
              <a:gd name="connsiteY20" fmla="*/ 3887052 h 4112947"/>
              <a:gd name="connsiteX21" fmla="*/ 4367857 w 7084774"/>
              <a:gd name="connsiteY21" fmla="*/ 4112947 h 4112947"/>
              <a:gd name="connsiteX22" fmla="*/ 3410646 w 7084774"/>
              <a:gd name="connsiteY22" fmla="*/ 4047651 h 4112947"/>
              <a:gd name="connsiteX23" fmla="*/ 3418141 w 7084774"/>
              <a:gd name="connsiteY23" fmla="*/ 3996773 h 4112947"/>
              <a:gd name="connsiteX24" fmla="*/ 2816797 w 7084774"/>
              <a:gd name="connsiteY24" fmla="*/ 3989999 h 4112947"/>
              <a:gd name="connsiteX25" fmla="*/ 2826030 w 7084774"/>
              <a:gd name="connsiteY25" fmla="*/ 3854368 h 4112947"/>
              <a:gd name="connsiteX26" fmla="*/ 2979190 w 7084774"/>
              <a:gd name="connsiteY26" fmla="*/ 3830024 h 4112947"/>
              <a:gd name="connsiteX27" fmla="*/ 2873828 w 7084774"/>
              <a:gd name="connsiteY27" fmla="*/ 3639659 h 4112947"/>
              <a:gd name="connsiteX28" fmla="*/ 2615920 w 7084774"/>
              <a:gd name="connsiteY28" fmla="*/ 3535824 h 4112947"/>
              <a:gd name="connsiteX29" fmla="*/ 1979524 w 7084774"/>
              <a:gd name="connsiteY29" fmla="*/ 3515728 h 4112947"/>
              <a:gd name="connsiteX30" fmla="*/ 1942679 w 7084774"/>
              <a:gd name="connsiteY30" fmla="*/ 2845838 h 4112947"/>
              <a:gd name="connsiteX31" fmla="*/ 1446961 w 7084774"/>
              <a:gd name="connsiteY31" fmla="*/ 2879333 h 4112947"/>
              <a:gd name="connsiteX32" fmla="*/ 1493853 w 7084774"/>
              <a:gd name="connsiteY32" fmla="*/ 3140590 h 4112947"/>
              <a:gd name="connsiteX33" fmla="*/ 452174 w 7084774"/>
              <a:gd name="connsiteY33" fmla="*/ 3066903 h 4112947"/>
              <a:gd name="connsiteX34" fmla="*/ 321546 w 7084774"/>
              <a:gd name="connsiteY34" fmla="*/ 1820906 h 4112947"/>
              <a:gd name="connsiteX35" fmla="*/ 100323 w 7084774"/>
              <a:gd name="connsiteY35" fmla="*/ 1576714 h 4112947"/>
              <a:gd name="connsiteX36" fmla="*/ 0 w 7084774"/>
              <a:gd name="connsiteY36" fmla="*/ 611755 h 4112947"/>
              <a:gd name="connsiteX37" fmla="*/ 56941 w 7084774"/>
              <a:gd name="connsiteY37" fmla="*/ 320353 h 4112947"/>
              <a:gd name="connsiteX38" fmla="*/ 158112 w 7084774"/>
              <a:gd name="connsiteY38" fmla="*/ 176273 h 4112947"/>
              <a:gd name="connsiteX39" fmla="*/ 267788 w 7084774"/>
              <a:gd name="connsiteY39" fmla="*/ 0 h 4112947"/>
              <a:gd name="connsiteX0" fmla="*/ 336808 w 7084774"/>
              <a:gd name="connsiteY0" fmla="*/ 1279 h 4066648"/>
              <a:gd name="connsiteX1" fmla="*/ 412613 w 7084774"/>
              <a:gd name="connsiteY1" fmla="*/ 652639 h 4066648"/>
              <a:gd name="connsiteX2" fmla="*/ 3924059 w 7084774"/>
              <a:gd name="connsiteY2" fmla="*/ 821279 h 4066648"/>
              <a:gd name="connsiteX3" fmla="*/ 3965282 w 7084774"/>
              <a:gd name="connsiteY3" fmla="*/ 1012403 h 4066648"/>
              <a:gd name="connsiteX4" fmla="*/ 4609859 w 7084774"/>
              <a:gd name="connsiteY4" fmla="*/ 1012403 h 4066648"/>
              <a:gd name="connsiteX5" fmla="*/ 4759761 w 7084774"/>
              <a:gd name="connsiteY5" fmla="*/ 869997 h 4066648"/>
              <a:gd name="connsiteX6" fmla="*/ 4782246 w 7084774"/>
              <a:gd name="connsiteY6" fmla="*/ 630154 h 4066648"/>
              <a:gd name="connsiteX7" fmla="*/ 4943390 w 7084774"/>
              <a:gd name="connsiteY7" fmla="*/ 712601 h 4066648"/>
              <a:gd name="connsiteX8" fmla="*/ 5325640 w 7084774"/>
              <a:gd name="connsiteY8" fmla="*/ 802541 h 4066648"/>
              <a:gd name="connsiteX9" fmla="*/ 5636686 w 7084774"/>
              <a:gd name="connsiteY9" fmla="*/ 802541 h 4066648"/>
              <a:gd name="connsiteX10" fmla="*/ 5839053 w 7084774"/>
              <a:gd name="connsiteY10" fmla="*/ 911220 h 4066648"/>
              <a:gd name="connsiteX11" fmla="*/ 6120118 w 7084774"/>
              <a:gd name="connsiteY11" fmla="*/ 1027393 h 4066648"/>
              <a:gd name="connsiteX12" fmla="*/ 6359960 w 7084774"/>
              <a:gd name="connsiteY12" fmla="*/ 1098597 h 4066648"/>
              <a:gd name="connsiteX13" fmla="*/ 6629784 w 7084774"/>
              <a:gd name="connsiteY13" fmla="*/ 1121082 h 4066648"/>
              <a:gd name="connsiteX14" fmla="*/ 6663512 w 7084774"/>
              <a:gd name="connsiteY14" fmla="*/ 1248498 h 4066648"/>
              <a:gd name="connsiteX15" fmla="*/ 6361126 w 7084774"/>
              <a:gd name="connsiteY15" fmla="*/ 2193622 h 4066648"/>
              <a:gd name="connsiteX16" fmla="*/ 7084774 w 7084774"/>
              <a:gd name="connsiteY16" fmla="*/ 2447958 h 4066648"/>
              <a:gd name="connsiteX17" fmla="*/ 7012107 w 7084774"/>
              <a:gd name="connsiteY17" fmla="*/ 3846808 h 4066648"/>
              <a:gd name="connsiteX18" fmla="*/ 6215793 w 7084774"/>
              <a:gd name="connsiteY18" fmla="*/ 3849835 h 4066648"/>
              <a:gd name="connsiteX19" fmla="*/ 6200654 w 7084774"/>
              <a:gd name="connsiteY19" fmla="*/ 3907364 h 4066648"/>
              <a:gd name="connsiteX20" fmla="*/ 4380936 w 7084774"/>
              <a:gd name="connsiteY20" fmla="*/ 3840753 h 4066648"/>
              <a:gd name="connsiteX21" fmla="*/ 4367857 w 7084774"/>
              <a:gd name="connsiteY21" fmla="*/ 4066648 h 4066648"/>
              <a:gd name="connsiteX22" fmla="*/ 3410646 w 7084774"/>
              <a:gd name="connsiteY22" fmla="*/ 4001352 h 4066648"/>
              <a:gd name="connsiteX23" fmla="*/ 3418141 w 7084774"/>
              <a:gd name="connsiteY23" fmla="*/ 3950474 h 4066648"/>
              <a:gd name="connsiteX24" fmla="*/ 2816797 w 7084774"/>
              <a:gd name="connsiteY24" fmla="*/ 3943700 h 4066648"/>
              <a:gd name="connsiteX25" fmla="*/ 2826030 w 7084774"/>
              <a:gd name="connsiteY25" fmla="*/ 3808069 h 4066648"/>
              <a:gd name="connsiteX26" fmla="*/ 2979190 w 7084774"/>
              <a:gd name="connsiteY26" fmla="*/ 3783725 h 4066648"/>
              <a:gd name="connsiteX27" fmla="*/ 2873828 w 7084774"/>
              <a:gd name="connsiteY27" fmla="*/ 3593360 h 4066648"/>
              <a:gd name="connsiteX28" fmla="*/ 2615920 w 7084774"/>
              <a:gd name="connsiteY28" fmla="*/ 3489525 h 4066648"/>
              <a:gd name="connsiteX29" fmla="*/ 1979524 w 7084774"/>
              <a:gd name="connsiteY29" fmla="*/ 3469429 h 4066648"/>
              <a:gd name="connsiteX30" fmla="*/ 1942679 w 7084774"/>
              <a:gd name="connsiteY30" fmla="*/ 2799539 h 4066648"/>
              <a:gd name="connsiteX31" fmla="*/ 1446961 w 7084774"/>
              <a:gd name="connsiteY31" fmla="*/ 2833034 h 4066648"/>
              <a:gd name="connsiteX32" fmla="*/ 1493853 w 7084774"/>
              <a:gd name="connsiteY32" fmla="*/ 3094291 h 4066648"/>
              <a:gd name="connsiteX33" fmla="*/ 452174 w 7084774"/>
              <a:gd name="connsiteY33" fmla="*/ 3020604 h 4066648"/>
              <a:gd name="connsiteX34" fmla="*/ 321546 w 7084774"/>
              <a:gd name="connsiteY34" fmla="*/ 1774607 h 4066648"/>
              <a:gd name="connsiteX35" fmla="*/ 100323 w 7084774"/>
              <a:gd name="connsiteY35" fmla="*/ 1530415 h 4066648"/>
              <a:gd name="connsiteX36" fmla="*/ 0 w 7084774"/>
              <a:gd name="connsiteY36" fmla="*/ 565456 h 4066648"/>
              <a:gd name="connsiteX37" fmla="*/ 56941 w 7084774"/>
              <a:gd name="connsiteY37" fmla="*/ 274054 h 4066648"/>
              <a:gd name="connsiteX38" fmla="*/ 158112 w 7084774"/>
              <a:gd name="connsiteY38" fmla="*/ 129974 h 4066648"/>
              <a:gd name="connsiteX39" fmla="*/ 334343 w 7084774"/>
              <a:gd name="connsiteY39" fmla="*/ 0 h 4066648"/>
              <a:gd name="connsiteX0" fmla="*/ 336808 w 7012107"/>
              <a:gd name="connsiteY0" fmla="*/ 1279 h 4066648"/>
              <a:gd name="connsiteX1" fmla="*/ 412613 w 7012107"/>
              <a:gd name="connsiteY1" fmla="*/ 652639 h 4066648"/>
              <a:gd name="connsiteX2" fmla="*/ 3924059 w 7012107"/>
              <a:gd name="connsiteY2" fmla="*/ 821279 h 4066648"/>
              <a:gd name="connsiteX3" fmla="*/ 3965282 w 7012107"/>
              <a:gd name="connsiteY3" fmla="*/ 1012403 h 4066648"/>
              <a:gd name="connsiteX4" fmla="*/ 4609859 w 7012107"/>
              <a:gd name="connsiteY4" fmla="*/ 1012403 h 4066648"/>
              <a:gd name="connsiteX5" fmla="*/ 4759761 w 7012107"/>
              <a:gd name="connsiteY5" fmla="*/ 869997 h 4066648"/>
              <a:gd name="connsiteX6" fmla="*/ 4782246 w 7012107"/>
              <a:gd name="connsiteY6" fmla="*/ 630154 h 4066648"/>
              <a:gd name="connsiteX7" fmla="*/ 4943390 w 7012107"/>
              <a:gd name="connsiteY7" fmla="*/ 712601 h 4066648"/>
              <a:gd name="connsiteX8" fmla="*/ 5325640 w 7012107"/>
              <a:gd name="connsiteY8" fmla="*/ 802541 h 4066648"/>
              <a:gd name="connsiteX9" fmla="*/ 5636686 w 7012107"/>
              <a:gd name="connsiteY9" fmla="*/ 802541 h 4066648"/>
              <a:gd name="connsiteX10" fmla="*/ 5839053 w 7012107"/>
              <a:gd name="connsiteY10" fmla="*/ 911220 h 4066648"/>
              <a:gd name="connsiteX11" fmla="*/ 6120118 w 7012107"/>
              <a:gd name="connsiteY11" fmla="*/ 1027393 h 4066648"/>
              <a:gd name="connsiteX12" fmla="*/ 6359960 w 7012107"/>
              <a:gd name="connsiteY12" fmla="*/ 1098597 h 4066648"/>
              <a:gd name="connsiteX13" fmla="*/ 6629784 w 7012107"/>
              <a:gd name="connsiteY13" fmla="*/ 1121082 h 4066648"/>
              <a:gd name="connsiteX14" fmla="*/ 6663512 w 7012107"/>
              <a:gd name="connsiteY14" fmla="*/ 1248498 h 4066648"/>
              <a:gd name="connsiteX15" fmla="*/ 6361126 w 7012107"/>
              <a:gd name="connsiteY15" fmla="*/ 2193622 h 4066648"/>
              <a:gd name="connsiteX16" fmla="*/ 6222460 w 7012107"/>
              <a:gd name="connsiteY16" fmla="*/ 2731538 h 4066648"/>
              <a:gd name="connsiteX17" fmla="*/ 7012107 w 7012107"/>
              <a:gd name="connsiteY17" fmla="*/ 3846808 h 4066648"/>
              <a:gd name="connsiteX18" fmla="*/ 6215793 w 7012107"/>
              <a:gd name="connsiteY18" fmla="*/ 3849835 h 4066648"/>
              <a:gd name="connsiteX19" fmla="*/ 6200654 w 7012107"/>
              <a:gd name="connsiteY19" fmla="*/ 3907364 h 4066648"/>
              <a:gd name="connsiteX20" fmla="*/ 4380936 w 7012107"/>
              <a:gd name="connsiteY20" fmla="*/ 3840753 h 4066648"/>
              <a:gd name="connsiteX21" fmla="*/ 4367857 w 7012107"/>
              <a:gd name="connsiteY21" fmla="*/ 4066648 h 4066648"/>
              <a:gd name="connsiteX22" fmla="*/ 3410646 w 7012107"/>
              <a:gd name="connsiteY22" fmla="*/ 4001352 h 4066648"/>
              <a:gd name="connsiteX23" fmla="*/ 3418141 w 7012107"/>
              <a:gd name="connsiteY23" fmla="*/ 3950474 h 4066648"/>
              <a:gd name="connsiteX24" fmla="*/ 2816797 w 7012107"/>
              <a:gd name="connsiteY24" fmla="*/ 3943700 h 4066648"/>
              <a:gd name="connsiteX25" fmla="*/ 2826030 w 7012107"/>
              <a:gd name="connsiteY25" fmla="*/ 3808069 h 4066648"/>
              <a:gd name="connsiteX26" fmla="*/ 2979190 w 7012107"/>
              <a:gd name="connsiteY26" fmla="*/ 3783725 h 4066648"/>
              <a:gd name="connsiteX27" fmla="*/ 2873828 w 7012107"/>
              <a:gd name="connsiteY27" fmla="*/ 3593360 h 4066648"/>
              <a:gd name="connsiteX28" fmla="*/ 2615920 w 7012107"/>
              <a:gd name="connsiteY28" fmla="*/ 3489525 h 4066648"/>
              <a:gd name="connsiteX29" fmla="*/ 1979524 w 7012107"/>
              <a:gd name="connsiteY29" fmla="*/ 3469429 h 4066648"/>
              <a:gd name="connsiteX30" fmla="*/ 1942679 w 7012107"/>
              <a:gd name="connsiteY30" fmla="*/ 2799539 h 4066648"/>
              <a:gd name="connsiteX31" fmla="*/ 1446961 w 7012107"/>
              <a:gd name="connsiteY31" fmla="*/ 2833034 h 4066648"/>
              <a:gd name="connsiteX32" fmla="*/ 1493853 w 7012107"/>
              <a:gd name="connsiteY32" fmla="*/ 3094291 h 4066648"/>
              <a:gd name="connsiteX33" fmla="*/ 452174 w 7012107"/>
              <a:gd name="connsiteY33" fmla="*/ 3020604 h 4066648"/>
              <a:gd name="connsiteX34" fmla="*/ 321546 w 7012107"/>
              <a:gd name="connsiteY34" fmla="*/ 1774607 h 4066648"/>
              <a:gd name="connsiteX35" fmla="*/ 100323 w 7012107"/>
              <a:gd name="connsiteY35" fmla="*/ 1530415 h 4066648"/>
              <a:gd name="connsiteX36" fmla="*/ 0 w 7012107"/>
              <a:gd name="connsiteY36" fmla="*/ 565456 h 4066648"/>
              <a:gd name="connsiteX37" fmla="*/ 56941 w 7012107"/>
              <a:gd name="connsiteY37" fmla="*/ 274054 h 4066648"/>
              <a:gd name="connsiteX38" fmla="*/ 158112 w 7012107"/>
              <a:gd name="connsiteY38" fmla="*/ 129974 h 4066648"/>
              <a:gd name="connsiteX39" fmla="*/ 334343 w 7012107"/>
              <a:gd name="connsiteY39" fmla="*/ 0 h 4066648"/>
              <a:gd name="connsiteX0" fmla="*/ 336808 w 6663512"/>
              <a:gd name="connsiteY0" fmla="*/ 1279 h 4066648"/>
              <a:gd name="connsiteX1" fmla="*/ 412613 w 6663512"/>
              <a:gd name="connsiteY1" fmla="*/ 652639 h 4066648"/>
              <a:gd name="connsiteX2" fmla="*/ 3924059 w 6663512"/>
              <a:gd name="connsiteY2" fmla="*/ 821279 h 4066648"/>
              <a:gd name="connsiteX3" fmla="*/ 3965282 w 6663512"/>
              <a:gd name="connsiteY3" fmla="*/ 1012403 h 4066648"/>
              <a:gd name="connsiteX4" fmla="*/ 4609859 w 6663512"/>
              <a:gd name="connsiteY4" fmla="*/ 1012403 h 4066648"/>
              <a:gd name="connsiteX5" fmla="*/ 4759761 w 6663512"/>
              <a:gd name="connsiteY5" fmla="*/ 869997 h 4066648"/>
              <a:gd name="connsiteX6" fmla="*/ 4782246 w 6663512"/>
              <a:gd name="connsiteY6" fmla="*/ 630154 h 4066648"/>
              <a:gd name="connsiteX7" fmla="*/ 4943390 w 6663512"/>
              <a:gd name="connsiteY7" fmla="*/ 712601 h 4066648"/>
              <a:gd name="connsiteX8" fmla="*/ 5325640 w 6663512"/>
              <a:gd name="connsiteY8" fmla="*/ 802541 h 4066648"/>
              <a:gd name="connsiteX9" fmla="*/ 5636686 w 6663512"/>
              <a:gd name="connsiteY9" fmla="*/ 802541 h 4066648"/>
              <a:gd name="connsiteX10" fmla="*/ 5839053 w 6663512"/>
              <a:gd name="connsiteY10" fmla="*/ 911220 h 4066648"/>
              <a:gd name="connsiteX11" fmla="*/ 6120118 w 6663512"/>
              <a:gd name="connsiteY11" fmla="*/ 1027393 h 4066648"/>
              <a:gd name="connsiteX12" fmla="*/ 6359960 w 6663512"/>
              <a:gd name="connsiteY12" fmla="*/ 1098597 h 4066648"/>
              <a:gd name="connsiteX13" fmla="*/ 6629784 w 6663512"/>
              <a:gd name="connsiteY13" fmla="*/ 1121082 h 4066648"/>
              <a:gd name="connsiteX14" fmla="*/ 6663512 w 6663512"/>
              <a:gd name="connsiteY14" fmla="*/ 1248498 h 4066648"/>
              <a:gd name="connsiteX15" fmla="*/ 6361126 w 6663512"/>
              <a:gd name="connsiteY15" fmla="*/ 2193622 h 4066648"/>
              <a:gd name="connsiteX16" fmla="*/ 6222460 w 6663512"/>
              <a:gd name="connsiteY16" fmla="*/ 2731538 h 4066648"/>
              <a:gd name="connsiteX17" fmla="*/ 6215793 w 6663512"/>
              <a:gd name="connsiteY17" fmla="*/ 3849835 h 4066648"/>
              <a:gd name="connsiteX18" fmla="*/ 6200654 w 6663512"/>
              <a:gd name="connsiteY18" fmla="*/ 3907364 h 4066648"/>
              <a:gd name="connsiteX19" fmla="*/ 4380936 w 6663512"/>
              <a:gd name="connsiteY19" fmla="*/ 3840753 h 4066648"/>
              <a:gd name="connsiteX20" fmla="*/ 4367857 w 6663512"/>
              <a:gd name="connsiteY20" fmla="*/ 4066648 h 4066648"/>
              <a:gd name="connsiteX21" fmla="*/ 3410646 w 6663512"/>
              <a:gd name="connsiteY21" fmla="*/ 4001352 h 4066648"/>
              <a:gd name="connsiteX22" fmla="*/ 3418141 w 6663512"/>
              <a:gd name="connsiteY22" fmla="*/ 3950474 h 4066648"/>
              <a:gd name="connsiteX23" fmla="*/ 2816797 w 6663512"/>
              <a:gd name="connsiteY23" fmla="*/ 3943700 h 4066648"/>
              <a:gd name="connsiteX24" fmla="*/ 2826030 w 6663512"/>
              <a:gd name="connsiteY24" fmla="*/ 3808069 h 4066648"/>
              <a:gd name="connsiteX25" fmla="*/ 2979190 w 6663512"/>
              <a:gd name="connsiteY25" fmla="*/ 3783725 h 4066648"/>
              <a:gd name="connsiteX26" fmla="*/ 2873828 w 6663512"/>
              <a:gd name="connsiteY26" fmla="*/ 3593360 h 4066648"/>
              <a:gd name="connsiteX27" fmla="*/ 2615920 w 6663512"/>
              <a:gd name="connsiteY27" fmla="*/ 3489525 h 4066648"/>
              <a:gd name="connsiteX28" fmla="*/ 1979524 w 6663512"/>
              <a:gd name="connsiteY28" fmla="*/ 3469429 h 4066648"/>
              <a:gd name="connsiteX29" fmla="*/ 1942679 w 6663512"/>
              <a:gd name="connsiteY29" fmla="*/ 2799539 h 4066648"/>
              <a:gd name="connsiteX30" fmla="*/ 1446961 w 6663512"/>
              <a:gd name="connsiteY30" fmla="*/ 2833034 h 4066648"/>
              <a:gd name="connsiteX31" fmla="*/ 1493853 w 6663512"/>
              <a:gd name="connsiteY31" fmla="*/ 3094291 h 4066648"/>
              <a:gd name="connsiteX32" fmla="*/ 452174 w 6663512"/>
              <a:gd name="connsiteY32" fmla="*/ 3020604 h 4066648"/>
              <a:gd name="connsiteX33" fmla="*/ 321546 w 6663512"/>
              <a:gd name="connsiteY33" fmla="*/ 1774607 h 4066648"/>
              <a:gd name="connsiteX34" fmla="*/ 100323 w 6663512"/>
              <a:gd name="connsiteY34" fmla="*/ 1530415 h 4066648"/>
              <a:gd name="connsiteX35" fmla="*/ 0 w 6663512"/>
              <a:gd name="connsiteY35" fmla="*/ 565456 h 4066648"/>
              <a:gd name="connsiteX36" fmla="*/ 56941 w 6663512"/>
              <a:gd name="connsiteY36" fmla="*/ 274054 h 4066648"/>
              <a:gd name="connsiteX37" fmla="*/ 158112 w 6663512"/>
              <a:gd name="connsiteY37" fmla="*/ 129974 h 4066648"/>
              <a:gd name="connsiteX38" fmla="*/ 334343 w 6663512"/>
              <a:gd name="connsiteY38" fmla="*/ 0 h 4066648"/>
              <a:gd name="connsiteX0" fmla="*/ 336808 w 6663512"/>
              <a:gd name="connsiteY0" fmla="*/ 1279 h 4066648"/>
              <a:gd name="connsiteX1" fmla="*/ 412613 w 6663512"/>
              <a:gd name="connsiteY1" fmla="*/ 652639 h 4066648"/>
              <a:gd name="connsiteX2" fmla="*/ 3924059 w 6663512"/>
              <a:gd name="connsiteY2" fmla="*/ 821279 h 4066648"/>
              <a:gd name="connsiteX3" fmla="*/ 3965282 w 6663512"/>
              <a:gd name="connsiteY3" fmla="*/ 1012403 h 4066648"/>
              <a:gd name="connsiteX4" fmla="*/ 4609859 w 6663512"/>
              <a:gd name="connsiteY4" fmla="*/ 1012403 h 4066648"/>
              <a:gd name="connsiteX5" fmla="*/ 4759761 w 6663512"/>
              <a:gd name="connsiteY5" fmla="*/ 869997 h 4066648"/>
              <a:gd name="connsiteX6" fmla="*/ 4782246 w 6663512"/>
              <a:gd name="connsiteY6" fmla="*/ 630154 h 4066648"/>
              <a:gd name="connsiteX7" fmla="*/ 4943390 w 6663512"/>
              <a:gd name="connsiteY7" fmla="*/ 712601 h 4066648"/>
              <a:gd name="connsiteX8" fmla="*/ 5325640 w 6663512"/>
              <a:gd name="connsiteY8" fmla="*/ 802541 h 4066648"/>
              <a:gd name="connsiteX9" fmla="*/ 5636686 w 6663512"/>
              <a:gd name="connsiteY9" fmla="*/ 802541 h 4066648"/>
              <a:gd name="connsiteX10" fmla="*/ 5839053 w 6663512"/>
              <a:gd name="connsiteY10" fmla="*/ 911220 h 4066648"/>
              <a:gd name="connsiteX11" fmla="*/ 6120118 w 6663512"/>
              <a:gd name="connsiteY11" fmla="*/ 1027393 h 4066648"/>
              <a:gd name="connsiteX12" fmla="*/ 6359960 w 6663512"/>
              <a:gd name="connsiteY12" fmla="*/ 1098597 h 4066648"/>
              <a:gd name="connsiteX13" fmla="*/ 6629784 w 6663512"/>
              <a:gd name="connsiteY13" fmla="*/ 1121082 h 4066648"/>
              <a:gd name="connsiteX14" fmla="*/ 6663512 w 6663512"/>
              <a:gd name="connsiteY14" fmla="*/ 1248498 h 4066648"/>
              <a:gd name="connsiteX15" fmla="*/ 6361126 w 6663512"/>
              <a:gd name="connsiteY15" fmla="*/ 2193622 h 4066648"/>
              <a:gd name="connsiteX16" fmla="*/ 6222460 w 6663512"/>
              <a:gd name="connsiteY16" fmla="*/ 2731538 h 4066648"/>
              <a:gd name="connsiteX17" fmla="*/ 6215793 w 6663512"/>
              <a:gd name="connsiteY17" fmla="*/ 3849835 h 4066648"/>
              <a:gd name="connsiteX18" fmla="*/ 6153029 w 6663512"/>
              <a:gd name="connsiteY18" fmla="*/ 3850214 h 4066648"/>
              <a:gd name="connsiteX19" fmla="*/ 4380936 w 6663512"/>
              <a:gd name="connsiteY19" fmla="*/ 3840753 h 4066648"/>
              <a:gd name="connsiteX20" fmla="*/ 4367857 w 6663512"/>
              <a:gd name="connsiteY20" fmla="*/ 4066648 h 4066648"/>
              <a:gd name="connsiteX21" fmla="*/ 3410646 w 6663512"/>
              <a:gd name="connsiteY21" fmla="*/ 4001352 h 4066648"/>
              <a:gd name="connsiteX22" fmla="*/ 3418141 w 6663512"/>
              <a:gd name="connsiteY22" fmla="*/ 3950474 h 4066648"/>
              <a:gd name="connsiteX23" fmla="*/ 2816797 w 6663512"/>
              <a:gd name="connsiteY23" fmla="*/ 3943700 h 4066648"/>
              <a:gd name="connsiteX24" fmla="*/ 2826030 w 6663512"/>
              <a:gd name="connsiteY24" fmla="*/ 3808069 h 4066648"/>
              <a:gd name="connsiteX25" fmla="*/ 2979190 w 6663512"/>
              <a:gd name="connsiteY25" fmla="*/ 3783725 h 4066648"/>
              <a:gd name="connsiteX26" fmla="*/ 2873828 w 6663512"/>
              <a:gd name="connsiteY26" fmla="*/ 3593360 h 4066648"/>
              <a:gd name="connsiteX27" fmla="*/ 2615920 w 6663512"/>
              <a:gd name="connsiteY27" fmla="*/ 3489525 h 4066648"/>
              <a:gd name="connsiteX28" fmla="*/ 1979524 w 6663512"/>
              <a:gd name="connsiteY28" fmla="*/ 3469429 h 4066648"/>
              <a:gd name="connsiteX29" fmla="*/ 1942679 w 6663512"/>
              <a:gd name="connsiteY29" fmla="*/ 2799539 h 4066648"/>
              <a:gd name="connsiteX30" fmla="*/ 1446961 w 6663512"/>
              <a:gd name="connsiteY30" fmla="*/ 2833034 h 4066648"/>
              <a:gd name="connsiteX31" fmla="*/ 1493853 w 6663512"/>
              <a:gd name="connsiteY31" fmla="*/ 3094291 h 4066648"/>
              <a:gd name="connsiteX32" fmla="*/ 452174 w 6663512"/>
              <a:gd name="connsiteY32" fmla="*/ 3020604 h 4066648"/>
              <a:gd name="connsiteX33" fmla="*/ 321546 w 6663512"/>
              <a:gd name="connsiteY33" fmla="*/ 1774607 h 4066648"/>
              <a:gd name="connsiteX34" fmla="*/ 100323 w 6663512"/>
              <a:gd name="connsiteY34" fmla="*/ 1530415 h 4066648"/>
              <a:gd name="connsiteX35" fmla="*/ 0 w 6663512"/>
              <a:gd name="connsiteY35" fmla="*/ 565456 h 4066648"/>
              <a:gd name="connsiteX36" fmla="*/ 56941 w 6663512"/>
              <a:gd name="connsiteY36" fmla="*/ 274054 h 4066648"/>
              <a:gd name="connsiteX37" fmla="*/ 158112 w 6663512"/>
              <a:gd name="connsiteY37" fmla="*/ 129974 h 4066648"/>
              <a:gd name="connsiteX38" fmla="*/ 334343 w 6663512"/>
              <a:gd name="connsiteY38" fmla="*/ 0 h 40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63512" h="4066648">
                <a:moveTo>
                  <a:pt x="336808" y="1279"/>
                </a:moveTo>
                <a:lnTo>
                  <a:pt x="412613" y="652639"/>
                </a:lnTo>
                <a:lnTo>
                  <a:pt x="3924059" y="821279"/>
                </a:lnTo>
                <a:lnTo>
                  <a:pt x="3965282" y="1012403"/>
                </a:lnTo>
                <a:lnTo>
                  <a:pt x="4609859" y="1012403"/>
                </a:lnTo>
                <a:lnTo>
                  <a:pt x="4759761" y="869997"/>
                </a:lnTo>
                <a:lnTo>
                  <a:pt x="4782246" y="630154"/>
                </a:lnTo>
                <a:lnTo>
                  <a:pt x="4943390" y="712601"/>
                </a:lnTo>
                <a:lnTo>
                  <a:pt x="5325640" y="802541"/>
                </a:lnTo>
                <a:lnTo>
                  <a:pt x="5636686" y="802541"/>
                </a:lnTo>
                <a:lnTo>
                  <a:pt x="5839053" y="911220"/>
                </a:lnTo>
                <a:lnTo>
                  <a:pt x="6120118" y="1027393"/>
                </a:lnTo>
                <a:lnTo>
                  <a:pt x="6359960" y="1098597"/>
                </a:lnTo>
                <a:lnTo>
                  <a:pt x="6629784" y="1121082"/>
                </a:lnTo>
                <a:lnTo>
                  <a:pt x="6663512" y="1248498"/>
                </a:lnTo>
                <a:lnTo>
                  <a:pt x="6361126" y="2193622"/>
                </a:lnTo>
                <a:lnTo>
                  <a:pt x="6222460" y="2731538"/>
                </a:lnTo>
                <a:cubicBezTo>
                  <a:pt x="6220238" y="3104304"/>
                  <a:pt x="6218015" y="3477069"/>
                  <a:pt x="6215793" y="3849835"/>
                </a:cubicBezTo>
                <a:lnTo>
                  <a:pt x="6153029" y="3850214"/>
                </a:lnTo>
                <a:lnTo>
                  <a:pt x="4380936" y="3840753"/>
                </a:lnTo>
                <a:lnTo>
                  <a:pt x="4367857" y="4066648"/>
                </a:lnTo>
                <a:lnTo>
                  <a:pt x="3410646" y="4001352"/>
                </a:lnTo>
                <a:lnTo>
                  <a:pt x="3418141" y="3950474"/>
                </a:lnTo>
                <a:lnTo>
                  <a:pt x="2816797" y="3943700"/>
                </a:lnTo>
                <a:lnTo>
                  <a:pt x="2826030" y="3808069"/>
                </a:lnTo>
                <a:lnTo>
                  <a:pt x="2979190" y="3783725"/>
                </a:lnTo>
                <a:lnTo>
                  <a:pt x="2873828" y="3593360"/>
                </a:lnTo>
                <a:lnTo>
                  <a:pt x="2615920" y="3489525"/>
                </a:lnTo>
                <a:lnTo>
                  <a:pt x="1979524" y="3469429"/>
                </a:lnTo>
                <a:lnTo>
                  <a:pt x="1942679" y="2799539"/>
                </a:lnTo>
                <a:lnTo>
                  <a:pt x="1446961" y="2833034"/>
                </a:lnTo>
                <a:lnTo>
                  <a:pt x="1493853" y="3094291"/>
                </a:lnTo>
                <a:lnTo>
                  <a:pt x="452174" y="3020604"/>
                </a:lnTo>
                <a:lnTo>
                  <a:pt x="321546" y="1774607"/>
                </a:lnTo>
                <a:lnTo>
                  <a:pt x="100323" y="1530415"/>
                </a:lnTo>
                <a:lnTo>
                  <a:pt x="0" y="565456"/>
                </a:lnTo>
                <a:lnTo>
                  <a:pt x="56941" y="274054"/>
                </a:lnTo>
                <a:lnTo>
                  <a:pt x="158112" y="129974"/>
                </a:lnTo>
                <a:lnTo>
                  <a:pt x="334343" y="0"/>
                </a:lnTo>
              </a:path>
            </a:pathLst>
          </a:custGeom>
          <a:noFill/>
          <a:ln w="571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sp>
        <p:nvSpPr>
          <p:cNvPr id="10" name="Figura a mano libera: forma 9">
            <a:extLst>
              <a:ext uri="{FF2B5EF4-FFF2-40B4-BE49-F238E27FC236}">
                <a16:creationId xmlns:a16="http://schemas.microsoft.com/office/drawing/2014/main" id="{F6B27491-AB02-4CC4-B892-45DC0402720B}"/>
              </a:ext>
            </a:extLst>
          </p:cNvPr>
          <p:cNvSpPr/>
          <p:nvPr/>
        </p:nvSpPr>
        <p:spPr>
          <a:xfrm>
            <a:off x="10043301" y="5708453"/>
            <a:ext cx="1109836" cy="1203560"/>
          </a:xfrm>
          <a:custGeom>
            <a:avLst/>
            <a:gdLst>
              <a:gd name="connsiteX0" fmla="*/ 2248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22485 w 745761"/>
              <a:gd name="connsiteY5" fmla="*/ 3748 h 771994"/>
              <a:gd name="connsiteX0" fmla="*/ 0 w 755026"/>
              <a:gd name="connsiteY0" fmla="*/ 3748 h 771994"/>
              <a:gd name="connsiteX1" fmla="*/ 698813 w 755026"/>
              <a:gd name="connsiteY1" fmla="*/ 0 h 771994"/>
              <a:gd name="connsiteX2" fmla="*/ 755026 w 755026"/>
              <a:gd name="connsiteY2" fmla="*/ 63709 h 771994"/>
              <a:gd name="connsiteX3" fmla="*/ 751278 w 755026"/>
              <a:gd name="connsiteY3" fmla="*/ 771994 h 771994"/>
              <a:gd name="connsiteX4" fmla="*/ 9265 w 755026"/>
              <a:gd name="connsiteY4" fmla="*/ 771994 h 771994"/>
              <a:gd name="connsiteX5" fmla="*/ 0 w 755026"/>
              <a:gd name="connsiteY5" fmla="*/ 3748 h 771994"/>
              <a:gd name="connsiteX0" fmla="*/ 6693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66935 w 745761"/>
              <a:gd name="connsiteY5" fmla="*/ 3748 h 771994"/>
              <a:gd name="connsiteX0" fmla="*/ 6693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49759 w 745761"/>
              <a:gd name="connsiteY5" fmla="*/ 122368 h 771994"/>
              <a:gd name="connsiteX6" fmla="*/ 66935 w 745761"/>
              <a:gd name="connsiteY6" fmla="*/ 3748 h 771994"/>
              <a:gd name="connsiteX0" fmla="*/ 66935 w 745761"/>
              <a:gd name="connsiteY0" fmla="*/ 3748 h 771994"/>
              <a:gd name="connsiteX1" fmla="*/ 689548 w 745761"/>
              <a:gd name="connsiteY1" fmla="*/ 0 h 771994"/>
              <a:gd name="connsiteX2" fmla="*/ 745761 w 745761"/>
              <a:gd name="connsiteY2" fmla="*/ 63709 h 771994"/>
              <a:gd name="connsiteX3" fmla="*/ 742013 w 745761"/>
              <a:gd name="connsiteY3" fmla="*/ 771994 h 771994"/>
              <a:gd name="connsiteX4" fmla="*/ 0 w 745761"/>
              <a:gd name="connsiteY4" fmla="*/ 771994 h 771994"/>
              <a:gd name="connsiteX5" fmla="*/ 11659 w 745761"/>
              <a:gd name="connsiteY5" fmla="*/ 157293 h 771994"/>
              <a:gd name="connsiteX6" fmla="*/ 66935 w 745761"/>
              <a:gd name="connsiteY6" fmla="*/ 3748 h 771994"/>
              <a:gd name="connsiteX0" fmla="*/ 55276 w 734102"/>
              <a:gd name="connsiteY0" fmla="*/ 3748 h 771994"/>
              <a:gd name="connsiteX1" fmla="*/ 677889 w 734102"/>
              <a:gd name="connsiteY1" fmla="*/ 0 h 771994"/>
              <a:gd name="connsiteX2" fmla="*/ 734102 w 734102"/>
              <a:gd name="connsiteY2" fmla="*/ 63709 h 771994"/>
              <a:gd name="connsiteX3" fmla="*/ 730354 w 734102"/>
              <a:gd name="connsiteY3" fmla="*/ 771994 h 771994"/>
              <a:gd name="connsiteX4" fmla="*/ 23266 w 734102"/>
              <a:gd name="connsiteY4" fmla="*/ 771994 h 771994"/>
              <a:gd name="connsiteX5" fmla="*/ 0 w 734102"/>
              <a:gd name="connsiteY5" fmla="*/ 157293 h 771994"/>
              <a:gd name="connsiteX6" fmla="*/ 55276 w 734102"/>
              <a:gd name="connsiteY6" fmla="*/ 3748 h 771994"/>
              <a:gd name="connsiteX0" fmla="*/ 33051 w 711877"/>
              <a:gd name="connsiteY0" fmla="*/ 3748 h 771994"/>
              <a:gd name="connsiteX1" fmla="*/ 655664 w 711877"/>
              <a:gd name="connsiteY1" fmla="*/ 0 h 771994"/>
              <a:gd name="connsiteX2" fmla="*/ 711877 w 711877"/>
              <a:gd name="connsiteY2" fmla="*/ 63709 h 771994"/>
              <a:gd name="connsiteX3" fmla="*/ 708129 w 711877"/>
              <a:gd name="connsiteY3" fmla="*/ 771994 h 771994"/>
              <a:gd name="connsiteX4" fmla="*/ 1041 w 711877"/>
              <a:gd name="connsiteY4" fmla="*/ 771994 h 771994"/>
              <a:gd name="connsiteX5" fmla="*/ 0 w 711877"/>
              <a:gd name="connsiteY5" fmla="*/ 157293 h 771994"/>
              <a:gd name="connsiteX6" fmla="*/ 33051 w 711877"/>
              <a:gd name="connsiteY6" fmla="*/ 3748 h 7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877" h="771994">
                <a:moveTo>
                  <a:pt x="33051" y="3748"/>
                </a:moveTo>
                <a:lnTo>
                  <a:pt x="655664" y="0"/>
                </a:lnTo>
                <a:lnTo>
                  <a:pt x="711877" y="63709"/>
                </a:lnTo>
                <a:cubicBezTo>
                  <a:pt x="710628" y="299804"/>
                  <a:pt x="709378" y="535899"/>
                  <a:pt x="708129" y="771994"/>
                </a:cubicBezTo>
                <a:lnTo>
                  <a:pt x="1041" y="771994"/>
                </a:lnTo>
                <a:lnTo>
                  <a:pt x="0" y="157293"/>
                </a:lnTo>
                <a:lnTo>
                  <a:pt x="33051" y="3748"/>
                </a:lnTo>
                <a:close/>
              </a:path>
            </a:pathLst>
          </a:custGeom>
          <a:solidFill>
            <a:srgbClr val="BFBFBF">
              <a:alpha val="40000"/>
            </a:srgbClr>
          </a:solidFill>
          <a:ln w="38100" cap="flat" cmpd="sng" algn="ctr">
            <a:solidFill>
              <a:schemeClr val="dk1"/>
            </a:solid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33051 w 711877"/>
                      <a:gd name="connsiteY0" fmla="*/ 3748 h 771994"/>
                      <a:gd name="connsiteX1" fmla="*/ 338131 w 711877"/>
                      <a:gd name="connsiteY1" fmla="*/ 1911 h 771994"/>
                      <a:gd name="connsiteX2" fmla="*/ 655664 w 711877"/>
                      <a:gd name="connsiteY2" fmla="*/ 0 h 771994"/>
                      <a:gd name="connsiteX3" fmla="*/ 711877 w 711877"/>
                      <a:gd name="connsiteY3" fmla="*/ 63709 h 771994"/>
                      <a:gd name="connsiteX4" fmla="*/ 708129 w 711877"/>
                      <a:gd name="connsiteY4" fmla="*/ 771994 h 771994"/>
                      <a:gd name="connsiteX5" fmla="*/ 347514 w 711877"/>
                      <a:gd name="connsiteY5" fmla="*/ 771994 h 771994"/>
                      <a:gd name="connsiteX6" fmla="*/ 1041 w 711877"/>
                      <a:gd name="connsiteY6" fmla="*/ 771994 h 771994"/>
                      <a:gd name="connsiteX7" fmla="*/ 541 w 711877"/>
                      <a:gd name="connsiteY7" fmla="*/ 476938 h 771994"/>
                      <a:gd name="connsiteX8" fmla="*/ 0 w 711877"/>
                      <a:gd name="connsiteY8" fmla="*/ 157293 h 771994"/>
                      <a:gd name="connsiteX9" fmla="*/ 33051 w 711877"/>
                      <a:gd name="connsiteY9" fmla="*/ 3748 h 7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77" h="771994" fill="none" extrusionOk="0">
                        <a:moveTo>
                          <a:pt x="33051" y="3748"/>
                        </a:moveTo>
                        <a:cubicBezTo>
                          <a:pt x="159759" y="-10978"/>
                          <a:pt x="194860" y="21864"/>
                          <a:pt x="338131" y="1911"/>
                        </a:cubicBezTo>
                        <a:cubicBezTo>
                          <a:pt x="481402" y="-18041"/>
                          <a:pt x="535855" y="28896"/>
                          <a:pt x="655664" y="0"/>
                        </a:cubicBezTo>
                        <a:cubicBezTo>
                          <a:pt x="681257" y="20449"/>
                          <a:pt x="687495" y="42041"/>
                          <a:pt x="711877" y="63709"/>
                        </a:cubicBezTo>
                        <a:cubicBezTo>
                          <a:pt x="692833" y="283038"/>
                          <a:pt x="694195" y="513202"/>
                          <a:pt x="708129" y="771994"/>
                        </a:cubicBezTo>
                        <a:cubicBezTo>
                          <a:pt x="534499" y="801472"/>
                          <a:pt x="427361" y="767850"/>
                          <a:pt x="347514" y="771994"/>
                        </a:cubicBezTo>
                        <a:cubicBezTo>
                          <a:pt x="267667" y="776138"/>
                          <a:pt x="155750" y="758835"/>
                          <a:pt x="1041" y="771994"/>
                        </a:cubicBezTo>
                        <a:cubicBezTo>
                          <a:pt x="-33633" y="640062"/>
                          <a:pt x="10335" y="560134"/>
                          <a:pt x="541" y="476938"/>
                        </a:cubicBezTo>
                        <a:cubicBezTo>
                          <a:pt x="-9253" y="393742"/>
                          <a:pt x="25990" y="304025"/>
                          <a:pt x="0" y="157293"/>
                        </a:cubicBezTo>
                        <a:cubicBezTo>
                          <a:pt x="-3717" y="86424"/>
                          <a:pt x="21503" y="67824"/>
                          <a:pt x="33051" y="3748"/>
                        </a:cubicBezTo>
                        <a:close/>
                      </a:path>
                      <a:path w="711877" h="771994" stroke="0" extrusionOk="0">
                        <a:moveTo>
                          <a:pt x="33051" y="3748"/>
                        </a:moveTo>
                        <a:cubicBezTo>
                          <a:pt x="151279" y="622"/>
                          <a:pt x="248955" y="37909"/>
                          <a:pt x="338131" y="1911"/>
                        </a:cubicBezTo>
                        <a:cubicBezTo>
                          <a:pt x="427308" y="-34087"/>
                          <a:pt x="536319" y="14632"/>
                          <a:pt x="655664" y="0"/>
                        </a:cubicBezTo>
                        <a:cubicBezTo>
                          <a:pt x="682356" y="23897"/>
                          <a:pt x="690011" y="43102"/>
                          <a:pt x="711877" y="63709"/>
                        </a:cubicBezTo>
                        <a:cubicBezTo>
                          <a:pt x="710928" y="323251"/>
                          <a:pt x="700012" y="505733"/>
                          <a:pt x="708129" y="771994"/>
                        </a:cubicBezTo>
                        <a:cubicBezTo>
                          <a:pt x="542799" y="776857"/>
                          <a:pt x="451599" y="771477"/>
                          <a:pt x="340443" y="771994"/>
                        </a:cubicBezTo>
                        <a:cubicBezTo>
                          <a:pt x="229287" y="772511"/>
                          <a:pt x="90857" y="756103"/>
                          <a:pt x="1041" y="771994"/>
                        </a:cubicBezTo>
                        <a:cubicBezTo>
                          <a:pt x="503" y="688091"/>
                          <a:pt x="18496" y="608628"/>
                          <a:pt x="521" y="464644"/>
                        </a:cubicBezTo>
                        <a:cubicBezTo>
                          <a:pt x="-17455" y="320660"/>
                          <a:pt x="36228" y="276062"/>
                          <a:pt x="0" y="157293"/>
                        </a:cubicBezTo>
                        <a:cubicBezTo>
                          <a:pt x="12705" y="81828"/>
                          <a:pt x="37128" y="36986"/>
                          <a:pt x="33051" y="3748"/>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it-IT" sz="2806"/>
          </a:p>
        </p:txBody>
      </p:sp>
      <p:grpSp>
        <p:nvGrpSpPr>
          <p:cNvPr id="37" name="Gruppo 36">
            <a:extLst>
              <a:ext uri="{FF2B5EF4-FFF2-40B4-BE49-F238E27FC236}">
                <a16:creationId xmlns:a16="http://schemas.microsoft.com/office/drawing/2014/main" id="{A5E6320F-3420-4CDC-8F5A-61DEABFFE417}"/>
              </a:ext>
            </a:extLst>
          </p:cNvPr>
          <p:cNvGrpSpPr/>
          <p:nvPr/>
        </p:nvGrpSpPr>
        <p:grpSpPr>
          <a:xfrm>
            <a:off x="9799311" y="3228839"/>
            <a:ext cx="1255473" cy="2965266"/>
            <a:chOff x="7587006" y="5765031"/>
            <a:chExt cx="805292" cy="1901997"/>
          </a:xfrm>
        </p:grpSpPr>
        <p:sp>
          <p:nvSpPr>
            <p:cNvPr id="38" name="CasellaDiTesto 37">
              <a:extLst>
                <a:ext uri="{FF2B5EF4-FFF2-40B4-BE49-F238E27FC236}">
                  <a16:creationId xmlns:a16="http://schemas.microsoft.com/office/drawing/2014/main" id="{34FC2D73-E131-4088-9430-531B24B0C2AB}"/>
                </a:ext>
              </a:extLst>
            </p:cNvPr>
            <p:cNvSpPr txBox="1"/>
            <p:nvPr/>
          </p:nvSpPr>
          <p:spPr>
            <a:xfrm>
              <a:off x="7587006" y="5765031"/>
              <a:ext cx="805292" cy="336183"/>
            </a:xfrm>
            <a:prstGeom prst="rect">
              <a:avLst/>
            </a:prstGeom>
            <a:solidFill>
              <a:schemeClr val="bg1"/>
            </a:solidFill>
            <a:ln w="38100">
              <a:solidFill>
                <a:srgbClr val="0070C0"/>
              </a:solidFill>
            </a:ln>
          </p:spPr>
          <p:txBody>
            <a:bodyPr wrap="none" rtlCol="0">
              <a:spAutoFit/>
            </a:bodyPr>
            <a:lstStyle/>
            <a:p>
              <a:r>
                <a:rPr lang="en-GB" sz="2806" dirty="0"/>
                <a:t>+  45ha</a:t>
              </a:r>
            </a:p>
          </p:txBody>
        </p:sp>
        <p:cxnSp>
          <p:nvCxnSpPr>
            <p:cNvPr id="39" name="Connettore diritto 38">
              <a:extLst>
                <a:ext uri="{FF2B5EF4-FFF2-40B4-BE49-F238E27FC236}">
                  <a16:creationId xmlns:a16="http://schemas.microsoft.com/office/drawing/2014/main" id="{E9E0EC09-5AD4-4786-AB39-E01F363CD68A}"/>
                </a:ext>
              </a:extLst>
            </p:cNvPr>
            <p:cNvCxnSpPr>
              <a:cxnSpLocks/>
              <a:stCxn id="38" idx="2"/>
              <a:endCxn id="40" idx="4"/>
            </p:cNvCxnSpPr>
            <p:nvPr/>
          </p:nvCxnSpPr>
          <p:spPr>
            <a:xfrm>
              <a:off x="7989652" y="6101214"/>
              <a:ext cx="52515" cy="156581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Ovale 39">
              <a:extLst>
                <a:ext uri="{FF2B5EF4-FFF2-40B4-BE49-F238E27FC236}">
                  <a16:creationId xmlns:a16="http://schemas.microsoft.com/office/drawing/2014/main" id="{F4D7D0BF-9291-4664-B877-661FD95CEFF1}"/>
                </a:ext>
              </a:extLst>
            </p:cNvPr>
            <p:cNvSpPr/>
            <p:nvPr/>
          </p:nvSpPr>
          <p:spPr>
            <a:xfrm>
              <a:off x="7945915" y="7493773"/>
              <a:ext cx="192506" cy="173255"/>
            </a:xfrm>
            <a:prstGeom prst="ellipse">
              <a:avLst/>
            </a:prstGeom>
            <a:solidFill>
              <a:schemeClr val="bg1"/>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6"/>
            </a:p>
          </p:txBody>
        </p:sp>
      </p:grpSp>
      <p:sp>
        <p:nvSpPr>
          <p:cNvPr id="12" name="Rettangolo 11">
            <a:extLst>
              <a:ext uri="{FF2B5EF4-FFF2-40B4-BE49-F238E27FC236}">
                <a16:creationId xmlns:a16="http://schemas.microsoft.com/office/drawing/2014/main" id="{98E32176-82F4-45BF-96F6-D8228812D151}"/>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13" name="Rettangolo 12">
            <a:extLst>
              <a:ext uri="{FF2B5EF4-FFF2-40B4-BE49-F238E27FC236}">
                <a16:creationId xmlns:a16="http://schemas.microsoft.com/office/drawing/2014/main" id="{B7B1C223-5F6F-4BCB-9859-117DBADD6EE8}"/>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14" name="Rettangolo 13">
            <a:extLst>
              <a:ext uri="{FF2B5EF4-FFF2-40B4-BE49-F238E27FC236}">
                <a16:creationId xmlns:a16="http://schemas.microsoft.com/office/drawing/2014/main" id="{6D1C36A0-078A-4185-969E-CDF00FC2B89E}"/>
              </a:ext>
            </a:extLst>
          </p:cNvPr>
          <p:cNvSpPr/>
          <p:nvPr/>
        </p:nvSpPr>
        <p:spPr>
          <a:xfrm>
            <a:off x="1301487" y="235412"/>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endParaRPr lang="pt-BR" altLang="it-IT" sz="2000" dirty="0">
              <a:latin typeface="Arial" panose="020B0604020202020204" pitchFamily="34" charset="0"/>
              <a:cs typeface="Arial" panose="020B0604020202020204" pitchFamily="34" charset="0"/>
            </a:endParaRPr>
          </a:p>
        </p:txBody>
      </p:sp>
      <p:grpSp>
        <p:nvGrpSpPr>
          <p:cNvPr id="15" name="Gruppo 14">
            <a:extLst>
              <a:ext uri="{FF2B5EF4-FFF2-40B4-BE49-F238E27FC236}">
                <a16:creationId xmlns:a16="http://schemas.microsoft.com/office/drawing/2014/main" id="{33796B4C-F4DB-4E8B-8758-7FFECB771418}"/>
              </a:ext>
            </a:extLst>
          </p:cNvPr>
          <p:cNvGrpSpPr/>
          <p:nvPr/>
        </p:nvGrpSpPr>
        <p:grpSpPr>
          <a:xfrm>
            <a:off x="11667982" y="9891751"/>
            <a:ext cx="3092593" cy="830997"/>
            <a:chOff x="2678969" y="9984739"/>
            <a:chExt cx="3092593" cy="830997"/>
          </a:xfrm>
        </p:grpSpPr>
        <p:cxnSp>
          <p:nvCxnSpPr>
            <p:cNvPr id="16" name="Connettore diritto 15">
              <a:extLst>
                <a:ext uri="{FF2B5EF4-FFF2-40B4-BE49-F238E27FC236}">
                  <a16:creationId xmlns:a16="http://schemas.microsoft.com/office/drawing/2014/main" id="{73EBA6DA-0FA4-4F0A-B806-461D4EFDF2F5}"/>
                </a:ext>
              </a:extLst>
            </p:cNvPr>
            <p:cNvCxnSpPr/>
            <p:nvPr/>
          </p:nvCxnSpPr>
          <p:spPr>
            <a:xfrm>
              <a:off x="2678969" y="10214042"/>
              <a:ext cx="1140132" cy="0"/>
            </a:xfrm>
            <a:prstGeom prst="line">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7" name="CasellaDiTesto 16">
              <a:extLst>
                <a:ext uri="{FF2B5EF4-FFF2-40B4-BE49-F238E27FC236}">
                  <a16:creationId xmlns:a16="http://schemas.microsoft.com/office/drawing/2014/main" id="{5E301F2F-EA0A-493B-AEC3-E2C44EDFB996}"/>
                </a:ext>
              </a:extLst>
            </p:cNvPr>
            <p:cNvSpPr txBox="1"/>
            <p:nvPr/>
          </p:nvSpPr>
          <p:spPr>
            <a:xfrm>
              <a:off x="3868761" y="9984739"/>
              <a:ext cx="1902801" cy="830997"/>
            </a:xfrm>
            <a:prstGeom prst="rect">
              <a:avLst/>
            </a:prstGeom>
            <a:noFill/>
          </p:spPr>
          <p:txBody>
            <a:bodyPr wrap="square" rtlCol="0">
              <a:spAutoFit/>
            </a:bodyPr>
            <a:lstStyle/>
            <a:p>
              <a:r>
                <a:rPr lang="en-GB" sz="2400" b="1" dirty="0"/>
                <a:t>MP 2020</a:t>
              </a:r>
            </a:p>
            <a:p>
              <a:r>
                <a:rPr lang="en-GB" sz="2400" b="1" dirty="0"/>
                <a:t>GIU 22</a:t>
              </a:r>
            </a:p>
          </p:txBody>
        </p:sp>
      </p:grpSp>
    </p:spTree>
    <p:extLst>
      <p:ext uri="{BB962C8B-B14F-4D97-AF65-F5344CB8AC3E}">
        <p14:creationId xmlns:p14="http://schemas.microsoft.com/office/powerpoint/2010/main" val="1124503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987018" y="2478328"/>
            <a:ext cx="11527436" cy="923330"/>
          </a:xfrm>
          <a:prstGeom prst="rect">
            <a:avLst/>
          </a:prstGeom>
          <a:noFill/>
        </p:spPr>
        <p:txBody>
          <a:bodyPr wrap="square" rtlCol="0">
            <a:spAutoFit/>
          </a:bodyPr>
          <a:lstStyle/>
          <a:p>
            <a:pPr algn="ctr"/>
            <a:r>
              <a:rPr lang="it-IT" sz="5400" dirty="0">
                <a:solidFill>
                  <a:srgbClr val="C00000"/>
                </a:solidFill>
              </a:rPr>
              <a:t>LE ALTERNATIVE ALL’ESPANSIONE A SUD</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55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Rettangolo 7">
            <a:extLst>
              <a:ext uri="{FF2B5EF4-FFF2-40B4-BE49-F238E27FC236}">
                <a16:creationId xmlns:a16="http://schemas.microsoft.com/office/drawing/2014/main" id="{AA91D5BD-340F-48B7-B814-3C5C51B1B104}"/>
              </a:ext>
            </a:extLst>
          </p:cNvPr>
          <p:cNvSpPr/>
          <p:nvPr/>
        </p:nvSpPr>
        <p:spPr>
          <a:xfrm>
            <a:off x="1076131" y="1838822"/>
            <a:ext cx="8875641" cy="6740307"/>
          </a:xfrm>
          <a:prstGeom prst="rect">
            <a:avLst/>
          </a:prstGeom>
        </p:spPr>
        <p:txBody>
          <a:bodyPr wrap="square">
            <a:spAutoFit/>
          </a:bodyPr>
          <a:lstStyle/>
          <a:p>
            <a:pPr algn="just"/>
            <a:r>
              <a:rPr lang="it-IT" sz="2400" dirty="0">
                <a:latin typeface="Arial" panose="020B0604020202020204" pitchFamily="34" charset="0"/>
                <a:cs typeface="Arial" panose="020B0604020202020204" pitchFamily="34" charset="0"/>
              </a:rPr>
              <a:t>Il Masterplan considera l’</a:t>
            </a:r>
            <a:r>
              <a:rPr lang="it-IT" sz="2400" b="1" dirty="0">
                <a:latin typeface="Arial" panose="020B0604020202020204" pitchFamily="34" charset="0"/>
                <a:cs typeface="Arial" panose="020B0604020202020204" pitchFamily="34" charset="0"/>
              </a:rPr>
              <a:t>orizzonte temporale 2019-2035 </a:t>
            </a:r>
            <a:r>
              <a:rPr lang="it-IT" sz="2400" dirty="0">
                <a:latin typeface="Arial" panose="020B0604020202020204" pitchFamily="34" charset="0"/>
                <a:cs typeface="Arial" panose="020B0604020202020204" pitchFamily="34" charset="0"/>
              </a:rPr>
              <a:t>ed è finalizzato a governare in modo organico e armonico il futuro sviluppo dell’aeroporto, prevedendo interventi mirati all’incremento della capacità operativa (passeggeri, cargo) e al potenziamento dei livelli di funzionalità e di qualità del servizio offerto.</a:t>
            </a:r>
          </a:p>
          <a:p>
            <a:pPr algn="just"/>
            <a:endParaRPr lang="it-IT" sz="2400" dirty="0">
              <a:latin typeface="Arial" panose="020B0604020202020204" pitchFamily="34" charset="0"/>
              <a:cs typeface="Arial" panose="020B0604020202020204" pitchFamily="34" charset="0"/>
            </a:endParaRPr>
          </a:p>
          <a:p>
            <a:pPr algn="just"/>
            <a:r>
              <a:rPr lang="it-IT" sz="2400" dirty="0">
                <a:latin typeface="Arial" panose="020B0604020202020204" pitchFamily="34" charset="0"/>
                <a:cs typeface="Arial" panose="020B0604020202020204" pitchFamily="34" charset="0"/>
              </a:rPr>
              <a:t>Il Masterplan intende delineare dei </a:t>
            </a:r>
            <a:r>
              <a:rPr lang="it-IT" sz="2400" b="1" dirty="0">
                <a:latin typeface="Arial" panose="020B0604020202020204" pitchFamily="34" charset="0"/>
                <a:cs typeface="Arial" panose="020B0604020202020204" pitchFamily="34" charset="0"/>
              </a:rPr>
              <a:t>percorsi di futura evoluzione dello scalo</a:t>
            </a:r>
            <a:r>
              <a:rPr lang="it-IT" sz="2400" dirty="0">
                <a:latin typeface="Arial" panose="020B0604020202020204" pitchFamily="34" charset="0"/>
                <a:cs typeface="Arial" panose="020B0604020202020204" pitchFamily="34" charset="0"/>
              </a:rPr>
              <a:t>, partendo da una configurazione e da un ruolo ormai consolidati (grande gateway del Nord Italia con collegamenti prevalentemente «point to point»)  e da un Piano di Sviluppo vigente che, pur essendo ancora valido nelle linee generali, risulta ormai sicuramente datato (1985). </a:t>
            </a:r>
          </a:p>
          <a:p>
            <a:pPr algn="just"/>
            <a:endParaRPr lang="it-IT" sz="2400" dirty="0">
              <a:latin typeface="Arial" panose="020B0604020202020204" pitchFamily="34" charset="0"/>
              <a:cs typeface="Arial" panose="020B0604020202020204" pitchFamily="34" charset="0"/>
            </a:endParaRPr>
          </a:p>
          <a:p>
            <a:pPr algn="just"/>
            <a:r>
              <a:rPr lang="it-IT" sz="2400" dirty="0">
                <a:latin typeface="Arial" panose="020B0604020202020204" pitchFamily="34" charset="0"/>
                <a:cs typeface="Arial" panose="020B0604020202020204" pitchFamily="34" charset="0"/>
              </a:rPr>
              <a:t>Una volta completato l’iter autorizzativo, il Masterplan costituirà un </a:t>
            </a:r>
            <a:r>
              <a:rPr lang="it-IT" sz="2400" b="1" dirty="0">
                <a:latin typeface="Arial" panose="020B0604020202020204" pitchFamily="34" charset="0"/>
                <a:cs typeface="Arial" panose="020B0604020202020204" pitchFamily="34" charset="0"/>
              </a:rPr>
              <a:t>punto di riferimento aggiornato e certo</a:t>
            </a:r>
            <a:r>
              <a:rPr lang="it-IT" sz="2400" dirty="0">
                <a:latin typeface="Arial" panose="020B0604020202020204" pitchFamily="34" charset="0"/>
                <a:cs typeface="Arial" panose="020B0604020202020204" pitchFamily="34" charset="0"/>
              </a:rPr>
              <a:t> per tutti gli stakeholder (ENAC, Società di gestione, Enti territoriali, operatori economici, ecc.).</a:t>
            </a:r>
            <a:endParaRPr lang="it-IT" sz="2400" dirty="0">
              <a:latin typeface="Arial" panose="020B0604020202020204" pitchFamily="34" charset="0"/>
              <a:ea typeface="Tahoma" panose="020B060403050404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CFD4D8DE-B1E4-4063-8CD9-0D9C4746BA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8822" y="1868055"/>
            <a:ext cx="4234577" cy="3854184"/>
          </a:xfrm>
          <a:prstGeom prst="rect">
            <a:avLst/>
          </a:prstGeom>
          <a:noFill/>
          <a:ln>
            <a:noFill/>
          </a:ln>
        </p:spPr>
      </p:pic>
      <p:pic>
        <p:nvPicPr>
          <p:cNvPr id="10" name="Immagine 9">
            <a:extLst>
              <a:ext uri="{FF2B5EF4-FFF2-40B4-BE49-F238E27FC236}">
                <a16:creationId xmlns:a16="http://schemas.microsoft.com/office/drawing/2014/main" id="{61880EAD-F041-4D78-89BA-209F8CF0A238}"/>
              </a:ext>
            </a:extLst>
          </p:cNvPr>
          <p:cNvPicPr>
            <a:picLocks noChangeAspect="1"/>
          </p:cNvPicPr>
          <p:nvPr/>
        </p:nvPicPr>
        <p:blipFill>
          <a:blip r:embed="rId3"/>
          <a:stretch>
            <a:fillRect/>
          </a:stretch>
        </p:blipFill>
        <p:spPr>
          <a:xfrm>
            <a:off x="10308822" y="5914307"/>
            <a:ext cx="4234577" cy="3942260"/>
          </a:xfrm>
          <a:prstGeom prst="rect">
            <a:avLst/>
          </a:prstGeom>
        </p:spPr>
      </p:pic>
      <p:sp>
        <p:nvSpPr>
          <p:cNvPr id="11" name="Titolo 1">
            <a:extLst>
              <a:ext uri="{FF2B5EF4-FFF2-40B4-BE49-F238E27FC236}">
                <a16:creationId xmlns:a16="http://schemas.microsoft.com/office/drawing/2014/main" id="{E13E7AD0-9279-44AC-AF3A-A879F6DE35DB}"/>
              </a:ext>
            </a:extLst>
          </p:cNvPr>
          <p:cNvSpPr txBox="1">
            <a:spLocks/>
          </p:cNvSpPr>
          <p:nvPr/>
        </p:nvSpPr>
        <p:spPr>
          <a:xfrm>
            <a:off x="1316477" y="835246"/>
            <a:ext cx="13040439" cy="1159809"/>
          </a:xfrm>
          <a:prstGeom prst="rect">
            <a:avLst/>
          </a:prstGeom>
          <a:noFill/>
        </p:spPr>
        <p:txBody>
          <a:bodyPr wrap="square" rtlCol="0">
            <a:spAutoFit/>
          </a:bodyPr>
          <a:lstStyle>
            <a:defPPr>
              <a:defRPr lang="en-US"/>
            </a:defPPr>
            <a:lvl1pPr>
              <a:defRPr sz="5400">
                <a:solidFill>
                  <a:srgbClr val="C00000"/>
                </a:solidFill>
              </a:defRPr>
            </a:lvl1pPr>
          </a:lstStyle>
          <a:p>
            <a:r>
              <a:rPr lang="it-IT" dirty="0"/>
              <a:t>Introduzione</a:t>
            </a:r>
          </a:p>
        </p:txBody>
      </p:sp>
    </p:spTree>
    <p:extLst>
      <p:ext uri="{BB962C8B-B14F-4D97-AF65-F5344CB8AC3E}">
        <p14:creationId xmlns:p14="http://schemas.microsoft.com/office/powerpoint/2010/main" val="824834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BCA4A6CA-6A1B-4257-9D87-C7B1B47B6EAF}"/>
              </a:ext>
            </a:extLst>
          </p:cNvPr>
          <p:cNvSpPr txBox="1"/>
          <p:nvPr/>
        </p:nvSpPr>
        <p:spPr>
          <a:xfrm>
            <a:off x="790414" y="1636713"/>
            <a:ext cx="13970161" cy="8710077"/>
          </a:xfrm>
          <a:prstGeom prst="rect">
            <a:avLst/>
          </a:prstGeom>
          <a:noFill/>
        </p:spPr>
        <p:txBody>
          <a:bodyPr wrap="square" rtlCol="0">
            <a:spAutoFit/>
          </a:bodyPr>
          <a:lstStyle/>
          <a:p>
            <a:r>
              <a:rPr lang="it-IT" sz="4000" dirty="0"/>
              <a:t>Partendo da 7 ipotesi sono state selezionate 3 soluzioni potenzialmente realizzabili:</a:t>
            </a:r>
          </a:p>
          <a:p>
            <a:pPr marL="571500" indent="-571500">
              <a:buFont typeface="Arial" panose="020B0604020202020204" pitchFamily="34" charset="0"/>
              <a:buChar char="•"/>
            </a:pPr>
            <a:r>
              <a:rPr lang="it-IT" sz="4000" dirty="0"/>
              <a:t>n. 4/4a (Case Nuove): soluzione resa impercorribile dalla dichiarazione di vincolo culturale sul compendio di Cascina Malpensa</a:t>
            </a:r>
          </a:p>
          <a:p>
            <a:pPr marL="571500" indent="-571500">
              <a:buFont typeface="Arial" panose="020B0604020202020204" pitchFamily="34" charset="0"/>
              <a:buChar char="•"/>
            </a:pPr>
            <a:r>
              <a:rPr lang="it-IT" sz="4000" dirty="0"/>
              <a:t>n. 2/2a (ex 3a pista): soluzione che uno studio specialistico redatto da esperti internazionali del settore evidenzia come critica a causa del peggioramento delle condizioni di rischio </a:t>
            </a:r>
            <a:r>
              <a:rPr lang="it-IT" sz="4000" dirty="0" err="1"/>
              <a:t>safety</a:t>
            </a:r>
            <a:r>
              <a:rPr lang="it-IT" sz="4000" dirty="0"/>
              <a:t> dell’aeroporto, opzione non accettabile per i cambiamenti infrastrutturali </a:t>
            </a:r>
            <a:r>
              <a:rPr lang="it-IT" sz="4000" dirty="0" err="1"/>
              <a:t>airside</a:t>
            </a:r>
            <a:endParaRPr lang="it-IT" sz="4000" dirty="0"/>
          </a:p>
          <a:p>
            <a:pPr marL="571500" indent="-571500">
              <a:buFont typeface="Arial" panose="020B0604020202020204" pitchFamily="34" charset="0"/>
              <a:buChar char="•"/>
            </a:pPr>
            <a:r>
              <a:rPr lang="it-IT" sz="4000" dirty="0"/>
              <a:t>n. 7 (espansione a sud): soluzione ottimizzata nel corso della procedura prevedendo inoltre tutte le compensazioni prescritte dalla normativa comunitaria in termini di impatti su habitat protetti</a:t>
            </a:r>
          </a:p>
        </p:txBody>
      </p:sp>
    </p:spTree>
    <p:extLst>
      <p:ext uri="{BB962C8B-B14F-4D97-AF65-F5344CB8AC3E}">
        <p14:creationId xmlns:p14="http://schemas.microsoft.com/office/powerpoint/2010/main" val="340431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687E3EDB-499E-47E3-9922-8E47A1D9FDDF}"/>
              </a:ext>
            </a:extLst>
          </p:cNvPr>
          <p:cNvSpPr/>
          <p:nvPr/>
        </p:nvSpPr>
        <p:spPr>
          <a:xfrm>
            <a:off x="1141196" y="255494"/>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CONSUMO DI SUOLO E MITIGAZIONI – EVOLUZIONE ESPANSIONE A SUD MP2035</a:t>
            </a:r>
          </a:p>
        </p:txBody>
      </p:sp>
      <p:sp>
        <p:nvSpPr>
          <p:cNvPr id="18" name="Rettangolo 17">
            <a:extLst>
              <a:ext uri="{FF2B5EF4-FFF2-40B4-BE49-F238E27FC236}">
                <a16:creationId xmlns:a16="http://schemas.microsoft.com/office/drawing/2014/main" id="{7399C8CD-7D0A-4AE4-8A28-CA136362216A}"/>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99DBC867-3E7F-431C-82A0-31F9B7A5893B}"/>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pic>
        <p:nvPicPr>
          <p:cNvPr id="24" name="Immagine 23">
            <a:extLst>
              <a:ext uri="{FF2B5EF4-FFF2-40B4-BE49-F238E27FC236}">
                <a16:creationId xmlns:a16="http://schemas.microsoft.com/office/drawing/2014/main" id="{2E0DDE41-5C8A-40DA-8703-98AD7D245E7C}"/>
              </a:ext>
            </a:extLst>
          </p:cNvPr>
          <p:cNvPicPr>
            <a:picLocks noChangeAspect="1"/>
          </p:cNvPicPr>
          <p:nvPr/>
        </p:nvPicPr>
        <p:blipFill rotWithShape="1">
          <a:blip r:embed="rId3" cstate="print"/>
          <a:srcRect/>
          <a:stretch/>
        </p:blipFill>
        <p:spPr>
          <a:xfrm>
            <a:off x="889052" y="1241433"/>
            <a:ext cx="13341246" cy="8448123"/>
          </a:xfrm>
          <a:prstGeom prst="rect">
            <a:avLst/>
          </a:prstGeom>
        </p:spPr>
      </p:pic>
      <p:sp>
        <p:nvSpPr>
          <p:cNvPr id="25" name="Rettangolo 24">
            <a:extLst>
              <a:ext uri="{FF2B5EF4-FFF2-40B4-BE49-F238E27FC236}">
                <a16:creationId xmlns:a16="http://schemas.microsoft.com/office/drawing/2014/main" id="{23083A2D-C624-4AE5-AF7E-3903C2BF8041}"/>
              </a:ext>
            </a:extLst>
          </p:cNvPr>
          <p:cNvSpPr/>
          <p:nvPr/>
        </p:nvSpPr>
        <p:spPr>
          <a:xfrm>
            <a:off x="889052" y="1261260"/>
            <a:ext cx="13341246" cy="8448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diritto 30">
            <a:extLst>
              <a:ext uri="{FF2B5EF4-FFF2-40B4-BE49-F238E27FC236}">
                <a16:creationId xmlns:a16="http://schemas.microsoft.com/office/drawing/2014/main" id="{5F0A1E15-922C-4804-ACB9-59A05EA3A518}"/>
              </a:ext>
            </a:extLst>
          </p:cNvPr>
          <p:cNvCxnSpPr>
            <a:cxnSpLocks/>
          </p:cNvCxnSpPr>
          <p:nvPr/>
        </p:nvCxnSpPr>
        <p:spPr>
          <a:xfrm flipH="1">
            <a:off x="8664316" y="1271174"/>
            <a:ext cx="614595" cy="252724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7151DD23-4EEB-408B-98DF-B8DB6851F6E7}"/>
              </a:ext>
            </a:extLst>
          </p:cNvPr>
          <p:cNvCxnSpPr>
            <a:cxnSpLocks/>
          </p:cNvCxnSpPr>
          <p:nvPr/>
        </p:nvCxnSpPr>
        <p:spPr>
          <a:xfrm>
            <a:off x="8664315" y="3818248"/>
            <a:ext cx="74951" cy="542160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C332101C-C342-4217-998B-1DAFCD632D49}"/>
              </a:ext>
            </a:extLst>
          </p:cNvPr>
          <p:cNvSpPr txBox="1"/>
          <p:nvPr/>
        </p:nvSpPr>
        <p:spPr>
          <a:xfrm>
            <a:off x="6300089" y="1662982"/>
            <a:ext cx="2519170" cy="1015663"/>
          </a:xfrm>
          <a:prstGeom prst="rect">
            <a:avLst/>
          </a:prstGeom>
          <a:solidFill>
            <a:schemeClr val="bg1"/>
          </a:solidFill>
          <a:ln>
            <a:solidFill>
              <a:schemeClr val="tx1"/>
            </a:solidFill>
          </a:ln>
        </p:spPr>
        <p:txBody>
          <a:bodyPr wrap="square" rtlCol="0">
            <a:spAutoFit/>
          </a:bodyPr>
          <a:lstStyle/>
          <a:p>
            <a:pPr algn="ctr"/>
            <a:r>
              <a:rPr lang="it-IT" sz="2000" dirty="0"/>
              <a:t>limite del sedime attuale</a:t>
            </a:r>
          </a:p>
          <a:p>
            <a:pPr algn="ctr"/>
            <a:r>
              <a:rPr lang="it-IT" sz="2000" dirty="0"/>
              <a:t>tracciato SP14</a:t>
            </a:r>
          </a:p>
        </p:txBody>
      </p:sp>
      <p:cxnSp>
        <p:nvCxnSpPr>
          <p:cNvPr id="41" name="Connettore 2 40">
            <a:extLst>
              <a:ext uri="{FF2B5EF4-FFF2-40B4-BE49-F238E27FC236}">
                <a16:creationId xmlns:a16="http://schemas.microsoft.com/office/drawing/2014/main" id="{F1DF994E-23C8-4B84-B74E-C9D4F1EEFEE1}"/>
              </a:ext>
            </a:extLst>
          </p:cNvPr>
          <p:cNvCxnSpPr>
            <a:cxnSpLocks/>
            <a:stCxn id="40" idx="2"/>
          </p:cNvCxnSpPr>
          <p:nvPr/>
        </p:nvCxnSpPr>
        <p:spPr>
          <a:xfrm>
            <a:off x="7559674" y="2678645"/>
            <a:ext cx="1259585" cy="5675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CasellaDiTesto 41">
            <a:extLst>
              <a:ext uri="{FF2B5EF4-FFF2-40B4-BE49-F238E27FC236}">
                <a16:creationId xmlns:a16="http://schemas.microsoft.com/office/drawing/2014/main" id="{121EC090-B110-4182-9D0F-D25B83031EBF}"/>
              </a:ext>
            </a:extLst>
          </p:cNvPr>
          <p:cNvSpPr txBox="1"/>
          <p:nvPr/>
        </p:nvSpPr>
        <p:spPr>
          <a:xfrm>
            <a:off x="10028576" y="3966450"/>
            <a:ext cx="2519170" cy="400110"/>
          </a:xfrm>
          <a:prstGeom prst="rect">
            <a:avLst/>
          </a:prstGeom>
          <a:solidFill>
            <a:schemeClr val="bg1"/>
          </a:solidFill>
          <a:ln>
            <a:solidFill>
              <a:schemeClr val="tx1"/>
            </a:solidFill>
          </a:ln>
        </p:spPr>
        <p:txBody>
          <a:bodyPr wrap="square" rtlCol="0">
            <a:spAutoFit/>
          </a:bodyPr>
          <a:lstStyle/>
          <a:p>
            <a:pPr algn="ctr"/>
            <a:r>
              <a:rPr lang="it-IT" sz="2000"/>
              <a:t>piazzale sosta aa/mm</a:t>
            </a:r>
          </a:p>
        </p:txBody>
      </p:sp>
      <p:sp>
        <p:nvSpPr>
          <p:cNvPr id="43" name="CasellaDiTesto 42">
            <a:extLst>
              <a:ext uri="{FF2B5EF4-FFF2-40B4-BE49-F238E27FC236}">
                <a16:creationId xmlns:a16="http://schemas.microsoft.com/office/drawing/2014/main" id="{D066182A-61A2-4605-B383-FC5403522871}"/>
              </a:ext>
            </a:extLst>
          </p:cNvPr>
          <p:cNvSpPr txBox="1"/>
          <p:nvPr/>
        </p:nvSpPr>
        <p:spPr>
          <a:xfrm>
            <a:off x="9451528" y="5905221"/>
            <a:ext cx="2155929" cy="400110"/>
          </a:xfrm>
          <a:prstGeom prst="rect">
            <a:avLst/>
          </a:prstGeom>
          <a:solidFill>
            <a:schemeClr val="bg1"/>
          </a:solidFill>
          <a:ln>
            <a:solidFill>
              <a:schemeClr val="tx1"/>
            </a:solidFill>
          </a:ln>
        </p:spPr>
        <p:txBody>
          <a:bodyPr wrap="square" rtlCol="0">
            <a:spAutoFit/>
          </a:bodyPr>
          <a:lstStyle/>
          <a:p>
            <a:pPr algn="ctr"/>
            <a:r>
              <a:rPr lang="it-IT" sz="2000" dirty="0"/>
              <a:t>nuovi edifici cargo</a:t>
            </a:r>
          </a:p>
        </p:txBody>
      </p:sp>
      <p:sp>
        <p:nvSpPr>
          <p:cNvPr id="44" name="CasellaDiTesto 43">
            <a:extLst>
              <a:ext uri="{FF2B5EF4-FFF2-40B4-BE49-F238E27FC236}">
                <a16:creationId xmlns:a16="http://schemas.microsoft.com/office/drawing/2014/main" id="{D282C182-6155-4D30-B4FB-A946B3747D38}"/>
              </a:ext>
            </a:extLst>
          </p:cNvPr>
          <p:cNvSpPr txBox="1"/>
          <p:nvPr/>
        </p:nvSpPr>
        <p:spPr>
          <a:xfrm>
            <a:off x="4472222" y="4444094"/>
            <a:ext cx="2155929" cy="400110"/>
          </a:xfrm>
          <a:prstGeom prst="rect">
            <a:avLst/>
          </a:prstGeom>
          <a:solidFill>
            <a:schemeClr val="bg1"/>
          </a:solidFill>
          <a:ln>
            <a:solidFill>
              <a:schemeClr val="tx1"/>
            </a:solidFill>
          </a:ln>
        </p:spPr>
        <p:txBody>
          <a:bodyPr wrap="square" rtlCol="0">
            <a:spAutoFit/>
          </a:bodyPr>
          <a:lstStyle/>
          <a:p>
            <a:pPr algn="ctr"/>
            <a:r>
              <a:rPr lang="it-IT" sz="2000"/>
              <a:t>Cargo City attuale</a:t>
            </a:r>
          </a:p>
        </p:txBody>
      </p:sp>
      <p:sp>
        <p:nvSpPr>
          <p:cNvPr id="45" name="CasellaDiTesto 44">
            <a:extLst>
              <a:ext uri="{FF2B5EF4-FFF2-40B4-BE49-F238E27FC236}">
                <a16:creationId xmlns:a16="http://schemas.microsoft.com/office/drawing/2014/main" id="{BA72ADE9-8C1C-42C1-9810-FF6C662A12E5}"/>
              </a:ext>
            </a:extLst>
          </p:cNvPr>
          <p:cNvSpPr txBox="1"/>
          <p:nvPr/>
        </p:nvSpPr>
        <p:spPr>
          <a:xfrm>
            <a:off x="5977482" y="8088439"/>
            <a:ext cx="5036105" cy="707886"/>
          </a:xfrm>
          <a:prstGeom prst="rect">
            <a:avLst/>
          </a:prstGeom>
          <a:solidFill>
            <a:schemeClr val="bg1">
              <a:lumMod val="85000"/>
            </a:schemeClr>
          </a:solidFill>
          <a:ln>
            <a:solidFill>
              <a:schemeClr val="tx1"/>
            </a:solidFill>
          </a:ln>
        </p:spPr>
        <p:txBody>
          <a:bodyPr wrap="square" rtlCol="0">
            <a:spAutoFit/>
          </a:bodyPr>
          <a:lstStyle/>
          <a:p>
            <a:pPr algn="ctr"/>
            <a:r>
              <a:rPr lang="it-IT" sz="2000" dirty="0"/>
              <a:t>area per eventuali futuri sviluppi infrastrutturali (parte esistente/parte nuova)</a:t>
            </a:r>
          </a:p>
        </p:txBody>
      </p:sp>
      <p:sp>
        <p:nvSpPr>
          <p:cNvPr id="46" name="CasellaDiTesto 45">
            <a:extLst>
              <a:ext uri="{FF2B5EF4-FFF2-40B4-BE49-F238E27FC236}">
                <a16:creationId xmlns:a16="http://schemas.microsoft.com/office/drawing/2014/main" id="{42454535-F144-4E60-BFAD-9CBEE70EA8F3}"/>
              </a:ext>
            </a:extLst>
          </p:cNvPr>
          <p:cNvSpPr txBox="1"/>
          <p:nvPr/>
        </p:nvSpPr>
        <p:spPr>
          <a:xfrm>
            <a:off x="11110190" y="1964764"/>
            <a:ext cx="1827265" cy="707886"/>
          </a:xfrm>
          <a:prstGeom prst="rect">
            <a:avLst/>
          </a:prstGeom>
          <a:solidFill>
            <a:schemeClr val="bg1"/>
          </a:solidFill>
          <a:ln>
            <a:solidFill>
              <a:schemeClr val="tx1"/>
            </a:solidFill>
          </a:ln>
        </p:spPr>
        <p:txBody>
          <a:bodyPr wrap="square" rtlCol="0">
            <a:spAutoFit/>
          </a:bodyPr>
          <a:lstStyle/>
          <a:p>
            <a:pPr algn="ctr"/>
            <a:r>
              <a:rPr lang="it-IT" sz="2000"/>
              <a:t>modifica </a:t>
            </a:r>
          </a:p>
          <a:p>
            <a:pPr algn="ctr"/>
            <a:r>
              <a:rPr lang="it-IT" sz="2000"/>
              <a:t>tracciato SP14</a:t>
            </a:r>
          </a:p>
        </p:txBody>
      </p:sp>
      <p:cxnSp>
        <p:nvCxnSpPr>
          <p:cNvPr id="47" name="Connettore 2 46">
            <a:extLst>
              <a:ext uri="{FF2B5EF4-FFF2-40B4-BE49-F238E27FC236}">
                <a16:creationId xmlns:a16="http://schemas.microsoft.com/office/drawing/2014/main" id="{05122C15-C0C2-482A-B628-F0E3A79840AE}"/>
              </a:ext>
            </a:extLst>
          </p:cNvPr>
          <p:cNvCxnSpPr>
            <a:cxnSpLocks/>
          </p:cNvCxnSpPr>
          <p:nvPr/>
        </p:nvCxnSpPr>
        <p:spPr>
          <a:xfrm>
            <a:off x="12023822" y="2637571"/>
            <a:ext cx="1257463" cy="13090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Figura a mano libera: forma 47">
            <a:extLst>
              <a:ext uri="{FF2B5EF4-FFF2-40B4-BE49-F238E27FC236}">
                <a16:creationId xmlns:a16="http://schemas.microsoft.com/office/drawing/2014/main" id="{40D5C528-C50F-4CD0-8AF4-180FBAD67A4F}"/>
              </a:ext>
            </a:extLst>
          </p:cNvPr>
          <p:cNvSpPr/>
          <p:nvPr/>
        </p:nvSpPr>
        <p:spPr>
          <a:xfrm>
            <a:off x="8807824" y="1290918"/>
            <a:ext cx="4652682" cy="8068235"/>
          </a:xfrm>
          <a:custGeom>
            <a:avLst/>
            <a:gdLst>
              <a:gd name="connsiteX0" fmla="*/ 0 w 4652682"/>
              <a:gd name="connsiteY0" fmla="*/ 8041341 h 8068235"/>
              <a:gd name="connsiteX1" fmla="*/ 4114800 w 4652682"/>
              <a:gd name="connsiteY1" fmla="*/ 8068235 h 8068235"/>
              <a:gd name="connsiteX2" fmla="*/ 4652682 w 4652682"/>
              <a:gd name="connsiteY2" fmla="*/ 914400 h 8068235"/>
              <a:gd name="connsiteX3" fmla="*/ 4598894 w 4652682"/>
              <a:gd name="connsiteY3" fmla="*/ 672353 h 8068235"/>
              <a:gd name="connsiteX4" fmla="*/ 4491317 w 4652682"/>
              <a:gd name="connsiteY4" fmla="*/ 551329 h 8068235"/>
              <a:gd name="connsiteX5" fmla="*/ 2864223 w 4652682"/>
              <a:gd name="connsiteY5" fmla="*/ 0 h 806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2682" h="8068235">
                <a:moveTo>
                  <a:pt x="0" y="8041341"/>
                </a:moveTo>
                <a:lnTo>
                  <a:pt x="4114800" y="8068235"/>
                </a:lnTo>
                <a:lnTo>
                  <a:pt x="4652682" y="914400"/>
                </a:lnTo>
                <a:lnTo>
                  <a:pt x="4598894" y="672353"/>
                </a:lnTo>
                <a:lnTo>
                  <a:pt x="4491317" y="551329"/>
                </a:lnTo>
                <a:lnTo>
                  <a:pt x="2864223" y="0"/>
                </a:lnTo>
              </a:path>
            </a:pathLst>
          </a:custGeom>
          <a:ln w="76200">
            <a:prstDash val="soli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sp>
        <p:nvSpPr>
          <p:cNvPr id="19" name="CasellaDiTesto 18">
            <a:extLst>
              <a:ext uri="{FF2B5EF4-FFF2-40B4-BE49-F238E27FC236}">
                <a16:creationId xmlns:a16="http://schemas.microsoft.com/office/drawing/2014/main" id="{45A4C2D5-92C5-44F3-9106-604E6EDF2CE4}"/>
              </a:ext>
            </a:extLst>
          </p:cNvPr>
          <p:cNvSpPr txBox="1"/>
          <p:nvPr/>
        </p:nvSpPr>
        <p:spPr>
          <a:xfrm>
            <a:off x="481678" y="764426"/>
            <a:ext cx="14155992" cy="461665"/>
          </a:xfrm>
          <a:prstGeom prst="rect">
            <a:avLst/>
          </a:prstGeom>
          <a:noFill/>
        </p:spPr>
        <p:txBody>
          <a:bodyPr wrap="square" rtlCol="0" anchor="t">
            <a:spAutoFit/>
          </a:bodyPr>
          <a:lstStyle/>
          <a:p>
            <a:pPr algn="ctr"/>
            <a:r>
              <a:rPr lang="it-IT" sz="2400" dirty="0">
                <a:latin typeface="Arial" panose="020B0604020202020204" pitchFamily="34" charset="0"/>
                <a:cs typeface="Arial" panose="020B0604020202020204" pitchFamily="34" charset="0"/>
              </a:rPr>
              <a:t>PROPOSTA  INIZIALE – OCCUPAZIONE 90ha + RISERVA PER SVILUPPI INFRATRUTTURALI</a:t>
            </a:r>
            <a:endParaRPr lang="it-IT"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698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C59B291D-034B-476F-AEC7-4059A93A8FB6}"/>
              </a:ext>
            </a:extLst>
          </p:cNvPr>
          <p:cNvPicPr>
            <a:picLocks noChangeAspect="1"/>
          </p:cNvPicPr>
          <p:nvPr/>
        </p:nvPicPr>
        <p:blipFill rotWithShape="1">
          <a:blip r:embed="rId3">
            <a:alphaModFix/>
          </a:blip>
          <a:srcRect l="9147" r="47031"/>
          <a:stretch/>
        </p:blipFill>
        <p:spPr>
          <a:xfrm rot="16200000">
            <a:off x="3417917" y="-536465"/>
            <a:ext cx="8536571" cy="12054717"/>
          </a:xfrm>
          <a:prstGeom prst="rect">
            <a:avLst/>
          </a:prstGeom>
        </p:spPr>
      </p:pic>
      <p:sp>
        <p:nvSpPr>
          <p:cNvPr id="17" name="Rettangolo 16">
            <a:extLst>
              <a:ext uri="{FF2B5EF4-FFF2-40B4-BE49-F238E27FC236}">
                <a16:creationId xmlns:a16="http://schemas.microsoft.com/office/drawing/2014/main" id="{687E3EDB-499E-47E3-9922-8E47A1D9FDDF}"/>
              </a:ext>
            </a:extLst>
          </p:cNvPr>
          <p:cNvSpPr/>
          <p:nvPr/>
        </p:nvSpPr>
        <p:spPr>
          <a:xfrm>
            <a:off x="1141196" y="255494"/>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CONSUMO DI SUOLO E MITIGAZIONI – EVOLUZIONE ESPANSIONE A SUD MP2035</a:t>
            </a:r>
          </a:p>
        </p:txBody>
      </p:sp>
      <p:sp>
        <p:nvSpPr>
          <p:cNvPr id="18" name="Rettangolo 17">
            <a:extLst>
              <a:ext uri="{FF2B5EF4-FFF2-40B4-BE49-F238E27FC236}">
                <a16:creationId xmlns:a16="http://schemas.microsoft.com/office/drawing/2014/main" id="{7399C8CD-7D0A-4AE4-8A28-CA136362216A}"/>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99DBC867-3E7F-431C-82A0-31F9B7A5893B}"/>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5" name="Rettangolo 24">
            <a:extLst>
              <a:ext uri="{FF2B5EF4-FFF2-40B4-BE49-F238E27FC236}">
                <a16:creationId xmlns:a16="http://schemas.microsoft.com/office/drawing/2014/main" id="{23083A2D-C624-4AE5-AF7E-3903C2BF8041}"/>
              </a:ext>
            </a:extLst>
          </p:cNvPr>
          <p:cNvSpPr/>
          <p:nvPr/>
        </p:nvSpPr>
        <p:spPr>
          <a:xfrm>
            <a:off x="889052" y="1261260"/>
            <a:ext cx="13341246" cy="8448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diritto 30">
            <a:extLst>
              <a:ext uri="{FF2B5EF4-FFF2-40B4-BE49-F238E27FC236}">
                <a16:creationId xmlns:a16="http://schemas.microsoft.com/office/drawing/2014/main" id="{5F0A1E15-922C-4804-ACB9-59A05EA3A518}"/>
              </a:ext>
            </a:extLst>
          </p:cNvPr>
          <p:cNvCxnSpPr>
            <a:cxnSpLocks/>
          </p:cNvCxnSpPr>
          <p:nvPr/>
        </p:nvCxnSpPr>
        <p:spPr>
          <a:xfrm flipH="1">
            <a:off x="8664316" y="1271174"/>
            <a:ext cx="614595" cy="252724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7151DD23-4EEB-408B-98DF-B8DB6851F6E7}"/>
              </a:ext>
            </a:extLst>
          </p:cNvPr>
          <p:cNvCxnSpPr>
            <a:cxnSpLocks/>
          </p:cNvCxnSpPr>
          <p:nvPr/>
        </p:nvCxnSpPr>
        <p:spPr>
          <a:xfrm>
            <a:off x="8664315" y="3818248"/>
            <a:ext cx="74951" cy="542160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C332101C-C342-4217-998B-1DAFCD632D49}"/>
              </a:ext>
            </a:extLst>
          </p:cNvPr>
          <p:cNvSpPr txBox="1"/>
          <p:nvPr/>
        </p:nvSpPr>
        <p:spPr>
          <a:xfrm>
            <a:off x="6300089" y="1662982"/>
            <a:ext cx="2519170" cy="1015663"/>
          </a:xfrm>
          <a:prstGeom prst="rect">
            <a:avLst/>
          </a:prstGeom>
          <a:solidFill>
            <a:schemeClr val="bg1"/>
          </a:solidFill>
          <a:ln>
            <a:solidFill>
              <a:schemeClr val="tx1"/>
            </a:solidFill>
          </a:ln>
        </p:spPr>
        <p:txBody>
          <a:bodyPr wrap="square" rtlCol="0">
            <a:spAutoFit/>
          </a:bodyPr>
          <a:lstStyle/>
          <a:p>
            <a:pPr algn="ctr"/>
            <a:r>
              <a:rPr lang="it-IT" sz="2000" dirty="0"/>
              <a:t>limite del sedime attuale</a:t>
            </a:r>
          </a:p>
          <a:p>
            <a:pPr algn="ctr"/>
            <a:r>
              <a:rPr lang="it-IT" sz="2000" dirty="0"/>
              <a:t>tracciato SP14</a:t>
            </a:r>
          </a:p>
        </p:txBody>
      </p:sp>
      <p:cxnSp>
        <p:nvCxnSpPr>
          <p:cNvPr id="41" name="Connettore 2 40">
            <a:extLst>
              <a:ext uri="{FF2B5EF4-FFF2-40B4-BE49-F238E27FC236}">
                <a16:creationId xmlns:a16="http://schemas.microsoft.com/office/drawing/2014/main" id="{F1DF994E-23C8-4B84-B74E-C9D4F1EEFEE1}"/>
              </a:ext>
            </a:extLst>
          </p:cNvPr>
          <p:cNvCxnSpPr>
            <a:cxnSpLocks/>
            <a:stCxn id="40" idx="2"/>
          </p:cNvCxnSpPr>
          <p:nvPr/>
        </p:nvCxnSpPr>
        <p:spPr>
          <a:xfrm>
            <a:off x="7559674" y="2678645"/>
            <a:ext cx="1259585" cy="5675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CasellaDiTesto 41">
            <a:extLst>
              <a:ext uri="{FF2B5EF4-FFF2-40B4-BE49-F238E27FC236}">
                <a16:creationId xmlns:a16="http://schemas.microsoft.com/office/drawing/2014/main" id="{121EC090-B110-4182-9D0F-D25B83031EBF}"/>
              </a:ext>
            </a:extLst>
          </p:cNvPr>
          <p:cNvSpPr txBox="1"/>
          <p:nvPr/>
        </p:nvSpPr>
        <p:spPr>
          <a:xfrm>
            <a:off x="10028576" y="3966450"/>
            <a:ext cx="2519170" cy="400110"/>
          </a:xfrm>
          <a:prstGeom prst="rect">
            <a:avLst/>
          </a:prstGeom>
          <a:solidFill>
            <a:schemeClr val="bg1"/>
          </a:solidFill>
          <a:ln>
            <a:solidFill>
              <a:schemeClr val="tx1"/>
            </a:solidFill>
          </a:ln>
        </p:spPr>
        <p:txBody>
          <a:bodyPr wrap="square" rtlCol="0">
            <a:spAutoFit/>
          </a:bodyPr>
          <a:lstStyle/>
          <a:p>
            <a:pPr algn="ctr"/>
            <a:r>
              <a:rPr lang="it-IT" sz="2000"/>
              <a:t>piazzale sosta aa/mm</a:t>
            </a:r>
          </a:p>
        </p:txBody>
      </p:sp>
      <p:sp>
        <p:nvSpPr>
          <p:cNvPr id="43" name="CasellaDiTesto 42">
            <a:extLst>
              <a:ext uri="{FF2B5EF4-FFF2-40B4-BE49-F238E27FC236}">
                <a16:creationId xmlns:a16="http://schemas.microsoft.com/office/drawing/2014/main" id="{D066182A-61A2-4605-B383-FC5403522871}"/>
              </a:ext>
            </a:extLst>
          </p:cNvPr>
          <p:cNvSpPr txBox="1"/>
          <p:nvPr/>
        </p:nvSpPr>
        <p:spPr>
          <a:xfrm>
            <a:off x="9451528" y="5905221"/>
            <a:ext cx="2155929" cy="400110"/>
          </a:xfrm>
          <a:prstGeom prst="rect">
            <a:avLst/>
          </a:prstGeom>
          <a:solidFill>
            <a:schemeClr val="bg1"/>
          </a:solidFill>
          <a:ln>
            <a:solidFill>
              <a:schemeClr val="tx1"/>
            </a:solidFill>
          </a:ln>
        </p:spPr>
        <p:txBody>
          <a:bodyPr wrap="square" rtlCol="0">
            <a:spAutoFit/>
          </a:bodyPr>
          <a:lstStyle/>
          <a:p>
            <a:pPr algn="ctr"/>
            <a:r>
              <a:rPr lang="it-IT" sz="2000" dirty="0"/>
              <a:t>nuovi edifici cargo</a:t>
            </a:r>
          </a:p>
        </p:txBody>
      </p:sp>
      <p:sp>
        <p:nvSpPr>
          <p:cNvPr id="44" name="CasellaDiTesto 43">
            <a:extLst>
              <a:ext uri="{FF2B5EF4-FFF2-40B4-BE49-F238E27FC236}">
                <a16:creationId xmlns:a16="http://schemas.microsoft.com/office/drawing/2014/main" id="{D282C182-6155-4D30-B4FB-A946B3747D38}"/>
              </a:ext>
            </a:extLst>
          </p:cNvPr>
          <p:cNvSpPr txBox="1"/>
          <p:nvPr/>
        </p:nvSpPr>
        <p:spPr>
          <a:xfrm>
            <a:off x="4472222" y="4444094"/>
            <a:ext cx="2155929" cy="400110"/>
          </a:xfrm>
          <a:prstGeom prst="rect">
            <a:avLst/>
          </a:prstGeom>
          <a:solidFill>
            <a:schemeClr val="bg1"/>
          </a:solidFill>
          <a:ln>
            <a:solidFill>
              <a:schemeClr val="tx1"/>
            </a:solidFill>
          </a:ln>
        </p:spPr>
        <p:txBody>
          <a:bodyPr wrap="square" rtlCol="0">
            <a:spAutoFit/>
          </a:bodyPr>
          <a:lstStyle/>
          <a:p>
            <a:pPr algn="ctr"/>
            <a:r>
              <a:rPr lang="it-IT" sz="2000"/>
              <a:t>Cargo City attuale</a:t>
            </a:r>
          </a:p>
        </p:txBody>
      </p:sp>
      <p:sp>
        <p:nvSpPr>
          <p:cNvPr id="45" name="CasellaDiTesto 44">
            <a:extLst>
              <a:ext uri="{FF2B5EF4-FFF2-40B4-BE49-F238E27FC236}">
                <a16:creationId xmlns:a16="http://schemas.microsoft.com/office/drawing/2014/main" id="{BA72ADE9-8C1C-42C1-9810-FF6C662A12E5}"/>
              </a:ext>
            </a:extLst>
          </p:cNvPr>
          <p:cNvSpPr txBox="1"/>
          <p:nvPr/>
        </p:nvSpPr>
        <p:spPr>
          <a:xfrm>
            <a:off x="2946761" y="8283483"/>
            <a:ext cx="5036105" cy="707886"/>
          </a:xfrm>
          <a:prstGeom prst="rect">
            <a:avLst/>
          </a:prstGeom>
          <a:solidFill>
            <a:schemeClr val="accent6">
              <a:lumMod val="20000"/>
              <a:lumOff val="80000"/>
            </a:schemeClr>
          </a:solidFill>
          <a:ln>
            <a:solidFill>
              <a:schemeClr val="tx1"/>
            </a:solidFill>
          </a:ln>
        </p:spPr>
        <p:txBody>
          <a:bodyPr wrap="square" rtlCol="0">
            <a:spAutoFit/>
          </a:bodyPr>
          <a:lstStyle/>
          <a:p>
            <a:pPr algn="ctr"/>
            <a:r>
              <a:rPr lang="it-IT" sz="2000" dirty="0">
                <a:solidFill>
                  <a:schemeClr val="accent6">
                    <a:lumMod val="50000"/>
                  </a:schemeClr>
                </a:solidFill>
              </a:rPr>
              <a:t>area per interventi di valorizzazione ambientale ed energetica</a:t>
            </a:r>
          </a:p>
        </p:txBody>
      </p:sp>
      <p:sp>
        <p:nvSpPr>
          <p:cNvPr id="46" name="CasellaDiTesto 45">
            <a:extLst>
              <a:ext uri="{FF2B5EF4-FFF2-40B4-BE49-F238E27FC236}">
                <a16:creationId xmlns:a16="http://schemas.microsoft.com/office/drawing/2014/main" id="{42454535-F144-4E60-BFAD-9CBEE70EA8F3}"/>
              </a:ext>
            </a:extLst>
          </p:cNvPr>
          <p:cNvSpPr txBox="1"/>
          <p:nvPr/>
        </p:nvSpPr>
        <p:spPr>
          <a:xfrm>
            <a:off x="12403033" y="1565829"/>
            <a:ext cx="1827265" cy="707886"/>
          </a:xfrm>
          <a:prstGeom prst="rect">
            <a:avLst/>
          </a:prstGeom>
          <a:solidFill>
            <a:schemeClr val="bg1"/>
          </a:solidFill>
          <a:ln>
            <a:solidFill>
              <a:schemeClr val="tx1"/>
            </a:solidFill>
          </a:ln>
        </p:spPr>
        <p:txBody>
          <a:bodyPr wrap="square" rtlCol="0">
            <a:spAutoFit/>
          </a:bodyPr>
          <a:lstStyle/>
          <a:p>
            <a:pPr algn="ctr"/>
            <a:r>
              <a:rPr lang="it-IT" sz="2000"/>
              <a:t>modifica </a:t>
            </a:r>
          </a:p>
          <a:p>
            <a:pPr algn="ctr"/>
            <a:r>
              <a:rPr lang="it-IT" sz="2000"/>
              <a:t>tracciato SP14</a:t>
            </a:r>
          </a:p>
        </p:txBody>
      </p:sp>
      <p:cxnSp>
        <p:nvCxnSpPr>
          <p:cNvPr id="47" name="Connettore 2 46">
            <a:extLst>
              <a:ext uri="{FF2B5EF4-FFF2-40B4-BE49-F238E27FC236}">
                <a16:creationId xmlns:a16="http://schemas.microsoft.com/office/drawing/2014/main" id="{05122C15-C0C2-482A-B628-F0E3A79840AE}"/>
              </a:ext>
            </a:extLst>
          </p:cNvPr>
          <p:cNvCxnSpPr>
            <a:cxnSpLocks/>
          </p:cNvCxnSpPr>
          <p:nvPr/>
        </p:nvCxnSpPr>
        <p:spPr>
          <a:xfrm flipH="1">
            <a:off x="12649200" y="2312368"/>
            <a:ext cx="632085" cy="6500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43F73D9D-307B-4BE7-B5EA-527CA8078D9A}"/>
              </a:ext>
            </a:extLst>
          </p:cNvPr>
          <p:cNvSpPr txBox="1"/>
          <p:nvPr/>
        </p:nvSpPr>
        <p:spPr>
          <a:xfrm>
            <a:off x="2668611" y="749799"/>
            <a:ext cx="9914994" cy="461665"/>
          </a:xfrm>
          <a:prstGeom prst="rect">
            <a:avLst/>
          </a:prstGeom>
          <a:noFill/>
        </p:spPr>
        <p:txBody>
          <a:bodyPr wrap="square" rtlCol="0" anchor="t">
            <a:spAutoFit/>
          </a:bodyPr>
          <a:lstStyle/>
          <a:p>
            <a:pPr algn="ctr"/>
            <a:r>
              <a:rPr lang="it-IT" sz="2400" dirty="0">
                <a:latin typeface="Arial" panose="020B0604020202020204" pitchFamily="34" charset="0"/>
                <a:cs typeface="Arial" panose="020B0604020202020204" pitchFamily="34" charset="0"/>
              </a:rPr>
              <a:t>PROPOSTA  FINALE – OCCUPAZIONE 45ha – NO TERZA PISTA</a:t>
            </a:r>
            <a:endParaRPr lang="it-IT"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56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316477" y="3083445"/>
            <a:ext cx="12919309" cy="2585323"/>
          </a:xfrm>
          <a:prstGeom prst="rect">
            <a:avLst/>
          </a:prstGeom>
          <a:noFill/>
        </p:spPr>
        <p:txBody>
          <a:bodyPr wrap="square" rtlCol="0">
            <a:spAutoFit/>
          </a:bodyPr>
          <a:lstStyle/>
          <a:p>
            <a:pPr algn="ctr"/>
            <a:r>
              <a:rPr lang="it-IT" sz="5400" dirty="0">
                <a:solidFill>
                  <a:srgbClr val="C00000"/>
                </a:solidFill>
              </a:rPr>
              <a:t>INTERVENTI DI COMPENSAZIONE DELLA SOTTRAZIONE DI SUOLO E HABITAT PROTETTI</a:t>
            </a:r>
          </a:p>
          <a:p>
            <a:pPr algn="ctr"/>
            <a:r>
              <a:rPr lang="it-IT" sz="5400" dirty="0">
                <a:solidFill>
                  <a:srgbClr val="C00000"/>
                </a:solidFill>
              </a:rPr>
              <a:t>E INTERVENTI DI INSERIMENTO AMBIENTALE</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8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687E3EDB-499E-47E3-9922-8E47A1D9FDDF}"/>
              </a:ext>
            </a:extLst>
          </p:cNvPr>
          <p:cNvSpPr/>
          <p:nvPr/>
        </p:nvSpPr>
        <p:spPr>
          <a:xfrm>
            <a:off x="1141196" y="255494"/>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CONSUMO DI SUOLO E MITIGAZIONI – EVOLUZIONE IMPATTO ESPANSIONE A SUD</a:t>
            </a:r>
          </a:p>
        </p:txBody>
      </p:sp>
      <p:sp>
        <p:nvSpPr>
          <p:cNvPr id="18" name="Rettangolo 17">
            <a:extLst>
              <a:ext uri="{FF2B5EF4-FFF2-40B4-BE49-F238E27FC236}">
                <a16:creationId xmlns:a16="http://schemas.microsoft.com/office/drawing/2014/main" id="{7399C8CD-7D0A-4AE4-8A28-CA136362216A}"/>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99DBC867-3E7F-431C-82A0-31F9B7A5893B}"/>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pic>
        <p:nvPicPr>
          <p:cNvPr id="38914" name="Picture 2" descr="G:\Stampa\Figure VIA\Vecchio prog- ante e post operam.tif"/>
          <p:cNvPicPr>
            <a:picLocks noChangeAspect="1" noChangeArrowheads="1"/>
          </p:cNvPicPr>
          <p:nvPr/>
        </p:nvPicPr>
        <p:blipFill>
          <a:blip r:embed="rId3" cstate="print"/>
          <a:srcRect/>
          <a:stretch>
            <a:fillRect/>
          </a:stretch>
        </p:blipFill>
        <p:spPr bwMode="auto">
          <a:xfrm>
            <a:off x="212270" y="1861460"/>
            <a:ext cx="5933499" cy="5290460"/>
          </a:xfrm>
          <a:prstGeom prst="rect">
            <a:avLst/>
          </a:prstGeom>
          <a:noFill/>
          <a:ln>
            <a:noFill/>
          </a:ln>
        </p:spPr>
      </p:pic>
      <p:pic>
        <p:nvPicPr>
          <p:cNvPr id="38915" name="Picture 3" descr="G:\Stampa\Figure VIA\Nuovo prog- ante e post operam.tif"/>
          <p:cNvPicPr>
            <a:picLocks noChangeAspect="1" noChangeArrowheads="1"/>
          </p:cNvPicPr>
          <p:nvPr/>
        </p:nvPicPr>
        <p:blipFill>
          <a:blip r:embed="rId4" cstate="print"/>
          <a:srcRect/>
          <a:stretch>
            <a:fillRect/>
          </a:stretch>
        </p:blipFill>
        <p:spPr bwMode="auto">
          <a:xfrm>
            <a:off x="8832860" y="1983848"/>
            <a:ext cx="5928184" cy="5237408"/>
          </a:xfrm>
          <a:prstGeom prst="rect">
            <a:avLst/>
          </a:prstGeom>
          <a:noFill/>
          <a:ln>
            <a:noFill/>
          </a:ln>
        </p:spPr>
      </p:pic>
      <p:graphicFrame>
        <p:nvGraphicFramePr>
          <p:cNvPr id="15" name="Tabella 14"/>
          <p:cNvGraphicFramePr>
            <a:graphicFrameLocks noGrp="1"/>
          </p:cNvGraphicFramePr>
          <p:nvPr>
            <p:extLst>
              <p:ext uri="{D42A27DB-BD31-4B8C-83A1-F6EECF244321}">
                <p14:modId xmlns:p14="http://schemas.microsoft.com/office/powerpoint/2010/main" val="2123551745"/>
              </p:ext>
            </p:extLst>
          </p:nvPr>
        </p:nvGraphicFramePr>
        <p:xfrm>
          <a:off x="1223682" y="7300226"/>
          <a:ext cx="12934159" cy="3148587"/>
        </p:xfrm>
        <a:graphic>
          <a:graphicData uri="http://schemas.openxmlformats.org/drawingml/2006/table">
            <a:tbl>
              <a:tblPr/>
              <a:tblGrid>
                <a:gridCol w="4346011">
                  <a:extLst>
                    <a:ext uri="{9D8B030D-6E8A-4147-A177-3AD203B41FA5}">
                      <a16:colId xmlns:a16="http://schemas.microsoft.com/office/drawing/2014/main" val="20000"/>
                    </a:ext>
                  </a:extLst>
                </a:gridCol>
                <a:gridCol w="2862716">
                  <a:extLst>
                    <a:ext uri="{9D8B030D-6E8A-4147-A177-3AD203B41FA5}">
                      <a16:colId xmlns:a16="http://schemas.microsoft.com/office/drawing/2014/main" val="20001"/>
                    </a:ext>
                  </a:extLst>
                </a:gridCol>
                <a:gridCol w="2862716">
                  <a:extLst>
                    <a:ext uri="{9D8B030D-6E8A-4147-A177-3AD203B41FA5}">
                      <a16:colId xmlns:a16="http://schemas.microsoft.com/office/drawing/2014/main" val="20002"/>
                    </a:ext>
                  </a:extLst>
                </a:gridCol>
                <a:gridCol w="2862716">
                  <a:extLst>
                    <a:ext uri="{9D8B030D-6E8A-4147-A177-3AD203B41FA5}">
                      <a16:colId xmlns:a16="http://schemas.microsoft.com/office/drawing/2014/main" val="20003"/>
                    </a:ext>
                  </a:extLst>
                </a:gridCol>
              </a:tblGrid>
              <a:tr h="184150">
                <a:tc>
                  <a:txBody>
                    <a:bodyPr/>
                    <a:lstStyle/>
                    <a:p>
                      <a:pPr algn="ctr">
                        <a:lnSpc>
                          <a:spcPct val="107000"/>
                        </a:lnSpc>
                        <a:spcAft>
                          <a:spcPts val="0"/>
                        </a:spcAft>
                      </a:pPr>
                      <a:r>
                        <a:rPr lang="it-IT" sz="2000" b="1" dirty="0">
                          <a:solidFill>
                            <a:srgbClr val="000000"/>
                          </a:solidFill>
                          <a:latin typeface="Arial" panose="020B0604020202020204" pitchFamily="34" charset="0"/>
                          <a:ea typeface="Calibri"/>
                          <a:cs typeface="Arial" panose="020B0604020202020204" pitchFamily="34" charset="0"/>
                        </a:rPr>
                        <a:t>Habitat/vegetazione</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7000"/>
                        </a:lnSpc>
                        <a:spcAft>
                          <a:spcPts val="0"/>
                        </a:spcAft>
                      </a:pPr>
                      <a:r>
                        <a:rPr lang="it-IT" sz="2000" b="1" dirty="0">
                          <a:solidFill>
                            <a:srgbClr val="000000"/>
                          </a:solidFill>
                          <a:latin typeface="Arial" panose="020B0604020202020204" pitchFamily="34" charset="0"/>
                          <a:ea typeface="Calibri"/>
                          <a:cs typeface="Arial" panose="020B0604020202020204" pitchFamily="34" charset="0"/>
                        </a:rPr>
                        <a:t>Superficie sottratta (Ha) progetto originale</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7000"/>
                        </a:lnSpc>
                        <a:spcAft>
                          <a:spcPts val="0"/>
                        </a:spcAft>
                      </a:pPr>
                      <a:r>
                        <a:rPr lang="it-IT" sz="2000" b="1" dirty="0">
                          <a:solidFill>
                            <a:srgbClr val="000000"/>
                          </a:solidFill>
                          <a:latin typeface="Arial" panose="020B0604020202020204" pitchFamily="34" charset="0"/>
                          <a:ea typeface="Calibri"/>
                          <a:cs typeface="Arial" panose="020B0604020202020204" pitchFamily="34" charset="0"/>
                        </a:rPr>
                        <a:t>Superficie sottratta (Ha) progetto nuovo </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7000"/>
                        </a:lnSpc>
                        <a:spcAft>
                          <a:spcPts val="0"/>
                        </a:spcAft>
                      </a:pPr>
                      <a:r>
                        <a:rPr lang="it-IT" sz="2000" b="1" dirty="0">
                          <a:solidFill>
                            <a:srgbClr val="000000"/>
                          </a:solidFill>
                          <a:latin typeface="Arial" panose="020B0604020202020204" pitchFamily="34" charset="0"/>
                          <a:ea typeface="Calibri"/>
                          <a:cs typeface="Arial" panose="020B0604020202020204" pitchFamily="34" charset="0"/>
                        </a:rPr>
                        <a:t>Variazione rispetto a originale</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360000">
                <a:tc>
                  <a:txBody>
                    <a:bodyPr/>
                    <a:lstStyle/>
                    <a:p>
                      <a:pPr>
                        <a:lnSpc>
                          <a:spcPct val="107000"/>
                        </a:lnSpc>
                        <a:spcAft>
                          <a:spcPts val="0"/>
                        </a:spcAft>
                      </a:pPr>
                      <a:r>
                        <a:rPr lang="it-IT" sz="2000" dirty="0">
                          <a:latin typeface="Arial"/>
                          <a:ea typeface="Calibri"/>
                          <a:cs typeface="Times New Roman"/>
                        </a:rPr>
                        <a:t>Brughiera (Habitat 4030)</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7,83</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3,98</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-49,2%</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60000">
                <a:tc>
                  <a:txBody>
                    <a:bodyPr/>
                    <a:lstStyle/>
                    <a:p>
                      <a:pPr>
                        <a:lnSpc>
                          <a:spcPct val="107000"/>
                        </a:lnSpc>
                        <a:spcAft>
                          <a:spcPts val="0"/>
                        </a:spcAft>
                      </a:pPr>
                      <a:r>
                        <a:rPr lang="it-IT" sz="2000" dirty="0">
                          <a:latin typeface="Arial"/>
                          <a:ea typeface="Calibri"/>
                          <a:cs typeface="Times New Roman"/>
                        </a:rPr>
                        <a:t>Querceti acidofili (Habitat 6210-C)</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0,02</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0,02</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0%</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360000">
                <a:tc>
                  <a:txBody>
                    <a:bodyPr/>
                    <a:lstStyle/>
                    <a:p>
                      <a:pPr>
                        <a:lnSpc>
                          <a:spcPct val="107000"/>
                        </a:lnSpc>
                        <a:spcAft>
                          <a:spcPts val="0"/>
                        </a:spcAft>
                      </a:pPr>
                      <a:r>
                        <a:rPr lang="it-IT" sz="2000" dirty="0">
                          <a:latin typeface="Arial"/>
                          <a:ea typeface="Calibri"/>
                          <a:cs typeface="Times New Roman"/>
                        </a:rPr>
                        <a:t>Prati aridi (Habitat 9190-B)</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0,21</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360000">
                <a:tc>
                  <a:txBody>
                    <a:bodyPr/>
                    <a:lstStyle/>
                    <a:p>
                      <a:pPr>
                        <a:lnSpc>
                          <a:spcPct val="107000"/>
                        </a:lnSpc>
                        <a:spcAft>
                          <a:spcPts val="0"/>
                        </a:spcAft>
                      </a:pPr>
                      <a:r>
                        <a:rPr lang="it-IT" sz="2000" dirty="0">
                          <a:latin typeface="Arial"/>
                          <a:ea typeface="Calibri"/>
                          <a:cs typeface="Times New Roman"/>
                        </a:rPr>
                        <a:t>Vegetazione erbaceo-arbustiva</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25,94</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14,90</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-42,6%</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000">
                <a:tc>
                  <a:txBody>
                    <a:bodyPr/>
                    <a:lstStyle/>
                    <a:p>
                      <a:pPr>
                        <a:lnSpc>
                          <a:spcPct val="107000"/>
                        </a:lnSpc>
                        <a:spcAft>
                          <a:spcPts val="0"/>
                        </a:spcAft>
                      </a:pPr>
                      <a:r>
                        <a:rPr lang="it-IT" sz="2000" dirty="0">
                          <a:latin typeface="Arial"/>
                          <a:ea typeface="Calibri"/>
                          <a:cs typeface="Times New Roman"/>
                        </a:rPr>
                        <a:t>Altre superfici prative</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a:solidFill>
                            <a:srgbClr val="000000"/>
                          </a:solidFill>
                          <a:latin typeface="Arial" panose="020B0604020202020204" pitchFamily="34" charset="0"/>
                          <a:ea typeface="Calibri"/>
                          <a:cs typeface="Arial" panose="020B0604020202020204" pitchFamily="34" charset="0"/>
                        </a:rPr>
                        <a:t>0,03</a:t>
                      </a:r>
                      <a:endParaRPr lang="it-IT" sz="200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0000">
                <a:tc>
                  <a:txBody>
                    <a:bodyPr/>
                    <a:lstStyle/>
                    <a:p>
                      <a:pPr>
                        <a:lnSpc>
                          <a:spcPct val="107000"/>
                        </a:lnSpc>
                        <a:spcAft>
                          <a:spcPts val="0"/>
                        </a:spcAft>
                      </a:pPr>
                      <a:r>
                        <a:rPr lang="it-IT" sz="2000" dirty="0">
                          <a:latin typeface="Arial"/>
                          <a:ea typeface="Calibri"/>
                          <a:cs typeface="Times New Roman"/>
                        </a:rPr>
                        <a:t>Altre superfici boschive</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59,27</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29,72</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2000" dirty="0">
                          <a:solidFill>
                            <a:srgbClr val="000000"/>
                          </a:solidFill>
                          <a:latin typeface="Arial" panose="020B0604020202020204" pitchFamily="34" charset="0"/>
                          <a:ea typeface="Calibri"/>
                          <a:cs typeface="Arial" panose="020B0604020202020204" pitchFamily="34" charset="0"/>
                        </a:rPr>
                        <a:t>-49,9%</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0000">
                <a:tc>
                  <a:txBody>
                    <a:bodyPr/>
                    <a:lstStyle/>
                    <a:p>
                      <a:pPr marL="0" algn="l" defTabSz="1425550" rtl="0" eaLnBrk="1" latinLnBrk="0" hangingPunct="1">
                        <a:lnSpc>
                          <a:spcPct val="107000"/>
                        </a:lnSpc>
                        <a:spcAft>
                          <a:spcPts val="0"/>
                        </a:spcAft>
                      </a:pPr>
                      <a:r>
                        <a:rPr lang="it-IT" sz="2000" kern="1200" dirty="0">
                          <a:solidFill>
                            <a:schemeClr val="tx1"/>
                          </a:solidFill>
                          <a:latin typeface="Arial"/>
                          <a:ea typeface="Calibri"/>
                          <a:cs typeface="Times New Roman"/>
                        </a:rPr>
                        <a:t>TOTALE</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93,3</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48,6</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-47,9%</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177273"/>
                  </a:ext>
                </a:extLst>
              </a:tr>
            </a:tbl>
          </a:graphicData>
        </a:graphic>
      </p:graphicFrame>
      <p:sp>
        <p:nvSpPr>
          <p:cNvPr id="30" name="CasellaDiTesto 29">
            <a:extLst>
              <a:ext uri="{FF2B5EF4-FFF2-40B4-BE49-F238E27FC236}">
                <a16:creationId xmlns:a16="http://schemas.microsoft.com/office/drawing/2014/main" id="{C1185349-9FE3-403A-A13A-BA54FA981F62}"/>
              </a:ext>
            </a:extLst>
          </p:cNvPr>
          <p:cNvSpPr txBox="1"/>
          <p:nvPr/>
        </p:nvSpPr>
        <p:spPr>
          <a:xfrm>
            <a:off x="1010414" y="1223931"/>
            <a:ext cx="3790186" cy="461665"/>
          </a:xfrm>
          <a:prstGeom prst="rect">
            <a:avLst/>
          </a:prstGeom>
          <a:noFill/>
        </p:spPr>
        <p:txBody>
          <a:bodyPr wrap="square" rtlCol="0" anchor="t">
            <a:spAutoFit/>
          </a:bodyPr>
          <a:lstStyle/>
          <a:p>
            <a:pPr algn="ctr"/>
            <a:r>
              <a:rPr lang="it-IT" sz="2400" dirty="0">
                <a:latin typeface="Arial" panose="020B0604020202020204" pitchFamily="34" charset="0"/>
                <a:cs typeface="Arial" panose="020B0604020202020204" pitchFamily="34" charset="0"/>
              </a:rPr>
              <a:t>PROPOSTA  INIZIALE</a:t>
            </a:r>
            <a:endParaRPr lang="it-IT" sz="2400" i="1" dirty="0">
              <a:latin typeface="Arial" panose="020B0604020202020204" pitchFamily="34" charset="0"/>
              <a:cs typeface="Arial" panose="020B0604020202020204" pitchFamily="34" charset="0"/>
            </a:endParaRPr>
          </a:p>
        </p:txBody>
      </p:sp>
      <p:sp>
        <p:nvSpPr>
          <p:cNvPr id="31" name="CasellaDiTesto 30">
            <a:extLst>
              <a:ext uri="{FF2B5EF4-FFF2-40B4-BE49-F238E27FC236}">
                <a16:creationId xmlns:a16="http://schemas.microsoft.com/office/drawing/2014/main" id="{C1185349-9FE3-403A-A13A-BA54FA981F62}"/>
              </a:ext>
            </a:extLst>
          </p:cNvPr>
          <p:cNvSpPr txBox="1"/>
          <p:nvPr/>
        </p:nvSpPr>
        <p:spPr>
          <a:xfrm>
            <a:off x="9392421" y="1278356"/>
            <a:ext cx="3790186" cy="461665"/>
          </a:xfrm>
          <a:prstGeom prst="rect">
            <a:avLst/>
          </a:prstGeom>
          <a:noFill/>
        </p:spPr>
        <p:txBody>
          <a:bodyPr wrap="square" rtlCol="0" anchor="t">
            <a:spAutoFit/>
          </a:bodyPr>
          <a:lstStyle/>
          <a:p>
            <a:pPr algn="ctr"/>
            <a:r>
              <a:rPr lang="it-IT" sz="2400" dirty="0">
                <a:latin typeface="Arial" panose="020B0604020202020204" pitchFamily="34" charset="0"/>
                <a:cs typeface="Arial" panose="020B0604020202020204" pitchFamily="34" charset="0"/>
              </a:rPr>
              <a:t>PROPOSTA FINALE</a:t>
            </a:r>
            <a:endParaRPr lang="it-IT" sz="2400" i="1" dirty="0">
              <a:latin typeface="Arial" panose="020B0604020202020204" pitchFamily="34" charset="0"/>
              <a:cs typeface="Arial" panose="020B0604020202020204" pitchFamily="34" charset="0"/>
            </a:endParaRPr>
          </a:p>
        </p:txBody>
      </p:sp>
      <p:sp>
        <p:nvSpPr>
          <p:cNvPr id="32" name="Freccia a destra 31"/>
          <p:cNvSpPr/>
          <p:nvPr/>
        </p:nvSpPr>
        <p:spPr>
          <a:xfrm>
            <a:off x="6629397" y="4114800"/>
            <a:ext cx="2008414" cy="636814"/>
          </a:xfrm>
          <a:prstGeom prst="rightArrow">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2023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7399C8CD-7D0A-4AE4-8A28-CA136362216A}"/>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99DBC867-3E7F-431C-82A0-31F9B7A5893B}"/>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pic>
        <p:nvPicPr>
          <p:cNvPr id="16" name="Immagine 15">
            <a:extLst>
              <a:ext uri="{FF2B5EF4-FFF2-40B4-BE49-F238E27FC236}">
                <a16:creationId xmlns:a16="http://schemas.microsoft.com/office/drawing/2014/main" id="{ECDAFA77-F873-4F1F-AF3D-29C6C3A903EF}"/>
              </a:ext>
            </a:extLst>
          </p:cNvPr>
          <p:cNvPicPr>
            <a:picLocks noChangeAspect="1"/>
          </p:cNvPicPr>
          <p:nvPr/>
        </p:nvPicPr>
        <p:blipFill>
          <a:blip r:embed="rId3"/>
          <a:stretch>
            <a:fillRect/>
          </a:stretch>
        </p:blipFill>
        <p:spPr>
          <a:xfrm>
            <a:off x="1141196" y="865777"/>
            <a:ext cx="8294904" cy="9555044"/>
          </a:xfrm>
          <a:prstGeom prst="rect">
            <a:avLst/>
          </a:prstGeom>
        </p:spPr>
      </p:pic>
      <p:sp>
        <p:nvSpPr>
          <p:cNvPr id="22" name="Figura a mano libera: forma 21">
            <a:extLst>
              <a:ext uri="{FF2B5EF4-FFF2-40B4-BE49-F238E27FC236}">
                <a16:creationId xmlns:a16="http://schemas.microsoft.com/office/drawing/2014/main" id="{D8E83FB1-52D7-4AD1-81E7-F2C2B017613B}"/>
              </a:ext>
            </a:extLst>
          </p:cNvPr>
          <p:cNvSpPr/>
          <p:nvPr/>
        </p:nvSpPr>
        <p:spPr>
          <a:xfrm rot="20914245">
            <a:off x="6182013" y="2351191"/>
            <a:ext cx="1997582" cy="1089933"/>
          </a:xfrm>
          <a:custGeom>
            <a:avLst/>
            <a:gdLst>
              <a:gd name="connsiteX0" fmla="*/ 0 w 3403600"/>
              <a:gd name="connsiteY0" fmla="*/ 971550 h 1809750"/>
              <a:gd name="connsiteX1" fmla="*/ 279400 w 3403600"/>
              <a:gd name="connsiteY1" fmla="*/ 895350 h 1809750"/>
              <a:gd name="connsiteX2" fmla="*/ 501650 w 3403600"/>
              <a:gd name="connsiteY2" fmla="*/ 742950 h 1809750"/>
              <a:gd name="connsiteX3" fmla="*/ 996950 w 3403600"/>
              <a:gd name="connsiteY3" fmla="*/ 0 h 1809750"/>
              <a:gd name="connsiteX4" fmla="*/ 2501900 w 3403600"/>
              <a:gd name="connsiteY4" fmla="*/ 31750 h 1809750"/>
              <a:gd name="connsiteX5" fmla="*/ 2457450 w 3403600"/>
              <a:gd name="connsiteY5" fmla="*/ 1111250 h 1809750"/>
              <a:gd name="connsiteX6" fmla="*/ 2794000 w 3403600"/>
              <a:gd name="connsiteY6" fmla="*/ 1219200 h 1809750"/>
              <a:gd name="connsiteX7" fmla="*/ 2959100 w 3403600"/>
              <a:gd name="connsiteY7" fmla="*/ 768350 h 1809750"/>
              <a:gd name="connsiteX8" fmla="*/ 2971800 w 3403600"/>
              <a:gd name="connsiteY8" fmla="*/ 12700 h 1809750"/>
              <a:gd name="connsiteX9" fmla="*/ 3403600 w 3403600"/>
              <a:gd name="connsiteY9" fmla="*/ 19050 h 1809750"/>
              <a:gd name="connsiteX10" fmla="*/ 3232150 w 3403600"/>
              <a:gd name="connsiteY10" fmla="*/ 596900 h 1809750"/>
              <a:gd name="connsiteX11" fmla="*/ 3219450 w 3403600"/>
              <a:gd name="connsiteY11" fmla="*/ 1619250 h 1809750"/>
              <a:gd name="connsiteX12" fmla="*/ 3098800 w 3403600"/>
              <a:gd name="connsiteY12" fmla="*/ 1778000 h 1809750"/>
              <a:gd name="connsiteX13" fmla="*/ 2895600 w 3403600"/>
              <a:gd name="connsiteY13" fmla="*/ 1701800 h 1809750"/>
              <a:gd name="connsiteX14" fmla="*/ 2851150 w 3403600"/>
              <a:gd name="connsiteY14" fmla="*/ 1809750 h 1809750"/>
              <a:gd name="connsiteX15" fmla="*/ 2743200 w 3403600"/>
              <a:gd name="connsiteY15" fmla="*/ 1663700 h 1809750"/>
              <a:gd name="connsiteX16" fmla="*/ 2635250 w 3403600"/>
              <a:gd name="connsiteY16" fmla="*/ 1631950 h 1809750"/>
              <a:gd name="connsiteX17" fmla="*/ 2482850 w 3403600"/>
              <a:gd name="connsiteY17" fmla="*/ 1682750 h 1809750"/>
              <a:gd name="connsiteX18" fmla="*/ 1066800 w 3403600"/>
              <a:gd name="connsiteY18" fmla="*/ 1289050 h 1809750"/>
              <a:gd name="connsiteX19" fmla="*/ 1193800 w 3403600"/>
              <a:gd name="connsiteY19" fmla="*/ 895350 h 1809750"/>
              <a:gd name="connsiteX20" fmla="*/ 971550 w 3403600"/>
              <a:gd name="connsiteY20" fmla="*/ 825500 h 1809750"/>
              <a:gd name="connsiteX21" fmla="*/ 838200 w 3403600"/>
              <a:gd name="connsiteY21" fmla="*/ 1212850 h 1809750"/>
              <a:gd name="connsiteX22" fmla="*/ 0 w 3403600"/>
              <a:gd name="connsiteY22" fmla="*/ 97155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3600" h="1809750">
                <a:moveTo>
                  <a:pt x="0" y="971550"/>
                </a:moveTo>
                <a:lnTo>
                  <a:pt x="279400" y="895350"/>
                </a:lnTo>
                <a:lnTo>
                  <a:pt x="501650" y="742950"/>
                </a:lnTo>
                <a:lnTo>
                  <a:pt x="996950" y="0"/>
                </a:lnTo>
                <a:lnTo>
                  <a:pt x="2501900" y="31750"/>
                </a:lnTo>
                <a:lnTo>
                  <a:pt x="2457450" y="1111250"/>
                </a:lnTo>
                <a:lnTo>
                  <a:pt x="2794000" y="1219200"/>
                </a:lnTo>
                <a:lnTo>
                  <a:pt x="2959100" y="768350"/>
                </a:lnTo>
                <a:lnTo>
                  <a:pt x="2971800" y="12700"/>
                </a:lnTo>
                <a:lnTo>
                  <a:pt x="3403600" y="19050"/>
                </a:lnTo>
                <a:lnTo>
                  <a:pt x="3232150" y="596900"/>
                </a:lnTo>
                <a:lnTo>
                  <a:pt x="3219450" y="1619250"/>
                </a:lnTo>
                <a:lnTo>
                  <a:pt x="3098800" y="1778000"/>
                </a:lnTo>
                <a:lnTo>
                  <a:pt x="2895600" y="1701800"/>
                </a:lnTo>
                <a:lnTo>
                  <a:pt x="2851150" y="1809750"/>
                </a:lnTo>
                <a:lnTo>
                  <a:pt x="2743200" y="1663700"/>
                </a:lnTo>
                <a:lnTo>
                  <a:pt x="2635250" y="1631950"/>
                </a:lnTo>
                <a:lnTo>
                  <a:pt x="2482850" y="1682750"/>
                </a:lnTo>
                <a:lnTo>
                  <a:pt x="1066800" y="1289050"/>
                </a:lnTo>
                <a:lnTo>
                  <a:pt x="1193800" y="895350"/>
                </a:lnTo>
                <a:lnTo>
                  <a:pt x="971550" y="825500"/>
                </a:lnTo>
                <a:lnTo>
                  <a:pt x="838200" y="1212850"/>
                </a:lnTo>
                <a:lnTo>
                  <a:pt x="0" y="971550"/>
                </a:lnTo>
                <a:close/>
              </a:path>
            </a:pathLst>
          </a:custGeom>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dirty="0"/>
          </a:p>
        </p:txBody>
      </p:sp>
      <p:sp>
        <p:nvSpPr>
          <p:cNvPr id="20" name="Figura a mano libera: forma 19">
            <a:extLst>
              <a:ext uri="{FF2B5EF4-FFF2-40B4-BE49-F238E27FC236}">
                <a16:creationId xmlns:a16="http://schemas.microsoft.com/office/drawing/2014/main" id="{68CA6C48-E43A-4384-B73B-B615134A2181}"/>
              </a:ext>
            </a:extLst>
          </p:cNvPr>
          <p:cNvSpPr/>
          <p:nvPr/>
        </p:nvSpPr>
        <p:spPr>
          <a:xfrm>
            <a:off x="2786380" y="6911082"/>
            <a:ext cx="1630680" cy="1950720"/>
          </a:xfrm>
          <a:custGeom>
            <a:avLst/>
            <a:gdLst>
              <a:gd name="connsiteX0" fmla="*/ 0 w 1630680"/>
              <a:gd name="connsiteY0" fmla="*/ 350520 h 1950720"/>
              <a:gd name="connsiteX1" fmla="*/ 1478280 w 1630680"/>
              <a:gd name="connsiteY1" fmla="*/ 0 h 1950720"/>
              <a:gd name="connsiteX2" fmla="*/ 1478280 w 1630680"/>
              <a:gd name="connsiteY2" fmla="*/ 541020 h 1950720"/>
              <a:gd name="connsiteX3" fmla="*/ 1584960 w 1630680"/>
              <a:gd name="connsiteY3" fmla="*/ 1539240 h 1950720"/>
              <a:gd name="connsiteX4" fmla="*/ 1630680 w 1630680"/>
              <a:gd name="connsiteY4" fmla="*/ 1950720 h 1950720"/>
              <a:gd name="connsiteX5" fmla="*/ 1005840 w 1630680"/>
              <a:gd name="connsiteY5" fmla="*/ 1805940 h 1950720"/>
              <a:gd name="connsiteX6" fmla="*/ 731520 w 1630680"/>
              <a:gd name="connsiteY6" fmla="*/ 1638300 h 1950720"/>
              <a:gd name="connsiteX7" fmla="*/ 487680 w 1630680"/>
              <a:gd name="connsiteY7" fmla="*/ 1432560 h 1950720"/>
              <a:gd name="connsiteX8" fmla="*/ 281940 w 1630680"/>
              <a:gd name="connsiteY8" fmla="*/ 1158240 h 1950720"/>
              <a:gd name="connsiteX9" fmla="*/ 129540 w 1630680"/>
              <a:gd name="connsiteY9" fmla="*/ 906780 h 1950720"/>
              <a:gd name="connsiteX10" fmla="*/ 60960 w 1630680"/>
              <a:gd name="connsiteY10" fmla="*/ 647700 h 1950720"/>
              <a:gd name="connsiteX11" fmla="*/ 0 w 1630680"/>
              <a:gd name="connsiteY11" fmla="*/ 350520 h 195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680" h="1950720">
                <a:moveTo>
                  <a:pt x="0" y="350520"/>
                </a:moveTo>
                <a:lnTo>
                  <a:pt x="1478280" y="0"/>
                </a:lnTo>
                <a:lnTo>
                  <a:pt x="1478280" y="541020"/>
                </a:lnTo>
                <a:lnTo>
                  <a:pt x="1584960" y="1539240"/>
                </a:lnTo>
                <a:lnTo>
                  <a:pt x="1630680" y="1950720"/>
                </a:lnTo>
                <a:lnTo>
                  <a:pt x="1005840" y="1805940"/>
                </a:lnTo>
                <a:lnTo>
                  <a:pt x="731520" y="1638300"/>
                </a:lnTo>
                <a:lnTo>
                  <a:pt x="487680" y="1432560"/>
                </a:lnTo>
                <a:lnTo>
                  <a:pt x="281940" y="1158240"/>
                </a:lnTo>
                <a:lnTo>
                  <a:pt x="129540" y="906780"/>
                </a:lnTo>
                <a:lnTo>
                  <a:pt x="60960" y="647700"/>
                </a:lnTo>
                <a:lnTo>
                  <a:pt x="0" y="350520"/>
                </a:lnTo>
                <a:close/>
              </a:path>
            </a:pathLst>
          </a:custGeom>
          <a:noFill/>
          <a:ln w="57150" cap="flat" cmpd="sng" algn="ctr">
            <a:solidFill>
              <a:schemeClr val="accent2"/>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solidFill>
                <a:schemeClr val="accent2"/>
              </a:solidFill>
            </a:endParaRPr>
          </a:p>
        </p:txBody>
      </p:sp>
      <p:sp>
        <p:nvSpPr>
          <p:cNvPr id="28" name="Figura a mano libera: forma 27">
            <a:extLst>
              <a:ext uri="{FF2B5EF4-FFF2-40B4-BE49-F238E27FC236}">
                <a16:creationId xmlns:a16="http://schemas.microsoft.com/office/drawing/2014/main" id="{5533EA0E-9694-4932-B8B7-6095DA073E08}"/>
              </a:ext>
            </a:extLst>
          </p:cNvPr>
          <p:cNvSpPr/>
          <p:nvPr/>
        </p:nvSpPr>
        <p:spPr>
          <a:xfrm>
            <a:off x="2132327" y="3032760"/>
            <a:ext cx="3591847" cy="1798320"/>
          </a:xfrm>
          <a:custGeom>
            <a:avLst/>
            <a:gdLst>
              <a:gd name="connsiteX0" fmla="*/ 68580 w 3878580"/>
              <a:gd name="connsiteY0" fmla="*/ 457200 h 1889760"/>
              <a:gd name="connsiteX1" fmla="*/ 2621280 w 3878580"/>
              <a:gd name="connsiteY1" fmla="*/ 0 h 1889760"/>
              <a:gd name="connsiteX2" fmla="*/ 2994660 w 3878580"/>
              <a:gd name="connsiteY2" fmla="*/ 7620 h 1889760"/>
              <a:gd name="connsiteX3" fmla="*/ 3878580 w 3878580"/>
              <a:gd name="connsiteY3" fmla="*/ 121920 h 1889760"/>
              <a:gd name="connsiteX4" fmla="*/ 3863340 w 3878580"/>
              <a:gd name="connsiteY4" fmla="*/ 198120 h 1889760"/>
              <a:gd name="connsiteX5" fmla="*/ 3611880 w 3878580"/>
              <a:gd name="connsiteY5" fmla="*/ 259080 h 1889760"/>
              <a:gd name="connsiteX6" fmla="*/ 3489960 w 3878580"/>
              <a:gd name="connsiteY6" fmla="*/ 335280 h 1889760"/>
              <a:gd name="connsiteX7" fmla="*/ 3383280 w 3878580"/>
              <a:gd name="connsiteY7" fmla="*/ 457200 h 1889760"/>
              <a:gd name="connsiteX8" fmla="*/ 3345180 w 3878580"/>
              <a:gd name="connsiteY8" fmla="*/ 624840 h 1889760"/>
              <a:gd name="connsiteX9" fmla="*/ 3368040 w 3878580"/>
              <a:gd name="connsiteY9" fmla="*/ 784860 h 1889760"/>
              <a:gd name="connsiteX10" fmla="*/ 3459480 w 3878580"/>
              <a:gd name="connsiteY10" fmla="*/ 1226820 h 1889760"/>
              <a:gd name="connsiteX11" fmla="*/ 3467100 w 3878580"/>
              <a:gd name="connsiteY11" fmla="*/ 1371600 h 1889760"/>
              <a:gd name="connsiteX12" fmla="*/ 3398520 w 3878580"/>
              <a:gd name="connsiteY12" fmla="*/ 1531620 h 1889760"/>
              <a:gd name="connsiteX13" fmla="*/ 3261360 w 3878580"/>
              <a:gd name="connsiteY13" fmla="*/ 1661160 h 1889760"/>
              <a:gd name="connsiteX14" fmla="*/ 3116580 w 3878580"/>
              <a:gd name="connsiteY14" fmla="*/ 1714500 h 1889760"/>
              <a:gd name="connsiteX15" fmla="*/ 3009900 w 3878580"/>
              <a:gd name="connsiteY15" fmla="*/ 1737360 h 1889760"/>
              <a:gd name="connsiteX16" fmla="*/ 1866900 w 3878580"/>
              <a:gd name="connsiteY16" fmla="*/ 1889760 h 1889760"/>
              <a:gd name="connsiteX17" fmla="*/ 1729740 w 3878580"/>
              <a:gd name="connsiteY17" fmla="*/ 1889760 h 1889760"/>
              <a:gd name="connsiteX18" fmla="*/ 1630680 w 3878580"/>
              <a:gd name="connsiteY18" fmla="*/ 1866900 h 1889760"/>
              <a:gd name="connsiteX19" fmla="*/ 1546860 w 3878580"/>
              <a:gd name="connsiteY19" fmla="*/ 1828800 h 1889760"/>
              <a:gd name="connsiteX20" fmla="*/ 1478280 w 3878580"/>
              <a:gd name="connsiteY20" fmla="*/ 1783080 h 1889760"/>
              <a:gd name="connsiteX21" fmla="*/ 1424940 w 3878580"/>
              <a:gd name="connsiteY21" fmla="*/ 1684020 h 1889760"/>
              <a:gd name="connsiteX22" fmla="*/ 1371600 w 3878580"/>
              <a:gd name="connsiteY22" fmla="*/ 1600200 h 1889760"/>
              <a:gd name="connsiteX23" fmla="*/ 1181100 w 3878580"/>
              <a:gd name="connsiteY23" fmla="*/ 617220 h 1889760"/>
              <a:gd name="connsiteX24" fmla="*/ 1104900 w 3878580"/>
              <a:gd name="connsiteY24" fmla="*/ 510540 h 1889760"/>
              <a:gd name="connsiteX25" fmla="*/ 1036320 w 3878580"/>
              <a:gd name="connsiteY25" fmla="*/ 472440 h 1889760"/>
              <a:gd name="connsiteX26" fmla="*/ 922020 w 3878580"/>
              <a:gd name="connsiteY26" fmla="*/ 457200 h 1889760"/>
              <a:gd name="connsiteX27" fmla="*/ 868680 w 3878580"/>
              <a:gd name="connsiteY27" fmla="*/ 434340 h 1889760"/>
              <a:gd name="connsiteX28" fmla="*/ 60960 w 3878580"/>
              <a:gd name="connsiteY28" fmla="*/ 586740 h 1889760"/>
              <a:gd name="connsiteX29" fmla="*/ 0 w 3878580"/>
              <a:gd name="connsiteY29" fmla="*/ 556260 h 1889760"/>
              <a:gd name="connsiteX30" fmla="*/ 0 w 3878580"/>
              <a:gd name="connsiteY30" fmla="*/ 487680 h 1889760"/>
              <a:gd name="connsiteX31" fmla="*/ 68580 w 3878580"/>
              <a:gd name="connsiteY31" fmla="*/ 457200 h 1889760"/>
              <a:gd name="connsiteX0" fmla="*/ 68580 w 3878580"/>
              <a:gd name="connsiteY0" fmla="*/ 457200 h 1889760"/>
              <a:gd name="connsiteX1" fmla="*/ 2621280 w 3878580"/>
              <a:gd name="connsiteY1" fmla="*/ 0 h 1889760"/>
              <a:gd name="connsiteX2" fmla="*/ 2994660 w 3878580"/>
              <a:gd name="connsiteY2" fmla="*/ 7620 h 1889760"/>
              <a:gd name="connsiteX3" fmla="*/ 3878580 w 3878580"/>
              <a:gd name="connsiteY3" fmla="*/ 121920 h 1889760"/>
              <a:gd name="connsiteX4" fmla="*/ 3799281 w 3878580"/>
              <a:gd name="connsiteY4" fmla="*/ 198120 h 1889760"/>
              <a:gd name="connsiteX5" fmla="*/ 3611880 w 3878580"/>
              <a:gd name="connsiteY5" fmla="*/ 259080 h 1889760"/>
              <a:gd name="connsiteX6" fmla="*/ 3489960 w 3878580"/>
              <a:gd name="connsiteY6" fmla="*/ 335280 h 1889760"/>
              <a:gd name="connsiteX7" fmla="*/ 3383280 w 3878580"/>
              <a:gd name="connsiteY7" fmla="*/ 457200 h 1889760"/>
              <a:gd name="connsiteX8" fmla="*/ 3345180 w 3878580"/>
              <a:gd name="connsiteY8" fmla="*/ 624840 h 1889760"/>
              <a:gd name="connsiteX9" fmla="*/ 3368040 w 3878580"/>
              <a:gd name="connsiteY9" fmla="*/ 784860 h 1889760"/>
              <a:gd name="connsiteX10" fmla="*/ 3459480 w 3878580"/>
              <a:gd name="connsiteY10" fmla="*/ 1226820 h 1889760"/>
              <a:gd name="connsiteX11" fmla="*/ 3467100 w 3878580"/>
              <a:gd name="connsiteY11" fmla="*/ 1371600 h 1889760"/>
              <a:gd name="connsiteX12" fmla="*/ 3398520 w 3878580"/>
              <a:gd name="connsiteY12" fmla="*/ 1531620 h 1889760"/>
              <a:gd name="connsiteX13" fmla="*/ 3261360 w 3878580"/>
              <a:gd name="connsiteY13" fmla="*/ 1661160 h 1889760"/>
              <a:gd name="connsiteX14" fmla="*/ 3116580 w 3878580"/>
              <a:gd name="connsiteY14" fmla="*/ 1714500 h 1889760"/>
              <a:gd name="connsiteX15" fmla="*/ 3009900 w 3878580"/>
              <a:gd name="connsiteY15" fmla="*/ 1737360 h 1889760"/>
              <a:gd name="connsiteX16" fmla="*/ 1866900 w 3878580"/>
              <a:gd name="connsiteY16" fmla="*/ 1889760 h 1889760"/>
              <a:gd name="connsiteX17" fmla="*/ 1729740 w 3878580"/>
              <a:gd name="connsiteY17" fmla="*/ 1889760 h 1889760"/>
              <a:gd name="connsiteX18" fmla="*/ 1630680 w 3878580"/>
              <a:gd name="connsiteY18" fmla="*/ 1866900 h 1889760"/>
              <a:gd name="connsiteX19" fmla="*/ 1546860 w 3878580"/>
              <a:gd name="connsiteY19" fmla="*/ 1828800 h 1889760"/>
              <a:gd name="connsiteX20" fmla="*/ 1478280 w 3878580"/>
              <a:gd name="connsiteY20" fmla="*/ 1783080 h 1889760"/>
              <a:gd name="connsiteX21" fmla="*/ 1424940 w 3878580"/>
              <a:gd name="connsiteY21" fmla="*/ 1684020 h 1889760"/>
              <a:gd name="connsiteX22" fmla="*/ 1371600 w 3878580"/>
              <a:gd name="connsiteY22" fmla="*/ 1600200 h 1889760"/>
              <a:gd name="connsiteX23" fmla="*/ 1181100 w 3878580"/>
              <a:gd name="connsiteY23" fmla="*/ 617220 h 1889760"/>
              <a:gd name="connsiteX24" fmla="*/ 1104900 w 3878580"/>
              <a:gd name="connsiteY24" fmla="*/ 510540 h 1889760"/>
              <a:gd name="connsiteX25" fmla="*/ 1036320 w 3878580"/>
              <a:gd name="connsiteY25" fmla="*/ 472440 h 1889760"/>
              <a:gd name="connsiteX26" fmla="*/ 922020 w 3878580"/>
              <a:gd name="connsiteY26" fmla="*/ 457200 h 1889760"/>
              <a:gd name="connsiteX27" fmla="*/ 868680 w 3878580"/>
              <a:gd name="connsiteY27" fmla="*/ 434340 h 1889760"/>
              <a:gd name="connsiteX28" fmla="*/ 60960 w 3878580"/>
              <a:gd name="connsiteY28" fmla="*/ 586740 h 1889760"/>
              <a:gd name="connsiteX29" fmla="*/ 0 w 3878580"/>
              <a:gd name="connsiteY29" fmla="*/ 556260 h 1889760"/>
              <a:gd name="connsiteX30" fmla="*/ 0 w 3878580"/>
              <a:gd name="connsiteY30" fmla="*/ 487680 h 1889760"/>
              <a:gd name="connsiteX31" fmla="*/ 68580 w 3878580"/>
              <a:gd name="connsiteY31" fmla="*/ 457200 h 1889760"/>
              <a:gd name="connsiteX0" fmla="*/ 68580 w 3799281"/>
              <a:gd name="connsiteY0" fmla="*/ 457200 h 1889760"/>
              <a:gd name="connsiteX1" fmla="*/ 2621280 w 3799281"/>
              <a:gd name="connsiteY1" fmla="*/ 0 h 1889760"/>
              <a:gd name="connsiteX2" fmla="*/ 2994660 w 3799281"/>
              <a:gd name="connsiteY2" fmla="*/ 7620 h 1889760"/>
              <a:gd name="connsiteX3" fmla="*/ 3774483 w 3799281"/>
              <a:gd name="connsiteY3" fmla="*/ 97898 h 1889760"/>
              <a:gd name="connsiteX4" fmla="*/ 3799281 w 3799281"/>
              <a:gd name="connsiteY4" fmla="*/ 198120 h 1889760"/>
              <a:gd name="connsiteX5" fmla="*/ 3611880 w 3799281"/>
              <a:gd name="connsiteY5" fmla="*/ 259080 h 1889760"/>
              <a:gd name="connsiteX6" fmla="*/ 3489960 w 3799281"/>
              <a:gd name="connsiteY6" fmla="*/ 335280 h 1889760"/>
              <a:gd name="connsiteX7" fmla="*/ 3383280 w 3799281"/>
              <a:gd name="connsiteY7" fmla="*/ 457200 h 1889760"/>
              <a:gd name="connsiteX8" fmla="*/ 3345180 w 3799281"/>
              <a:gd name="connsiteY8" fmla="*/ 624840 h 1889760"/>
              <a:gd name="connsiteX9" fmla="*/ 3368040 w 3799281"/>
              <a:gd name="connsiteY9" fmla="*/ 784860 h 1889760"/>
              <a:gd name="connsiteX10" fmla="*/ 3459480 w 3799281"/>
              <a:gd name="connsiteY10" fmla="*/ 1226820 h 1889760"/>
              <a:gd name="connsiteX11" fmla="*/ 3467100 w 3799281"/>
              <a:gd name="connsiteY11" fmla="*/ 1371600 h 1889760"/>
              <a:gd name="connsiteX12" fmla="*/ 3398520 w 3799281"/>
              <a:gd name="connsiteY12" fmla="*/ 1531620 h 1889760"/>
              <a:gd name="connsiteX13" fmla="*/ 3261360 w 3799281"/>
              <a:gd name="connsiteY13" fmla="*/ 1661160 h 1889760"/>
              <a:gd name="connsiteX14" fmla="*/ 3116580 w 3799281"/>
              <a:gd name="connsiteY14" fmla="*/ 1714500 h 1889760"/>
              <a:gd name="connsiteX15" fmla="*/ 3009900 w 3799281"/>
              <a:gd name="connsiteY15" fmla="*/ 1737360 h 1889760"/>
              <a:gd name="connsiteX16" fmla="*/ 1866900 w 3799281"/>
              <a:gd name="connsiteY16" fmla="*/ 1889760 h 1889760"/>
              <a:gd name="connsiteX17" fmla="*/ 1729740 w 3799281"/>
              <a:gd name="connsiteY17" fmla="*/ 1889760 h 1889760"/>
              <a:gd name="connsiteX18" fmla="*/ 1630680 w 3799281"/>
              <a:gd name="connsiteY18" fmla="*/ 1866900 h 1889760"/>
              <a:gd name="connsiteX19" fmla="*/ 1546860 w 3799281"/>
              <a:gd name="connsiteY19" fmla="*/ 1828800 h 1889760"/>
              <a:gd name="connsiteX20" fmla="*/ 1478280 w 3799281"/>
              <a:gd name="connsiteY20" fmla="*/ 1783080 h 1889760"/>
              <a:gd name="connsiteX21" fmla="*/ 1424940 w 3799281"/>
              <a:gd name="connsiteY21" fmla="*/ 1684020 h 1889760"/>
              <a:gd name="connsiteX22" fmla="*/ 1371600 w 3799281"/>
              <a:gd name="connsiteY22" fmla="*/ 1600200 h 1889760"/>
              <a:gd name="connsiteX23" fmla="*/ 1181100 w 3799281"/>
              <a:gd name="connsiteY23" fmla="*/ 617220 h 1889760"/>
              <a:gd name="connsiteX24" fmla="*/ 1104900 w 3799281"/>
              <a:gd name="connsiteY24" fmla="*/ 510540 h 1889760"/>
              <a:gd name="connsiteX25" fmla="*/ 1036320 w 3799281"/>
              <a:gd name="connsiteY25" fmla="*/ 472440 h 1889760"/>
              <a:gd name="connsiteX26" fmla="*/ 922020 w 3799281"/>
              <a:gd name="connsiteY26" fmla="*/ 457200 h 1889760"/>
              <a:gd name="connsiteX27" fmla="*/ 868680 w 3799281"/>
              <a:gd name="connsiteY27" fmla="*/ 434340 h 1889760"/>
              <a:gd name="connsiteX28" fmla="*/ 60960 w 3799281"/>
              <a:gd name="connsiteY28" fmla="*/ 586740 h 1889760"/>
              <a:gd name="connsiteX29" fmla="*/ 0 w 3799281"/>
              <a:gd name="connsiteY29" fmla="*/ 556260 h 1889760"/>
              <a:gd name="connsiteX30" fmla="*/ 0 w 3799281"/>
              <a:gd name="connsiteY30" fmla="*/ 487680 h 1889760"/>
              <a:gd name="connsiteX31" fmla="*/ 68580 w 3799281"/>
              <a:gd name="connsiteY31" fmla="*/ 457200 h 1889760"/>
              <a:gd name="connsiteX0" fmla="*/ 68580 w 3774483"/>
              <a:gd name="connsiteY0" fmla="*/ 457200 h 1889760"/>
              <a:gd name="connsiteX1" fmla="*/ 2621280 w 3774483"/>
              <a:gd name="connsiteY1" fmla="*/ 0 h 1889760"/>
              <a:gd name="connsiteX2" fmla="*/ 2994660 w 3774483"/>
              <a:gd name="connsiteY2" fmla="*/ 7620 h 1889760"/>
              <a:gd name="connsiteX3" fmla="*/ 3774483 w 3774483"/>
              <a:gd name="connsiteY3" fmla="*/ 97898 h 1889760"/>
              <a:gd name="connsiteX4" fmla="*/ 3743229 w 3774483"/>
              <a:gd name="connsiteY4" fmla="*/ 190113 h 1889760"/>
              <a:gd name="connsiteX5" fmla="*/ 3611880 w 3774483"/>
              <a:gd name="connsiteY5" fmla="*/ 259080 h 1889760"/>
              <a:gd name="connsiteX6" fmla="*/ 3489960 w 3774483"/>
              <a:gd name="connsiteY6" fmla="*/ 335280 h 1889760"/>
              <a:gd name="connsiteX7" fmla="*/ 3383280 w 3774483"/>
              <a:gd name="connsiteY7" fmla="*/ 457200 h 1889760"/>
              <a:gd name="connsiteX8" fmla="*/ 3345180 w 3774483"/>
              <a:gd name="connsiteY8" fmla="*/ 624840 h 1889760"/>
              <a:gd name="connsiteX9" fmla="*/ 3368040 w 3774483"/>
              <a:gd name="connsiteY9" fmla="*/ 784860 h 1889760"/>
              <a:gd name="connsiteX10" fmla="*/ 3459480 w 3774483"/>
              <a:gd name="connsiteY10" fmla="*/ 1226820 h 1889760"/>
              <a:gd name="connsiteX11" fmla="*/ 3467100 w 3774483"/>
              <a:gd name="connsiteY11" fmla="*/ 1371600 h 1889760"/>
              <a:gd name="connsiteX12" fmla="*/ 3398520 w 3774483"/>
              <a:gd name="connsiteY12" fmla="*/ 1531620 h 1889760"/>
              <a:gd name="connsiteX13" fmla="*/ 3261360 w 3774483"/>
              <a:gd name="connsiteY13" fmla="*/ 1661160 h 1889760"/>
              <a:gd name="connsiteX14" fmla="*/ 3116580 w 3774483"/>
              <a:gd name="connsiteY14" fmla="*/ 1714500 h 1889760"/>
              <a:gd name="connsiteX15" fmla="*/ 3009900 w 3774483"/>
              <a:gd name="connsiteY15" fmla="*/ 1737360 h 1889760"/>
              <a:gd name="connsiteX16" fmla="*/ 1866900 w 3774483"/>
              <a:gd name="connsiteY16" fmla="*/ 1889760 h 1889760"/>
              <a:gd name="connsiteX17" fmla="*/ 1729740 w 3774483"/>
              <a:gd name="connsiteY17" fmla="*/ 1889760 h 1889760"/>
              <a:gd name="connsiteX18" fmla="*/ 1630680 w 3774483"/>
              <a:gd name="connsiteY18" fmla="*/ 1866900 h 1889760"/>
              <a:gd name="connsiteX19" fmla="*/ 1546860 w 3774483"/>
              <a:gd name="connsiteY19" fmla="*/ 1828800 h 1889760"/>
              <a:gd name="connsiteX20" fmla="*/ 1478280 w 3774483"/>
              <a:gd name="connsiteY20" fmla="*/ 1783080 h 1889760"/>
              <a:gd name="connsiteX21" fmla="*/ 1424940 w 3774483"/>
              <a:gd name="connsiteY21" fmla="*/ 1684020 h 1889760"/>
              <a:gd name="connsiteX22" fmla="*/ 1371600 w 3774483"/>
              <a:gd name="connsiteY22" fmla="*/ 1600200 h 1889760"/>
              <a:gd name="connsiteX23" fmla="*/ 1181100 w 3774483"/>
              <a:gd name="connsiteY23" fmla="*/ 617220 h 1889760"/>
              <a:gd name="connsiteX24" fmla="*/ 1104900 w 3774483"/>
              <a:gd name="connsiteY24" fmla="*/ 510540 h 1889760"/>
              <a:gd name="connsiteX25" fmla="*/ 1036320 w 3774483"/>
              <a:gd name="connsiteY25" fmla="*/ 472440 h 1889760"/>
              <a:gd name="connsiteX26" fmla="*/ 922020 w 3774483"/>
              <a:gd name="connsiteY26" fmla="*/ 457200 h 1889760"/>
              <a:gd name="connsiteX27" fmla="*/ 868680 w 3774483"/>
              <a:gd name="connsiteY27" fmla="*/ 434340 h 1889760"/>
              <a:gd name="connsiteX28" fmla="*/ 60960 w 3774483"/>
              <a:gd name="connsiteY28" fmla="*/ 586740 h 1889760"/>
              <a:gd name="connsiteX29" fmla="*/ 0 w 3774483"/>
              <a:gd name="connsiteY29" fmla="*/ 556260 h 1889760"/>
              <a:gd name="connsiteX30" fmla="*/ 0 w 3774483"/>
              <a:gd name="connsiteY30" fmla="*/ 487680 h 1889760"/>
              <a:gd name="connsiteX31" fmla="*/ 68580 w 3774483"/>
              <a:gd name="connsiteY31" fmla="*/ 45720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4483" h="1889760">
                <a:moveTo>
                  <a:pt x="68580" y="457200"/>
                </a:moveTo>
                <a:lnTo>
                  <a:pt x="2621280" y="0"/>
                </a:lnTo>
                <a:lnTo>
                  <a:pt x="2994660" y="7620"/>
                </a:lnTo>
                <a:lnTo>
                  <a:pt x="3774483" y="97898"/>
                </a:lnTo>
                <a:lnTo>
                  <a:pt x="3743229" y="190113"/>
                </a:lnTo>
                <a:lnTo>
                  <a:pt x="3611880" y="259080"/>
                </a:lnTo>
                <a:lnTo>
                  <a:pt x="3489960" y="335280"/>
                </a:lnTo>
                <a:lnTo>
                  <a:pt x="3383280" y="457200"/>
                </a:lnTo>
                <a:lnTo>
                  <a:pt x="3345180" y="624840"/>
                </a:lnTo>
                <a:lnTo>
                  <a:pt x="3368040" y="784860"/>
                </a:lnTo>
                <a:lnTo>
                  <a:pt x="3459480" y="1226820"/>
                </a:lnTo>
                <a:lnTo>
                  <a:pt x="3467100" y="1371600"/>
                </a:lnTo>
                <a:lnTo>
                  <a:pt x="3398520" y="1531620"/>
                </a:lnTo>
                <a:lnTo>
                  <a:pt x="3261360" y="1661160"/>
                </a:lnTo>
                <a:lnTo>
                  <a:pt x="3116580" y="1714500"/>
                </a:lnTo>
                <a:lnTo>
                  <a:pt x="3009900" y="1737360"/>
                </a:lnTo>
                <a:lnTo>
                  <a:pt x="1866900" y="1889760"/>
                </a:lnTo>
                <a:lnTo>
                  <a:pt x="1729740" y="1889760"/>
                </a:lnTo>
                <a:lnTo>
                  <a:pt x="1630680" y="1866900"/>
                </a:lnTo>
                <a:lnTo>
                  <a:pt x="1546860" y="1828800"/>
                </a:lnTo>
                <a:lnTo>
                  <a:pt x="1478280" y="1783080"/>
                </a:lnTo>
                <a:lnTo>
                  <a:pt x="1424940" y="1684020"/>
                </a:lnTo>
                <a:lnTo>
                  <a:pt x="1371600" y="1600200"/>
                </a:lnTo>
                <a:lnTo>
                  <a:pt x="1181100" y="617220"/>
                </a:lnTo>
                <a:lnTo>
                  <a:pt x="1104900" y="510540"/>
                </a:lnTo>
                <a:lnTo>
                  <a:pt x="1036320" y="472440"/>
                </a:lnTo>
                <a:lnTo>
                  <a:pt x="922020" y="457200"/>
                </a:lnTo>
                <a:lnTo>
                  <a:pt x="868680" y="434340"/>
                </a:lnTo>
                <a:lnTo>
                  <a:pt x="60960" y="586740"/>
                </a:lnTo>
                <a:lnTo>
                  <a:pt x="0" y="556260"/>
                </a:lnTo>
                <a:lnTo>
                  <a:pt x="0" y="487680"/>
                </a:lnTo>
                <a:lnTo>
                  <a:pt x="68580" y="45720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9" name="Figura a mano libera: forma 18">
            <a:extLst>
              <a:ext uri="{FF2B5EF4-FFF2-40B4-BE49-F238E27FC236}">
                <a16:creationId xmlns:a16="http://schemas.microsoft.com/office/drawing/2014/main" id="{C03A6715-4516-4934-B9E9-3AB2C50F770B}"/>
              </a:ext>
            </a:extLst>
          </p:cNvPr>
          <p:cNvSpPr/>
          <p:nvPr/>
        </p:nvSpPr>
        <p:spPr>
          <a:xfrm>
            <a:off x="2077720" y="3017262"/>
            <a:ext cx="3596640" cy="4168140"/>
          </a:xfrm>
          <a:custGeom>
            <a:avLst/>
            <a:gdLst>
              <a:gd name="connsiteX0" fmla="*/ 0 w 3596640"/>
              <a:gd name="connsiteY0" fmla="*/ 480060 h 4198620"/>
              <a:gd name="connsiteX1" fmla="*/ 2545080 w 3596640"/>
              <a:gd name="connsiteY1" fmla="*/ 0 h 4198620"/>
              <a:gd name="connsiteX2" fmla="*/ 3596640 w 3596640"/>
              <a:gd name="connsiteY2" fmla="*/ 144780 h 4198620"/>
              <a:gd name="connsiteX3" fmla="*/ 3398520 w 3596640"/>
              <a:gd name="connsiteY3" fmla="*/ 1836420 h 4198620"/>
              <a:gd name="connsiteX4" fmla="*/ 3520440 w 3596640"/>
              <a:gd name="connsiteY4" fmla="*/ 2567940 h 4198620"/>
              <a:gd name="connsiteX5" fmla="*/ 2590800 w 3596640"/>
              <a:gd name="connsiteY5" fmla="*/ 2484120 h 4198620"/>
              <a:gd name="connsiteX6" fmla="*/ 2179320 w 3596640"/>
              <a:gd name="connsiteY6" fmla="*/ 2811780 h 4198620"/>
              <a:gd name="connsiteX7" fmla="*/ 2202180 w 3596640"/>
              <a:gd name="connsiteY7" fmla="*/ 3848100 h 4198620"/>
              <a:gd name="connsiteX8" fmla="*/ 693420 w 3596640"/>
              <a:gd name="connsiteY8" fmla="*/ 4198620 h 4198620"/>
              <a:gd name="connsiteX9" fmla="*/ 243840 w 3596640"/>
              <a:gd name="connsiteY9" fmla="*/ 1379220 h 4198620"/>
              <a:gd name="connsiteX10" fmla="*/ 0 w 3596640"/>
              <a:gd name="connsiteY10" fmla="*/ 480060 h 4198620"/>
              <a:gd name="connsiteX0" fmla="*/ 0 w 3596640"/>
              <a:gd name="connsiteY0" fmla="*/ 480060 h 4198620"/>
              <a:gd name="connsiteX1" fmla="*/ 2545080 w 3596640"/>
              <a:gd name="connsiteY1" fmla="*/ 0 h 4198620"/>
              <a:gd name="connsiteX2" fmla="*/ 3596640 w 3596640"/>
              <a:gd name="connsiteY2" fmla="*/ 144780 h 4198620"/>
              <a:gd name="connsiteX3" fmla="*/ 3398520 w 3596640"/>
              <a:gd name="connsiteY3" fmla="*/ 1836420 h 4198620"/>
              <a:gd name="connsiteX4" fmla="*/ 3413760 w 3596640"/>
              <a:gd name="connsiteY4" fmla="*/ 2179320 h 4198620"/>
              <a:gd name="connsiteX5" fmla="*/ 2590800 w 3596640"/>
              <a:gd name="connsiteY5" fmla="*/ 2484120 h 4198620"/>
              <a:gd name="connsiteX6" fmla="*/ 2179320 w 3596640"/>
              <a:gd name="connsiteY6" fmla="*/ 2811780 h 4198620"/>
              <a:gd name="connsiteX7" fmla="*/ 2202180 w 3596640"/>
              <a:gd name="connsiteY7" fmla="*/ 3848100 h 4198620"/>
              <a:gd name="connsiteX8" fmla="*/ 693420 w 3596640"/>
              <a:gd name="connsiteY8" fmla="*/ 4198620 h 4198620"/>
              <a:gd name="connsiteX9" fmla="*/ 243840 w 3596640"/>
              <a:gd name="connsiteY9" fmla="*/ 1379220 h 4198620"/>
              <a:gd name="connsiteX10" fmla="*/ 0 w 3596640"/>
              <a:gd name="connsiteY10" fmla="*/ 480060 h 4198620"/>
              <a:gd name="connsiteX0" fmla="*/ 0 w 3596640"/>
              <a:gd name="connsiteY0" fmla="*/ 480060 h 4198620"/>
              <a:gd name="connsiteX1" fmla="*/ 2545080 w 3596640"/>
              <a:gd name="connsiteY1" fmla="*/ 0 h 4198620"/>
              <a:gd name="connsiteX2" fmla="*/ 3596640 w 3596640"/>
              <a:gd name="connsiteY2" fmla="*/ 144780 h 4198620"/>
              <a:gd name="connsiteX3" fmla="*/ 3398520 w 3596640"/>
              <a:gd name="connsiteY3" fmla="*/ 1836420 h 4198620"/>
              <a:gd name="connsiteX4" fmla="*/ 3497580 w 3596640"/>
              <a:gd name="connsiteY4" fmla="*/ 2369820 h 4198620"/>
              <a:gd name="connsiteX5" fmla="*/ 2590800 w 3596640"/>
              <a:gd name="connsiteY5" fmla="*/ 2484120 h 4198620"/>
              <a:gd name="connsiteX6" fmla="*/ 2179320 w 3596640"/>
              <a:gd name="connsiteY6" fmla="*/ 2811780 h 4198620"/>
              <a:gd name="connsiteX7" fmla="*/ 2202180 w 3596640"/>
              <a:gd name="connsiteY7" fmla="*/ 3848100 h 4198620"/>
              <a:gd name="connsiteX8" fmla="*/ 693420 w 3596640"/>
              <a:gd name="connsiteY8" fmla="*/ 4198620 h 4198620"/>
              <a:gd name="connsiteX9" fmla="*/ 243840 w 3596640"/>
              <a:gd name="connsiteY9" fmla="*/ 1379220 h 4198620"/>
              <a:gd name="connsiteX10" fmla="*/ 0 w 3596640"/>
              <a:gd name="connsiteY10" fmla="*/ 480060 h 4198620"/>
              <a:gd name="connsiteX0" fmla="*/ 0 w 3596640"/>
              <a:gd name="connsiteY0" fmla="*/ 480060 h 4198620"/>
              <a:gd name="connsiteX1" fmla="*/ 2545080 w 3596640"/>
              <a:gd name="connsiteY1" fmla="*/ 0 h 4198620"/>
              <a:gd name="connsiteX2" fmla="*/ 2971800 w 3596640"/>
              <a:gd name="connsiteY2" fmla="*/ 53340 h 4198620"/>
              <a:gd name="connsiteX3" fmla="*/ 3596640 w 3596640"/>
              <a:gd name="connsiteY3" fmla="*/ 144780 h 4198620"/>
              <a:gd name="connsiteX4" fmla="*/ 3398520 w 3596640"/>
              <a:gd name="connsiteY4" fmla="*/ 1836420 h 4198620"/>
              <a:gd name="connsiteX5" fmla="*/ 3497580 w 3596640"/>
              <a:gd name="connsiteY5" fmla="*/ 2369820 h 4198620"/>
              <a:gd name="connsiteX6" fmla="*/ 2590800 w 3596640"/>
              <a:gd name="connsiteY6" fmla="*/ 2484120 h 4198620"/>
              <a:gd name="connsiteX7" fmla="*/ 2179320 w 3596640"/>
              <a:gd name="connsiteY7" fmla="*/ 2811780 h 4198620"/>
              <a:gd name="connsiteX8" fmla="*/ 2202180 w 3596640"/>
              <a:gd name="connsiteY8" fmla="*/ 3848100 h 4198620"/>
              <a:gd name="connsiteX9" fmla="*/ 693420 w 3596640"/>
              <a:gd name="connsiteY9" fmla="*/ 4198620 h 4198620"/>
              <a:gd name="connsiteX10" fmla="*/ 243840 w 3596640"/>
              <a:gd name="connsiteY10" fmla="*/ 1379220 h 4198620"/>
              <a:gd name="connsiteX11" fmla="*/ 0 w 3596640"/>
              <a:gd name="connsiteY11" fmla="*/ 480060 h 4198620"/>
              <a:gd name="connsiteX0" fmla="*/ 0 w 3596640"/>
              <a:gd name="connsiteY0" fmla="*/ 487680 h 4206240"/>
              <a:gd name="connsiteX1" fmla="*/ 2545080 w 3596640"/>
              <a:gd name="connsiteY1" fmla="*/ 7620 h 4206240"/>
              <a:gd name="connsiteX2" fmla="*/ 3070860 w 3596640"/>
              <a:gd name="connsiteY2" fmla="*/ 0 h 4206240"/>
              <a:gd name="connsiteX3" fmla="*/ 3596640 w 3596640"/>
              <a:gd name="connsiteY3" fmla="*/ 152400 h 4206240"/>
              <a:gd name="connsiteX4" fmla="*/ 3398520 w 3596640"/>
              <a:gd name="connsiteY4" fmla="*/ 1844040 h 4206240"/>
              <a:gd name="connsiteX5" fmla="*/ 3497580 w 3596640"/>
              <a:gd name="connsiteY5" fmla="*/ 2377440 h 4206240"/>
              <a:gd name="connsiteX6" fmla="*/ 2590800 w 3596640"/>
              <a:gd name="connsiteY6" fmla="*/ 2491740 h 4206240"/>
              <a:gd name="connsiteX7" fmla="*/ 2179320 w 3596640"/>
              <a:gd name="connsiteY7" fmla="*/ 2819400 h 4206240"/>
              <a:gd name="connsiteX8" fmla="*/ 2202180 w 3596640"/>
              <a:gd name="connsiteY8" fmla="*/ 3855720 h 4206240"/>
              <a:gd name="connsiteX9" fmla="*/ 693420 w 3596640"/>
              <a:gd name="connsiteY9" fmla="*/ 4206240 h 4206240"/>
              <a:gd name="connsiteX10" fmla="*/ 243840 w 3596640"/>
              <a:gd name="connsiteY10" fmla="*/ 1386840 h 4206240"/>
              <a:gd name="connsiteX11" fmla="*/ 0 w 3596640"/>
              <a:gd name="connsiteY11" fmla="*/ 487680 h 4206240"/>
              <a:gd name="connsiteX0" fmla="*/ 0 w 3596640"/>
              <a:gd name="connsiteY0" fmla="*/ 480060 h 4198620"/>
              <a:gd name="connsiteX1" fmla="*/ 2545080 w 3596640"/>
              <a:gd name="connsiteY1" fmla="*/ 0 h 4198620"/>
              <a:gd name="connsiteX2" fmla="*/ 3070860 w 3596640"/>
              <a:gd name="connsiteY2" fmla="*/ 38100 h 4198620"/>
              <a:gd name="connsiteX3" fmla="*/ 3596640 w 3596640"/>
              <a:gd name="connsiteY3" fmla="*/ 144780 h 4198620"/>
              <a:gd name="connsiteX4" fmla="*/ 3398520 w 3596640"/>
              <a:gd name="connsiteY4" fmla="*/ 1836420 h 4198620"/>
              <a:gd name="connsiteX5" fmla="*/ 3497580 w 3596640"/>
              <a:gd name="connsiteY5" fmla="*/ 2369820 h 4198620"/>
              <a:gd name="connsiteX6" fmla="*/ 2590800 w 3596640"/>
              <a:gd name="connsiteY6" fmla="*/ 2484120 h 4198620"/>
              <a:gd name="connsiteX7" fmla="*/ 2179320 w 3596640"/>
              <a:gd name="connsiteY7" fmla="*/ 2811780 h 4198620"/>
              <a:gd name="connsiteX8" fmla="*/ 2202180 w 3596640"/>
              <a:gd name="connsiteY8" fmla="*/ 3848100 h 4198620"/>
              <a:gd name="connsiteX9" fmla="*/ 693420 w 3596640"/>
              <a:gd name="connsiteY9" fmla="*/ 4198620 h 4198620"/>
              <a:gd name="connsiteX10" fmla="*/ 243840 w 3596640"/>
              <a:gd name="connsiteY10" fmla="*/ 1379220 h 4198620"/>
              <a:gd name="connsiteX11" fmla="*/ 0 w 3596640"/>
              <a:gd name="connsiteY11" fmla="*/ 480060 h 4198620"/>
              <a:gd name="connsiteX0" fmla="*/ 0 w 3596640"/>
              <a:gd name="connsiteY0" fmla="*/ 480060 h 4198620"/>
              <a:gd name="connsiteX1" fmla="*/ 2545080 w 3596640"/>
              <a:gd name="connsiteY1" fmla="*/ 0 h 4198620"/>
              <a:gd name="connsiteX2" fmla="*/ 3070860 w 3596640"/>
              <a:gd name="connsiteY2" fmla="*/ 38100 h 4198620"/>
              <a:gd name="connsiteX3" fmla="*/ 3596640 w 3596640"/>
              <a:gd name="connsiteY3" fmla="*/ 144780 h 4198620"/>
              <a:gd name="connsiteX4" fmla="*/ 3398520 w 3596640"/>
              <a:gd name="connsiteY4" fmla="*/ 1836420 h 4198620"/>
              <a:gd name="connsiteX5" fmla="*/ 3497580 w 3596640"/>
              <a:gd name="connsiteY5" fmla="*/ 2369820 h 4198620"/>
              <a:gd name="connsiteX6" fmla="*/ 2590800 w 3596640"/>
              <a:gd name="connsiteY6" fmla="*/ 2484120 h 4198620"/>
              <a:gd name="connsiteX7" fmla="*/ 2179320 w 3596640"/>
              <a:gd name="connsiteY7" fmla="*/ 2811780 h 4198620"/>
              <a:gd name="connsiteX8" fmla="*/ 2202180 w 3596640"/>
              <a:gd name="connsiteY8" fmla="*/ 3810000 h 4198620"/>
              <a:gd name="connsiteX9" fmla="*/ 693420 w 3596640"/>
              <a:gd name="connsiteY9" fmla="*/ 4198620 h 4198620"/>
              <a:gd name="connsiteX10" fmla="*/ 243840 w 3596640"/>
              <a:gd name="connsiteY10" fmla="*/ 1379220 h 4198620"/>
              <a:gd name="connsiteX11" fmla="*/ 0 w 3596640"/>
              <a:gd name="connsiteY11" fmla="*/ 480060 h 4198620"/>
              <a:gd name="connsiteX0" fmla="*/ 0 w 3596640"/>
              <a:gd name="connsiteY0" fmla="*/ 480060 h 4168140"/>
              <a:gd name="connsiteX1" fmla="*/ 2545080 w 3596640"/>
              <a:gd name="connsiteY1" fmla="*/ 0 h 4168140"/>
              <a:gd name="connsiteX2" fmla="*/ 3070860 w 3596640"/>
              <a:gd name="connsiteY2" fmla="*/ 38100 h 4168140"/>
              <a:gd name="connsiteX3" fmla="*/ 3596640 w 3596640"/>
              <a:gd name="connsiteY3" fmla="*/ 144780 h 4168140"/>
              <a:gd name="connsiteX4" fmla="*/ 3398520 w 3596640"/>
              <a:gd name="connsiteY4" fmla="*/ 1836420 h 4168140"/>
              <a:gd name="connsiteX5" fmla="*/ 3497580 w 3596640"/>
              <a:gd name="connsiteY5" fmla="*/ 2369820 h 4168140"/>
              <a:gd name="connsiteX6" fmla="*/ 2590800 w 3596640"/>
              <a:gd name="connsiteY6" fmla="*/ 2484120 h 4168140"/>
              <a:gd name="connsiteX7" fmla="*/ 2179320 w 3596640"/>
              <a:gd name="connsiteY7" fmla="*/ 2811780 h 4168140"/>
              <a:gd name="connsiteX8" fmla="*/ 2202180 w 3596640"/>
              <a:gd name="connsiteY8" fmla="*/ 3810000 h 4168140"/>
              <a:gd name="connsiteX9" fmla="*/ 693420 w 3596640"/>
              <a:gd name="connsiteY9" fmla="*/ 4168140 h 4168140"/>
              <a:gd name="connsiteX10" fmla="*/ 243840 w 3596640"/>
              <a:gd name="connsiteY10" fmla="*/ 1379220 h 4168140"/>
              <a:gd name="connsiteX11" fmla="*/ 0 w 3596640"/>
              <a:gd name="connsiteY11" fmla="*/ 480060 h 4168140"/>
              <a:gd name="connsiteX0" fmla="*/ 0 w 3596640"/>
              <a:gd name="connsiteY0" fmla="*/ 480060 h 4145280"/>
              <a:gd name="connsiteX1" fmla="*/ 2545080 w 3596640"/>
              <a:gd name="connsiteY1" fmla="*/ 0 h 4145280"/>
              <a:gd name="connsiteX2" fmla="*/ 3070860 w 3596640"/>
              <a:gd name="connsiteY2" fmla="*/ 38100 h 4145280"/>
              <a:gd name="connsiteX3" fmla="*/ 3596640 w 3596640"/>
              <a:gd name="connsiteY3" fmla="*/ 144780 h 4145280"/>
              <a:gd name="connsiteX4" fmla="*/ 3398520 w 3596640"/>
              <a:gd name="connsiteY4" fmla="*/ 1836420 h 4145280"/>
              <a:gd name="connsiteX5" fmla="*/ 3497580 w 3596640"/>
              <a:gd name="connsiteY5" fmla="*/ 2369820 h 4145280"/>
              <a:gd name="connsiteX6" fmla="*/ 2590800 w 3596640"/>
              <a:gd name="connsiteY6" fmla="*/ 2484120 h 4145280"/>
              <a:gd name="connsiteX7" fmla="*/ 2179320 w 3596640"/>
              <a:gd name="connsiteY7" fmla="*/ 2811780 h 4145280"/>
              <a:gd name="connsiteX8" fmla="*/ 2202180 w 3596640"/>
              <a:gd name="connsiteY8" fmla="*/ 3810000 h 4145280"/>
              <a:gd name="connsiteX9" fmla="*/ 693420 w 3596640"/>
              <a:gd name="connsiteY9" fmla="*/ 4145280 h 4145280"/>
              <a:gd name="connsiteX10" fmla="*/ 243840 w 3596640"/>
              <a:gd name="connsiteY10" fmla="*/ 1379220 h 4145280"/>
              <a:gd name="connsiteX11" fmla="*/ 0 w 3596640"/>
              <a:gd name="connsiteY11" fmla="*/ 480060 h 4145280"/>
              <a:gd name="connsiteX0" fmla="*/ 0 w 3596640"/>
              <a:gd name="connsiteY0" fmla="*/ 480060 h 4145280"/>
              <a:gd name="connsiteX1" fmla="*/ 2545080 w 3596640"/>
              <a:gd name="connsiteY1" fmla="*/ 0 h 4145280"/>
              <a:gd name="connsiteX2" fmla="*/ 3070860 w 3596640"/>
              <a:gd name="connsiteY2" fmla="*/ 38100 h 4145280"/>
              <a:gd name="connsiteX3" fmla="*/ 3596640 w 3596640"/>
              <a:gd name="connsiteY3" fmla="*/ 144780 h 4145280"/>
              <a:gd name="connsiteX4" fmla="*/ 3398520 w 3596640"/>
              <a:gd name="connsiteY4" fmla="*/ 1836420 h 4145280"/>
              <a:gd name="connsiteX5" fmla="*/ 3497580 w 3596640"/>
              <a:gd name="connsiteY5" fmla="*/ 2369820 h 4145280"/>
              <a:gd name="connsiteX6" fmla="*/ 2590800 w 3596640"/>
              <a:gd name="connsiteY6" fmla="*/ 2484120 h 4145280"/>
              <a:gd name="connsiteX7" fmla="*/ 2179320 w 3596640"/>
              <a:gd name="connsiteY7" fmla="*/ 2811780 h 4145280"/>
              <a:gd name="connsiteX8" fmla="*/ 2202180 w 3596640"/>
              <a:gd name="connsiteY8" fmla="*/ 3832860 h 4145280"/>
              <a:gd name="connsiteX9" fmla="*/ 693420 w 3596640"/>
              <a:gd name="connsiteY9" fmla="*/ 4145280 h 4145280"/>
              <a:gd name="connsiteX10" fmla="*/ 243840 w 3596640"/>
              <a:gd name="connsiteY10" fmla="*/ 1379220 h 4145280"/>
              <a:gd name="connsiteX11" fmla="*/ 0 w 3596640"/>
              <a:gd name="connsiteY11" fmla="*/ 480060 h 4145280"/>
              <a:gd name="connsiteX0" fmla="*/ 0 w 3596640"/>
              <a:gd name="connsiteY0" fmla="*/ 480060 h 4160520"/>
              <a:gd name="connsiteX1" fmla="*/ 2545080 w 3596640"/>
              <a:gd name="connsiteY1" fmla="*/ 0 h 4160520"/>
              <a:gd name="connsiteX2" fmla="*/ 3070860 w 3596640"/>
              <a:gd name="connsiteY2" fmla="*/ 38100 h 4160520"/>
              <a:gd name="connsiteX3" fmla="*/ 3596640 w 3596640"/>
              <a:gd name="connsiteY3" fmla="*/ 144780 h 4160520"/>
              <a:gd name="connsiteX4" fmla="*/ 3398520 w 3596640"/>
              <a:gd name="connsiteY4" fmla="*/ 1836420 h 4160520"/>
              <a:gd name="connsiteX5" fmla="*/ 3497580 w 3596640"/>
              <a:gd name="connsiteY5" fmla="*/ 2369820 h 4160520"/>
              <a:gd name="connsiteX6" fmla="*/ 2590800 w 3596640"/>
              <a:gd name="connsiteY6" fmla="*/ 2484120 h 4160520"/>
              <a:gd name="connsiteX7" fmla="*/ 2179320 w 3596640"/>
              <a:gd name="connsiteY7" fmla="*/ 2811780 h 4160520"/>
              <a:gd name="connsiteX8" fmla="*/ 2202180 w 3596640"/>
              <a:gd name="connsiteY8" fmla="*/ 3832860 h 4160520"/>
              <a:gd name="connsiteX9" fmla="*/ 693420 w 3596640"/>
              <a:gd name="connsiteY9" fmla="*/ 4160520 h 4160520"/>
              <a:gd name="connsiteX10" fmla="*/ 243840 w 3596640"/>
              <a:gd name="connsiteY10" fmla="*/ 1379220 h 4160520"/>
              <a:gd name="connsiteX11" fmla="*/ 0 w 3596640"/>
              <a:gd name="connsiteY11" fmla="*/ 480060 h 4160520"/>
              <a:gd name="connsiteX0" fmla="*/ 0 w 3596640"/>
              <a:gd name="connsiteY0" fmla="*/ 480060 h 4168140"/>
              <a:gd name="connsiteX1" fmla="*/ 2545080 w 3596640"/>
              <a:gd name="connsiteY1" fmla="*/ 0 h 4168140"/>
              <a:gd name="connsiteX2" fmla="*/ 3070860 w 3596640"/>
              <a:gd name="connsiteY2" fmla="*/ 38100 h 4168140"/>
              <a:gd name="connsiteX3" fmla="*/ 3596640 w 3596640"/>
              <a:gd name="connsiteY3" fmla="*/ 144780 h 4168140"/>
              <a:gd name="connsiteX4" fmla="*/ 3398520 w 3596640"/>
              <a:gd name="connsiteY4" fmla="*/ 1836420 h 4168140"/>
              <a:gd name="connsiteX5" fmla="*/ 3497580 w 3596640"/>
              <a:gd name="connsiteY5" fmla="*/ 2369820 h 4168140"/>
              <a:gd name="connsiteX6" fmla="*/ 2590800 w 3596640"/>
              <a:gd name="connsiteY6" fmla="*/ 2484120 h 4168140"/>
              <a:gd name="connsiteX7" fmla="*/ 2179320 w 3596640"/>
              <a:gd name="connsiteY7" fmla="*/ 2811780 h 4168140"/>
              <a:gd name="connsiteX8" fmla="*/ 2202180 w 3596640"/>
              <a:gd name="connsiteY8" fmla="*/ 3832860 h 4168140"/>
              <a:gd name="connsiteX9" fmla="*/ 693420 w 3596640"/>
              <a:gd name="connsiteY9" fmla="*/ 4168140 h 4168140"/>
              <a:gd name="connsiteX10" fmla="*/ 243840 w 3596640"/>
              <a:gd name="connsiteY10" fmla="*/ 1379220 h 4168140"/>
              <a:gd name="connsiteX11" fmla="*/ 0 w 3596640"/>
              <a:gd name="connsiteY11" fmla="*/ 480060 h 416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640" h="4168140">
                <a:moveTo>
                  <a:pt x="0" y="480060"/>
                </a:moveTo>
                <a:lnTo>
                  <a:pt x="2545080" y="0"/>
                </a:lnTo>
                <a:lnTo>
                  <a:pt x="3070860" y="38100"/>
                </a:lnTo>
                <a:lnTo>
                  <a:pt x="3596640" y="144780"/>
                </a:lnTo>
                <a:lnTo>
                  <a:pt x="3398520" y="1836420"/>
                </a:lnTo>
                <a:lnTo>
                  <a:pt x="3497580" y="2369820"/>
                </a:lnTo>
                <a:lnTo>
                  <a:pt x="2590800" y="2484120"/>
                </a:lnTo>
                <a:lnTo>
                  <a:pt x="2179320" y="2811780"/>
                </a:lnTo>
                <a:lnTo>
                  <a:pt x="2202180" y="3832860"/>
                </a:lnTo>
                <a:lnTo>
                  <a:pt x="693420" y="4168140"/>
                </a:lnTo>
                <a:lnTo>
                  <a:pt x="243840" y="1379220"/>
                </a:lnTo>
                <a:lnTo>
                  <a:pt x="0" y="480060"/>
                </a:lnTo>
                <a:close/>
              </a:path>
            </a:pathLst>
          </a:cu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
        <p:nvSpPr>
          <p:cNvPr id="36" name="Rettangolo 35">
            <a:extLst>
              <a:ext uri="{FF2B5EF4-FFF2-40B4-BE49-F238E27FC236}">
                <a16:creationId xmlns:a16="http://schemas.microsoft.com/office/drawing/2014/main" id="{5F080034-2ECD-4017-B78D-5C69C9068806}"/>
              </a:ext>
            </a:extLst>
          </p:cNvPr>
          <p:cNvSpPr/>
          <p:nvPr/>
        </p:nvSpPr>
        <p:spPr>
          <a:xfrm>
            <a:off x="9673450" y="9146578"/>
            <a:ext cx="1069064" cy="452213"/>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solidFill>
                <a:schemeClr val="accent2"/>
              </a:solidFill>
            </a:endParaRPr>
          </a:p>
        </p:txBody>
      </p:sp>
      <p:sp>
        <p:nvSpPr>
          <p:cNvPr id="37" name="CasellaDiTesto 36">
            <a:extLst>
              <a:ext uri="{FF2B5EF4-FFF2-40B4-BE49-F238E27FC236}">
                <a16:creationId xmlns:a16="http://schemas.microsoft.com/office/drawing/2014/main" id="{0637796D-9E1A-4A5F-B1DF-D2E5A00F5751}"/>
              </a:ext>
            </a:extLst>
          </p:cNvPr>
          <p:cNvSpPr txBox="1"/>
          <p:nvPr/>
        </p:nvSpPr>
        <p:spPr>
          <a:xfrm>
            <a:off x="10965506" y="9056147"/>
            <a:ext cx="5315894" cy="707886"/>
          </a:xfrm>
          <a:prstGeom prst="rect">
            <a:avLst/>
          </a:prstGeom>
          <a:noFill/>
        </p:spPr>
        <p:txBody>
          <a:bodyPr wrap="square" rtlCol="0" anchor="t">
            <a:spAutoFit/>
          </a:bodyPr>
          <a:lstStyle/>
          <a:p>
            <a:r>
              <a:rPr lang="it-IT" sz="2000" dirty="0">
                <a:latin typeface="Arial" panose="020B0604020202020204" pitchFamily="34" charset="0"/>
                <a:cs typeface="Arial" panose="020B0604020202020204" pitchFamily="34" charset="0"/>
              </a:rPr>
              <a:t>Ambito di riqualifica da progetto</a:t>
            </a:r>
            <a:br>
              <a:rPr lang="it-IT" sz="2000" dirty="0">
                <a:latin typeface="Arial" panose="020B0604020202020204" pitchFamily="34" charset="0"/>
                <a:cs typeface="Arial" panose="020B0604020202020204" pitchFamily="34" charset="0"/>
              </a:rPr>
            </a:br>
            <a:r>
              <a:rPr lang="it-IT" sz="2000" dirty="0">
                <a:latin typeface="Arial" panose="020B0604020202020204" pitchFamily="34" charset="0"/>
                <a:cs typeface="Arial" panose="020B0604020202020204" pitchFamily="34" charset="0"/>
              </a:rPr>
              <a:t>(100ha)</a:t>
            </a:r>
          </a:p>
        </p:txBody>
      </p:sp>
      <p:sp>
        <p:nvSpPr>
          <p:cNvPr id="38" name="Rettangolo 37">
            <a:extLst>
              <a:ext uri="{FF2B5EF4-FFF2-40B4-BE49-F238E27FC236}">
                <a16:creationId xmlns:a16="http://schemas.microsoft.com/office/drawing/2014/main" id="{BACF8171-432D-4896-BD97-F0138781C2BE}"/>
              </a:ext>
            </a:extLst>
          </p:cNvPr>
          <p:cNvSpPr/>
          <p:nvPr/>
        </p:nvSpPr>
        <p:spPr>
          <a:xfrm>
            <a:off x="9683048" y="9818865"/>
            <a:ext cx="1069064" cy="452213"/>
          </a:xfrm>
          <a:prstGeom prst="rect">
            <a:avLst/>
          </a:prstGeom>
          <a:noFill/>
          <a:ln w="57150" cap="flat" cmpd="sng" algn="ctr">
            <a:solidFill>
              <a:schemeClr val="accent2"/>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
        <p:nvSpPr>
          <p:cNvPr id="39" name="CasellaDiTesto 38">
            <a:extLst>
              <a:ext uri="{FF2B5EF4-FFF2-40B4-BE49-F238E27FC236}">
                <a16:creationId xmlns:a16="http://schemas.microsoft.com/office/drawing/2014/main" id="{27F5A97A-ED15-4067-B37A-021479852471}"/>
              </a:ext>
            </a:extLst>
          </p:cNvPr>
          <p:cNvSpPr txBox="1"/>
          <p:nvPr/>
        </p:nvSpPr>
        <p:spPr>
          <a:xfrm>
            <a:off x="10975104" y="9712935"/>
            <a:ext cx="5315894" cy="707886"/>
          </a:xfrm>
          <a:prstGeom prst="rect">
            <a:avLst/>
          </a:prstGeom>
          <a:noFill/>
        </p:spPr>
        <p:txBody>
          <a:bodyPr wrap="square" rtlCol="0" anchor="t">
            <a:spAutoFit/>
          </a:bodyPr>
          <a:lstStyle/>
          <a:p>
            <a:r>
              <a:rPr lang="it-IT" sz="2000" dirty="0">
                <a:latin typeface="Arial" panose="020B0604020202020204" pitchFamily="34" charset="0"/>
                <a:cs typeface="Arial" panose="020B0604020202020204" pitchFamily="34" charset="0"/>
              </a:rPr>
              <a:t>Ambito di riqualifica aggiuntivo</a:t>
            </a:r>
            <a:br>
              <a:rPr lang="it-IT" sz="2000" dirty="0">
                <a:latin typeface="Arial" panose="020B0604020202020204" pitchFamily="34" charset="0"/>
                <a:cs typeface="Arial" panose="020B0604020202020204" pitchFamily="34" charset="0"/>
              </a:rPr>
            </a:br>
            <a:r>
              <a:rPr lang="it-IT" sz="2000" dirty="0">
                <a:latin typeface="Arial" panose="020B0604020202020204" pitchFamily="34" charset="0"/>
                <a:cs typeface="Arial" panose="020B0604020202020204" pitchFamily="34" charset="0"/>
              </a:rPr>
              <a:t>(30ha)</a:t>
            </a:r>
          </a:p>
        </p:txBody>
      </p:sp>
      <p:sp>
        <p:nvSpPr>
          <p:cNvPr id="21" name="CasellaDiTesto 20">
            <a:extLst>
              <a:ext uri="{FF2B5EF4-FFF2-40B4-BE49-F238E27FC236}">
                <a16:creationId xmlns:a16="http://schemas.microsoft.com/office/drawing/2014/main" id="{02AEE348-B4C4-44C5-9434-30CA85AB6372}"/>
              </a:ext>
            </a:extLst>
          </p:cNvPr>
          <p:cNvSpPr txBox="1"/>
          <p:nvPr/>
        </p:nvSpPr>
        <p:spPr>
          <a:xfrm>
            <a:off x="9673449" y="879155"/>
            <a:ext cx="5087126" cy="7848302"/>
          </a:xfrm>
          <a:prstGeom prst="rect">
            <a:avLst/>
          </a:prstGeom>
          <a:noFill/>
        </p:spPr>
        <p:txBody>
          <a:bodyPr wrap="square" rtlCol="0" anchor="t">
            <a:spAutoFit/>
          </a:bodyPr>
          <a:lstStyle/>
          <a:p>
            <a:r>
              <a:rPr lang="it-IT" sz="2400" b="1" dirty="0">
                <a:latin typeface="Arial" panose="020B0604020202020204" pitchFamily="34" charset="0"/>
                <a:cs typeface="Arial" panose="020B0604020202020204" pitchFamily="34" charset="0"/>
              </a:rPr>
              <a:t>ESTENSIONE DELL’AMBITO DI INTERVENTO</a:t>
            </a:r>
          </a:p>
          <a:p>
            <a:endParaRPr lang="it-IT"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it-IT" sz="2400" dirty="0">
                <a:latin typeface="Arial" panose="020B0604020202020204" pitchFamily="34" charset="0"/>
                <a:cs typeface="Arial" panose="020B0604020202020204" pitchFamily="34" charset="0"/>
              </a:rPr>
              <a:t>La focalizzazione sulla tutela, conservazione e restauro degli habitat esistenti fornisce l’occasione per valutare un’espansione dell’ambito di intervento riconoscendo un importante nucleo di brughiera oltre via Gaggio</a:t>
            </a:r>
          </a:p>
          <a:p>
            <a:pPr marL="342900" indent="-342900" algn="just">
              <a:buFont typeface="Arial" panose="020B0604020202020204" pitchFamily="34" charset="0"/>
              <a:buChar char="•"/>
            </a:pPr>
            <a:r>
              <a:rPr lang="it-IT" sz="2400" dirty="0">
                <a:latin typeface="Arial" panose="020B0604020202020204" pitchFamily="34" charset="0"/>
                <a:cs typeface="Arial" panose="020B0604020202020204" pitchFamily="34" charset="0"/>
              </a:rPr>
              <a:t>Le brughiere Nord e Sud presentano ancora una connessione ecologica, per quanto limitata, importante  e che deve esser implementata</a:t>
            </a:r>
          </a:p>
          <a:p>
            <a:pPr marL="342900" indent="-342900" algn="just">
              <a:buFont typeface="Arial" panose="020B0604020202020204" pitchFamily="34" charset="0"/>
              <a:buChar char="•"/>
            </a:pPr>
            <a:r>
              <a:rPr lang="it-IT" sz="2400" dirty="0">
                <a:latin typeface="Arial" panose="020B0604020202020204" pitchFamily="34" charset="0"/>
                <a:cs typeface="Arial" panose="020B0604020202020204" pitchFamily="34" charset="0"/>
              </a:rPr>
              <a:t>I querceti acidofili sono più estesi a sud, pertanto è ragionevole intervenire anche su quelli per massimizzare le azioni di conservazione dell’habitat</a:t>
            </a:r>
          </a:p>
        </p:txBody>
      </p:sp>
      <p:sp>
        <p:nvSpPr>
          <p:cNvPr id="24" name="Rettangolo 23">
            <a:extLst>
              <a:ext uri="{FF2B5EF4-FFF2-40B4-BE49-F238E27FC236}">
                <a16:creationId xmlns:a16="http://schemas.microsoft.com/office/drawing/2014/main" id="{52D4CA13-59A7-43FF-BCD3-5223CFBDB0B6}"/>
              </a:ext>
            </a:extLst>
          </p:cNvPr>
          <p:cNvSpPr/>
          <p:nvPr/>
        </p:nvSpPr>
        <p:spPr>
          <a:xfrm>
            <a:off x="1141196" y="239996"/>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CONSUMO DI SUOLO E MITIGAZIONI – PROPOSTA FINALE</a:t>
            </a:r>
          </a:p>
        </p:txBody>
      </p:sp>
    </p:spTree>
    <p:extLst>
      <p:ext uri="{BB962C8B-B14F-4D97-AF65-F5344CB8AC3E}">
        <p14:creationId xmlns:p14="http://schemas.microsoft.com/office/powerpoint/2010/main" val="1601240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687E3EDB-499E-47E3-9922-8E47A1D9FDDF}"/>
              </a:ext>
            </a:extLst>
          </p:cNvPr>
          <p:cNvSpPr/>
          <p:nvPr/>
        </p:nvSpPr>
        <p:spPr>
          <a:xfrm>
            <a:off x="1141196" y="255494"/>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CONSUMO DI SUOLO E MITIGAZIONI – PROPOSTA FINALE</a:t>
            </a:r>
          </a:p>
        </p:txBody>
      </p:sp>
      <p:sp>
        <p:nvSpPr>
          <p:cNvPr id="18" name="Rettangolo 17">
            <a:extLst>
              <a:ext uri="{FF2B5EF4-FFF2-40B4-BE49-F238E27FC236}">
                <a16:creationId xmlns:a16="http://schemas.microsoft.com/office/drawing/2014/main" id="{7399C8CD-7D0A-4AE4-8A28-CA136362216A}"/>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99DBC867-3E7F-431C-82A0-31F9B7A5893B}"/>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8" name="CasellaDiTesto 27">
            <a:extLst>
              <a:ext uri="{FF2B5EF4-FFF2-40B4-BE49-F238E27FC236}">
                <a16:creationId xmlns:a16="http://schemas.microsoft.com/office/drawing/2014/main" id="{C1185349-9FE3-403A-A13A-BA54FA981F62}"/>
              </a:ext>
            </a:extLst>
          </p:cNvPr>
          <p:cNvSpPr txBox="1"/>
          <p:nvPr/>
        </p:nvSpPr>
        <p:spPr>
          <a:xfrm>
            <a:off x="1010414" y="1223931"/>
            <a:ext cx="13113800" cy="5632311"/>
          </a:xfrm>
          <a:prstGeom prst="rect">
            <a:avLst/>
          </a:prstGeom>
          <a:noFill/>
        </p:spPr>
        <p:txBody>
          <a:bodyPr wrap="square" rtlCol="0" anchor="t">
            <a:spAutoFit/>
          </a:bodyPr>
          <a:lstStyle/>
          <a:p>
            <a:r>
              <a:rPr lang="it-IT" sz="2400" dirty="0">
                <a:latin typeface="Arial" panose="020B0604020202020204" pitchFamily="34" charset="0"/>
                <a:cs typeface="Arial" panose="020B0604020202020204" pitchFamily="34" charset="0"/>
              </a:rPr>
              <a:t>ANTICIPAZIONI DEL PROGETTO SVILUPPATO CON UNIVERSITÀ PAVIA PER IL</a:t>
            </a:r>
            <a:br>
              <a:rPr lang="it-IT" sz="2400" dirty="0">
                <a:latin typeface="Arial" panose="020B0604020202020204" pitchFamily="34" charset="0"/>
                <a:cs typeface="Arial" panose="020B0604020202020204" pitchFamily="34" charset="0"/>
              </a:rPr>
            </a:br>
            <a:r>
              <a:rPr lang="it-IT" sz="2400" b="1" dirty="0">
                <a:latin typeface="Arial" panose="020B0604020202020204" pitchFamily="34" charset="0"/>
                <a:cs typeface="Arial" panose="020B0604020202020204" pitchFamily="34" charset="0"/>
              </a:rPr>
              <a:t>RESTAURO ECOLOGICO DI 130ha </a:t>
            </a:r>
            <a:r>
              <a:rPr lang="it-IT" sz="2400" dirty="0">
                <a:latin typeface="Arial" panose="020B0604020202020204" pitchFamily="34" charset="0"/>
                <a:cs typeface="Arial" panose="020B0604020202020204" pitchFamily="34" charset="0"/>
              </a:rPr>
              <a:t>DI AREE NATURALI A SUD DI MALPENSA</a:t>
            </a:r>
          </a:p>
          <a:p>
            <a:endParaRPr lang="it-IT" sz="2400" dirty="0">
              <a:latin typeface="Arial" panose="020B0604020202020204" pitchFamily="34" charset="0"/>
              <a:cs typeface="Arial" panose="020B0604020202020204" pitchFamily="34" charset="0"/>
            </a:endParaRPr>
          </a:p>
          <a:p>
            <a:pPr marL="457200" indent="-457200">
              <a:buAutoNum type="alphaLcParenBoth"/>
            </a:pPr>
            <a:r>
              <a:rPr lang="it-IT" sz="2400" dirty="0">
                <a:latin typeface="Arial" panose="020B0604020202020204" pitchFamily="34" charset="0"/>
                <a:cs typeface="Arial" panose="020B0604020202020204" pitchFamily="34" charset="0"/>
              </a:rPr>
              <a:t>la rivalutazione dell’analisi d’impatto per l’aggiornamento delle superfici interessate dall’ampliamento a seguito delle modifiche apportate al progetto iniziale</a:t>
            </a:r>
          </a:p>
          <a:p>
            <a:pPr marL="457200" indent="-457200">
              <a:buAutoNum type="alphaLcParenBoth"/>
            </a:pPr>
            <a:endParaRPr lang="it-IT" sz="2400" dirty="0">
              <a:latin typeface="Arial" panose="020B0604020202020204" pitchFamily="34" charset="0"/>
              <a:cs typeface="Arial" panose="020B0604020202020204" pitchFamily="34" charset="0"/>
            </a:endParaRPr>
          </a:p>
          <a:p>
            <a:pPr marL="457200" indent="-457200">
              <a:buAutoNum type="alphaLcParenBoth"/>
            </a:pPr>
            <a:r>
              <a:rPr lang="it-IT" sz="2400" dirty="0">
                <a:latin typeface="Arial" panose="020B0604020202020204" pitchFamily="34" charset="0"/>
                <a:cs typeface="Arial" panose="020B0604020202020204" pitchFamily="34" charset="0"/>
              </a:rPr>
              <a:t>ridefinizione </a:t>
            </a:r>
            <a:r>
              <a:rPr lang="it-IT" sz="2400" b="1" u="sng" dirty="0">
                <a:latin typeface="Arial" panose="020B0604020202020204" pitchFamily="34" charset="0"/>
                <a:cs typeface="Arial" panose="020B0604020202020204" pitchFamily="34" charset="0"/>
              </a:rPr>
              <a:t>mirata</a:t>
            </a:r>
            <a:r>
              <a:rPr lang="it-IT" sz="2400" dirty="0">
                <a:latin typeface="Arial" panose="020B0604020202020204" pitchFamily="34" charset="0"/>
                <a:cs typeface="Arial" panose="020B0604020202020204" pitchFamily="34" charset="0"/>
              </a:rPr>
              <a:t> delle opere mitigative e compensative</a:t>
            </a:r>
          </a:p>
          <a:p>
            <a:pPr marL="914400" lvl="1" indent="-457200">
              <a:buAutoNum type="alphaLcParenBoth"/>
            </a:pPr>
            <a:endParaRPr lang="it-IT" sz="2400" dirty="0">
              <a:latin typeface="Arial" panose="020B0604020202020204" pitchFamily="34" charset="0"/>
              <a:cs typeface="Arial" panose="020B0604020202020204" pitchFamily="34" charset="0"/>
            </a:endParaRPr>
          </a:p>
          <a:p>
            <a:pPr marL="914400" lvl="1" indent="-457200"/>
            <a:r>
              <a:rPr lang="it-IT" sz="2400" dirty="0">
                <a:latin typeface="Arial" panose="020B0604020202020204" pitchFamily="34" charset="0"/>
                <a:cs typeface="Arial" panose="020B0604020202020204" pitchFamily="34" charset="0"/>
              </a:rPr>
              <a:t>    </a:t>
            </a:r>
            <a:r>
              <a:rPr lang="it-IT" sz="2400" u="sng" dirty="0">
                <a:latin typeface="Arial" panose="020B0604020202020204" pitchFamily="34" charset="0"/>
                <a:cs typeface="Arial" panose="020B0604020202020204" pitchFamily="34" charset="0"/>
              </a:rPr>
              <a:t>Obiettivi principali</a:t>
            </a:r>
          </a:p>
          <a:p>
            <a:pPr marL="800100" lvl="1" indent="-342900">
              <a:buFont typeface="Arial" pitchFamily="34" charset="0"/>
              <a:buChar char="•"/>
            </a:pPr>
            <a:r>
              <a:rPr lang="it-IT" sz="2400" dirty="0">
                <a:latin typeface="Arial" panose="020B0604020202020204" pitchFamily="34" charset="0"/>
                <a:cs typeface="Arial" panose="020B0604020202020204" pitchFamily="34" charset="0"/>
              </a:rPr>
              <a:t>Recupero e ripristino habitat 4030 – LANDE SECCHE EUROPEE    (brughiera)</a:t>
            </a:r>
          </a:p>
          <a:p>
            <a:pPr marL="800100" lvl="1" indent="-342900">
              <a:buFont typeface="Arial" pitchFamily="34" charset="0"/>
              <a:buChar char="•"/>
            </a:pPr>
            <a:r>
              <a:rPr lang="it-IT" sz="2400" dirty="0">
                <a:latin typeface="Arial" panose="020B0604020202020204" pitchFamily="34" charset="0"/>
                <a:cs typeface="Arial" panose="020B0604020202020204" pitchFamily="34" charset="0"/>
              </a:rPr>
              <a:t>Recupero e ripristino habitat 9190-B – VECCHI QUERCETI ACIDOFILI    (bosco)</a:t>
            </a:r>
          </a:p>
          <a:p>
            <a:pPr marL="800100" lvl="1" indent="-342900">
              <a:buFont typeface="Arial" pitchFamily="34" charset="0"/>
              <a:buChar char="•"/>
            </a:pPr>
            <a:r>
              <a:rPr lang="it-IT" sz="2400" dirty="0">
                <a:latin typeface="Arial" panose="020B0604020202020204" pitchFamily="34" charset="0"/>
                <a:cs typeface="Arial" panose="020B0604020202020204" pitchFamily="34" charset="0"/>
              </a:rPr>
              <a:t>Recupero e ripristino habitat  6210-C – PRATI ARIDI</a:t>
            </a:r>
          </a:p>
          <a:p>
            <a:pPr marL="800100" lvl="1" indent="-342900">
              <a:buFont typeface="Arial" pitchFamily="34" charset="0"/>
              <a:buChar char="•"/>
            </a:pPr>
            <a:r>
              <a:rPr lang="it-IT" sz="2400" dirty="0">
                <a:latin typeface="Arial" panose="020B0604020202020204" pitchFamily="34" charset="0"/>
                <a:cs typeface="Arial" panose="020B0604020202020204" pitchFamily="34" charset="0"/>
              </a:rPr>
              <a:t>Gestione e contenimento dei boschi e boscaglie di esotica invasiva </a:t>
            </a:r>
            <a:r>
              <a:rPr lang="it-IT" sz="2400" i="1" dirty="0">
                <a:latin typeface="Arial" panose="020B0604020202020204" pitchFamily="34" charset="0"/>
                <a:cs typeface="Arial" panose="020B0604020202020204" pitchFamily="34" charset="0"/>
              </a:rPr>
              <a:t>Prunus serotina</a:t>
            </a:r>
          </a:p>
          <a:p>
            <a:pPr marL="800100" lvl="1" indent="-342900"/>
            <a:endParaRPr lang="it-IT" sz="2400" dirty="0">
              <a:latin typeface="Arial" panose="020B0604020202020204" pitchFamily="34" charset="0"/>
              <a:cs typeface="Arial" panose="020B0604020202020204" pitchFamily="34" charset="0"/>
            </a:endParaRPr>
          </a:p>
          <a:p>
            <a:pPr lvl="1"/>
            <a:endParaRPr lang="it-IT" sz="2400" dirty="0">
              <a:latin typeface="Arial" panose="020B0604020202020204" pitchFamily="34" charset="0"/>
              <a:cs typeface="Arial" panose="020B0604020202020204" pitchFamily="34" charset="0"/>
            </a:endParaRPr>
          </a:p>
        </p:txBody>
      </p:sp>
      <p:graphicFrame>
        <p:nvGraphicFramePr>
          <p:cNvPr id="8" name="Tabella 7">
            <a:extLst>
              <a:ext uri="{FF2B5EF4-FFF2-40B4-BE49-F238E27FC236}">
                <a16:creationId xmlns:a16="http://schemas.microsoft.com/office/drawing/2014/main" id="{2C3F7A12-2259-4E6B-999C-95F40FF96F98}"/>
              </a:ext>
            </a:extLst>
          </p:cNvPr>
          <p:cNvGraphicFramePr>
            <a:graphicFrameLocks noGrp="1"/>
          </p:cNvGraphicFramePr>
          <p:nvPr>
            <p:extLst>
              <p:ext uri="{D42A27DB-BD31-4B8C-83A1-F6EECF244321}">
                <p14:modId xmlns:p14="http://schemas.microsoft.com/office/powerpoint/2010/main" val="600462851"/>
              </p:ext>
            </p:extLst>
          </p:nvPr>
        </p:nvGraphicFramePr>
        <p:xfrm>
          <a:off x="1028523" y="6265745"/>
          <a:ext cx="12934157" cy="3488326"/>
        </p:xfrm>
        <a:graphic>
          <a:graphicData uri="http://schemas.openxmlformats.org/drawingml/2006/table">
            <a:tbl>
              <a:tblPr/>
              <a:tblGrid>
                <a:gridCol w="3558425">
                  <a:extLst>
                    <a:ext uri="{9D8B030D-6E8A-4147-A177-3AD203B41FA5}">
                      <a16:colId xmlns:a16="http://schemas.microsoft.com/office/drawing/2014/main" val="20000"/>
                    </a:ext>
                  </a:extLst>
                </a:gridCol>
                <a:gridCol w="2343933">
                  <a:extLst>
                    <a:ext uri="{9D8B030D-6E8A-4147-A177-3AD203B41FA5}">
                      <a16:colId xmlns:a16="http://schemas.microsoft.com/office/drawing/2014/main" val="20001"/>
                    </a:ext>
                  </a:extLst>
                </a:gridCol>
                <a:gridCol w="2343933">
                  <a:extLst>
                    <a:ext uri="{9D8B030D-6E8A-4147-A177-3AD203B41FA5}">
                      <a16:colId xmlns:a16="http://schemas.microsoft.com/office/drawing/2014/main" val="20002"/>
                    </a:ext>
                  </a:extLst>
                </a:gridCol>
                <a:gridCol w="2343933">
                  <a:extLst>
                    <a:ext uri="{9D8B030D-6E8A-4147-A177-3AD203B41FA5}">
                      <a16:colId xmlns:a16="http://schemas.microsoft.com/office/drawing/2014/main" val="20003"/>
                    </a:ext>
                  </a:extLst>
                </a:gridCol>
                <a:gridCol w="2343933">
                  <a:extLst>
                    <a:ext uri="{9D8B030D-6E8A-4147-A177-3AD203B41FA5}">
                      <a16:colId xmlns:a16="http://schemas.microsoft.com/office/drawing/2014/main" val="513990546"/>
                    </a:ext>
                  </a:extLst>
                </a:gridCol>
              </a:tblGrid>
              <a:tr h="500848">
                <a:tc>
                  <a:txBody>
                    <a:bodyPr/>
                    <a:lstStyle/>
                    <a:p>
                      <a:pPr algn="ctr">
                        <a:lnSpc>
                          <a:spcPct val="107000"/>
                        </a:lnSpc>
                        <a:spcAft>
                          <a:spcPts val="0"/>
                        </a:spcAft>
                      </a:pPr>
                      <a:r>
                        <a:rPr lang="it-IT" sz="2000" b="1" dirty="0">
                          <a:solidFill>
                            <a:srgbClr val="000000"/>
                          </a:solidFill>
                          <a:latin typeface="Arial" panose="020B0604020202020204" pitchFamily="34" charset="0"/>
                          <a:ea typeface="Calibri"/>
                          <a:cs typeface="Arial" panose="020B0604020202020204" pitchFamily="34" charset="0"/>
                        </a:rPr>
                        <a:t>Ecosistema</a:t>
                      </a:r>
                      <a:endParaRPr lang="it-IT" sz="2000" dirty="0">
                        <a:latin typeface="Arial" panose="020B0604020202020204" pitchFamily="34" charset="0"/>
                        <a:ea typeface="Calibri"/>
                        <a:cs typeface="Arial" panose="020B0604020202020204"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1425550" rtl="0" eaLnBrk="1" latinLnBrk="0" hangingPunct="1">
                        <a:lnSpc>
                          <a:spcPct val="107000"/>
                        </a:lnSpc>
                        <a:spcAft>
                          <a:spcPts val="0"/>
                        </a:spcAft>
                      </a:pPr>
                      <a:r>
                        <a:rPr lang="it-IT" sz="2000" b="1" kern="1200" dirty="0">
                          <a:solidFill>
                            <a:schemeClr val="tx1"/>
                          </a:solidFill>
                          <a:latin typeface="Arial"/>
                          <a:ea typeface="Times New Roman"/>
                          <a:cs typeface="Times New Roman"/>
                        </a:rPr>
                        <a:t>Ante </a:t>
                      </a:r>
                      <a:r>
                        <a:rPr lang="it-IT" sz="2000" b="1" kern="1200" dirty="0" err="1">
                          <a:solidFill>
                            <a:schemeClr val="tx1"/>
                          </a:solidFill>
                          <a:latin typeface="Arial"/>
                          <a:ea typeface="Times New Roman"/>
                          <a:cs typeface="Times New Roman"/>
                        </a:rPr>
                        <a:t>operam</a:t>
                      </a:r>
                      <a:r>
                        <a:rPr lang="it-IT" sz="2000" b="1" kern="1200" dirty="0">
                          <a:solidFill>
                            <a:schemeClr val="tx1"/>
                          </a:solidFill>
                          <a:latin typeface="Arial"/>
                          <a:ea typeface="Times New Roman"/>
                          <a:cs typeface="Times New Roman"/>
                        </a:rPr>
                        <a:t>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1425550" rtl="0" eaLnBrk="1" latinLnBrk="0" hangingPunct="1">
                        <a:lnSpc>
                          <a:spcPct val="107000"/>
                        </a:lnSpc>
                        <a:spcAft>
                          <a:spcPts val="0"/>
                        </a:spcAft>
                      </a:pPr>
                      <a:r>
                        <a:rPr lang="it-IT" sz="2000" b="1" kern="1200" dirty="0">
                          <a:solidFill>
                            <a:schemeClr val="tx1"/>
                          </a:solidFill>
                          <a:latin typeface="Arial"/>
                          <a:ea typeface="Times New Roman"/>
                          <a:cs typeface="Times New Roman"/>
                        </a:rPr>
                        <a:t>Post </a:t>
                      </a:r>
                      <a:r>
                        <a:rPr lang="it-IT" sz="2000" b="1" kern="1200" dirty="0" err="1">
                          <a:solidFill>
                            <a:schemeClr val="tx1"/>
                          </a:solidFill>
                          <a:latin typeface="Arial"/>
                          <a:ea typeface="Times New Roman"/>
                          <a:cs typeface="Times New Roman"/>
                        </a:rPr>
                        <a:t>operam</a:t>
                      </a:r>
                      <a:r>
                        <a:rPr lang="it-IT" sz="2000" b="1" kern="1200" dirty="0">
                          <a:solidFill>
                            <a:schemeClr val="tx1"/>
                          </a:solidFill>
                          <a:latin typeface="Arial"/>
                          <a:ea typeface="Times New Roman"/>
                          <a:cs typeface="Times New Roman"/>
                        </a:rPr>
                        <a:t>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marL="0" algn="ctr" defTabSz="1425550" rtl="0" eaLnBrk="1" latinLnBrk="0" hangingPunct="1">
                        <a:lnSpc>
                          <a:spcPct val="107000"/>
                        </a:lnSpc>
                        <a:spcAft>
                          <a:spcPts val="0"/>
                        </a:spcAft>
                      </a:pPr>
                      <a:r>
                        <a:rPr lang="it-IT" sz="2000" b="1" kern="1200" dirty="0">
                          <a:solidFill>
                            <a:schemeClr val="tx1"/>
                          </a:solidFill>
                          <a:latin typeface="Arial"/>
                          <a:ea typeface="Calibri"/>
                          <a:cs typeface="Times New Roman"/>
                        </a:rPr>
                        <a:t>Variazione rispetto a originale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pPr marL="0" algn="ctr" defTabSz="1425550" rtl="0" eaLnBrk="1" latinLnBrk="0" hangingPunct="1">
                        <a:lnSpc>
                          <a:spcPct val="107000"/>
                        </a:lnSpc>
                        <a:spcAft>
                          <a:spcPts val="0"/>
                        </a:spcAft>
                      </a:pPr>
                      <a:endParaRPr lang="it-IT" sz="2000" b="1" kern="1200" dirty="0">
                        <a:solidFill>
                          <a:schemeClr val="tx1"/>
                        </a:solidFill>
                        <a:latin typeface="Arial"/>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360000">
                <a:tc>
                  <a:txBody>
                    <a:bodyPr/>
                    <a:lstStyle/>
                    <a:p>
                      <a:pPr>
                        <a:lnSpc>
                          <a:spcPct val="107000"/>
                        </a:lnSpc>
                        <a:spcAft>
                          <a:spcPts val="0"/>
                        </a:spcAft>
                      </a:pPr>
                      <a:r>
                        <a:rPr lang="it-IT" sz="2000" dirty="0">
                          <a:latin typeface="Arial"/>
                          <a:ea typeface="Calibri"/>
                          <a:cs typeface="Times New Roman"/>
                        </a:rPr>
                        <a:t>Brughiera (Habitat 4030)</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25,3</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33,4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+8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+32%</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60000">
                <a:tc>
                  <a:txBody>
                    <a:bodyPr/>
                    <a:lstStyle/>
                    <a:p>
                      <a:pPr>
                        <a:lnSpc>
                          <a:spcPct val="107000"/>
                        </a:lnSpc>
                        <a:spcAft>
                          <a:spcPts val="0"/>
                        </a:spcAft>
                      </a:pPr>
                      <a:r>
                        <a:rPr lang="it-IT" sz="2000" dirty="0">
                          <a:latin typeface="Arial"/>
                          <a:ea typeface="Calibri"/>
                          <a:cs typeface="Times New Roman"/>
                        </a:rPr>
                        <a:t>Querceti acidofili (Habitat 6210-C)</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3,8</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17,8</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+14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+368%</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360000">
                <a:tc>
                  <a:txBody>
                    <a:bodyPr/>
                    <a:lstStyle/>
                    <a:p>
                      <a:pPr>
                        <a:lnSpc>
                          <a:spcPct val="107000"/>
                        </a:lnSpc>
                        <a:spcAft>
                          <a:spcPts val="0"/>
                        </a:spcAft>
                      </a:pPr>
                      <a:r>
                        <a:rPr lang="it-IT" sz="2000" dirty="0">
                          <a:latin typeface="Arial"/>
                          <a:ea typeface="Calibri"/>
                          <a:cs typeface="Times New Roman"/>
                        </a:rPr>
                        <a:t>Prati aridi (Habitat 9190-B)</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0,1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0,4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+0,3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+300%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360000">
                <a:tc>
                  <a:txBody>
                    <a:bodyPr/>
                    <a:lstStyle/>
                    <a:p>
                      <a:pPr>
                        <a:lnSpc>
                          <a:spcPct val="107000"/>
                        </a:lnSpc>
                        <a:spcAft>
                          <a:spcPts val="0"/>
                        </a:spcAft>
                      </a:pPr>
                      <a:r>
                        <a:rPr lang="it-IT" sz="2000" dirty="0">
                          <a:latin typeface="Arial"/>
                          <a:ea typeface="Calibri"/>
                          <a:cs typeface="Times New Roman"/>
                        </a:rPr>
                        <a:t>Vegetazione erbaceo-arbustiva</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41,0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Times New Roman"/>
                          <a:cs typeface="Times New Roman"/>
                        </a:rPr>
                        <a:t>31,0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+8,1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+32%</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000">
                <a:tc>
                  <a:txBody>
                    <a:bodyPr/>
                    <a:lstStyle/>
                    <a:p>
                      <a:pPr>
                        <a:lnSpc>
                          <a:spcPct val="107000"/>
                        </a:lnSpc>
                        <a:spcAft>
                          <a:spcPts val="0"/>
                        </a:spcAft>
                      </a:pPr>
                      <a:r>
                        <a:rPr lang="it-IT" sz="2000" dirty="0">
                          <a:latin typeface="Arial"/>
                          <a:ea typeface="Calibri"/>
                          <a:cs typeface="Times New Roman"/>
                        </a:rPr>
                        <a:t>Superfici prative non protette</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0,8</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0,3</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-0,5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-63%</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0000">
                <a:tc>
                  <a:txBody>
                    <a:bodyPr/>
                    <a:lstStyle/>
                    <a:p>
                      <a:pPr>
                        <a:lnSpc>
                          <a:spcPct val="107000"/>
                        </a:lnSpc>
                        <a:spcAft>
                          <a:spcPts val="0"/>
                        </a:spcAft>
                      </a:pPr>
                      <a:r>
                        <a:rPr lang="it-IT" sz="2000" dirty="0">
                          <a:latin typeface="Arial"/>
                          <a:ea typeface="Calibri"/>
                          <a:cs typeface="Times New Roman"/>
                        </a:rPr>
                        <a:t>Superfici boschive e boscaglia non protette</a:t>
                      </a:r>
                      <a:endParaRPr lang="it-IT"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97,5</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425550" rtl="0" eaLnBrk="1" latinLnBrk="0" hangingPunct="1">
                        <a:lnSpc>
                          <a:spcPct val="107000"/>
                        </a:lnSpc>
                        <a:spcAft>
                          <a:spcPts val="0"/>
                        </a:spcAft>
                      </a:pPr>
                      <a:r>
                        <a:rPr lang="it-IT" sz="2000" kern="1200" dirty="0">
                          <a:solidFill>
                            <a:schemeClr val="tx1"/>
                          </a:solidFill>
                          <a:latin typeface="Arial"/>
                          <a:ea typeface="Calibri"/>
                          <a:cs typeface="Times New Roman"/>
                        </a:rPr>
                        <a:t>68,4</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-60 ha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425550" rtl="0" eaLnBrk="1" fontAlgn="auto" latinLnBrk="0" hangingPunct="1">
                        <a:lnSpc>
                          <a:spcPct val="107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a:ea typeface="Calibri"/>
                          <a:cs typeface="Times New Roman"/>
                        </a:rPr>
                        <a:t>-47%</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99798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687E3EDB-499E-47E3-9922-8E47A1D9FDDF}"/>
              </a:ext>
            </a:extLst>
          </p:cNvPr>
          <p:cNvSpPr/>
          <p:nvPr/>
        </p:nvSpPr>
        <p:spPr>
          <a:xfrm>
            <a:off x="1141196" y="255494"/>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AREE DI RIFUNZIONALIZZAZIONE ENERGETICO – AMBIENTALE</a:t>
            </a:r>
          </a:p>
        </p:txBody>
      </p:sp>
      <p:sp>
        <p:nvSpPr>
          <p:cNvPr id="18" name="Rettangolo 17">
            <a:extLst>
              <a:ext uri="{FF2B5EF4-FFF2-40B4-BE49-F238E27FC236}">
                <a16:creationId xmlns:a16="http://schemas.microsoft.com/office/drawing/2014/main" id="{7399C8CD-7D0A-4AE4-8A28-CA136362216A}"/>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99DBC867-3E7F-431C-82A0-31F9B7A5893B}"/>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AE86270E-A30E-45D0-A124-DB9FF9C79F61}"/>
              </a:ext>
            </a:extLst>
          </p:cNvPr>
          <p:cNvPicPr>
            <a:picLocks noChangeAspect="1"/>
          </p:cNvPicPr>
          <p:nvPr/>
        </p:nvPicPr>
        <p:blipFill>
          <a:blip r:embed="rId3"/>
          <a:stretch>
            <a:fillRect/>
          </a:stretch>
        </p:blipFill>
        <p:spPr>
          <a:xfrm>
            <a:off x="1141196" y="1636713"/>
            <a:ext cx="11729677" cy="8251930"/>
          </a:xfrm>
          <a:prstGeom prst="rect">
            <a:avLst/>
          </a:prstGeom>
        </p:spPr>
      </p:pic>
      <p:sp>
        <p:nvSpPr>
          <p:cNvPr id="8" name="Figura a mano libera: forma 7">
            <a:extLst>
              <a:ext uri="{FF2B5EF4-FFF2-40B4-BE49-F238E27FC236}">
                <a16:creationId xmlns:a16="http://schemas.microsoft.com/office/drawing/2014/main" id="{674267F1-F079-4625-80F1-BB58447BBF46}"/>
              </a:ext>
            </a:extLst>
          </p:cNvPr>
          <p:cNvSpPr/>
          <p:nvPr/>
        </p:nvSpPr>
        <p:spPr>
          <a:xfrm>
            <a:off x="8459331" y="7299378"/>
            <a:ext cx="2719209" cy="1499175"/>
          </a:xfrm>
          <a:custGeom>
            <a:avLst/>
            <a:gdLst>
              <a:gd name="connsiteX0" fmla="*/ 0 w 3403600"/>
              <a:gd name="connsiteY0" fmla="*/ 971550 h 1809750"/>
              <a:gd name="connsiteX1" fmla="*/ 279400 w 3403600"/>
              <a:gd name="connsiteY1" fmla="*/ 895350 h 1809750"/>
              <a:gd name="connsiteX2" fmla="*/ 501650 w 3403600"/>
              <a:gd name="connsiteY2" fmla="*/ 742950 h 1809750"/>
              <a:gd name="connsiteX3" fmla="*/ 996950 w 3403600"/>
              <a:gd name="connsiteY3" fmla="*/ 0 h 1809750"/>
              <a:gd name="connsiteX4" fmla="*/ 2501900 w 3403600"/>
              <a:gd name="connsiteY4" fmla="*/ 31750 h 1809750"/>
              <a:gd name="connsiteX5" fmla="*/ 2457450 w 3403600"/>
              <a:gd name="connsiteY5" fmla="*/ 1111250 h 1809750"/>
              <a:gd name="connsiteX6" fmla="*/ 2794000 w 3403600"/>
              <a:gd name="connsiteY6" fmla="*/ 1219200 h 1809750"/>
              <a:gd name="connsiteX7" fmla="*/ 2959100 w 3403600"/>
              <a:gd name="connsiteY7" fmla="*/ 768350 h 1809750"/>
              <a:gd name="connsiteX8" fmla="*/ 2971800 w 3403600"/>
              <a:gd name="connsiteY8" fmla="*/ 12700 h 1809750"/>
              <a:gd name="connsiteX9" fmla="*/ 3403600 w 3403600"/>
              <a:gd name="connsiteY9" fmla="*/ 19050 h 1809750"/>
              <a:gd name="connsiteX10" fmla="*/ 3232150 w 3403600"/>
              <a:gd name="connsiteY10" fmla="*/ 596900 h 1809750"/>
              <a:gd name="connsiteX11" fmla="*/ 3219450 w 3403600"/>
              <a:gd name="connsiteY11" fmla="*/ 1619250 h 1809750"/>
              <a:gd name="connsiteX12" fmla="*/ 3098800 w 3403600"/>
              <a:gd name="connsiteY12" fmla="*/ 1778000 h 1809750"/>
              <a:gd name="connsiteX13" fmla="*/ 2895600 w 3403600"/>
              <a:gd name="connsiteY13" fmla="*/ 1701800 h 1809750"/>
              <a:gd name="connsiteX14" fmla="*/ 2851150 w 3403600"/>
              <a:gd name="connsiteY14" fmla="*/ 1809750 h 1809750"/>
              <a:gd name="connsiteX15" fmla="*/ 2743200 w 3403600"/>
              <a:gd name="connsiteY15" fmla="*/ 1663700 h 1809750"/>
              <a:gd name="connsiteX16" fmla="*/ 2635250 w 3403600"/>
              <a:gd name="connsiteY16" fmla="*/ 1631950 h 1809750"/>
              <a:gd name="connsiteX17" fmla="*/ 2482850 w 3403600"/>
              <a:gd name="connsiteY17" fmla="*/ 1682750 h 1809750"/>
              <a:gd name="connsiteX18" fmla="*/ 1066800 w 3403600"/>
              <a:gd name="connsiteY18" fmla="*/ 1289050 h 1809750"/>
              <a:gd name="connsiteX19" fmla="*/ 1193800 w 3403600"/>
              <a:gd name="connsiteY19" fmla="*/ 895350 h 1809750"/>
              <a:gd name="connsiteX20" fmla="*/ 971550 w 3403600"/>
              <a:gd name="connsiteY20" fmla="*/ 825500 h 1809750"/>
              <a:gd name="connsiteX21" fmla="*/ 838200 w 3403600"/>
              <a:gd name="connsiteY21" fmla="*/ 1212850 h 1809750"/>
              <a:gd name="connsiteX22" fmla="*/ 0 w 3403600"/>
              <a:gd name="connsiteY22" fmla="*/ 97155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3600" h="1809750">
                <a:moveTo>
                  <a:pt x="0" y="971550"/>
                </a:moveTo>
                <a:lnTo>
                  <a:pt x="279400" y="895350"/>
                </a:lnTo>
                <a:lnTo>
                  <a:pt x="501650" y="742950"/>
                </a:lnTo>
                <a:lnTo>
                  <a:pt x="996950" y="0"/>
                </a:lnTo>
                <a:lnTo>
                  <a:pt x="2501900" y="31750"/>
                </a:lnTo>
                <a:lnTo>
                  <a:pt x="2457450" y="1111250"/>
                </a:lnTo>
                <a:lnTo>
                  <a:pt x="2794000" y="1219200"/>
                </a:lnTo>
                <a:lnTo>
                  <a:pt x="2959100" y="768350"/>
                </a:lnTo>
                <a:lnTo>
                  <a:pt x="2971800" y="12700"/>
                </a:lnTo>
                <a:lnTo>
                  <a:pt x="3403600" y="19050"/>
                </a:lnTo>
                <a:lnTo>
                  <a:pt x="3232150" y="596900"/>
                </a:lnTo>
                <a:lnTo>
                  <a:pt x="3219450" y="1619250"/>
                </a:lnTo>
                <a:lnTo>
                  <a:pt x="3098800" y="1778000"/>
                </a:lnTo>
                <a:lnTo>
                  <a:pt x="2895600" y="1701800"/>
                </a:lnTo>
                <a:lnTo>
                  <a:pt x="2851150" y="1809750"/>
                </a:lnTo>
                <a:lnTo>
                  <a:pt x="2743200" y="1663700"/>
                </a:lnTo>
                <a:lnTo>
                  <a:pt x="2635250" y="1631950"/>
                </a:lnTo>
                <a:lnTo>
                  <a:pt x="2482850" y="1682750"/>
                </a:lnTo>
                <a:lnTo>
                  <a:pt x="1066800" y="1289050"/>
                </a:lnTo>
                <a:lnTo>
                  <a:pt x="1193800" y="895350"/>
                </a:lnTo>
                <a:lnTo>
                  <a:pt x="971550" y="825500"/>
                </a:lnTo>
                <a:lnTo>
                  <a:pt x="838200" y="1212850"/>
                </a:lnTo>
                <a:lnTo>
                  <a:pt x="0" y="971550"/>
                </a:ln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dirty="0"/>
          </a:p>
        </p:txBody>
      </p:sp>
      <p:sp>
        <p:nvSpPr>
          <p:cNvPr id="7" name="Figura a mano libera: forma 6">
            <a:extLst>
              <a:ext uri="{FF2B5EF4-FFF2-40B4-BE49-F238E27FC236}">
                <a16:creationId xmlns:a16="http://schemas.microsoft.com/office/drawing/2014/main" id="{45639CA7-00FB-4FB6-8F12-320B0EF12DC9}"/>
              </a:ext>
            </a:extLst>
          </p:cNvPr>
          <p:cNvSpPr/>
          <p:nvPr/>
        </p:nvSpPr>
        <p:spPr>
          <a:xfrm>
            <a:off x="2851150" y="2235200"/>
            <a:ext cx="1377950" cy="5137150"/>
          </a:xfrm>
          <a:custGeom>
            <a:avLst/>
            <a:gdLst>
              <a:gd name="connsiteX0" fmla="*/ 114300 w 1339850"/>
              <a:gd name="connsiteY0" fmla="*/ 0 h 4210050"/>
              <a:gd name="connsiteX1" fmla="*/ 425450 w 1339850"/>
              <a:gd name="connsiteY1" fmla="*/ 0 h 4210050"/>
              <a:gd name="connsiteX2" fmla="*/ 342900 w 1339850"/>
              <a:gd name="connsiteY2" fmla="*/ 1035050 h 4210050"/>
              <a:gd name="connsiteX3" fmla="*/ 273050 w 1339850"/>
              <a:gd name="connsiteY3" fmla="*/ 1206500 h 4210050"/>
              <a:gd name="connsiteX4" fmla="*/ 273050 w 1339850"/>
              <a:gd name="connsiteY4" fmla="*/ 1593850 h 4210050"/>
              <a:gd name="connsiteX5" fmla="*/ 1308100 w 1339850"/>
              <a:gd name="connsiteY5" fmla="*/ 1587500 h 4210050"/>
              <a:gd name="connsiteX6" fmla="*/ 1308100 w 1339850"/>
              <a:gd name="connsiteY6" fmla="*/ 2781300 h 4210050"/>
              <a:gd name="connsiteX7" fmla="*/ 755650 w 1339850"/>
              <a:gd name="connsiteY7" fmla="*/ 2787650 h 4210050"/>
              <a:gd name="connsiteX8" fmla="*/ 755650 w 1339850"/>
              <a:gd name="connsiteY8" fmla="*/ 3968750 h 4210050"/>
              <a:gd name="connsiteX9" fmla="*/ 1339850 w 1339850"/>
              <a:gd name="connsiteY9" fmla="*/ 3968750 h 4210050"/>
              <a:gd name="connsiteX10" fmla="*/ 1339850 w 1339850"/>
              <a:gd name="connsiteY10" fmla="*/ 4210050 h 4210050"/>
              <a:gd name="connsiteX11" fmla="*/ 0 w 1339850"/>
              <a:gd name="connsiteY11" fmla="*/ 4165600 h 4210050"/>
              <a:gd name="connsiteX12" fmla="*/ 88900 w 1339850"/>
              <a:gd name="connsiteY12" fmla="*/ 2540000 h 4210050"/>
              <a:gd name="connsiteX13" fmla="*/ 88900 w 1339850"/>
              <a:gd name="connsiteY13" fmla="*/ 2343150 h 4210050"/>
              <a:gd name="connsiteX14" fmla="*/ 63500 w 1339850"/>
              <a:gd name="connsiteY14" fmla="*/ 2254250 h 4210050"/>
              <a:gd name="connsiteX15" fmla="*/ 63500 w 1339850"/>
              <a:gd name="connsiteY15" fmla="*/ 1447800 h 4210050"/>
              <a:gd name="connsiteX16" fmla="*/ 114300 w 1339850"/>
              <a:gd name="connsiteY16" fmla="*/ 0 h 4210050"/>
              <a:gd name="connsiteX0" fmla="*/ 114300 w 1339850"/>
              <a:gd name="connsiteY0" fmla="*/ 0 h 5099050"/>
              <a:gd name="connsiteX1" fmla="*/ 425450 w 1339850"/>
              <a:gd name="connsiteY1" fmla="*/ 0 h 5099050"/>
              <a:gd name="connsiteX2" fmla="*/ 342900 w 1339850"/>
              <a:gd name="connsiteY2" fmla="*/ 1035050 h 5099050"/>
              <a:gd name="connsiteX3" fmla="*/ 273050 w 1339850"/>
              <a:gd name="connsiteY3" fmla="*/ 1206500 h 5099050"/>
              <a:gd name="connsiteX4" fmla="*/ 273050 w 1339850"/>
              <a:gd name="connsiteY4" fmla="*/ 1593850 h 5099050"/>
              <a:gd name="connsiteX5" fmla="*/ 1308100 w 1339850"/>
              <a:gd name="connsiteY5" fmla="*/ 1587500 h 5099050"/>
              <a:gd name="connsiteX6" fmla="*/ 1308100 w 1339850"/>
              <a:gd name="connsiteY6" fmla="*/ 2781300 h 5099050"/>
              <a:gd name="connsiteX7" fmla="*/ 755650 w 1339850"/>
              <a:gd name="connsiteY7" fmla="*/ 2787650 h 5099050"/>
              <a:gd name="connsiteX8" fmla="*/ 755650 w 1339850"/>
              <a:gd name="connsiteY8" fmla="*/ 3968750 h 5099050"/>
              <a:gd name="connsiteX9" fmla="*/ 1339850 w 1339850"/>
              <a:gd name="connsiteY9" fmla="*/ 3968750 h 5099050"/>
              <a:gd name="connsiteX10" fmla="*/ 1333500 w 1339850"/>
              <a:gd name="connsiteY10" fmla="*/ 5099050 h 5099050"/>
              <a:gd name="connsiteX11" fmla="*/ 0 w 1339850"/>
              <a:gd name="connsiteY11" fmla="*/ 4165600 h 5099050"/>
              <a:gd name="connsiteX12" fmla="*/ 88900 w 1339850"/>
              <a:gd name="connsiteY12" fmla="*/ 2540000 h 5099050"/>
              <a:gd name="connsiteX13" fmla="*/ 88900 w 1339850"/>
              <a:gd name="connsiteY13" fmla="*/ 2343150 h 5099050"/>
              <a:gd name="connsiteX14" fmla="*/ 63500 w 1339850"/>
              <a:gd name="connsiteY14" fmla="*/ 2254250 h 5099050"/>
              <a:gd name="connsiteX15" fmla="*/ 63500 w 1339850"/>
              <a:gd name="connsiteY15" fmla="*/ 1447800 h 5099050"/>
              <a:gd name="connsiteX16" fmla="*/ 114300 w 1339850"/>
              <a:gd name="connsiteY16" fmla="*/ 0 h 5099050"/>
              <a:gd name="connsiteX0" fmla="*/ 152400 w 1377950"/>
              <a:gd name="connsiteY0" fmla="*/ 0 h 5137150"/>
              <a:gd name="connsiteX1" fmla="*/ 463550 w 1377950"/>
              <a:gd name="connsiteY1" fmla="*/ 0 h 5137150"/>
              <a:gd name="connsiteX2" fmla="*/ 381000 w 1377950"/>
              <a:gd name="connsiteY2" fmla="*/ 1035050 h 5137150"/>
              <a:gd name="connsiteX3" fmla="*/ 311150 w 1377950"/>
              <a:gd name="connsiteY3" fmla="*/ 1206500 h 5137150"/>
              <a:gd name="connsiteX4" fmla="*/ 311150 w 1377950"/>
              <a:gd name="connsiteY4" fmla="*/ 1593850 h 5137150"/>
              <a:gd name="connsiteX5" fmla="*/ 1346200 w 1377950"/>
              <a:gd name="connsiteY5" fmla="*/ 1587500 h 5137150"/>
              <a:gd name="connsiteX6" fmla="*/ 1346200 w 1377950"/>
              <a:gd name="connsiteY6" fmla="*/ 2781300 h 5137150"/>
              <a:gd name="connsiteX7" fmla="*/ 793750 w 1377950"/>
              <a:gd name="connsiteY7" fmla="*/ 2787650 h 5137150"/>
              <a:gd name="connsiteX8" fmla="*/ 793750 w 1377950"/>
              <a:gd name="connsiteY8" fmla="*/ 3968750 h 5137150"/>
              <a:gd name="connsiteX9" fmla="*/ 1377950 w 1377950"/>
              <a:gd name="connsiteY9" fmla="*/ 3968750 h 5137150"/>
              <a:gd name="connsiteX10" fmla="*/ 1371600 w 1377950"/>
              <a:gd name="connsiteY10" fmla="*/ 5099050 h 5137150"/>
              <a:gd name="connsiteX11" fmla="*/ 0 w 1377950"/>
              <a:gd name="connsiteY11" fmla="*/ 5137150 h 5137150"/>
              <a:gd name="connsiteX12" fmla="*/ 127000 w 1377950"/>
              <a:gd name="connsiteY12" fmla="*/ 2540000 h 5137150"/>
              <a:gd name="connsiteX13" fmla="*/ 127000 w 1377950"/>
              <a:gd name="connsiteY13" fmla="*/ 2343150 h 5137150"/>
              <a:gd name="connsiteX14" fmla="*/ 101600 w 1377950"/>
              <a:gd name="connsiteY14" fmla="*/ 2254250 h 5137150"/>
              <a:gd name="connsiteX15" fmla="*/ 101600 w 1377950"/>
              <a:gd name="connsiteY15" fmla="*/ 1447800 h 5137150"/>
              <a:gd name="connsiteX16" fmla="*/ 152400 w 1377950"/>
              <a:gd name="connsiteY16" fmla="*/ 0 h 5137150"/>
              <a:gd name="connsiteX0" fmla="*/ 152400 w 1377950"/>
              <a:gd name="connsiteY0" fmla="*/ 0 h 5137150"/>
              <a:gd name="connsiteX1" fmla="*/ 463550 w 1377950"/>
              <a:gd name="connsiteY1" fmla="*/ 0 h 5137150"/>
              <a:gd name="connsiteX2" fmla="*/ 381000 w 1377950"/>
              <a:gd name="connsiteY2" fmla="*/ 1035050 h 5137150"/>
              <a:gd name="connsiteX3" fmla="*/ 311150 w 1377950"/>
              <a:gd name="connsiteY3" fmla="*/ 1206500 h 5137150"/>
              <a:gd name="connsiteX4" fmla="*/ 311150 w 1377950"/>
              <a:gd name="connsiteY4" fmla="*/ 1593850 h 5137150"/>
              <a:gd name="connsiteX5" fmla="*/ 1346200 w 1377950"/>
              <a:gd name="connsiteY5" fmla="*/ 1587500 h 5137150"/>
              <a:gd name="connsiteX6" fmla="*/ 1346200 w 1377950"/>
              <a:gd name="connsiteY6" fmla="*/ 2781300 h 5137150"/>
              <a:gd name="connsiteX7" fmla="*/ 793750 w 1377950"/>
              <a:gd name="connsiteY7" fmla="*/ 2787650 h 5137150"/>
              <a:gd name="connsiteX8" fmla="*/ 793750 w 1377950"/>
              <a:gd name="connsiteY8" fmla="*/ 3968750 h 5137150"/>
              <a:gd name="connsiteX9" fmla="*/ 1377950 w 1377950"/>
              <a:gd name="connsiteY9" fmla="*/ 3968750 h 5137150"/>
              <a:gd name="connsiteX10" fmla="*/ 1371600 w 1377950"/>
              <a:gd name="connsiteY10" fmla="*/ 5099050 h 5137150"/>
              <a:gd name="connsiteX11" fmla="*/ 0 w 1377950"/>
              <a:gd name="connsiteY11" fmla="*/ 5137150 h 5137150"/>
              <a:gd name="connsiteX12" fmla="*/ 25400 w 1377950"/>
              <a:gd name="connsiteY12" fmla="*/ 4368800 h 5137150"/>
              <a:gd name="connsiteX13" fmla="*/ 127000 w 1377950"/>
              <a:gd name="connsiteY13" fmla="*/ 2540000 h 5137150"/>
              <a:gd name="connsiteX14" fmla="*/ 127000 w 1377950"/>
              <a:gd name="connsiteY14" fmla="*/ 2343150 h 5137150"/>
              <a:gd name="connsiteX15" fmla="*/ 101600 w 1377950"/>
              <a:gd name="connsiteY15" fmla="*/ 2254250 h 5137150"/>
              <a:gd name="connsiteX16" fmla="*/ 101600 w 1377950"/>
              <a:gd name="connsiteY16" fmla="*/ 1447800 h 5137150"/>
              <a:gd name="connsiteX17" fmla="*/ 152400 w 1377950"/>
              <a:gd name="connsiteY17" fmla="*/ 0 h 5137150"/>
              <a:gd name="connsiteX0" fmla="*/ 152400 w 1377950"/>
              <a:gd name="connsiteY0" fmla="*/ 0 h 5137150"/>
              <a:gd name="connsiteX1" fmla="*/ 463550 w 1377950"/>
              <a:gd name="connsiteY1" fmla="*/ 0 h 5137150"/>
              <a:gd name="connsiteX2" fmla="*/ 381000 w 1377950"/>
              <a:gd name="connsiteY2" fmla="*/ 1035050 h 5137150"/>
              <a:gd name="connsiteX3" fmla="*/ 311150 w 1377950"/>
              <a:gd name="connsiteY3" fmla="*/ 1206500 h 5137150"/>
              <a:gd name="connsiteX4" fmla="*/ 311150 w 1377950"/>
              <a:gd name="connsiteY4" fmla="*/ 1593850 h 5137150"/>
              <a:gd name="connsiteX5" fmla="*/ 1346200 w 1377950"/>
              <a:gd name="connsiteY5" fmla="*/ 1587500 h 5137150"/>
              <a:gd name="connsiteX6" fmla="*/ 1346200 w 1377950"/>
              <a:gd name="connsiteY6" fmla="*/ 2781300 h 5137150"/>
              <a:gd name="connsiteX7" fmla="*/ 793750 w 1377950"/>
              <a:gd name="connsiteY7" fmla="*/ 2787650 h 5137150"/>
              <a:gd name="connsiteX8" fmla="*/ 793750 w 1377950"/>
              <a:gd name="connsiteY8" fmla="*/ 3968750 h 5137150"/>
              <a:gd name="connsiteX9" fmla="*/ 1377950 w 1377950"/>
              <a:gd name="connsiteY9" fmla="*/ 3968750 h 5137150"/>
              <a:gd name="connsiteX10" fmla="*/ 1371600 w 1377950"/>
              <a:gd name="connsiteY10" fmla="*/ 5099050 h 5137150"/>
              <a:gd name="connsiteX11" fmla="*/ 0 w 1377950"/>
              <a:gd name="connsiteY11" fmla="*/ 5137150 h 5137150"/>
              <a:gd name="connsiteX12" fmla="*/ 31750 w 1377950"/>
              <a:gd name="connsiteY12" fmla="*/ 3600450 h 5137150"/>
              <a:gd name="connsiteX13" fmla="*/ 127000 w 1377950"/>
              <a:gd name="connsiteY13" fmla="*/ 2540000 h 5137150"/>
              <a:gd name="connsiteX14" fmla="*/ 127000 w 1377950"/>
              <a:gd name="connsiteY14" fmla="*/ 2343150 h 5137150"/>
              <a:gd name="connsiteX15" fmla="*/ 101600 w 1377950"/>
              <a:gd name="connsiteY15" fmla="*/ 2254250 h 5137150"/>
              <a:gd name="connsiteX16" fmla="*/ 101600 w 1377950"/>
              <a:gd name="connsiteY16" fmla="*/ 1447800 h 5137150"/>
              <a:gd name="connsiteX17" fmla="*/ 152400 w 1377950"/>
              <a:gd name="connsiteY17" fmla="*/ 0 h 5137150"/>
              <a:gd name="connsiteX0" fmla="*/ 152400 w 1377950"/>
              <a:gd name="connsiteY0" fmla="*/ 0 h 5137150"/>
              <a:gd name="connsiteX1" fmla="*/ 463550 w 1377950"/>
              <a:gd name="connsiteY1" fmla="*/ 0 h 5137150"/>
              <a:gd name="connsiteX2" fmla="*/ 381000 w 1377950"/>
              <a:gd name="connsiteY2" fmla="*/ 1035050 h 5137150"/>
              <a:gd name="connsiteX3" fmla="*/ 311150 w 1377950"/>
              <a:gd name="connsiteY3" fmla="*/ 1206500 h 5137150"/>
              <a:gd name="connsiteX4" fmla="*/ 311150 w 1377950"/>
              <a:gd name="connsiteY4" fmla="*/ 1593850 h 5137150"/>
              <a:gd name="connsiteX5" fmla="*/ 1346200 w 1377950"/>
              <a:gd name="connsiteY5" fmla="*/ 1587500 h 5137150"/>
              <a:gd name="connsiteX6" fmla="*/ 1346200 w 1377950"/>
              <a:gd name="connsiteY6" fmla="*/ 2781300 h 5137150"/>
              <a:gd name="connsiteX7" fmla="*/ 793750 w 1377950"/>
              <a:gd name="connsiteY7" fmla="*/ 2787650 h 5137150"/>
              <a:gd name="connsiteX8" fmla="*/ 793750 w 1377950"/>
              <a:gd name="connsiteY8" fmla="*/ 3968750 h 5137150"/>
              <a:gd name="connsiteX9" fmla="*/ 1377950 w 1377950"/>
              <a:gd name="connsiteY9" fmla="*/ 3968750 h 5137150"/>
              <a:gd name="connsiteX10" fmla="*/ 1371600 w 1377950"/>
              <a:gd name="connsiteY10" fmla="*/ 5099050 h 5137150"/>
              <a:gd name="connsiteX11" fmla="*/ 0 w 1377950"/>
              <a:gd name="connsiteY11" fmla="*/ 5137150 h 5137150"/>
              <a:gd name="connsiteX12" fmla="*/ 31750 w 1377950"/>
              <a:gd name="connsiteY12" fmla="*/ 3600450 h 5137150"/>
              <a:gd name="connsiteX13" fmla="*/ 82550 w 1377950"/>
              <a:gd name="connsiteY13" fmla="*/ 2938780 h 5137150"/>
              <a:gd name="connsiteX14" fmla="*/ 127000 w 1377950"/>
              <a:gd name="connsiteY14" fmla="*/ 2540000 h 5137150"/>
              <a:gd name="connsiteX15" fmla="*/ 127000 w 1377950"/>
              <a:gd name="connsiteY15" fmla="*/ 2343150 h 5137150"/>
              <a:gd name="connsiteX16" fmla="*/ 101600 w 1377950"/>
              <a:gd name="connsiteY16" fmla="*/ 2254250 h 5137150"/>
              <a:gd name="connsiteX17" fmla="*/ 101600 w 1377950"/>
              <a:gd name="connsiteY17" fmla="*/ 1447800 h 5137150"/>
              <a:gd name="connsiteX18" fmla="*/ 152400 w 1377950"/>
              <a:gd name="connsiteY18" fmla="*/ 0 h 5137150"/>
              <a:gd name="connsiteX0" fmla="*/ 152400 w 1377950"/>
              <a:gd name="connsiteY0" fmla="*/ 0 h 5137150"/>
              <a:gd name="connsiteX1" fmla="*/ 463550 w 1377950"/>
              <a:gd name="connsiteY1" fmla="*/ 0 h 5137150"/>
              <a:gd name="connsiteX2" fmla="*/ 381000 w 1377950"/>
              <a:gd name="connsiteY2" fmla="*/ 1035050 h 5137150"/>
              <a:gd name="connsiteX3" fmla="*/ 311150 w 1377950"/>
              <a:gd name="connsiteY3" fmla="*/ 1206500 h 5137150"/>
              <a:gd name="connsiteX4" fmla="*/ 311150 w 1377950"/>
              <a:gd name="connsiteY4" fmla="*/ 1593850 h 5137150"/>
              <a:gd name="connsiteX5" fmla="*/ 1346200 w 1377950"/>
              <a:gd name="connsiteY5" fmla="*/ 1587500 h 5137150"/>
              <a:gd name="connsiteX6" fmla="*/ 1346200 w 1377950"/>
              <a:gd name="connsiteY6" fmla="*/ 2781300 h 5137150"/>
              <a:gd name="connsiteX7" fmla="*/ 793750 w 1377950"/>
              <a:gd name="connsiteY7" fmla="*/ 2787650 h 5137150"/>
              <a:gd name="connsiteX8" fmla="*/ 793750 w 1377950"/>
              <a:gd name="connsiteY8" fmla="*/ 3968750 h 5137150"/>
              <a:gd name="connsiteX9" fmla="*/ 1377950 w 1377950"/>
              <a:gd name="connsiteY9" fmla="*/ 3968750 h 5137150"/>
              <a:gd name="connsiteX10" fmla="*/ 1371600 w 1377950"/>
              <a:gd name="connsiteY10" fmla="*/ 5099050 h 5137150"/>
              <a:gd name="connsiteX11" fmla="*/ 0 w 1377950"/>
              <a:gd name="connsiteY11" fmla="*/ 5137150 h 5137150"/>
              <a:gd name="connsiteX12" fmla="*/ 31750 w 1377950"/>
              <a:gd name="connsiteY12" fmla="*/ 3600450 h 5137150"/>
              <a:gd name="connsiteX13" fmla="*/ 67310 w 1377950"/>
              <a:gd name="connsiteY13" fmla="*/ 2725420 h 5137150"/>
              <a:gd name="connsiteX14" fmla="*/ 127000 w 1377950"/>
              <a:gd name="connsiteY14" fmla="*/ 2540000 h 5137150"/>
              <a:gd name="connsiteX15" fmla="*/ 127000 w 1377950"/>
              <a:gd name="connsiteY15" fmla="*/ 2343150 h 5137150"/>
              <a:gd name="connsiteX16" fmla="*/ 101600 w 1377950"/>
              <a:gd name="connsiteY16" fmla="*/ 2254250 h 5137150"/>
              <a:gd name="connsiteX17" fmla="*/ 101600 w 1377950"/>
              <a:gd name="connsiteY17" fmla="*/ 1447800 h 5137150"/>
              <a:gd name="connsiteX18" fmla="*/ 152400 w 1377950"/>
              <a:gd name="connsiteY18" fmla="*/ 0 h 5137150"/>
              <a:gd name="connsiteX0" fmla="*/ 152400 w 1377950"/>
              <a:gd name="connsiteY0" fmla="*/ 0 h 5137150"/>
              <a:gd name="connsiteX1" fmla="*/ 463550 w 1377950"/>
              <a:gd name="connsiteY1" fmla="*/ 0 h 5137150"/>
              <a:gd name="connsiteX2" fmla="*/ 394970 w 1377950"/>
              <a:gd name="connsiteY2" fmla="*/ 584200 h 5137150"/>
              <a:gd name="connsiteX3" fmla="*/ 381000 w 1377950"/>
              <a:gd name="connsiteY3" fmla="*/ 1035050 h 5137150"/>
              <a:gd name="connsiteX4" fmla="*/ 311150 w 1377950"/>
              <a:gd name="connsiteY4" fmla="*/ 1206500 h 5137150"/>
              <a:gd name="connsiteX5" fmla="*/ 311150 w 1377950"/>
              <a:gd name="connsiteY5" fmla="*/ 1593850 h 5137150"/>
              <a:gd name="connsiteX6" fmla="*/ 1346200 w 1377950"/>
              <a:gd name="connsiteY6" fmla="*/ 1587500 h 5137150"/>
              <a:gd name="connsiteX7" fmla="*/ 1346200 w 1377950"/>
              <a:gd name="connsiteY7" fmla="*/ 2781300 h 5137150"/>
              <a:gd name="connsiteX8" fmla="*/ 793750 w 1377950"/>
              <a:gd name="connsiteY8" fmla="*/ 2787650 h 5137150"/>
              <a:gd name="connsiteX9" fmla="*/ 793750 w 1377950"/>
              <a:gd name="connsiteY9" fmla="*/ 3968750 h 5137150"/>
              <a:gd name="connsiteX10" fmla="*/ 1377950 w 1377950"/>
              <a:gd name="connsiteY10" fmla="*/ 3968750 h 5137150"/>
              <a:gd name="connsiteX11" fmla="*/ 1371600 w 1377950"/>
              <a:gd name="connsiteY11" fmla="*/ 5099050 h 5137150"/>
              <a:gd name="connsiteX12" fmla="*/ 0 w 1377950"/>
              <a:gd name="connsiteY12" fmla="*/ 5137150 h 5137150"/>
              <a:gd name="connsiteX13" fmla="*/ 31750 w 1377950"/>
              <a:gd name="connsiteY13" fmla="*/ 3600450 h 5137150"/>
              <a:gd name="connsiteX14" fmla="*/ 67310 w 1377950"/>
              <a:gd name="connsiteY14" fmla="*/ 2725420 h 5137150"/>
              <a:gd name="connsiteX15" fmla="*/ 127000 w 1377950"/>
              <a:gd name="connsiteY15" fmla="*/ 2540000 h 5137150"/>
              <a:gd name="connsiteX16" fmla="*/ 127000 w 1377950"/>
              <a:gd name="connsiteY16" fmla="*/ 2343150 h 5137150"/>
              <a:gd name="connsiteX17" fmla="*/ 101600 w 1377950"/>
              <a:gd name="connsiteY17" fmla="*/ 2254250 h 5137150"/>
              <a:gd name="connsiteX18" fmla="*/ 101600 w 1377950"/>
              <a:gd name="connsiteY18" fmla="*/ 1447800 h 5137150"/>
              <a:gd name="connsiteX19" fmla="*/ 152400 w 1377950"/>
              <a:gd name="connsiteY19" fmla="*/ 0 h 5137150"/>
              <a:gd name="connsiteX0" fmla="*/ 152400 w 1377950"/>
              <a:gd name="connsiteY0" fmla="*/ 0 h 5137150"/>
              <a:gd name="connsiteX1" fmla="*/ 463550 w 1377950"/>
              <a:gd name="connsiteY1" fmla="*/ 0 h 5137150"/>
              <a:gd name="connsiteX2" fmla="*/ 455930 w 1377950"/>
              <a:gd name="connsiteY2" fmla="*/ 584200 h 5137150"/>
              <a:gd name="connsiteX3" fmla="*/ 381000 w 1377950"/>
              <a:gd name="connsiteY3" fmla="*/ 1035050 h 5137150"/>
              <a:gd name="connsiteX4" fmla="*/ 311150 w 1377950"/>
              <a:gd name="connsiteY4" fmla="*/ 1206500 h 5137150"/>
              <a:gd name="connsiteX5" fmla="*/ 311150 w 1377950"/>
              <a:gd name="connsiteY5" fmla="*/ 1593850 h 5137150"/>
              <a:gd name="connsiteX6" fmla="*/ 1346200 w 1377950"/>
              <a:gd name="connsiteY6" fmla="*/ 1587500 h 5137150"/>
              <a:gd name="connsiteX7" fmla="*/ 1346200 w 1377950"/>
              <a:gd name="connsiteY7" fmla="*/ 2781300 h 5137150"/>
              <a:gd name="connsiteX8" fmla="*/ 793750 w 1377950"/>
              <a:gd name="connsiteY8" fmla="*/ 2787650 h 5137150"/>
              <a:gd name="connsiteX9" fmla="*/ 793750 w 1377950"/>
              <a:gd name="connsiteY9" fmla="*/ 3968750 h 5137150"/>
              <a:gd name="connsiteX10" fmla="*/ 1377950 w 1377950"/>
              <a:gd name="connsiteY10" fmla="*/ 3968750 h 5137150"/>
              <a:gd name="connsiteX11" fmla="*/ 1371600 w 1377950"/>
              <a:gd name="connsiteY11" fmla="*/ 5099050 h 5137150"/>
              <a:gd name="connsiteX12" fmla="*/ 0 w 1377950"/>
              <a:gd name="connsiteY12" fmla="*/ 5137150 h 5137150"/>
              <a:gd name="connsiteX13" fmla="*/ 31750 w 1377950"/>
              <a:gd name="connsiteY13" fmla="*/ 3600450 h 5137150"/>
              <a:gd name="connsiteX14" fmla="*/ 67310 w 1377950"/>
              <a:gd name="connsiteY14" fmla="*/ 2725420 h 5137150"/>
              <a:gd name="connsiteX15" fmla="*/ 127000 w 1377950"/>
              <a:gd name="connsiteY15" fmla="*/ 2540000 h 5137150"/>
              <a:gd name="connsiteX16" fmla="*/ 127000 w 1377950"/>
              <a:gd name="connsiteY16" fmla="*/ 2343150 h 5137150"/>
              <a:gd name="connsiteX17" fmla="*/ 101600 w 1377950"/>
              <a:gd name="connsiteY17" fmla="*/ 2254250 h 5137150"/>
              <a:gd name="connsiteX18" fmla="*/ 101600 w 1377950"/>
              <a:gd name="connsiteY18" fmla="*/ 1447800 h 5137150"/>
              <a:gd name="connsiteX19" fmla="*/ 152400 w 1377950"/>
              <a:gd name="connsiteY19" fmla="*/ 0 h 5137150"/>
              <a:gd name="connsiteX0" fmla="*/ 152400 w 1377950"/>
              <a:gd name="connsiteY0" fmla="*/ 0 h 5137150"/>
              <a:gd name="connsiteX1" fmla="*/ 463550 w 1377950"/>
              <a:gd name="connsiteY1" fmla="*/ 0 h 5137150"/>
              <a:gd name="connsiteX2" fmla="*/ 455930 w 1377950"/>
              <a:gd name="connsiteY2" fmla="*/ 584200 h 5137150"/>
              <a:gd name="connsiteX3" fmla="*/ 381000 w 1377950"/>
              <a:gd name="connsiteY3" fmla="*/ 1035050 h 5137150"/>
              <a:gd name="connsiteX4" fmla="*/ 311150 w 1377950"/>
              <a:gd name="connsiteY4" fmla="*/ 1206500 h 5137150"/>
              <a:gd name="connsiteX5" fmla="*/ 311150 w 1377950"/>
              <a:gd name="connsiteY5" fmla="*/ 1593850 h 5137150"/>
              <a:gd name="connsiteX6" fmla="*/ 1346200 w 1377950"/>
              <a:gd name="connsiteY6" fmla="*/ 1587500 h 5137150"/>
              <a:gd name="connsiteX7" fmla="*/ 1346200 w 1377950"/>
              <a:gd name="connsiteY7" fmla="*/ 2781300 h 5137150"/>
              <a:gd name="connsiteX8" fmla="*/ 793750 w 1377950"/>
              <a:gd name="connsiteY8" fmla="*/ 2787650 h 5137150"/>
              <a:gd name="connsiteX9" fmla="*/ 793750 w 1377950"/>
              <a:gd name="connsiteY9" fmla="*/ 3968750 h 5137150"/>
              <a:gd name="connsiteX10" fmla="*/ 1377950 w 1377950"/>
              <a:gd name="connsiteY10" fmla="*/ 3968750 h 5137150"/>
              <a:gd name="connsiteX11" fmla="*/ 1371600 w 1377950"/>
              <a:gd name="connsiteY11" fmla="*/ 5129530 h 5137150"/>
              <a:gd name="connsiteX12" fmla="*/ 0 w 1377950"/>
              <a:gd name="connsiteY12" fmla="*/ 5137150 h 5137150"/>
              <a:gd name="connsiteX13" fmla="*/ 31750 w 1377950"/>
              <a:gd name="connsiteY13" fmla="*/ 3600450 h 5137150"/>
              <a:gd name="connsiteX14" fmla="*/ 67310 w 1377950"/>
              <a:gd name="connsiteY14" fmla="*/ 2725420 h 5137150"/>
              <a:gd name="connsiteX15" fmla="*/ 127000 w 1377950"/>
              <a:gd name="connsiteY15" fmla="*/ 2540000 h 5137150"/>
              <a:gd name="connsiteX16" fmla="*/ 127000 w 1377950"/>
              <a:gd name="connsiteY16" fmla="*/ 2343150 h 5137150"/>
              <a:gd name="connsiteX17" fmla="*/ 101600 w 1377950"/>
              <a:gd name="connsiteY17" fmla="*/ 2254250 h 5137150"/>
              <a:gd name="connsiteX18" fmla="*/ 101600 w 1377950"/>
              <a:gd name="connsiteY18" fmla="*/ 1447800 h 5137150"/>
              <a:gd name="connsiteX19" fmla="*/ 152400 w 1377950"/>
              <a:gd name="connsiteY19" fmla="*/ 0 h 513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7950" h="5137150">
                <a:moveTo>
                  <a:pt x="152400" y="0"/>
                </a:moveTo>
                <a:lnTo>
                  <a:pt x="463550" y="0"/>
                </a:lnTo>
                <a:lnTo>
                  <a:pt x="455930" y="584200"/>
                </a:lnTo>
                <a:lnTo>
                  <a:pt x="381000" y="1035050"/>
                </a:lnTo>
                <a:lnTo>
                  <a:pt x="311150" y="1206500"/>
                </a:lnTo>
                <a:lnTo>
                  <a:pt x="311150" y="1593850"/>
                </a:lnTo>
                <a:lnTo>
                  <a:pt x="1346200" y="1587500"/>
                </a:lnTo>
                <a:lnTo>
                  <a:pt x="1346200" y="2781300"/>
                </a:lnTo>
                <a:lnTo>
                  <a:pt x="793750" y="2787650"/>
                </a:lnTo>
                <a:lnTo>
                  <a:pt x="793750" y="3968750"/>
                </a:lnTo>
                <a:lnTo>
                  <a:pt x="1377950" y="3968750"/>
                </a:lnTo>
                <a:cubicBezTo>
                  <a:pt x="1375833" y="4345517"/>
                  <a:pt x="1373717" y="4752763"/>
                  <a:pt x="1371600" y="5129530"/>
                </a:cubicBezTo>
                <a:lnTo>
                  <a:pt x="0" y="5137150"/>
                </a:lnTo>
                <a:lnTo>
                  <a:pt x="31750" y="3600450"/>
                </a:lnTo>
                <a:lnTo>
                  <a:pt x="67310" y="2725420"/>
                </a:lnTo>
                <a:lnTo>
                  <a:pt x="127000" y="2540000"/>
                </a:lnTo>
                <a:lnTo>
                  <a:pt x="127000" y="2343150"/>
                </a:lnTo>
                <a:lnTo>
                  <a:pt x="101600" y="2254250"/>
                </a:lnTo>
                <a:lnTo>
                  <a:pt x="101600" y="1447800"/>
                </a:lnTo>
                <a:lnTo>
                  <a:pt x="1524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BD23533E-0DC0-4923-8B83-1DC867C475B3}"/>
              </a:ext>
            </a:extLst>
          </p:cNvPr>
          <p:cNvSpPr/>
          <p:nvPr/>
        </p:nvSpPr>
        <p:spPr>
          <a:xfrm>
            <a:off x="7900818" y="982214"/>
            <a:ext cx="1069064" cy="452213"/>
          </a:xfrm>
          <a:prstGeom prst="rect">
            <a:avLst/>
          </a:prstGeom>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15" name="CasellaDiTesto 14">
            <a:extLst>
              <a:ext uri="{FF2B5EF4-FFF2-40B4-BE49-F238E27FC236}">
                <a16:creationId xmlns:a16="http://schemas.microsoft.com/office/drawing/2014/main" id="{EE0EFA29-39D1-4AE1-A841-3205D04DB9F5}"/>
              </a:ext>
            </a:extLst>
          </p:cNvPr>
          <p:cNvSpPr txBox="1"/>
          <p:nvPr/>
        </p:nvSpPr>
        <p:spPr>
          <a:xfrm>
            <a:off x="9081014" y="854378"/>
            <a:ext cx="5315894" cy="707886"/>
          </a:xfrm>
          <a:prstGeom prst="rect">
            <a:avLst/>
          </a:prstGeom>
          <a:noFill/>
        </p:spPr>
        <p:txBody>
          <a:bodyPr wrap="square" rtlCol="0" anchor="t">
            <a:spAutoFit/>
          </a:bodyPr>
          <a:lstStyle/>
          <a:p>
            <a:r>
              <a:rPr lang="it-IT" sz="2000" dirty="0">
                <a:latin typeface="Arial" panose="020B0604020202020204" pitchFamily="34" charset="0"/>
                <a:cs typeface="Arial" panose="020B0604020202020204" pitchFamily="34" charset="0"/>
              </a:rPr>
              <a:t>Sedime esistente da rendere fruibile</a:t>
            </a:r>
            <a:br>
              <a:rPr lang="it-IT" sz="2000" dirty="0">
                <a:latin typeface="Arial" panose="020B0604020202020204" pitchFamily="34" charset="0"/>
                <a:cs typeface="Arial" panose="020B0604020202020204" pitchFamily="34" charset="0"/>
              </a:rPr>
            </a:br>
            <a:r>
              <a:rPr lang="it-IT" sz="2000" dirty="0">
                <a:latin typeface="Arial" panose="020B0604020202020204" pitchFamily="34" charset="0"/>
                <a:cs typeface="Arial" panose="020B0604020202020204" pitchFamily="34" charset="0"/>
              </a:rPr>
              <a:t>(circa 15ha)</a:t>
            </a:r>
          </a:p>
        </p:txBody>
      </p:sp>
      <p:sp>
        <p:nvSpPr>
          <p:cNvPr id="16" name="Rettangolo 15">
            <a:extLst>
              <a:ext uri="{FF2B5EF4-FFF2-40B4-BE49-F238E27FC236}">
                <a16:creationId xmlns:a16="http://schemas.microsoft.com/office/drawing/2014/main" id="{7C7E908A-85CC-4006-A20D-984C08C57709}"/>
              </a:ext>
            </a:extLst>
          </p:cNvPr>
          <p:cNvSpPr/>
          <p:nvPr/>
        </p:nvSpPr>
        <p:spPr>
          <a:xfrm>
            <a:off x="1141196" y="982214"/>
            <a:ext cx="1069064" cy="452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AB36A524-1129-4E2A-807C-FFBA1ED83E98}"/>
              </a:ext>
            </a:extLst>
          </p:cNvPr>
          <p:cNvSpPr txBox="1"/>
          <p:nvPr/>
        </p:nvSpPr>
        <p:spPr>
          <a:xfrm>
            <a:off x="2473792" y="854378"/>
            <a:ext cx="5315894" cy="707886"/>
          </a:xfrm>
          <a:prstGeom prst="rect">
            <a:avLst/>
          </a:prstGeom>
          <a:noFill/>
        </p:spPr>
        <p:txBody>
          <a:bodyPr wrap="square" rtlCol="0" anchor="t">
            <a:spAutoFit/>
          </a:bodyPr>
          <a:lstStyle/>
          <a:p>
            <a:r>
              <a:rPr lang="it-IT" sz="2000" dirty="0">
                <a:latin typeface="Arial" panose="020B0604020202020204" pitchFamily="34" charset="0"/>
                <a:cs typeface="Arial" panose="020B0604020202020204" pitchFamily="34" charset="0"/>
              </a:rPr>
              <a:t>Aree di rifunzionalizzazione energetico – ambientale (circa 20ha)</a:t>
            </a:r>
          </a:p>
        </p:txBody>
      </p:sp>
    </p:spTree>
    <p:extLst>
      <p:ext uri="{BB962C8B-B14F-4D97-AF65-F5344CB8AC3E}">
        <p14:creationId xmlns:p14="http://schemas.microsoft.com/office/powerpoint/2010/main" val="3778125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a:extLst>
              <a:ext uri="{FF2B5EF4-FFF2-40B4-BE49-F238E27FC236}">
                <a16:creationId xmlns:a16="http://schemas.microsoft.com/office/drawing/2014/main" id="{CE953C7F-1B9A-4D4F-A71B-A7548D3D3BC4}"/>
              </a:ext>
            </a:extLst>
          </p:cNvPr>
          <p:cNvSpPr txBox="1"/>
          <p:nvPr/>
        </p:nvSpPr>
        <p:spPr>
          <a:xfrm>
            <a:off x="8421573" y="3736867"/>
            <a:ext cx="3121543" cy="394852"/>
          </a:xfrm>
          <a:prstGeom prst="rect">
            <a:avLst/>
          </a:prstGeom>
          <a:noFill/>
        </p:spPr>
        <p:txBody>
          <a:bodyPr wrap="square">
            <a:spAutoFit/>
          </a:bodyPr>
          <a:lstStyle/>
          <a:p>
            <a:pPr algn="just">
              <a:lnSpc>
                <a:spcPct val="125000"/>
              </a:lnSpc>
              <a:spcBef>
                <a:spcPts val="282"/>
              </a:spcBef>
              <a:spcAft>
                <a:spcPts val="848"/>
              </a:spcAft>
            </a:pPr>
            <a:r>
              <a:rPr lang="it-IT" sz="1698" b="1">
                <a:latin typeface="DIN 2014" panose="020B0504020202020204"/>
                <a:ea typeface="Calibri" panose="020F0502020204030204" pitchFamily="34" charset="0"/>
                <a:cs typeface="Times New Roman" panose="02020603050405020304" pitchFamily="18" charset="0"/>
              </a:rPr>
              <a:t>Comune di Ferno</a:t>
            </a:r>
            <a:endParaRPr lang="it-IT" sz="1698" b="1">
              <a:latin typeface="DIN 2014" panose="020B0504020202020204"/>
              <a:cs typeface="Times New Roman" panose="02020603050405020304" pitchFamily="18" charset="0"/>
            </a:endParaRPr>
          </a:p>
        </p:txBody>
      </p:sp>
      <p:sp>
        <p:nvSpPr>
          <p:cNvPr id="24" name="CasellaDiTesto 23">
            <a:extLst>
              <a:ext uri="{FF2B5EF4-FFF2-40B4-BE49-F238E27FC236}">
                <a16:creationId xmlns:a16="http://schemas.microsoft.com/office/drawing/2014/main" id="{34911181-5FB0-4D48-A179-595EFFD565E8}"/>
              </a:ext>
            </a:extLst>
          </p:cNvPr>
          <p:cNvSpPr txBox="1"/>
          <p:nvPr/>
        </p:nvSpPr>
        <p:spPr>
          <a:xfrm>
            <a:off x="10395444" y="1465363"/>
            <a:ext cx="4503046" cy="5632311"/>
          </a:xfrm>
          <a:prstGeom prst="rect">
            <a:avLst/>
          </a:prstGeom>
          <a:noFill/>
        </p:spPr>
        <p:txBody>
          <a:bodyPr wrap="square">
            <a:spAutoFit/>
          </a:bodyPr>
          <a:lstStyle/>
          <a:p>
            <a:pPr algn="just"/>
            <a:r>
              <a:rPr lang="it-IT" sz="2400" dirty="0">
                <a:latin typeface="Arial" panose="020B0604020202020204" pitchFamily="34" charset="0"/>
                <a:cs typeface="Arial" panose="020B0604020202020204" pitchFamily="34" charset="0"/>
              </a:rPr>
              <a:t>Coinvolgimento di SEA in:</a:t>
            </a:r>
          </a:p>
          <a:p>
            <a:pPr marL="342900" indent="-342900" algn="just">
              <a:buFont typeface="Arial" panose="020B0604020202020204" pitchFamily="34" charset="0"/>
              <a:buChar char="•"/>
            </a:pPr>
            <a:r>
              <a:rPr lang="it-IT" sz="2400" dirty="0">
                <a:latin typeface="Arial" panose="020B0604020202020204" pitchFamily="34" charset="0"/>
                <a:cs typeface="Arial" panose="020B0604020202020204" pitchFamily="34" charset="0"/>
              </a:rPr>
              <a:t>Presa in carico delle aree di Case Nuove con impegno di definizione congiunta di modalità di valorizzazione in linea con funzioni obiettivi del Masterplan regionale</a:t>
            </a:r>
          </a:p>
          <a:p>
            <a:pPr marL="342900" indent="-342900" algn="just">
              <a:buFont typeface="Arial" panose="020B0604020202020204" pitchFamily="34" charset="0"/>
              <a:buChar char="•"/>
            </a:pPr>
            <a:endParaRPr lang="it-IT"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it-IT" sz="2400" dirty="0">
                <a:latin typeface="Arial" panose="020B0604020202020204" pitchFamily="34" charset="0"/>
                <a:cs typeface="Arial" panose="020B0604020202020204" pitchFamily="34" charset="0"/>
              </a:rPr>
              <a:t>realizzazione delle previsioni funzionali e progettuali nei comuni di Ferno e Lonate quali interventi di inserimento ambientale e valorizzazione territoriale di progetto del Masterplan 2035</a:t>
            </a:r>
          </a:p>
        </p:txBody>
      </p:sp>
      <p:grpSp>
        <p:nvGrpSpPr>
          <p:cNvPr id="2" name="Gruppo 1">
            <a:extLst>
              <a:ext uri="{FF2B5EF4-FFF2-40B4-BE49-F238E27FC236}">
                <a16:creationId xmlns:a16="http://schemas.microsoft.com/office/drawing/2014/main" id="{E72DB8D7-316B-4983-9654-A0523EEA8613}"/>
              </a:ext>
            </a:extLst>
          </p:cNvPr>
          <p:cNvGrpSpPr/>
          <p:nvPr/>
        </p:nvGrpSpPr>
        <p:grpSpPr>
          <a:xfrm>
            <a:off x="1141274" y="1490803"/>
            <a:ext cx="9014681" cy="7470691"/>
            <a:chOff x="752452" y="1573633"/>
            <a:chExt cx="9560781" cy="7923259"/>
          </a:xfrm>
        </p:grpSpPr>
        <p:pic>
          <p:nvPicPr>
            <p:cNvPr id="12" name="Immagine 11">
              <a:extLst>
                <a:ext uri="{FF2B5EF4-FFF2-40B4-BE49-F238E27FC236}">
                  <a16:creationId xmlns:a16="http://schemas.microsoft.com/office/drawing/2014/main" id="{96A2CB30-9D6C-47A6-ABB1-9372E78689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2452" y="1573633"/>
              <a:ext cx="9560781" cy="7895319"/>
            </a:xfrm>
            <a:prstGeom prst="rect">
              <a:avLst/>
            </a:prstGeom>
          </p:spPr>
        </p:pic>
        <p:sp>
          <p:nvSpPr>
            <p:cNvPr id="15" name="CasellaDiTesto 14">
              <a:extLst>
                <a:ext uri="{FF2B5EF4-FFF2-40B4-BE49-F238E27FC236}">
                  <a16:creationId xmlns:a16="http://schemas.microsoft.com/office/drawing/2014/main" id="{DC629CF6-0296-4CFE-848B-25BAA0D7FF67}"/>
                </a:ext>
              </a:extLst>
            </p:cNvPr>
            <p:cNvSpPr txBox="1"/>
            <p:nvPr/>
          </p:nvSpPr>
          <p:spPr>
            <a:xfrm>
              <a:off x="6116595" y="6688096"/>
              <a:ext cx="3310643" cy="418772"/>
            </a:xfrm>
            <a:prstGeom prst="rect">
              <a:avLst/>
            </a:prstGeom>
            <a:noFill/>
          </p:spPr>
          <p:txBody>
            <a:bodyPr wrap="square">
              <a:spAutoFit/>
            </a:bodyPr>
            <a:lstStyle/>
            <a:p>
              <a:pPr algn="just">
                <a:lnSpc>
                  <a:spcPct val="125000"/>
                </a:lnSpc>
                <a:spcBef>
                  <a:spcPts val="282"/>
                </a:spcBef>
                <a:spcAft>
                  <a:spcPts val="848"/>
                </a:spcAft>
              </a:pPr>
              <a:r>
                <a:rPr lang="it-IT" sz="1698" b="1">
                  <a:latin typeface="DIN 2014" panose="020B0504020202020204"/>
                  <a:ea typeface="Calibri" panose="020F0502020204030204" pitchFamily="34" charset="0"/>
                  <a:cs typeface="Times New Roman" panose="02020603050405020304" pitchFamily="18" charset="0"/>
                </a:rPr>
                <a:t>Comune di Lonate Pozzolo</a:t>
              </a:r>
              <a:endParaRPr lang="it-IT" sz="1698" b="1">
                <a:latin typeface="DIN 2014" panose="020B0504020202020204"/>
                <a:cs typeface="Times New Roman" panose="02020603050405020304" pitchFamily="18" charset="0"/>
              </a:endParaRPr>
            </a:p>
          </p:txBody>
        </p:sp>
        <p:sp>
          <p:nvSpPr>
            <p:cNvPr id="6" name="Figura a mano libera: forma 5">
              <a:extLst>
                <a:ext uri="{FF2B5EF4-FFF2-40B4-BE49-F238E27FC236}">
                  <a16:creationId xmlns:a16="http://schemas.microsoft.com/office/drawing/2014/main" id="{4C19A5A1-6939-4F5A-A551-AFB94EA5CAB8}"/>
                </a:ext>
              </a:extLst>
            </p:cNvPr>
            <p:cNvSpPr/>
            <p:nvPr/>
          </p:nvSpPr>
          <p:spPr>
            <a:xfrm>
              <a:off x="8208818" y="5818909"/>
              <a:ext cx="124691" cy="207818"/>
            </a:xfrm>
            <a:custGeom>
              <a:avLst/>
              <a:gdLst>
                <a:gd name="connsiteX0" fmla="*/ 51955 w 124691"/>
                <a:gd name="connsiteY0" fmla="*/ 0 h 207818"/>
                <a:gd name="connsiteX1" fmla="*/ 0 w 124691"/>
                <a:gd name="connsiteY1" fmla="*/ 207818 h 207818"/>
                <a:gd name="connsiteX2" fmla="*/ 77932 w 124691"/>
                <a:gd name="connsiteY2" fmla="*/ 207818 h 207818"/>
                <a:gd name="connsiteX3" fmla="*/ 124691 w 124691"/>
                <a:gd name="connsiteY3" fmla="*/ 46759 h 207818"/>
                <a:gd name="connsiteX4" fmla="*/ 51955 w 124691"/>
                <a:gd name="connsiteY4" fmla="*/ 0 h 20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1" h="207818">
                  <a:moveTo>
                    <a:pt x="51955" y="0"/>
                  </a:moveTo>
                  <a:lnTo>
                    <a:pt x="0" y="207818"/>
                  </a:lnTo>
                  <a:lnTo>
                    <a:pt x="77932" y="207818"/>
                  </a:lnTo>
                  <a:lnTo>
                    <a:pt x="124691" y="46759"/>
                  </a:lnTo>
                  <a:lnTo>
                    <a:pt x="51955"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22" name="Figura a mano libera: forma 21">
              <a:extLst>
                <a:ext uri="{FF2B5EF4-FFF2-40B4-BE49-F238E27FC236}">
                  <a16:creationId xmlns:a16="http://schemas.microsoft.com/office/drawing/2014/main" id="{B794D224-2110-4ED4-9802-BBCF3134ACF6}"/>
                </a:ext>
              </a:extLst>
            </p:cNvPr>
            <p:cNvSpPr/>
            <p:nvPr/>
          </p:nvSpPr>
          <p:spPr>
            <a:xfrm>
              <a:off x="8556914" y="6504709"/>
              <a:ext cx="192231" cy="332509"/>
            </a:xfrm>
            <a:custGeom>
              <a:avLst/>
              <a:gdLst>
                <a:gd name="connsiteX0" fmla="*/ 67541 w 192231"/>
                <a:gd name="connsiteY0" fmla="*/ 0 h 332509"/>
                <a:gd name="connsiteX1" fmla="*/ 192231 w 192231"/>
                <a:gd name="connsiteY1" fmla="*/ 114300 h 332509"/>
                <a:gd name="connsiteX2" fmla="*/ 51954 w 192231"/>
                <a:gd name="connsiteY2" fmla="*/ 332509 h 332509"/>
                <a:gd name="connsiteX3" fmla="*/ 0 w 192231"/>
                <a:gd name="connsiteY3" fmla="*/ 296141 h 332509"/>
                <a:gd name="connsiteX4" fmla="*/ 98713 w 192231"/>
                <a:gd name="connsiteY4" fmla="*/ 135082 h 332509"/>
                <a:gd name="connsiteX5" fmla="*/ 10391 w 192231"/>
                <a:gd name="connsiteY5" fmla="*/ 67541 h 332509"/>
                <a:gd name="connsiteX6" fmla="*/ 67541 w 192231"/>
                <a:gd name="connsiteY6" fmla="*/ 0 h 3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31" h="332509">
                  <a:moveTo>
                    <a:pt x="67541" y="0"/>
                  </a:moveTo>
                  <a:lnTo>
                    <a:pt x="192231" y="114300"/>
                  </a:lnTo>
                  <a:lnTo>
                    <a:pt x="51954" y="332509"/>
                  </a:lnTo>
                  <a:lnTo>
                    <a:pt x="0" y="296141"/>
                  </a:lnTo>
                  <a:lnTo>
                    <a:pt x="98713" y="135082"/>
                  </a:lnTo>
                  <a:lnTo>
                    <a:pt x="10391" y="67541"/>
                  </a:lnTo>
                  <a:lnTo>
                    <a:pt x="67541"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23" name="Figura a mano libera: forma 22">
              <a:extLst>
                <a:ext uri="{FF2B5EF4-FFF2-40B4-BE49-F238E27FC236}">
                  <a16:creationId xmlns:a16="http://schemas.microsoft.com/office/drawing/2014/main" id="{20131C84-D3E6-46F0-8C09-54D2DE5845A1}"/>
                </a:ext>
              </a:extLst>
            </p:cNvPr>
            <p:cNvSpPr/>
            <p:nvPr/>
          </p:nvSpPr>
          <p:spPr>
            <a:xfrm>
              <a:off x="8162059" y="7122968"/>
              <a:ext cx="327314" cy="493568"/>
            </a:xfrm>
            <a:custGeom>
              <a:avLst/>
              <a:gdLst>
                <a:gd name="connsiteX0" fmla="*/ 114300 w 327314"/>
                <a:gd name="connsiteY0" fmla="*/ 0 h 493568"/>
                <a:gd name="connsiteX1" fmla="*/ 327314 w 327314"/>
                <a:gd name="connsiteY1" fmla="*/ 83127 h 493568"/>
                <a:gd name="connsiteX2" fmla="*/ 275359 w 327314"/>
                <a:gd name="connsiteY2" fmla="*/ 171450 h 493568"/>
                <a:gd name="connsiteX3" fmla="*/ 161059 w 327314"/>
                <a:gd name="connsiteY3" fmla="*/ 119496 h 493568"/>
                <a:gd name="connsiteX4" fmla="*/ 72736 w 327314"/>
                <a:gd name="connsiteY4" fmla="*/ 493568 h 493568"/>
                <a:gd name="connsiteX5" fmla="*/ 0 w 327314"/>
                <a:gd name="connsiteY5" fmla="*/ 436418 h 493568"/>
                <a:gd name="connsiteX6" fmla="*/ 124691 w 327314"/>
                <a:gd name="connsiteY6" fmla="*/ 88323 h 493568"/>
                <a:gd name="connsiteX7" fmla="*/ 93518 w 327314"/>
                <a:gd name="connsiteY7" fmla="*/ 67541 h 493568"/>
                <a:gd name="connsiteX8" fmla="*/ 114300 w 327314"/>
                <a:gd name="connsiteY8" fmla="*/ 0 h 49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14" h="493568">
                  <a:moveTo>
                    <a:pt x="114300" y="0"/>
                  </a:moveTo>
                  <a:lnTo>
                    <a:pt x="327314" y="83127"/>
                  </a:lnTo>
                  <a:lnTo>
                    <a:pt x="275359" y="171450"/>
                  </a:lnTo>
                  <a:lnTo>
                    <a:pt x="161059" y="119496"/>
                  </a:lnTo>
                  <a:lnTo>
                    <a:pt x="72736" y="493568"/>
                  </a:lnTo>
                  <a:lnTo>
                    <a:pt x="0" y="436418"/>
                  </a:lnTo>
                  <a:lnTo>
                    <a:pt x="124691" y="88323"/>
                  </a:lnTo>
                  <a:lnTo>
                    <a:pt x="93518" y="67541"/>
                  </a:lnTo>
                  <a:lnTo>
                    <a:pt x="114300"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25" name="Figura a mano libera: forma 24">
              <a:extLst>
                <a:ext uri="{FF2B5EF4-FFF2-40B4-BE49-F238E27FC236}">
                  <a16:creationId xmlns:a16="http://schemas.microsoft.com/office/drawing/2014/main" id="{7FB2FDAF-121D-4913-A560-09852C998826}"/>
                </a:ext>
              </a:extLst>
            </p:cNvPr>
            <p:cNvSpPr/>
            <p:nvPr/>
          </p:nvSpPr>
          <p:spPr>
            <a:xfrm>
              <a:off x="8375073" y="7341177"/>
              <a:ext cx="394854" cy="337705"/>
            </a:xfrm>
            <a:custGeom>
              <a:avLst/>
              <a:gdLst>
                <a:gd name="connsiteX0" fmla="*/ 394854 w 394854"/>
                <a:gd name="connsiteY0" fmla="*/ 155864 h 337705"/>
                <a:gd name="connsiteX1" fmla="*/ 114300 w 394854"/>
                <a:gd name="connsiteY1" fmla="*/ 0 h 337705"/>
                <a:gd name="connsiteX2" fmla="*/ 0 w 394854"/>
                <a:gd name="connsiteY2" fmla="*/ 254578 h 337705"/>
                <a:gd name="connsiteX3" fmla="*/ 316922 w 394854"/>
                <a:gd name="connsiteY3" fmla="*/ 337705 h 337705"/>
                <a:gd name="connsiteX4" fmla="*/ 394854 w 394854"/>
                <a:gd name="connsiteY4" fmla="*/ 155864 h 33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54" h="337705">
                  <a:moveTo>
                    <a:pt x="394854" y="155864"/>
                  </a:moveTo>
                  <a:lnTo>
                    <a:pt x="114300" y="0"/>
                  </a:lnTo>
                  <a:lnTo>
                    <a:pt x="0" y="254578"/>
                  </a:lnTo>
                  <a:lnTo>
                    <a:pt x="316922" y="337705"/>
                  </a:lnTo>
                  <a:lnTo>
                    <a:pt x="394854" y="155864"/>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26" name="Figura a mano libera: forma 25">
              <a:extLst>
                <a:ext uri="{FF2B5EF4-FFF2-40B4-BE49-F238E27FC236}">
                  <a16:creationId xmlns:a16="http://schemas.microsoft.com/office/drawing/2014/main" id="{24E8D71F-C746-4531-B87D-29A518A5A473}"/>
                </a:ext>
              </a:extLst>
            </p:cNvPr>
            <p:cNvSpPr/>
            <p:nvPr/>
          </p:nvSpPr>
          <p:spPr>
            <a:xfrm>
              <a:off x="7834745" y="7523018"/>
              <a:ext cx="815687" cy="888423"/>
            </a:xfrm>
            <a:custGeom>
              <a:avLst/>
              <a:gdLst>
                <a:gd name="connsiteX0" fmla="*/ 109105 w 815687"/>
                <a:gd name="connsiteY0" fmla="*/ 57150 h 888423"/>
                <a:gd name="connsiteX1" fmla="*/ 0 w 815687"/>
                <a:gd name="connsiteY1" fmla="*/ 737755 h 888423"/>
                <a:gd name="connsiteX2" fmla="*/ 46760 w 815687"/>
                <a:gd name="connsiteY2" fmla="*/ 888423 h 888423"/>
                <a:gd name="connsiteX3" fmla="*/ 301337 w 815687"/>
                <a:gd name="connsiteY3" fmla="*/ 727364 h 888423"/>
                <a:gd name="connsiteX4" fmla="*/ 327314 w 815687"/>
                <a:gd name="connsiteY4" fmla="*/ 690996 h 888423"/>
                <a:gd name="connsiteX5" fmla="*/ 815687 w 815687"/>
                <a:gd name="connsiteY5" fmla="*/ 296141 h 888423"/>
                <a:gd name="connsiteX6" fmla="*/ 768928 w 815687"/>
                <a:gd name="connsiteY6" fmla="*/ 150668 h 888423"/>
                <a:gd name="connsiteX7" fmla="*/ 171450 w 815687"/>
                <a:gd name="connsiteY7" fmla="*/ 0 h 888423"/>
                <a:gd name="connsiteX8" fmla="*/ 109105 w 815687"/>
                <a:gd name="connsiteY8" fmla="*/ 57150 h 88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687" h="888423">
                  <a:moveTo>
                    <a:pt x="109105" y="57150"/>
                  </a:moveTo>
                  <a:lnTo>
                    <a:pt x="0" y="737755"/>
                  </a:lnTo>
                  <a:lnTo>
                    <a:pt x="46760" y="888423"/>
                  </a:lnTo>
                  <a:lnTo>
                    <a:pt x="301337" y="727364"/>
                  </a:lnTo>
                  <a:lnTo>
                    <a:pt x="327314" y="690996"/>
                  </a:lnTo>
                  <a:lnTo>
                    <a:pt x="815687" y="296141"/>
                  </a:lnTo>
                  <a:lnTo>
                    <a:pt x="768928" y="150668"/>
                  </a:lnTo>
                  <a:lnTo>
                    <a:pt x="171450" y="0"/>
                  </a:lnTo>
                  <a:lnTo>
                    <a:pt x="109105" y="5715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27" name="Figura a mano libera: forma 26">
              <a:extLst>
                <a:ext uri="{FF2B5EF4-FFF2-40B4-BE49-F238E27FC236}">
                  <a16:creationId xmlns:a16="http://schemas.microsoft.com/office/drawing/2014/main" id="{0F7CBA03-FBA9-4947-B989-B05762751315}"/>
                </a:ext>
              </a:extLst>
            </p:cNvPr>
            <p:cNvSpPr/>
            <p:nvPr/>
          </p:nvSpPr>
          <p:spPr>
            <a:xfrm>
              <a:off x="8115300" y="8068541"/>
              <a:ext cx="555914" cy="400050"/>
            </a:xfrm>
            <a:custGeom>
              <a:avLst/>
              <a:gdLst>
                <a:gd name="connsiteX0" fmla="*/ 0 w 555914"/>
                <a:gd name="connsiteY0" fmla="*/ 233795 h 400050"/>
                <a:gd name="connsiteX1" fmla="*/ 171450 w 555914"/>
                <a:gd name="connsiteY1" fmla="*/ 400050 h 400050"/>
                <a:gd name="connsiteX2" fmla="*/ 264968 w 555914"/>
                <a:gd name="connsiteY2" fmla="*/ 296141 h 400050"/>
                <a:gd name="connsiteX3" fmla="*/ 420832 w 555914"/>
                <a:gd name="connsiteY3" fmla="*/ 394854 h 400050"/>
                <a:gd name="connsiteX4" fmla="*/ 400050 w 555914"/>
                <a:gd name="connsiteY4" fmla="*/ 233795 h 400050"/>
                <a:gd name="connsiteX5" fmla="*/ 555914 w 555914"/>
                <a:gd name="connsiteY5" fmla="*/ 228600 h 400050"/>
                <a:gd name="connsiteX6" fmla="*/ 483177 w 555914"/>
                <a:gd name="connsiteY6" fmla="*/ 0 h 400050"/>
                <a:gd name="connsiteX7" fmla="*/ 327314 w 555914"/>
                <a:gd name="connsiteY7" fmla="*/ 31173 h 400050"/>
                <a:gd name="connsiteX8" fmla="*/ 280555 w 555914"/>
                <a:gd name="connsiteY8" fmla="*/ 0 h 400050"/>
                <a:gd name="connsiteX9" fmla="*/ 0 w 555914"/>
                <a:gd name="connsiteY9" fmla="*/ 23379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914" h="400050">
                  <a:moveTo>
                    <a:pt x="0" y="233795"/>
                  </a:moveTo>
                  <a:lnTo>
                    <a:pt x="171450" y="400050"/>
                  </a:lnTo>
                  <a:lnTo>
                    <a:pt x="264968" y="296141"/>
                  </a:lnTo>
                  <a:lnTo>
                    <a:pt x="420832" y="394854"/>
                  </a:lnTo>
                  <a:lnTo>
                    <a:pt x="400050" y="233795"/>
                  </a:lnTo>
                  <a:lnTo>
                    <a:pt x="555914" y="228600"/>
                  </a:lnTo>
                  <a:lnTo>
                    <a:pt x="483177" y="0"/>
                  </a:lnTo>
                  <a:lnTo>
                    <a:pt x="327314" y="31173"/>
                  </a:lnTo>
                  <a:lnTo>
                    <a:pt x="280555" y="0"/>
                  </a:lnTo>
                  <a:lnTo>
                    <a:pt x="0" y="233795"/>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31" name="Figura a mano libera: forma 30">
              <a:extLst>
                <a:ext uri="{FF2B5EF4-FFF2-40B4-BE49-F238E27FC236}">
                  <a16:creationId xmlns:a16="http://schemas.microsoft.com/office/drawing/2014/main" id="{888DA5D8-2599-4D4B-9A88-B98D2647CA36}"/>
                </a:ext>
              </a:extLst>
            </p:cNvPr>
            <p:cNvSpPr/>
            <p:nvPr/>
          </p:nvSpPr>
          <p:spPr>
            <a:xfrm>
              <a:off x="8390659" y="8499764"/>
              <a:ext cx="306532" cy="327313"/>
            </a:xfrm>
            <a:custGeom>
              <a:avLst/>
              <a:gdLst>
                <a:gd name="connsiteX0" fmla="*/ 0 w 306532"/>
                <a:gd name="connsiteY0" fmla="*/ 275359 h 327313"/>
                <a:gd name="connsiteX1" fmla="*/ 270164 w 306532"/>
                <a:gd name="connsiteY1" fmla="*/ 327313 h 327313"/>
                <a:gd name="connsiteX2" fmla="*/ 306532 w 306532"/>
                <a:gd name="connsiteY2" fmla="*/ 213013 h 327313"/>
                <a:gd name="connsiteX3" fmla="*/ 197427 w 306532"/>
                <a:gd name="connsiteY3" fmla="*/ 176645 h 327313"/>
                <a:gd name="connsiteX4" fmla="*/ 218209 w 306532"/>
                <a:gd name="connsiteY4" fmla="*/ 0 h 327313"/>
                <a:gd name="connsiteX5" fmla="*/ 109105 w 306532"/>
                <a:gd name="connsiteY5" fmla="*/ 10391 h 327313"/>
                <a:gd name="connsiteX6" fmla="*/ 129886 w 306532"/>
                <a:gd name="connsiteY6" fmla="*/ 155863 h 327313"/>
                <a:gd name="connsiteX7" fmla="*/ 46759 w 306532"/>
                <a:gd name="connsiteY7" fmla="*/ 192231 h 327313"/>
                <a:gd name="connsiteX8" fmla="*/ 0 w 306532"/>
                <a:gd name="connsiteY8" fmla="*/ 275359 h 32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532" h="327313">
                  <a:moveTo>
                    <a:pt x="0" y="275359"/>
                  </a:moveTo>
                  <a:lnTo>
                    <a:pt x="270164" y="327313"/>
                  </a:lnTo>
                  <a:lnTo>
                    <a:pt x="306532" y="213013"/>
                  </a:lnTo>
                  <a:lnTo>
                    <a:pt x="197427" y="176645"/>
                  </a:lnTo>
                  <a:lnTo>
                    <a:pt x="218209" y="0"/>
                  </a:lnTo>
                  <a:lnTo>
                    <a:pt x="109105" y="10391"/>
                  </a:lnTo>
                  <a:lnTo>
                    <a:pt x="129886" y="155863"/>
                  </a:lnTo>
                  <a:lnTo>
                    <a:pt x="46759" y="192231"/>
                  </a:lnTo>
                  <a:lnTo>
                    <a:pt x="0" y="275359"/>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32" name="Figura a mano libera: forma 31">
              <a:extLst>
                <a:ext uri="{FF2B5EF4-FFF2-40B4-BE49-F238E27FC236}">
                  <a16:creationId xmlns:a16="http://schemas.microsoft.com/office/drawing/2014/main" id="{DCA05351-CF43-4DF2-9445-4FA159A8B3AC}"/>
                </a:ext>
              </a:extLst>
            </p:cNvPr>
            <p:cNvSpPr/>
            <p:nvPr/>
          </p:nvSpPr>
          <p:spPr>
            <a:xfrm>
              <a:off x="7258050" y="8354291"/>
              <a:ext cx="467591" cy="472786"/>
            </a:xfrm>
            <a:custGeom>
              <a:avLst/>
              <a:gdLst>
                <a:gd name="connsiteX0" fmla="*/ 114300 w 467591"/>
                <a:gd name="connsiteY0" fmla="*/ 472786 h 472786"/>
                <a:gd name="connsiteX1" fmla="*/ 441614 w 467591"/>
                <a:gd name="connsiteY1" fmla="*/ 218209 h 472786"/>
                <a:gd name="connsiteX2" fmla="*/ 467591 w 467591"/>
                <a:gd name="connsiteY2" fmla="*/ 124691 h 472786"/>
                <a:gd name="connsiteX3" fmla="*/ 322118 w 467591"/>
                <a:gd name="connsiteY3" fmla="*/ 129886 h 472786"/>
                <a:gd name="connsiteX4" fmla="*/ 311727 w 467591"/>
                <a:gd name="connsiteY4" fmla="*/ 0 h 472786"/>
                <a:gd name="connsiteX5" fmla="*/ 5195 w 467591"/>
                <a:gd name="connsiteY5" fmla="*/ 51954 h 472786"/>
                <a:gd name="connsiteX6" fmla="*/ 0 w 467591"/>
                <a:gd name="connsiteY6" fmla="*/ 140277 h 472786"/>
                <a:gd name="connsiteX7" fmla="*/ 213014 w 467591"/>
                <a:gd name="connsiteY7" fmla="*/ 124691 h 472786"/>
                <a:gd name="connsiteX8" fmla="*/ 244186 w 467591"/>
                <a:gd name="connsiteY8" fmla="*/ 306532 h 472786"/>
                <a:gd name="connsiteX9" fmla="*/ 62345 w 467591"/>
                <a:gd name="connsiteY9" fmla="*/ 332509 h 472786"/>
                <a:gd name="connsiteX10" fmla="*/ 114300 w 467591"/>
                <a:gd name="connsiteY10" fmla="*/ 472786 h 47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591" h="472786">
                  <a:moveTo>
                    <a:pt x="114300" y="472786"/>
                  </a:moveTo>
                  <a:lnTo>
                    <a:pt x="441614" y="218209"/>
                  </a:lnTo>
                  <a:lnTo>
                    <a:pt x="467591" y="124691"/>
                  </a:lnTo>
                  <a:lnTo>
                    <a:pt x="322118" y="129886"/>
                  </a:lnTo>
                  <a:lnTo>
                    <a:pt x="311727" y="0"/>
                  </a:lnTo>
                  <a:lnTo>
                    <a:pt x="5195" y="51954"/>
                  </a:lnTo>
                  <a:lnTo>
                    <a:pt x="0" y="140277"/>
                  </a:lnTo>
                  <a:lnTo>
                    <a:pt x="213014" y="124691"/>
                  </a:lnTo>
                  <a:lnTo>
                    <a:pt x="244186" y="306532"/>
                  </a:lnTo>
                  <a:lnTo>
                    <a:pt x="62345" y="332509"/>
                  </a:lnTo>
                  <a:lnTo>
                    <a:pt x="114300" y="472786"/>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33" name="Figura a mano libera: forma 32">
              <a:extLst>
                <a:ext uri="{FF2B5EF4-FFF2-40B4-BE49-F238E27FC236}">
                  <a16:creationId xmlns:a16="http://schemas.microsoft.com/office/drawing/2014/main" id="{061AD884-BD8F-41B6-BBF7-0D7B38D45CA8}"/>
                </a:ext>
              </a:extLst>
            </p:cNvPr>
            <p:cNvSpPr/>
            <p:nvPr/>
          </p:nvSpPr>
          <p:spPr>
            <a:xfrm>
              <a:off x="8536132" y="8936182"/>
              <a:ext cx="244186" cy="301336"/>
            </a:xfrm>
            <a:custGeom>
              <a:avLst/>
              <a:gdLst>
                <a:gd name="connsiteX0" fmla="*/ 119495 w 244186"/>
                <a:gd name="connsiteY0" fmla="*/ 0 h 301336"/>
                <a:gd name="connsiteX1" fmla="*/ 244186 w 244186"/>
                <a:gd name="connsiteY1" fmla="*/ 62345 h 301336"/>
                <a:gd name="connsiteX2" fmla="*/ 145473 w 244186"/>
                <a:gd name="connsiteY2" fmla="*/ 301336 h 301336"/>
                <a:gd name="connsiteX3" fmla="*/ 0 w 244186"/>
                <a:gd name="connsiteY3" fmla="*/ 233795 h 301336"/>
                <a:gd name="connsiteX4" fmla="*/ 119495 w 244186"/>
                <a:gd name="connsiteY4" fmla="*/ 0 h 30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186" h="301336">
                  <a:moveTo>
                    <a:pt x="119495" y="0"/>
                  </a:moveTo>
                  <a:lnTo>
                    <a:pt x="244186" y="62345"/>
                  </a:lnTo>
                  <a:lnTo>
                    <a:pt x="145473" y="301336"/>
                  </a:lnTo>
                  <a:lnTo>
                    <a:pt x="0" y="233795"/>
                  </a:lnTo>
                  <a:lnTo>
                    <a:pt x="119495"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34" name="Figura a mano libera: forma 33">
              <a:extLst>
                <a:ext uri="{FF2B5EF4-FFF2-40B4-BE49-F238E27FC236}">
                  <a16:creationId xmlns:a16="http://schemas.microsoft.com/office/drawing/2014/main" id="{FD7B516B-668E-47A6-B2BF-A624FF38EE84}"/>
                </a:ext>
              </a:extLst>
            </p:cNvPr>
            <p:cNvSpPr/>
            <p:nvPr/>
          </p:nvSpPr>
          <p:spPr>
            <a:xfrm>
              <a:off x="9024505" y="7533409"/>
              <a:ext cx="109104" cy="124691"/>
            </a:xfrm>
            <a:custGeom>
              <a:avLst/>
              <a:gdLst>
                <a:gd name="connsiteX0" fmla="*/ 25977 w 109104"/>
                <a:gd name="connsiteY0" fmla="*/ 0 h 124691"/>
                <a:gd name="connsiteX1" fmla="*/ 109104 w 109104"/>
                <a:gd name="connsiteY1" fmla="*/ 31173 h 124691"/>
                <a:gd name="connsiteX2" fmla="*/ 67540 w 109104"/>
                <a:gd name="connsiteY2" fmla="*/ 124691 h 124691"/>
                <a:gd name="connsiteX3" fmla="*/ 0 w 109104"/>
                <a:gd name="connsiteY3" fmla="*/ 77932 h 124691"/>
                <a:gd name="connsiteX4" fmla="*/ 25977 w 109104"/>
                <a:gd name="connsiteY4" fmla="*/ 0 h 12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4" h="124691">
                  <a:moveTo>
                    <a:pt x="25977" y="0"/>
                  </a:moveTo>
                  <a:lnTo>
                    <a:pt x="109104" y="31173"/>
                  </a:lnTo>
                  <a:lnTo>
                    <a:pt x="67540" y="124691"/>
                  </a:lnTo>
                  <a:lnTo>
                    <a:pt x="0" y="77932"/>
                  </a:lnTo>
                  <a:lnTo>
                    <a:pt x="25977"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36" name="Figura a mano libera: forma 35">
              <a:extLst>
                <a:ext uri="{FF2B5EF4-FFF2-40B4-BE49-F238E27FC236}">
                  <a16:creationId xmlns:a16="http://schemas.microsoft.com/office/drawing/2014/main" id="{46AD2441-DA96-4C5B-B618-77FC6638A8EF}"/>
                </a:ext>
              </a:extLst>
            </p:cNvPr>
            <p:cNvSpPr/>
            <p:nvPr/>
          </p:nvSpPr>
          <p:spPr>
            <a:xfrm>
              <a:off x="8369877" y="6328064"/>
              <a:ext cx="103909" cy="93518"/>
            </a:xfrm>
            <a:custGeom>
              <a:avLst/>
              <a:gdLst>
                <a:gd name="connsiteX0" fmla="*/ 57150 w 103909"/>
                <a:gd name="connsiteY0" fmla="*/ 0 h 93518"/>
                <a:gd name="connsiteX1" fmla="*/ 0 w 103909"/>
                <a:gd name="connsiteY1" fmla="*/ 62345 h 93518"/>
                <a:gd name="connsiteX2" fmla="*/ 41564 w 103909"/>
                <a:gd name="connsiteY2" fmla="*/ 93518 h 93518"/>
                <a:gd name="connsiteX3" fmla="*/ 103909 w 103909"/>
                <a:gd name="connsiteY3" fmla="*/ 31172 h 93518"/>
                <a:gd name="connsiteX4" fmla="*/ 57150 w 103909"/>
                <a:gd name="connsiteY4" fmla="*/ 0 h 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09" h="93518">
                  <a:moveTo>
                    <a:pt x="57150" y="0"/>
                  </a:moveTo>
                  <a:lnTo>
                    <a:pt x="0" y="62345"/>
                  </a:lnTo>
                  <a:lnTo>
                    <a:pt x="41564" y="93518"/>
                  </a:lnTo>
                  <a:lnTo>
                    <a:pt x="103909" y="31172"/>
                  </a:lnTo>
                  <a:lnTo>
                    <a:pt x="57150"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37" name="Figura a mano libera: forma 36">
              <a:extLst>
                <a:ext uri="{FF2B5EF4-FFF2-40B4-BE49-F238E27FC236}">
                  <a16:creationId xmlns:a16="http://schemas.microsoft.com/office/drawing/2014/main" id="{6DC3E117-10FA-4C7C-A14E-2C4F276DE478}"/>
                </a:ext>
              </a:extLst>
            </p:cNvPr>
            <p:cNvSpPr/>
            <p:nvPr/>
          </p:nvSpPr>
          <p:spPr>
            <a:xfrm>
              <a:off x="8392776" y="2019685"/>
              <a:ext cx="89285" cy="92363"/>
            </a:xfrm>
            <a:custGeom>
              <a:avLst/>
              <a:gdLst>
                <a:gd name="connsiteX0" fmla="*/ 36945 w 89285"/>
                <a:gd name="connsiteY0" fmla="*/ 0 h 92363"/>
                <a:gd name="connsiteX1" fmla="*/ 0 w 89285"/>
                <a:gd name="connsiteY1" fmla="*/ 58497 h 92363"/>
                <a:gd name="connsiteX2" fmla="*/ 55418 w 89285"/>
                <a:gd name="connsiteY2" fmla="*/ 92363 h 92363"/>
                <a:gd name="connsiteX3" fmla="*/ 89285 w 89285"/>
                <a:gd name="connsiteY3" fmla="*/ 24630 h 92363"/>
                <a:gd name="connsiteX4" fmla="*/ 36945 w 89285"/>
                <a:gd name="connsiteY4" fmla="*/ 0 h 9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5" h="92363">
                  <a:moveTo>
                    <a:pt x="36945" y="0"/>
                  </a:moveTo>
                  <a:lnTo>
                    <a:pt x="0" y="58497"/>
                  </a:lnTo>
                  <a:lnTo>
                    <a:pt x="55418" y="92363"/>
                  </a:lnTo>
                  <a:lnTo>
                    <a:pt x="89285" y="24630"/>
                  </a:lnTo>
                  <a:lnTo>
                    <a:pt x="36945"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38" name="Figura a mano libera: forma 37">
              <a:extLst>
                <a:ext uri="{FF2B5EF4-FFF2-40B4-BE49-F238E27FC236}">
                  <a16:creationId xmlns:a16="http://schemas.microsoft.com/office/drawing/2014/main" id="{5622DB97-6516-4591-AC33-DC9F1DE85F85}"/>
                </a:ext>
              </a:extLst>
            </p:cNvPr>
            <p:cNvSpPr/>
            <p:nvPr/>
          </p:nvSpPr>
          <p:spPr>
            <a:xfrm>
              <a:off x="8460509" y="2213648"/>
              <a:ext cx="76970" cy="107758"/>
            </a:xfrm>
            <a:custGeom>
              <a:avLst/>
              <a:gdLst>
                <a:gd name="connsiteX0" fmla="*/ 40024 w 76970"/>
                <a:gd name="connsiteY0" fmla="*/ 0 h 107758"/>
                <a:gd name="connsiteX1" fmla="*/ 76970 w 76970"/>
                <a:gd name="connsiteY1" fmla="*/ 24631 h 107758"/>
                <a:gd name="connsiteX2" fmla="*/ 30788 w 76970"/>
                <a:gd name="connsiteY2" fmla="*/ 107758 h 107758"/>
                <a:gd name="connsiteX3" fmla="*/ 0 w 76970"/>
                <a:gd name="connsiteY3" fmla="*/ 52340 h 107758"/>
                <a:gd name="connsiteX4" fmla="*/ 40024 w 76970"/>
                <a:gd name="connsiteY4" fmla="*/ 0 h 107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0" h="107758">
                  <a:moveTo>
                    <a:pt x="40024" y="0"/>
                  </a:moveTo>
                  <a:lnTo>
                    <a:pt x="76970" y="24631"/>
                  </a:lnTo>
                  <a:lnTo>
                    <a:pt x="30788" y="107758"/>
                  </a:lnTo>
                  <a:lnTo>
                    <a:pt x="0" y="52340"/>
                  </a:lnTo>
                  <a:lnTo>
                    <a:pt x="40024"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1" name="Rettangolo 40">
              <a:extLst>
                <a:ext uri="{FF2B5EF4-FFF2-40B4-BE49-F238E27FC236}">
                  <a16:creationId xmlns:a16="http://schemas.microsoft.com/office/drawing/2014/main" id="{35230F16-8E2D-41C8-9160-A69F1418D1F9}"/>
                </a:ext>
              </a:extLst>
            </p:cNvPr>
            <p:cNvSpPr/>
            <p:nvPr/>
          </p:nvSpPr>
          <p:spPr>
            <a:xfrm rot="1841548">
              <a:off x="8333509" y="2393000"/>
              <a:ext cx="45719" cy="150785"/>
            </a:xfrm>
            <a:prstGeom prst="rec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2" name="Figura a mano libera: forma 41">
              <a:extLst>
                <a:ext uri="{FF2B5EF4-FFF2-40B4-BE49-F238E27FC236}">
                  <a16:creationId xmlns:a16="http://schemas.microsoft.com/office/drawing/2014/main" id="{748593BA-F84A-44C3-B0FE-EDEB515B2CE2}"/>
                </a:ext>
              </a:extLst>
            </p:cNvPr>
            <p:cNvSpPr/>
            <p:nvPr/>
          </p:nvSpPr>
          <p:spPr>
            <a:xfrm>
              <a:off x="8442960" y="2458720"/>
              <a:ext cx="127000" cy="187960"/>
            </a:xfrm>
            <a:custGeom>
              <a:avLst/>
              <a:gdLst>
                <a:gd name="connsiteX0" fmla="*/ 38100 w 127000"/>
                <a:gd name="connsiteY0" fmla="*/ 0 h 187960"/>
                <a:gd name="connsiteX1" fmla="*/ 101600 w 127000"/>
                <a:gd name="connsiteY1" fmla="*/ 25400 h 187960"/>
                <a:gd name="connsiteX2" fmla="*/ 76200 w 127000"/>
                <a:gd name="connsiteY2" fmla="*/ 81280 h 187960"/>
                <a:gd name="connsiteX3" fmla="*/ 127000 w 127000"/>
                <a:gd name="connsiteY3" fmla="*/ 111760 h 187960"/>
                <a:gd name="connsiteX4" fmla="*/ 83820 w 127000"/>
                <a:gd name="connsiteY4" fmla="*/ 187960 h 187960"/>
                <a:gd name="connsiteX5" fmla="*/ 0 w 127000"/>
                <a:gd name="connsiteY5" fmla="*/ 144780 h 187960"/>
                <a:gd name="connsiteX6" fmla="*/ 50800 w 127000"/>
                <a:gd name="connsiteY6" fmla="*/ 68580 h 187960"/>
                <a:gd name="connsiteX7" fmla="*/ 15240 w 127000"/>
                <a:gd name="connsiteY7" fmla="*/ 45720 h 187960"/>
                <a:gd name="connsiteX8" fmla="*/ 38100 w 127000"/>
                <a:gd name="connsiteY8" fmla="*/ 0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0" h="187960">
                  <a:moveTo>
                    <a:pt x="38100" y="0"/>
                  </a:moveTo>
                  <a:lnTo>
                    <a:pt x="101600" y="25400"/>
                  </a:lnTo>
                  <a:lnTo>
                    <a:pt x="76200" y="81280"/>
                  </a:lnTo>
                  <a:lnTo>
                    <a:pt x="127000" y="111760"/>
                  </a:lnTo>
                  <a:lnTo>
                    <a:pt x="83820" y="187960"/>
                  </a:lnTo>
                  <a:lnTo>
                    <a:pt x="0" y="144780"/>
                  </a:lnTo>
                  <a:lnTo>
                    <a:pt x="50800" y="68580"/>
                  </a:lnTo>
                  <a:lnTo>
                    <a:pt x="15240" y="45720"/>
                  </a:lnTo>
                  <a:lnTo>
                    <a:pt x="38100"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3" name="Figura a mano libera: forma 42">
              <a:extLst>
                <a:ext uri="{FF2B5EF4-FFF2-40B4-BE49-F238E27FC236}">
                  <a16:creationId xmlns:a16="http://schemas.microsoft.com/office/drawing/2014/main" id="{BDD5E89C-24A6-4A2D-9A5B-B82FC96251CA}"/>
                </a:ext>
              </a:extLst>
            </p:cNvPr>
            <p:cNvSpPr/>
            <p:nvPr/>
          </p:nvSpPr>
          <p:spPr>
            <a:xfrm>
              <a:off x="8188960" y="2611120"/>
              <a:ext cx="421640" cy="363220"/>
            </a:xfrm>
            <a:custGeom>
              <a:avLst/>
              <a:gdLst>
                <a:gd name="connsiteX0" fmla="*/ 208280 w 421640"/>
                <a:gd name="connsiteY0" fmla="*/ 0 h 363220"/>
                <a:gd name="connsiteX1" fmla="*/ 421640 w 421640"/>
                <a:gd name="connsiteY1" fmla="*/ 109220 h 363220"/>
                <a:gd name="connsiteX2" fmla="*/ 345440 w 421640"/>
                <a:gd name="connsiteY2" fmla="*/ 241300 h 363220"/>
                <a:gd name="connsiteX3" fmla="*/ 284480 w 421640"/>
                <a:gd name="connsiteY3" fmla="*/ 210820 h 363220"/>
                <a:gd name="connsiteX4" fmla="*/ 261620 w 421640"/>
                <a:gd name="connsiteY4" fmla="*/ 256540 h 363220"/>
                <a:gd name="connsiteX5" fmla="*/ 312420 w 421640"/>
                <a:gd name="connsiteY5" fmla="*/ 284480 h 363220"/>
                <a:gd name="connsiteX6" fmla="*/ 231140 w 421640"/>
                <a:gd name="connsiteY6" fmla="*/ 363220 h 363220"/>
                <a:gd name="connsiteX7" fmla="*/ 152400 w 421640"/>
                <a:gd name="connsiteY7" fmla="*/ 353060 h 363220"/>
                <a:gd name="connsiteX8" fmla="*/ 0 w 421640"/>
                <a:gd name="connsiteY8" fmla="*/ 271780 h 363220"/>
                <a:gd name="connsiteX9" fmla="*/ 35560 w 421640"/>
                <a:gd name="connsiteY9" fmla="*/ 198120 h 363220"/>
                <a:gd name="connsiteX10" fmla="*/ 109220 w 421640"/>
                <a:gd name="connsiteY10" fmla="*/ 233680 h 363220"/>
                <a:gd name="connsiteX11" fmla="*/ 127000 w 421640"/>
                <a:gd name="connsiteY11" fmla="*/ 147320 h 363220"/>
                <a:gd name="connsiteX12" fmla="*/ 160020 w 421640"/>
                <a:gd name="connsiteY12" fmla="*/ 101600 h 363220"/>
                <a:gd name="connsiteX13" fmla="*/ 83820 w 421640"/>
                <a:gd name="connsiteY13" fmla="*/ 71120 h 363220"/>
                <a:gd name="connsiteX14" fmla="*/ 104140 w 421640"/>
                <a:gd name="connsiteY14" fmla="*/ 30480 h 363220"/>
                <a:gd name="connsiteX15" fmla="*/ 175260 w 421640"/>
                <a:gd name="connsiteY15" fmla="*/ 55880 h 363220"/>
                <a:gd name="connsiteX16" fmla="*/ 208280 w 421640"/>
                <a:gd name="connsiteY16" fmla="*/ 0 h 3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640" h="363220">
                  <a:moveTo>
                    <a:pt x="208280" y="0"/>
                  </a:moveTo>
                  <a:lnTo>
                    <a:pt x="421640" y="109220"/>
                  </a:lnTo>
                  <a:lnTo>
                    <a:pt x="345440" y="241300"/>
                  </a:lnTo>
                  <a:lnTo>
                    <a:pt x="284480" y="210820"/>
                  </a:lnTo>
                  <a:lnTo>
                    <a:pt x="261620" y="256540"/>
                  </a:lnTo>
                  <a:lnTo>
                    <a:pt x="312420" y="284480"/>
                  </a:lnTo>
                  <a:lnTo>
                    <a:pt x="231140" y="363220"/>
                  </a:lnTo>
                  <a:lnTo>
                    <a:pt x="152400" y="353060"/>
                  </a:lnTo>
                  <a:lnTo>
                    <a:pt x="0" y="271780"/>
                  </a:lnTo>
                  <a:lnTo>
                    <a:pt x="35560" y="198120"/>
                  </a:lnTo>
                  <a:lnTo>
                    <a:pt x="109220" y="233680"/>
                  </a:lnTo>
                  <a:lnTo>
                    <a:pt x="127000" y="147320"/>
                  </a:lnTo>
                  <a:lnTo>
                    <a:pt x="160020" y="101600"/>
                  </a:lnTo>
                  <a:lnTo>
                    <a:pt x="83820" y="71120"/>
                  </a:lnTo>
                  <a:lnTo>
                    <a:pt x="104140" y="30480"/>
                  </a:lnTo>
                  <a:lnTo>
                    <a:pt x="175260" y="55880"/>
                  </a:lnTo>
                  <a:lnTo>
                    <a:pt x="208280"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4" name="Figura a mano libera: forma 43">
              <a:extLst>
                <a:ext uri="{FF2B5EF4-FFF2-40B4-BE49-F238E27FC236}">
                  <a16:creationId xmlns:a16="http://schemas.microsoft.com/office/drawing/2014/main" id="{80DF0465-3B74-4983-8B83-1C70045AB083}"/>
                </a:ext>
              </a:extLst>
            </p:cNvPr>
            <p:cNvSpPr/>
            <p:nvPr/>
          </p:nvSpPr>
          <p:spPr>
            <a:xfrm>
              <a:off x="8465820" y="2913380"/>
              <a:ext cx="259080" cy="228600"/>
            </a:xfrm>
            <a:custGeom>
              <a:avLst/>
              <a:gdLst>
                <a:gd name="connsiteX0" fmla="*/ 88900 w 259080"/>
                <a:gd name="connsiteY0" fmla="*/ 0 h 228600"/>
                <a:gd name="connsiteX1" fmla="*/ 259080 w 259080"/>
                <a:gd name="connsiteY1" fmla="*/ 60960 h 228600"/>
                <a:gd name="connsiteX2" fmla="*/ 193040 w 259080"/>
                <a:gd name="connsiteY2" fmla="*/ 228600 h 228600"/>
                <a:gd name="connsiteX3" fmla="*/ 88900 w 259080"/>
                <a:gd name="connsiteY3" fmla="*/ 162560 h 228600"/>
                <a:gd name="connsiteX4" fmla="*/ 0 w 259080"/>
                <a:gd name="connsiteY4" fmla="*/ 91440 h 228600"/>
                <a:gd name="connsiteX5" fmla="*/ 88900 w 259080"/>
                <a:gd name="connsiteY5"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0" h="228600">
                  <a:moveTo>
                    <a:pt x="88900" y="0"/>
                  </a:moveTo>
                  <a:lnTo>
                    <a:pt x="259080" y="60960"/>
                  </a:lnTo>
                  <a:lnTo>
                    <a:pt x="193040" y="228600"/>
                  </a:lnTo>
                  <a:lnTo>
                    <a:pt x="88900" y="162560"/>
                  </a:lnTo>
                  <a:lnTo>
                    <a:pt x="0" y="91440"/>
                  </a:lnTo>
                  <a:lnTo>
                    <a:pt x="88900"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5" name="Figura a mano libera: forma 44">
              <a:extLst>
                <a:ext uri="{FF2B5EF4-FFF2-40B4-BE49-F238E27FC236}">
                  <a16:creationId xmlns:a16="http://schemas.microsoft.com/office/drawing/2014/main" id="{A48CD1CA-9B8F-400D-9E7B-D590EDFFB4E4}"/>
                </a:ext>
              </a:extLst>
            </p:cNvPr>
            <p:cNvSpPr/>
            <p:nvPr/>
          </p:nvSpPr>
          <p:spPr>
            <a:xfrm>
              <a:off x="8300720" y="3002280"/>
              <a:ext cx="215900" cy="205740"/>
            </a:xfrm>
            <a:custGeom>
              <a:avLst/>
              <a:gdLst>
                <a:gd name="connsiteX0" fmla="*/ 45720 w 215900"/>
                <a:gd name="connsiteY0" fmla="*/ 0 h 205740"/>
                <a:gd name="connsiteX1" fmla="*/ 0 w 215900"/>
                <a:gd name="connsiteY1" fmla="*/ 144780 h 205740"/>
                <a:gd name="connsiteX2" fmla="*/ 172720 w 215900"/>
                <a:gd name="connsiteY2" fmla="*/ 205740 h 205740"/>
                <a:gd name="connsiteX3" fmla="*/ 215900 w 215900"/>
                <a:gd name="connsiteY3" fmla="*/ 78740 h 205740"/>
                <a:gd name="connsiteX4" fmla="*/ 134620 w 215900"/>
                <a:gd name="connsiteY4" fmla="*/ 22860 h 205740"/>
                <a:gd name="connsiteX5" fmla="*/ 45720 w 215900"/>
                <a:gd name="connsiteY5" fmla="*/ 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205740">
                  <a:moveTo>
                    <a:pt x="45720" y="0"/>
                  </a:moveTo>
                  <a:lnTo>
                    <a:pt x="0" y="144780"/>
                  </a:lnTo>
                  <a:lnTo>
                    <a:pt x="172720" y="205740"/>
                  </a:lnTo>
                  <a:lnTo>
                    <a:pt x="215900" y="78740"/>
                  </a:lnTo>
                  <a:lnTo>
                    <a:pt x="134620" y="22860"/>
                  </a:lnTo>
                  <a:lnTo>
                    <a:pt x="45720"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6" name="Figura a mano libera: forma 45">
              <a:extLst>
                <a:ext uri="{FF2B5EF4-FFF2-40B4-BE49-F238E27FC236}">
                  <a16:creationId xmlns:a16="http://schemas.microsoft.com/office/drawing/2014/main" id="{B92F10AA-E89B-47B1-9516-44F225979B4D}"/>
                </a:ext>
              </a:extLst>
            </p:cNvPr>
            <p:cNvSpPr/>
            <p:nvPr/>
          </p:nvSpPr>
          <p:spPr>
            <a:xfrm>
              <a:off x="8559800" y="3131820"/>
              <a:ext cx="139700" cy="261620"/>
            </a:xfrm>
            <a:custGeom>
              <a:avLst/>
              <a:gdLst>
                <a:gd name="connsiteX0" fmla="*/ 38100 w 139700"/>
                <a:gd name="connsiteY0" fmla="*/ 0 h 261620"/>
                <a:gd name="connsiteX1" fmla="*/ 76200 w 139700"/>
                <a:gd name="connsiteY1" fmla="*/ 58420 h 261620"/>
                <a:gd name="connsiteX2" fmla="*/ 0 w 139700"/>
                <a:gd name="connsiteY2" fmla="*/ 228600 h 261620"/>
                <a:gd name="connsiteX3" fmla="*/ 76200 w 139700"/>
                <a:gd name="connsiteY3" fmla="*/ 261620 h 261620"/>
                <a:gd name="connsiteX4" fmla="*/ 139700 w 139700"/>
                <a:gd name="connsiteY4" fmla="*/ 76200 h 261620"/>
                <a:gd name="connsiteX5" fmla="*/ 38100 w 139700"/>
                <a:gd name="connsiteY5" fmla="*/ 0 h 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 h="261620">
                  <a:moveTo>
                    <a:pt x="38100" y="0"/>
                  </a:moveTo>
                  <a:lnTo>
                    <a:pt x="76200" y="58420"/>
                  </a:lnTo>
                  <a:lnTo>
                    <a:pt x="0" y="228600"/>
                  </a:lnTo>
                  <a:lnTo>
                    <a:pt x="76200" y="261620"/>
                  </a:lnTo>
                  <a:lnTo>
                    <a:pt x="139700" y="76200"/>
                  </a:lnTo>
                  <a:lnTo>
                    <a:pt x="38100" y="0"/>
                  </a:lnTo>
                  <a:close/>
                </a:path>
              </a:pathLst>
            </a:cu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7" name="Rettangolo 46">
              <a:extLst>
                <a:ext uri="{FF2B5EF4-FFF2-40B4-BE49-F238E27FC236}">
                  <a16:creationId xmlns:a16="http://schemas.microsoft.com/office/drawing/2014/main" id="{2C761504-2AA1-4E41-B422-05218C7C1077}"/>
                </a:ext>
              </a:extLst>
            </p:cNvPr>
            <p:cNvSpPr/>
            <p:nvPr/>
          </p:nvSpPr>
          <p:spPr>
            <a:xfrm>
              <a:off x="6116595" y="6670963"/>
              <a:ext cx="4196638" cy="282592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48" name="Rettangolo 47">
              <a:extLst>
                <a:ext uri="{FF2B5EF4-FFF2-40B4-BE49-F238E27FC236}">
                  <a16:creationId xmlns:a16="http://schemas.microsoft.com/office/drawing/2014/main" id="{09BBEDFB-6798-47E5-AD9E-BA70F57A5ED7}"/>
                </a:ext>
              </a:extLst>
            </p:cNvPr>
            <p:cNvSpPr/>
            <p:nvPr/>
          </p:nvSpPr>
          <p:spPr>
            <a:xfrm>
              <a:off x="7182576" y="1738393"/>
              <a:ext cx="3029229" cy="19925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grpSp>
      <p:sp>
        <p:nvSpPr>
          <p:cNvPr id="49" name="Rettangolo 48">
            <a:extLst>
              <a:ext uri="{FF2B5EF4-FFF2-40B4-BE49-F238E27FC236}">
                <a16:creationId xmlns:a16="http://schemas.microsoft.com/office/drawing/2014/main" id="{8BF9D702-5E27-43D2-8BD7-208190FF3472}"/>
              </a:ext>
            </a:extLst>
          </p:cNvPr>
          <p:cNvSpPr/>
          <p:nvPr/>
        </p:nvSpPr>
        <p:spPr>
          <a:xfrm>
            <a:off x="1141196" y="9438218"/>
            <a:ext cx="837672" cy="454404"/>
          </a:xfrm>
          <a:prstGeom prst="rec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98"/>
          </a:p>
        </p:txBody>
      </p:sp>
      <p:sp>
        <p:nvSpPr>
          <p:cNvPr id="50" name="CasellaDiTesto 49">
            <a:extLst>
              <a:ext uri="{FF2B5EF4-FFF2-40B4-BE49-F238E27FC236}">
                <a16:creationId xmlns:a16="http://schemas.microsoft.com/office/drawing/2014/main" id="{E6C47E42-0600-4014-A54A-970990519046}"/>
              </a:ext>
            </a:extLst>
          </p:cNvPr>
          <p:cNvSpPr txBox="1"/>
          <p:nvPr/>
        </p:nvSpPr>
        <p:spPr>
          <a:xfrm>
            <a:off x="2236298" y="9391723"/>
            <a:ext cx="3121543" cy="508601"/>
          </a:xfrm>
          <a:prstGeom prst="rect">
            <a:avLst/>
          </a:prstGeom>
          <a:noFill/>
        </p:spPr>
        <p:txBody>
          <a:bodyPr wrap="square">
            <a:spAutoFit/>
          </a:bodyPr>
          <a:lstStyle/>
          <a:p>
            <a:pPr algn="just">
              <a:lnSpc>
                <a:spcPct val="125000"/>
              </a:lnSpc>
              <a:spcBef>
                <a:spcPts val="282"/>
              </a:spcBef>
              <a:spcAft>
                <a:spcPts val="848"/>
              </a:spcAft>
            </a:pPr>
            <a:r>
              <a:rPr lang="it-IT" sz="2400" dirty="0">
                <a:latin typeface="Arial" panose="020B0604020202020204" pitchFamily="34" charset="0"/>
                <a:ea typeface="Calibri" panose="020F0502020204030204" pitchFamily="34" charset="0"/>
                <a:cs typeface="Arial" panose="020B0604020202020204" pitchFamily="34" charset="0"/>
              </a:rPr>
              <a:t>Aree delocalizzate</a:t>
            </a:r>
            <a:endParaRPr lang="it-IT" sz="2400" dirty="0">
              <a:latin typeface="Arial" panose="020B0604020202020204" pitchFamily="34" charset="0"/>
              <a:cs typeface="Arial" panose="020B0604020202020204" pitchFamily="34" charset="0"/>
            </a:endParaRPr>
          </a:p>
        </p:txBody>
      </p:sp>
      <p:sp>
        <p:nvSpPr>
          <p:cNvPr id="40" name="CasellaDiTesto 39">
            <a:extLst>
              <a:ext uri="{FF2B5EF4-FFF2-40B4-BE49-F238E27FC236}">
                <a16:creationId xmlns:a16="http://schemas.microsoft.com/office/drawing/2014/main" id="{2F1EE4E2-B9CE-4A04-95D2-E803FF39B9E1}"/>
              </a:ext>
            </a:extLst>
          </p:cNvPr>
          <p:cNvSpPr txBox="1"/>
          <p:nvPr/>
        </p:nvSpPr>
        <p:spPr>
          <a:xfrm>
            <a:off x="8308184" y="3096496"/>
            <a:ext cx="1847771" cy="394852"/>
          </a:xfrm>
          <a:prstGeom prst="rect">
            <a:avLst/>
          </a:prstGeom>
          <a:noFill/>
        </p:spPr>
        <p:txBody>
          <a:bodyPr wrap="square">
            <a:spAutoFit/>
          </a:bodyPr>
          <a:lstStyle/>
          <a:p>
            <a:pPr algn="just">
              <a:lnSpc>
                <a:spcPct val="125000"/>
              </a:lnSpc>
              <a:spcBef>
                <a:spcPts val="282"/>
              </a:spcBef>
              <a:spcAft>
                <a:spcPts val="848"/>
              </a:spcAft>
            </a:pPr>
            <a:r>
              <a:rPr lang="it-IT" sz="1698" b="1">
                <a:latin typeface="DIN 2014" panose="020B0504020202020204"/>
                <a:ea typeface="Calibri" panose="020F0502020204030204" pitchFamily="34" charset="0"/>
                <a:cs typeface="Times New Roman" panose="02020603050405020304" pitchFamily="18" charset="0"/>
              </a:rPr>
              <a:t>Comune di Ferno</a:t>
            </a:r>
            <a:endParaRPr lang="it-IT" sz="1698" b="1">
              <a:latin typeface="DIN 2014" panose="020B0504020202020204"/>
              <a:cs typeface="Times New Roman" panose="02020603050405020304" pitchFamily="18" charset="0"/>
            </a:endParaRPr>
          </a:p>
        </p:txBody>
      </p:sp>
      <p:sp>
        <p:nvSpPr>
          <p:cNvPr id="39" name="Rettangolo 38">
            <a:extLst>
              <a:ext uri="{FF2B5EF4-FFF2-40B4-BE49-F238E27FC236}">
                <a16:creationId xmlns:a16="http://schemas.microsoft.com/office/drawing/2014/main" id="{E765B257-2631-4368-AD99-DA91437B6012}"/>
              </a:ext>
            </a:extLst>
          </p:cNvPr>
          <p:cNvSpPr/>
          <p:nvPr/>
        </p:nvSpPr>
        <p:spPr>
          <a:xfrm>
            <a:off x="1141196" y="255494"/>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AREE DELOCALIZZATE OGGETTO DI RIGENERAZIONE URBANA </a:t>
            </a:r>
          </a:p>
        </p:txBody>
      </p:sp>
      <p:sp>
        <p:nvSpPr>
          <p:cNvPr id="52" name="Rettangolo 51">
            <a:extLst>
              <a:ext uri="{FF2B5EF4-FFF2-40B4-BE49-F238E27FC236}">
                <a16:creationId xmlns:a16="http://schemas.microsoft.com/office/drawing/2014/main" id="{112E9D0D-AE45-4178-AA96-B594959882EE}"/>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53" name="Rettangolo 52">
            <a:extLst>
              <a:ext uri="{FF2B5EF4-FFF2-40B4-BE49-F238E27FC236}">
                <a16:creationId xmlns:a16="http://schemas.microsoft.com/office/drawing/2014/main" id="{142B5E55-E94F-4038-9970-7CA555C6FE50}"/>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3" name="Rettangolo 2">
            <a:extLst>
              <a:ext uri="{FF2B5EF4-FFF2-40B4-BE49-F238E27FC236}">
                <a16:creationId xmlns:a16="http://schemas.microsoft.com/office/drawing/2014/main" id="{7121BB93-9479-4B4C-ADE9-FB8C7341D8BB}"/>
              </a:ext>
            </a:extLst>
          </p:cNvPr>
          <p:cNvSpPr/>
          <p:nvPr/>
        </p:nvSpPr>
        <p:spPr>
          <a:xfrm>
            <a:off x="1141196" y="1490803"/>
            <a:ext cx="9142056" cy="7554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7842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987018" y="3083445"/>
            <a:ext cx="11527436" cy="1754326"/>
          </a:xfrm>
          <a:prstGeom prst="rect">
            <a:avLst/>
          </a:prstGeom>
          <a:noFill/>
        </p:spPr>
        <p:txBody>
          <a:bodyPr wrap="square" rtlCol="0">
            <a:spAutoFit/>
          </a:bodyPr>
          <a:lstStyle/>
          <a:p>
            <a:pPr algn="ctr"/>
            <a:r>
              <a:rPr lang="it-IT" sz="5400" dirty="0">
                <a:solidFill>
                  <a:srgbClr val="C00000"/>
                </a:solidFill>
              </a:rPr>
              <a:t>PIANO DI MONITORAGGIO AMBIENTALE E TAVOLO TECNICO/OSSERVATORIO</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36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Rettangolo con angoli arrotondati 7">
            <a:extLst>
              <a:ext uri="{FF2B5EF4-FFF2-40B4-BE49-F238E27FC236}">
                <a16:creationId xmlns:a16="http://schemas.microsoft.com/office/drawing/2014/main" id="{A8141E40-D6E9-4769-88C9-B30AE3C9A0A9}"/>
              </a:ext>
            </a:extLst>
          </p:cNvPr>
          <p:cNvSpPr/>
          <p:nvPr/>
        </p:nvSpPr>
        <p:spPr>
          <a:xfrm>
            <a:off x="1053225" y="4271739"/>
            <a:ext cx="2954524" cy="2066592"/>
          </a:xfrm>
          <a:prstGeom prst="roundRect">
            <a:avLst/>
          </a:prstGeom>
          <a:solidFill>
            <a:schemeClr val="bg1"/>
          </a:solidFill>
          <a:ln>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b="1" dirty="0">
                <a:solidFill>
                  <a:srgbClr val="C00000"/>
                </a:solidFill>
                <a:latin typeface="Arial" panose="020B0604020202020204" pitchFamily="34" charset="0"/>
                <a:cs typeface="Arial" panose="020B0604020202020204" pitchFamily="34" charset="0"/>
              </a:rPr>
              <a:t>flessibilità</a:t>
            </a:r>
            <a:r>
              <a:rPr lang="it-IT" sz="2400" dirty="0">
                <a:solidFill>
                  <a:srgbClr val="C00000"/>
                </a:solidFill>
                <a:latin typeface="Arial" panose="020B0604020202020204" pitchFamily="34" charset="0"/>
                <a:cs typeface="Arial" panose="020B0604020202020204" pitchFamily="34" charset="0"/>
              </a:rPr>
              <a:t> </a:t>
            </a:r>
          </a:p>
          <a:p>
            <a:pPr lvl="0" algn="ctr"/>
            <a:r>
              <a:rPr lang="it-IT" sz="2400" dirty="0">
                <a:solidFill>
                  <a:schemeClr val="tx1"/>
                </a:solidFill>
                <a:latin typeface="Arial" panose="020B0604020202020204" pitchFamily="34" charset="0"/>
                <a:cs typeface="Arial" panose="020B0604020202020204" pitchFamily="34" charset="0"/>
              </a:rPr>
              <a:t>in funzione degli scenari possibili</a:t>
            </a:r>
          </a:p>
        </p:txBody>
      </p:sp>
      <p:sp>
        <p:nvSpPr>
          <p:cNvPr id="9" name="Rettangolo con angoli arrotondati 8">
            <a:extLst>
              <a:ext uri="{FF2B5EF4-FFF2-40B4-BE49-F238E27FC236}">
                <a16:creationId xmlns:a16="http://schemas.microsoft.com/office/drawing/2014/main" id="{C12F0D06-9D23-4DF8-A5C8-02A714A97011}"/>
              </a:ext>
            </a:extLst>
          </p:cNvPr>
          <p:cNvSpPr/>
          <p:nvPr/>
        </p:nvSpPr>
        <p:spPr>
          <a:xfrm>
            <a:off x="4630272" y="1970107"/>
            <a:ext cx="2954524" cy="2066591"/>
          </a:xfrm>
          <a:prstGeom prst="roundRect">
            <a:avLst/>
          </a:prstGeom>
          <a:solidFill>
            <a:schemeClr val="bg1"/>
          </a:solidFill>
          <a:ln>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b="1" dirty="0">
                <a:solidFill>
                  <a:srgbClr val="C00000"/>
                </a:solidFill>
                <a:latin typeface="Arial" panose="020B0604020202020204" pitchFamily="34" charset="0"/>
                <a:cs typeface="Arial" panose="020B0604020202020204" pitchFamily="34" charset="0"/>
              </a:rPr>
              <a:t>investimenti</a:t>
            </a:r>
            <a:r>
              <a:rPr lang="it-IT" sz="2400" dirty="0">
                <a:solidFill>
                  <a:schemeClr val="tx1"/>
                </a:solidFill>
                <a:latin typeface="Arial" panose="020B0604020202020204" pitchFamily="34" charset="0"/>
                <a:cs typeface="Arial" panose="020B0604020202020204" pitchFamily="34" charset="0"/>
              </a:rPr>
              <a:t> per aumento di capacità</a:t>
            </a:r>
          </a:p>
          <a:p>
            <a:pPr lvl="0" algn="ctr"/>
            <a:r>
              <a:rPr lang="it-IT" sz="2400" b="1" dirty="0">
                <a:solidFill>
                  <a:srgbClr val="C00000"/>
                </a:solidFill>
                <a:latin typeface="Arial" panose="020B0604020202020204" pitchFamily="34" charset="0"/>
                <a:cs typeface="Arial" panose="020B0604020202020204" pitchFamily="34" charset="0"/>
              </a:rPr>
              <a:t>limitati</a:t>
            </a:r>
          </a:p>
        </p:txBody>
      </p:sp>
      <p:sp>
        <p:nvSpPr>
          <p:cNvPr id="10" name="Rettangolo con angoli arrotondati 9">
            <a:extLst>
              <a:ext uri="{FF2B5EF4-FFF2-40B4-BE49-F238E27FC236}">
                <a16:creationId xmlns:a16="http://schemas.microsoft.com/office/drawing/2014/main" id="{144E58A0-112D-47E2-964C-2A81403DB943}"/>
              </a:ext>
            </a:extLst>
          </p:cNvPr>
          <p:cNvSpPr/>
          <p:nvPr/>
        </p:nvSpPr>
        <p:spPr>
          <a:xfrm>
            <a:off x="8218162" y="4271738"/>
            <a:ext cx="2954524" cy="2066591"/>
          </a:xfrm>
          <a:prstGeom prst="roundRect">
            <a:avLst/>
          </a:prstGeom>
          <a:solidFill>
            <a:schemeClr val="bg1"/>
          </a:solidFill>
          <a:ln>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solidFill>
                  <a:schemeClr val="tx1"/>
                </a:solidFill>
                <a:latin typeface="Arial" panose="020B0604020202020204" pitchFamily="34" charset="0"/>
                <a:cs typeface="Arial" panose="020B0604020202020204" pitchFamily="34" charset="0"/>
              </a:rPr>
              <a:t>utilizzo di suolo minimizzato </a:t>
            </a:r>
          </a:p>
          <a:p>
            <a:pPr lvl="0" algn="ctr"/>
            <a:r>
              <a:rPr lang="it-IT" sz="2400" b="1" dirty="0">
                <a:solidFill>
                  <a:srgbClr val="C00000"/>
                </a:solidFill>
                <a:latin typeface="Arial" panose="020B0604020202020204" pitchFamily="34" charset="0"/>
                <a:cs typeface="Arial" panose="020B0604020202020204" pitchFamily="34" charset="0"/>
              </a:rPr>
              <a:t>no terza pista</a:t>
            </a:r>
          </a:p>
        </p:txBody>
      </p:sp>
      <p:sp>
        <p:nvSpPr>
          <p:cNvPr id="11" name="Rettangolo con angoli arrotondati 10">
            <a:extLst>
              <a:ext uri="{FF2B5EF4-FFF2-40B4-BE49-F238E27FC236}">
                <a16:creationId xmlns:a16="http://schemas.microsoft.com/office/drawing/2014/main" id="{F8B44501-CA64-4C53-9A40-6A5095F413D8}"/>
              </a:ext>
            </a:extLst>
          </p:cNvPr>
          <p:cNvSpPr/>
          <p:nvPr/>
        </p:nvSpPr>
        <p:spPr>
          <a:xfrm>
            <a:off x="4637500" y="4271739"/>
            <a:ext cx="2954524" cy="2066592"/>
          </a:xfrm>
          <a:prstGeom prst="roundRect">
            <a:avLst/>
          </a:prstGeom>
          <a:solidFill>
            <a:schemeClr val="bg1"/>
          </a:solidFill>
          <a:ln>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solidFill>
                  <a:schemeClr val="tx1"/>
                </a:solidFill>
                <a:latin typeface="Arial" panose="020B0604020202020204" pitchFamily="34" charset="0"/>
                <a:cs typeface="Arial" panose="020B0604020202020204" pitchFamily="34" charset="0"/>
              </a:rPr>
              <a:t>opportunità di </a:t>
            </a:r>
            <a:r>
              <a:rPr lang="it-IT" sz="2400" b="1" dirty="0">
                <a:solidFill>
                  <a:srgbClr val="C00000"/>
                </a:solidFill>
                <a:latin typeface="Arial" panose="020B0604020202020204" pitchFamily="34" charset="0"/>
                <a:cs typeface="Arial" panose="020B0604020202020204" pitchFamily="34" charset="0"/>
              </a:rPr>
              <a:t>sviluppo per economia  territorio</a:t>
            </a:r>
          </a:p>
        </p:txBody>
      </p:sp>
      <p:sp>
        <p:nvSpPr>
          <p:cNvPr id="13" name="Rettangolo con angoli arrotondati 12">
            <a:extLst>
              <a:ext uri="{FF2B5EF4-FFF2-40B4-BE49-F238E27FC236}">
                <a16:creationId xmlns:a16="http://schemas.microsoft.com/office/drawing/2014/main" id="{82056306-C2CB-4150-9CEB-8E7E8C6FE548}"/>
              </a:ext>
            </a:extLst>
          </p:cNvPr>
          <p:cNvSpPr/>
          <p:nvPr/>
        </p:nvSpPr>
        <p:spPr>
          <a:xfrm>
            <a:off x="11623617" y="3012909"/>
            <a:ext cx="2954524" cy="2323031"/>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it-IT" sz="2400" dirty="0">
                <a:solidFill>
                  <a:schemeClr val="bg1"/>
                </a:solidFill>
                <a:latin typeface="Arial" panose="020B0604020202020204" pitchFamily="34" charset="0"/>
                <a:cs typeface="Arial" panose="020B0604020202020204" pitchFamily="34" charset="0"/>
              </a:rPr>
              <a:t>opere di </a:t>
            </a:r>
            <a:r>
              <a:rPr lang="it-IT" sz="2400" b="1" dirty="0">
                <a:solidFill>
                  <a:schemeClr val="bg1"/>
                </a:solidFill>
                <a:latin typeface="Arial" panose="020B0604020202020204" pitchFamily="34" charset="0"/>
                <a:cs typeface="Arial" panose="020B0604020202020204" pitchFamily="34" charset="0"/>
              </a:rPr>
              <a:t>mitigazione</a:t>
            </a:r>
            <a:r>
              <a:rPr lang="it-IT" sz="2400" dirty="0">
                <a:solidFill>
                  <a:schemeClr val="bg1"/>
                </a:solidFill>
                <a:latin typeface="Arial" panose="020B0604020202020204" pitchFamily="34" charset="0"/>
                <a:cs typeface="Arial" panose="020B0604020202020204" pitchFamily="34" charset="0"/>
              </a:rPr>
              <a:t>,</a:t>
            </a:r>
          </a:p>
          <a:p>
            <a:pPr lvl="0" algn="ctr"/>
            <a:r>
              <a:rPr lang="it-IT" sz="2400" b="1" dirty="0">
                <a:solidFill>
                  <a:schemeClr val="bg1"/>
                </a:solidFill>
                <a:latin typeface="Arial" panose="020B0604020202020204" pitchFamily="34" charset="0"/>
                <a:cs typeface="Arial" panose="020B0604020202020204" pitchFamily="34" charset="0"/>
              </a:rPr>
              <a:t>compensazione </a:t>
            </a:r>
            <a:r>
              <a:rPr lang="it-IT" sz="2400" dirty="0">
                <a:solidFill>
                  <a:schemeClr val="bg1"/>
                </a:solidFill>
                <a:latin typeface="Arial" panose="020B0604020202020204" pitchFamily="34" charset="0"/>
                <a:cs typeface="Arial" panose="020B0604020202020204" pitchFamily="34" charset="0"/>
              </a:rPr>
              <a:t> e di </a:t>
            </a:r>
            <a:r>
              <a:rPr lang="it-IT" sz="2400" b="1" dirty="0">
                <a:solidFill>
                  <a:schemeClr val="bg1"/>
                </a:solidFill>
                <a:latin typeface="Arial" panose="020B0604020202020204" pitchFamily="34" charset="0"/>
                <a:cs typeface="Arial" panose="020B0604020202020204" pitchFamily="34" charset="0"/>
              </a:rPr>
              <a:t>sostenibilità territoriale e ambientale </a:t>
            </a:r>
          </a:p>
        </p:txBody>
      </p:sp>
      <p:sp>
        <p:nvSpPr>
          <p:cNvPr id="14" name="Rettangolo con angoli arrotondati 13">
            <a:extLst>
              <a:ext uri="{FF2B5EF4-FFF2-40B4-BE49-F238E27FC236}">
                <a16:creationId xmlns:a16="http://schemas.microsoft.com/office/drawing/2014/main" id="{5A49EBC9-DF10-4479-9D1C-07D97E0B9CDE}"/>
              </a:ext>
            </a:extLst>
          </p:cNvPr>
          <p:cNvSpPr/>
          <p:nvPr/>
        </p:nvSpPr>
        <p:spPr>
          <a:xfrm>
            <a:off x="1042382" y="1970106"/>
            <a:ext cx="2954524" cy="2066590"/>
          </a:xfrm>
          <a:prstGeom prst="roundRect">
            <a:avLst/>
          </a:prstGeom>
          <a:solidFill>
            <a:schemeClr val="bg1"/>
          </a:solidFill>
          <a:ln>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C00000"/>
                </a:solidFill>
                <a:latin typeface="Arial" panose="020B0604020202020204" pitchFamily="34" charset="0"/>
                <a:cs typeface="Arial" panose="020B0604020202020204" pitchFamily="34" charset="0"/>
              </a:rPr>
              <a:t>maggiori volumi </a:t>
            </a:r>
          </a:p>
          <a:p>
            <a:pPr algn="ctr"/>
            <a:r>
              <a:rPr lang="it-IT" sz="2400" b="1" dirty="0">
                <a:solidFill>
                  <a:srgbClr val="C00000"/>
                </a:solidFill>
                <a:latin typeface="Arial" panose="020B0604020202020204" pitchFamily="34" charset="0"/>
                <a:cs typeface="Arial" panose="020B0604020202020204" pitchFamily="34" charset="0"/>
              </a:rPr>
              <a:t>no maggiori</a:t>
            </a:r>
          </a:p>
          <a:p>
            <a:pPr algn="ctr"/>
            <a:r>
              <a:rPr lang="it-IT" sz="2400" b="1" dirty="0">
                <a:solidFill>
                  <a:srgbClr val="C00000"/>
                </a:solidFill>
                <a:latin typeface="Arial" panose="020B0604020202020204" pitchFamily="34" charset="0"/>
                <a:cs typeface="Arial" panose="020B0604020202020204" pitchFamily="34" charset="0"/>
              </a:rPr>
              <a:t>impatti su aria e rumore</a:t>
            </a:r>
          </a:p>
        </p:txBody>
      </p:sp>
      <p:sp>
        <p:nvSpPr>
          <p:cNvPr id="15" name="Rettangolo con angoli arrotondati 14">
            <a:extLst>
              <a:ext uri="{FF2B5EF4-FFF2-40B4-BE49-F238E27FC236}">
                <a16:creationId xmlns:a16="http://schemas.microsoft.com/office/drawing/2014/main" id="{C09527F3-20FF-4816-9930-C12C02ACE1C2}"/>
              </a:ext>
            </a:extLst>
          </p:cNvPr>
          <p:cNvSpPr/>
          <p:nvPr/>
        </p:nvSpPr>
        <p:spPr>
          <a:xfrm>
            <a:off x="8218162" y="1970106"/>
            <a:ext cx="2954524" cy="2066590"/>
          </a:xfrm>
          <a:prstGeom prst="roundRect">
            <a:avLst/>
          </a:prstGeom>
          <a:solidFill>
            <a:schemeClr val="bg1"/>
          </a:solidFill>
          <a:ln>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C00000"/>
                </a:solidFill>
                <a:latin typeface="Arial" panose="020B0604020202020204" pitchFamily="34" charset="0"/>
                <a:cs typeface="Arial" panose="020B0604020202020204" pitchFamily="34" charset="0"/>
              </a:rPr>
              <a:t>investimenti </a:t>
            </a:r>
            <a:r>
              <a:rPr lang="it-IT" sz="2400" dirty="0">
                <a:solidFill>
                  <a:schemeClr val="tx1"/>
                </a:solidFill>
                <a:latin typeface="Arial" panose="020B0604020202020204" pitchFamily="34" charset="0"/>
                <a:cs typeface="Arial" panose="020B0604020202020204" pitchFamily="34" charset="0"/>
              </a:rPr>
              <a:t>per</a:t>
            </a:r>
            <a:r>
              <a:rPr lang="it-IT" sz="2400" b="1" dirty="0">
                <a:solidFill>
                  <a:srgbClr val="C00000"/>
                </a:solidFill>
                <a:latin typeface="Arial" panose="020B0604020202020204" pitchFamily="34" charset="0"/>
                <a:cs typeface="Arial" panose="020B0604020202020204" pitchFamily="34" charset="0"/>
              </a:rPr>
              <a:t> </a:t>
            </a:r>
          </a:p>
          <a:p>
            <a:pPr algn="ctr"/>
            <a:r>
              <a:rPr lang="it-IT" sz="2400" b="1" dirty="0">
                <a:solidFill>
                  <a:srgbClr val="C00000"/>
                </a:solidFill>
                <a:latin typeface="Arial" panose="020B0604020202020204" pitchFamily="34" charset="0"/>
                <a:cs typeface="Arial" panose="020B0604020202020204" pitchFamily="34" charset="0"/>
              </a:rPr>
              <a:t>qualità </a:t>
            </a:r>
            <a:r>
              <a:rPr lang="it-IT" sz="2400" dirty="0">
                <a:solidFill>
                  <a:schemeClr val="tx1"/>
                </a:solidFill>
                <a:latin typeface="Arial" panose="020B0604020202020204" pitchFamily="34" charset="0"/>
                <a:cs typeface="Arial" panose="020B0604020202020204" pitchFamily="34" charset="0"/>
              </a:rPr>
              <a:t>e</a:t>
            </a:r>
            <a:r>
              <a:rPr lang="it-IT" sz="2400" b="1" dirty="0">
                <a:solidFill>
                  <a:srgbClr val="C00000"/>
                </a:solidFill>
                <a:latin typeface="Arial" panose="020B0604020202020204" pitchFamily="34" charset="0"/>
                <a:cs typeface="Arial" panose="020B0604020202020204" pitchFamily="34" charset="0"/>
              </a:rPr>
              <a:t> innovazione </a:t>
            </a:r>
          </a:p>
        </p:txBody>
      </p:sp>
      <p:sp>
        <p:nvSpPr>
          <p:cNvPr id="16" name="Titolo 1">
            <a:extLst>
              <a:ext uri="{FF2B5EF4-FFF2-40B4-BE49-F238E27FC236}">
                <a16:creationId xmlns:a16="http://schemas.microsoft.com/office/drawing/2014/main" id="{6D579266-C9E1-4455-A783-FF0C2AA1F692}"/>
              </a:ext>
            </a:extLst>
          </p:cNvPr>
          <p:cNvSpPr txBox="1">
            <a:spLocks/>
          </p:cNvSpPr>
          <p:nvPr/>
        </p:nvSpPr>
        <p:spPr>
          <a:xfrm>
            <a:off x="1316477" y="915200"/>
            <a:ext cx="13040439" cy="2066590"/>
          </a:xfrm>
          <a:prstGeom prst="rect">
            <a:avLst/>
          </a:prstGeom>
          <a:noFill/>
        </p:spPr>
        <p:txBody>
          <a:bodyPr wrap="square" rtlCol="0">
            <a:spAutoFit/>
          </a:bodyPr>
          <a:lstStyle>
            <a:defPPr>
              <a:defRPr lang="en-US"/>
            </a:defPPr>
            <a:lvl1pPr>
              <a:defRPr sz="5400">
                <a:solidFill>
                  <a:srgbClr val="C00000"/>
                </a:solidFill>
              </a:defRPr>
            </a:lvl1pPr>
          </a:lstStyle>
          <a:p>
            <a:r>
              <a:rPr lang="it-IT" dirty="0"/>
              <a:t>Elementi caratterizzanti</a:t>
            </a:r>
          </a:p>
        </p:txBody>
      </p:sp>
      <p:sp>
        <p:nvSpPr>
          <p:cNvPr id="17" name="Rettangolo 16">
            <a:extLst>
              <a:ext uri="{FF2B5EF4-FFF2-40B4-BE49-F238E27FC236}">
                <a16:creationId xmlns:a16="http://schemas.microsoft.com/office/drawing/2014/main" id="{CC87EF65-980B-4830-9726-E3754E53F0F7}"/>
              </a:ext>
            </a:extLst>
          </p:cNvPr>
          <p:cNvSpPr/>
          <p:nvPr/>
        </p:nvSpPr>
        <p:spPr>
          <a:xfrm>
            <a:off x="6718831" y="7910223"/>
            <a:ext cx="2689846" cy="1107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lnSpc>
                <a:spcPct val="200000"/>
              </a:lnSpc>
              <a:spcBef>
                <a:spcPct val="0"/>
              </a:spcBef>
            </a:pPr>
            <a:r>
              <a:rPr lang="it-IT" sz="2476" dirty="0">
                <a:solidFill>
                  <a:srgbClr val="C00000"/>
                </a:solidFill>
                <a:latin typeface="Arial Black" panose="020B0A04020102020204" pitchFamily="34" charset="0"/>
                <a:cs typeface="Arial" panose="020B0604020202020204" pitchFamily="34" charset="0"/>
              </a:rPr>
              <a:t>2026 - 2030</a:t>
            </a:r>
          </a:p>
          <a:p>
            <a:pPr>
              <a:spcBef>
                <a:spcPct val="0"/>
              </a:spcBef>
            </a:pPr>
            <a:r>
              <a:rPr lang="it-IT" sz="2476" b="1" dirty="0">
                <a:solidFill>
                  <a:schemeClr val="tx1"/>
                </a:solidFill>
                <a:latin typeface="Arial Black" panose="020B0A04020102020204" pitchFamily="34" charset="0"/>
                <a:cs typeface="Arial" panose="020B0604020202020204" pitchFamily="34" charset="0"/>
              </a:rPr>
              <a:t>5 anni</a:t>
            </a:r>
          </a:p>
        </p:txBody>
      </p:sp>
      <p:grpSp>
        <p:nvGrpSpPr>
          <p:cNvPr id="18" name="Gruppo 17">
            <a:extLst>
              <a:ext uri="{FF2B5EF4-FFF2-40B4-BE49-F238E27FC236}">
                <a16:creationId xmlns:a16="http://schemas.microsoft.com/office/drawing/2014/main" id="{8EE32646-2D57-4F1C-84B0-A7855215D611}"/>
              </a:ext>
            </a:extLst>
          </p:cNvPr>
          <p:cNvGrpSpPr/>
          <p:nvPr/>
        </p:nvGrpSpPr>
        <p:grpSpPr>
          <a:xfrm>
            <a:off x="2981998" y="7278826"/>
            <a:ext cx="2742906" cy="1739371"/>
            <a:chOff x="1015068" y="3611117"/>
            <a:chExt cx="2345826" cy="1487569"/>
          </a:xfrm>
        </p:grpSpPr>
        <p:sp>
          <p:nvSpPr>
            <p:cNvPr id="19" name="Rettangolo 18">
              <a:extLst>
                <a:ext uri="{FF2B5EF4-FFF2-40B4-BE49-F238E27FC236}">
                  <a16:creationId xmlns:a16="http://schemas.microsoft.com/office/drawing/2014/main" id="{96342C26-49A2-4B7C-9D2C-733F35749FA1}"/>
                </a:ext>
              </a:extLst>
            </p:cNvPr>
            <p:cNvSpPr/>
            <p:nvPr/>
          </p:nvSpPr>
          <p:spPr>
            <a:xfrm>
              <a:off x="1060446" y="3620561"/>
              <a:ext cx="2033218" cy="4295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spcBef>
                  <a:spcPct val="0"/>
                </a:spcBef>
              </a:pPr>
              <a:r>
                <a:rPr lang="it-IT" sz="2476" b="1" dirty="0">
                  <a:latin typeface="Arial" panose="020B0604020202020204" pitchFamily="34" charset="0"/>
                  <a:cs typeface="Arial" panose="020B0604020202020204" pitchFamily="34" charset="0"/>
                </a:rPr>
                <a:t>Fase 1</a:t>
              </a:r>
            </a:p>
          </p:txBody>
        </p:sp>
        <p:sp>
          <p:nvSpPr>
            <p:cNvPr id="20" name="Rettangolo 19">
              <a:extLst>
                <a:ext uri="{FF2B5EF4-FFF2-40B4-BE49-F238E27FC236}">
                  <a16:creationId xmlns:a16="http://schemas.microsoft.com/office/drawing/2014/main" id="{91A94ACA-8A02-4515-B5E8-3B9B763BA320}"/>
                </a:ext>
              </a:extLst>
            </p:cNvPr>
            <p:cNvSpPr/>
            <p:nvPr/>
          </p:nvSpPr>
          <p:spPr>
            <a:xfrm>
              <a:off x="1060446" y="4124519"/>
              <a:ext cx="2300448" cy="947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lnSpc>
                  <a:spcPct val="200000"/>
                </a:lnSpc>
                <a:spcBef>
                  <a:spcPct val="0"/>
                </a:spcBef>
              </a:pPr>
              <a:r>
                <a:rPr lang="it-IT" sz="2476" dirty="0">
                  <a:solidFill>
                    <a:srgbClr val="C00000"/>
                  </a:solidFill>
                  <a:latin typeface="Arial Black" panose="020B0A04020102020204" pitchFamily="34" charset="0"/>
                  <a:cs typeface="Arial" panose="020B0604020202020204" pitchFamily="34" charset="0"/>
                </a:rPr>
                <a:t>2019 – 2025 </a:t>
              </a:r>
              <a:r>
                <a:rPr lang="it-IT" sz="2339" dirty="0">
                  <a:solidFill>
                    <a:srgbClr val="C00000"/>
                  </a:solidFill>
                  <a:latin typeface="Arial Black" panose="020B0A04020102020204" pitchFamily="34" charset="0"/>
                  <a:cs typeface="Arial" panose="020B0604020202020204" pitchFamily="34" charset="0"/>
                </a:rPr>
                <a:t>*</a:t>
              </a:r>
            </a:p>
            <a:p>
              <a:pPr>
                <a:spcBef>
                  <a:spcPct val="0"/>
                </a:spcBef>
              </a:pPr>
              <a:r>
                <a:rPr lang="it-IT" sz="2476" b="1" dirty="0">
                  <a:solidFill>
                    <a:schemeClr val="tx1"/>
                  </a:solidFill>
                  <a:latin typeface="Arial Black" panose="020B0A04020102020204" pitchFamily="34" charset="0"/>
                  <a:cs typeface="Arial" panose="020B0604020202020204" pitchFamily="34" charset="0"/>
                </a:rPr>
                <a:t>7 anni</a:t>
              </a:r>
            </a:p>
          </p:txBody>
        </p:sp>
        <p:cxnSp>
          <p:nvCxnSpPr>
            <p:cNvPr id="21" name="Connettore diritto 20">
              <a:extLst>
                <a:ext uri="{FF2B5EF4-FFF2-40B4-BE49-F238E27FC236}">
                  <a16:creationId xmlns:a16="http://schemas.microsoft.com/office/drawing/2014/main" id="{8C6C2630-C641-4DB3-9514-EA26232F6952}"/>
                </a:ext>
              </a:extLst>
            </p:cNvPr>
            <p:cNvCxnSpPr>
              <a:cxnSpLocks/>
            </p:cNvCxnSpPr>
            <p:nvPr/>
          </p:nvCxnSpPr>
          <p:spPr>
            <a:xfrm>
              <a:off x="1020884" y="3611117"/>
              <a:ext cx="0" cy="1465574"/>
            </a:xfrm>
            <a:prstGeom prst="line">
              <a:avLst/>
            </a:prstGeom>
            <a:ln w="1905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76D23F08-49C8-480B-8DF4-A094CA0C43D5}"/>
                </a:ext>
              </a:extLst>
            </p:cNvPr>
            <p:cNvCxnSpPr>
              <a:cxnSpLocks/>
            </p:cNvCxnSpPr>
            <p:nvPr/>
          </p:nvCxnSpPr>
          <p:spPr>
            <a:xfrm>
              <a:off x="1015068" y="5098686"/>
              <a:ext cx="2063408" cy="0"/>
            </a:xfrm>
            <a:prstGeom prst="line">
              <a:avLst/>
            </a:prstGeom>
            <a:ln w="1905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23" name="Gruppo 22">
            <a:extLst>
              <a:ext uri="{FF2B5EF4-FFF2-40B4-BE49-F238E27FC236}">
                <a16:creationId xmlns:a16="http://schemas.microsoft.com/office/drawing/2014/main" id="{11A77E74-FA6A-4A1B-A540-21F3D64BC519}"/>
              </a:ext>
            </a:extLst>
          </p:cNvPr>
          <p:cNvGrpSpPr/>
          <p:nvPr/>
        </p:nvGrpSpPr>
        <p:grpSpPr>
          <a:xfrm>
            <a:off x="6671739" y="7278822"/>
            <a:ext cx="2421275" cy="1735198"/>
            <a:chOff x="3626524" y="3637707"/>
            <a:chExt cx="2070756" cy="1484000"/>
          </a:xfrm>
        </p:grpSpPr>
        <p:sp>
          <p:nvSpPr>
            <p:cNvPr id="24" name="Rettangolo 23">
              <a:extLst>
                <a:ext uri="{FF2B5EF4-FFF2-40B4-BE49-F238E27FC236}">
                  <a16:creationId xmlns:a16="http://schemas.microsoft.com/office/drawing/2014/main" id="{BAAFEC57-9612-4223-819E-BA43DD603A19}"/>
                </a:ext>
              </a:extLst>
            </p:cNvPr>
            <p:cNvSpPr/>
            <p:nvPr/>
          </p:nvSpPr>
          <p:spPr>
            <a:xfrm>
              <a:off x="3666798" y="3647151"/>
              <a:ext cx="2030482" cy="4295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spcBef>
                  <a:spcPct val="0"/>
                </a:spcBef>
              </a:pPr>
              <a:r>
                <a:rPr lang="it-IT" sz="2476" b="1" dirty="0">
                  <a:latin typeface="Arial" panose="020B0604020202020204" pitchFamily="34" charset="0"/>
                  <a:cs typeface="Arial" panose="020B0604020202020204" pitchFamily="34" charset="0"/>
                </a:rPr>
                <a:t>Fase 2</a:t>
              </a:r>
            </a:p>
          </p:txBody>
        </p:sp>
        <p:cxnSp>
          <p:nvCxnSpPr>
            <p:cNvPr id="25" name="Connettore diritto 24">
              <a:extLst>
                <a:ext uri="{FF2B5EF4-FFF2-40B4-BE49-F238E27FC236}">
                  <a16:creationId xmlns:a16="http://schemas.microsoft.com/office/drawing/2014/main" id="{2CCEE623-1A3E-4877-8B2A-18571CC2046D}"/>
                </a:ext>
              </a:extLst>
            </p:cNvPr>
            <p:cNvCxnSpPr>
              <a:cxnSpLocks/>
            </p:cNvCxnSpPr>
            <p:nvPr/>
          </p:nvCxnSpPr>
          <p:spPr>
            <a:xfrm>
              <a:off x="3627236" y="3637707"/>
              <a:ext cx="0" cy="1465574"/>
            </a:xfrm>
            <a:prstGeom prst="line">
              <a:avLst/>
            </a:prstGeom>
            <a:ln w="1905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8A5A89B3-55B4-4176-9C0D-2AFAB1861880}"/>
                </a:ext>
              </a:extLst>
            </p:cNvPr>
            <p:cNvCxnSpPr>
              <a:cxnSpLocks/>
            </p:cNvCxnSpPr>
            <p:nvPr/>
          </p:nvCxnSpPr>
          <p:spPr>
            <a:xfrm>
              <a:off x="3626524" y="5121707"/>
              <a:ext cx="2063408" cy="0"/>
            </a:xfrm>
            <a:prstGeom prst="line">
              <a:avLst/>
            </a:prstGeom>
            <a:ln w="1905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27" name="Gruppo 26">
            <a:extLst>
              <a:ext uri="{FF2B5EF4-FFF2-40B4-BE49-F238E27FC236}">
                <a16:creationId xmlns:a16="http://schemas.microsoft.com/office/drawing/2014/main" id="{BCCB0962-5A33-409B-A245-6140237B1DC1}"/>
              </a:ext>
            </a:extLst>
          </p:cNvPr>
          <p:cNvGrpSpPr/>
          <p:nvPr/>
        </p:nvGrpSpPr>
        <p:grpSpPr>
          <a:xfrm>
            <a:off x="10086941" y="7278826"/>
            <a:ext cx="2748538" cy="1739371"/>
            <a:chOff x="6220225" y="3611117"/>
            <a:chExt cx="2350643" cy="1487569"/>
          </a:xfrm>
        </p:grpSpPr>
        <p:sp>
          <p:nvSpPr>
            <p:cNvPr id="28" name="Rettangolo 27">
              <a:extLst>
                <a:ext uri="{FF2B5EF4-FFF2-40B4-BE49-F238E27FC236}">
                  <a16:creationId xmlns:a16="http://schemas.microsoft.com/office/drawing/2014/main" id="{61544256-76AF-49F6-96E6-A44F97BE6AB3}"/>
                </a:ext>
              </a:extLst>
            </p:cNvPr>
            <p:cNvSpPr/>
            <p:nvPr/>
          </p:nvSpPr>
          <p:spPr>
            <a:xfrm>
              <a:off x="6270420" y="3620561"/>
              <a:ext cx="2030477" cy="4295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spcBef>
                  <a:spcPct val="0"/>
                </a:spcBef>
              </a:pPr>
              <a:r>
                <a:rPr lang="it-IT" sz="2476" b="1" dirty="0">
                  <a:latin typeface="Arial" panose="020B0604020202020204" pitchFamily="34" charset="0"/>
                  <a:cs typeface="Arial" panose="020B0604020202020204" pitchFamily="34" charset="0"/>
                </a:rPr>
                <a:t>Fase 3</a:t>
              </a:r>
            </a:p>
          </p:txBody>
        </p:sp>
        <p:sp>
          <p:nvSpPr>
            <p:cNvPr id="29" name="Rettangolo 28">
              <a:extLst>
                <a:ext uri="{FF2B5EF4-FFF2-40B4-BE49-F238E27FC236}">
                  <a16:creationId xmlns:a16="http://schemas.microsoft.com/office/drawing/2014/main" id="{69168DE1-43FC-4861-A7CB-AA9AC8096A40}"/>
                </a:ext>
              </a:extLst>
            </p:cNvPr>
            <p:cNvSpPr/>
            <p:nvPr/>
          </p:nvSpPr>
          <p:spPr>
            <a:xfrm>
              <a:off x="6270420" y="4124519"/>
              <a:ext cx="2300448" cy="947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lnSpc>
                  <a:spcPct val="200000"/>
                </a:lnSpc>
                <a:spcBef>
                  <a:spcPct val="0"/>
                </a:spcBef>
              </a:pPr>
              <a:r>
                <a:rPr lang="it-IT" sz="2476" dirty="0">
                  <a:solidFill>
                    <a:srgbClr val="C00000"/>
                  </a:solidFill>
                  <a:latin typeface="Arial Black" panose="020B0A04020102020204" pitchFamily="34" charset="0"/>
                  <a:cs typeface="Arial" panose="020B0604020202020204" pitchFamily="34" charset="0"/>
                </a:rPr>
                <a:t>2031 - 2035</a:t>
              </a:r>
            </a:p>
            <a:p>
              <a:pPr>
                <a:spcBef>
                  <a:spcPct val="0"/>
                </a:spcBef>
              </a:pPr>
              <a:r>
                <a:rPr lang="it-IT" sz="2476" b="1" dirty="0">
                  <a:solidFill>
                    <a:schemeClr val="tx1"/>
                  </a:solidFill>
                  <a:latin typeface="Arial Black" panose="020B0A04020102020204" pitchFamily="34" charset="0"/>
                  <a:cs typeface="Arial" panose="020B0604020202020204" pitchFamily="34" charset="0"/>
                </a:rPr>
                <a:t>5 anni</a:t>
              </a:r>
            </a:p>
          </p:txBody>
        </p:sp>
        <p:cxnSp>
          <p:nvCxnSpPr>
            <p:cNvPr id="30" name="Connettore diritto 29">
              <a:extLst>
                <a:ext uri="{FF2B5EF4-FFF2-40B4-BE49-F238E27FC236}">
                  <a16:creationId xmlns:a16="http://schemas.microsoft.com/office/drawing/2014/main" id="{FEA33B5B-E105-404A-B7CD-4101DE781E06}"/>
                </a:ext>
              </a:extLst>
            </p:cNvPr>
            <p:cNvCxnSpPr>
              <a:cxnSpLocks/>
            </p:cNvCxnSpPr>
            <p:nvPr/>
          </p:nvCxnSpPr>
          <p:spPr>
            <a:xfrm>
              <a:off x="6230858" y="3611117"/>
              <a:ext cx="0" cy="1465574"/>
            </a:xfrm>
            <a:prstGeom prst="line">
              <a:avLst/>
            </a:prstGeom>
            <a:ln w="1905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435706E4-D09A-4BA5-A105-4DA63F14DA0E}"/>
                </a:ext>
              </a:extLst>
            </p:cNvPr>
            <p:cNvCxnSpPr>
              <a:cxnSpLocks/>
            </p:cNvCxnSpPr>
            <p:nvPr/>
          </p:nvCxnSpPr>
          <p:spPr>
            <a:xfrm>
              <a:off x="6220225" y="5098686"/>
              <a:ext cx="2063408" cy="0"/>
            </a:xfrm>
            <a:prstGeom prst="line">
              <a:avLst/>
            </a:prstGeom>
            <a:ln w="1905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2" name="Rettangolo 31">
            <a:extLst>
              <a:ext uri="{FF2B5EF4-FFF2-40B4-BE49-F238E27FC236}">
                <a16:creationId xmlns:a16="http://schemas.microsoft.com/office/drawing/2014/main" id="{33AF53EF-6CEE-42A1-A903-106BBD7F017C}"/>
              </a:ext>
            </a:extLst>
          </p:cNvPr>
          <p:cNvSpPr/>
          <p:nvPr/>
        </p:nvSpPr>
        <p:spPr>
          <a:xfrm>
            <a:off x="2981998" y="9136261"/>
            <a:ext cx="9786693" cy="587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spcBef>
                <a:spcPct val="0"/>
              </a:spcBef>
            </a:pPr>
            <a:r>
              <a:rPr lang="it-IT" sz="2339" dirty="0">
                <a:solidFill>
                  <a:srgbClr val="C00000"/>
                </a:solidFill>
                <a:latin typeface="Arial Black" panose="020B0A04020102020204" pitchFamily="34" charset="0"/>
                <a:cs typeface="Arial" panose="020B0604020202020204" pitchFamily="34" charset="0"/>
              </a:rPr>
              <a:t>*</a:t>
            </a:r>
            <a:r>
              <a:rPr lang="it-IT" sz="1871" dirty="0">
                <a:solidFill>
                  <a:srgbClr val="C00000"/>
                </a:solidFill>
                <a:latin typeface="Arial Black" panose="020B0A04020102020204" pitchFamily="34" charset="0"/>
                <a:cs typeface="Arial" panose="020B0604020202020204" pitchFamily="34" charset="0"/>
              </a:rPr>
              <a:t> </a:t>
            </a:r>
            <a:r>
              <a:rPr lang="it-IT" sz="1871" dirty="0">
                <a:solidFill>
                  <a:srgbClr val="C00000"/>
                </a:solidFill>
                <a:latin typeface="Arial" panose="020B0604020202020204" pitchFamily="34" charset="0"/>
                <a:cs typeface="Arial" panose="020B0604020202020204" pitchFamily="34" charset="0"/>
              </a:rPr>
              <a:t>Fase 1 già ridotta a 3 anni; con prevedibile traslazione nel tempo dei vari interventi</a:t>
            </a:r>
            <a:endParaRPr lang="it-IT" sz="2339" dirty="0">
              <a:solidFill>
                <a:srgbClr val="C00000"/>
              </a:solidFill>
              <a:latin typeface="Arial" panose="020B0604020202020204" pitchFamily="34" charset="0"/>
              <a:cs typeface="Arial" panose="020B0604020202020204" pitchFamily="34" charset="0"/>
            </a:endParaRPr>
          </a:p>
        </p:txBody>
      </p:sp>
      <p:cxnSp>
        <p:nvCxnSpPr>
          <p:cNvPr id="33" name="Connettore diritto 32">
            <a:extLst>
              <a:ext uri="{FF2B5EF4-FFF2-40B4-BE49-F238E27FC236}">
                <a16:creationId xmlns:a16="http://schemas.microsoft.com/office/drawing/2014/main" id="{05AC1CA6-F755-4ABF-B515-330011D8F9D7}"/>
              </a:ext>
            </a:extLst>
          </p:cNvPr>
          <p:cNvCxnSpPr>
            <a:cxnSpLocks/>
          </p:cNvCxnSpPr>
          <p:nvPr/>
        </p:nvCxnSpPr>
        <p:spPr>
          <a:xfrm>
            <a:off x="1272625" y="6782110"/>
            <a:ext cx="13305516" cy="0"/>
          </a:xfrm>
          <a:prstGeom prst="line">
            <a:avLst/>
          </a:prstGeom>
          <a:ln w="19050" cap="rnd">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299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0E051847-0DAA-425A-83DD-2335ADDFF69A}"/>
              </a:ext>
            </a:extLst>
          </p:cNvPr>
          <p:cNvSpPr/>
          <p:nvPr/>
        </p:nvSpPr>
        <p:spPr>
          <a:xfrm>
            <a:off x="1337880" y="2052697"/>
            <a:ext cx="6719488" cy="30150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13CC8493-B144-4245-84F0-195F578C8AB8}"/>
              </a:ext>
            </a:extLst>
          </p:cNvPr>
          <p:cNvSpPr txBox="1"/>
          <p:nvPr/>
        </p:nvSpPr>
        <p:spPr>
          <a:xfrm>
            <a:off x="1505520" y="2600398"/>
            <a:ext cx="6719488" cy="1692771"/>
          </a:xfrm>
          <a:prstGeom prst="rect">
            <a:avLst/>
          </a:prstGeom>
          <a:noFill/>
        </p:spPr>
        <p:txBody>
          <a:bodyPr wrap="square" rtlCol="0">
            <a:spAutoFit/>
          </a:bodyPr>
          <a:lstStyle/>
          <a:p>
            <a:r>
              <a:rPr lang="it-IT" sz="2600" dirty="0">
                <a:solidFill>
                  <a:schemeClr val="bg1"/>
                </a:solidFill>
                <a:latin typeface="Arial" panose="020B0604020202020204" pitchFamily="34" charset="0"/>
                <a:cs typeface="Arial" panose="020B0604020202020204" pitchFamily="34" charset="0"/>
              </a:rPr>
              <a:t>In coordinamento con ARPA, </a:t>
            </a:r>
          </a:p>
          <a:p>
            <a:r>
              <a:rPr lang="it-IT" sz="2600" dirty="0">
                <a:solidFill>
                  <a:schemeClr val="bg1"/>
                </a:solidFill>
                <a:latin typeface="Arial" panose="020B0604020202020204" pitchFamily="34" charset="0"/>
                <a:cs typeface="Arial" panose="020B0604020202020204" pitchFamily="34" charset="0"/>
              </a:rPr>
              <a:t>SEA installerà le centraline per il monitoraggio della qualità dell’aria di Somma Lombardo e Lonate Pozzolo</a:t>
            </a:r>
          </a:p>
        </p:txBody>
      </p:sp>
      <p:sp>
        <p:nvSpPr>
          <p:cNvPr id="7" name="Rettangolo 6">
            <a:extLst>
              <a:ext uri="{FF2B5EF4-FFF2-40B4-BE49-F238E27FC236}">
                <a16:creationId xmlns:a16="http://schemas.microsoft.com/office/drawing/2014/main" id="{3D305E05-28A6-45AA-879C-32F1556BEDC0}"/>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9" name="Rettangolo 8">
            <a:extLst>
              <a:ext uri="{FF2B5EF4-FFF2-40B4-BE49-F238E27FC236}">
                <a16:creationId xmlns:a16="http://schemas.microsoft.com/office/drawing/2014/main" id="{7C11009A-C6D3-455C-B5CB-C27561E4C534}"/>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10" name="Rettangolo 9">
            <a:extLst>
              <a:ext uri="{FF2B5EF4-FFF2-40B4-BE49-F238E27FC236}">
                <a16:creationId xmlns:a16="http://schemas.microsoft.com/office/drawing/2014/main" id="{C2974EFE-DCA0-4B7B-A3A1-5BA6700597BA}"/>
              </a:ext>
            </a:extLst>
          </p:cNvPr>
          <p:cNvSpPr/>
          <p:nvPr/>
        </p:nvSpPr>
        <p:spPr>
          <a:xfrm>
            <a:off x="1307455" y="266025"/>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CENTRALINE MONITORAGGIO QUALITÀ DELL’ARIA NELL’AREA DI MALPENSA</a:t>
            </a:r>
          </a:p>
        </p:txBody>
      </p:sp>
      <p:pic>
        <p:nvPicPr>
          <p:cNvPr id="11" name="Immagine 10" descr="Immagine che contiene mappa&#10;&#10;Descrizione generata automaticamente">
            <a:extLst>
              <a:ext uri="{FF2B5EF4-FFF2-40B4-BE49-F238E27FC236}">
                <a16:creationId xmlns:a16="http://schemas.microsoft.com/office/drawing/2014/main" id="{EA2A5778-DA7D-4F85-BD34-C06E8D3DF108}"/>
              </a:ext>
            </a:extLst>
          </p:cNvPr>
          <p:cNvPicPr>
            <a:picLocks noChangeAspect="1"/>
          </p:cNvPicPr>
          <p:nvPr/>
        </p:nvPicPr>
        <p:blipFill rotWithShape="1">
          <a:blip r:embed="rId3">
            <a:extLst>
              <a:ext uri="{28A0092B-C50C-407E-A947-70E740481C1C}">
                <a14:useLocalDpi xmlns:a14="http://schemas.microsoft.com/office/drawing/2010/main" val="0"/>
              </a:ext>
            </a:extLst>
          </a:blip>
          <a:srcRect l="29251" t="11184" r="34925" b="10143"/>
          <a:stretch/>
        </p:blipFill>
        <p:spPr>
          <a:xfrm>
            <a:off x="8198272" y="2052697"/>
            <a:ext cx="6562303" cy="7027714"/>
          </a:xfrm>
          <a:prstGeom prst="rect">
            <a:avLst/>
          </a:prstGeom>
        </p:spPr>
      </p:pic>
      <p:pic>
        <p:nvPicPr>
          <p:cNvPr id="4" name="Immagine 3" descr="Immagine che contiene testo, cielo, esterni, via&#10;&#10;Descrizione generata automaticamente">
            <a:extLst>
              <a:ext uri="{FF2B5EF4-FFF2-40B4-BE49-F238E27FC236}">
                <a16:creationId xmlns:a16="http://schemas.microsoft.com/office/drawing/2014/main" id="{BE9C1E03-BE74-4E18-B005-5D70E320BD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7880" y="5211392"/>
            <a:ext cx="6719489" cy="3869019"/>
          </a:xfrm>
          <a:prstGeom prst="rect">
            <a:avLst/>
          </a:prstGeom>
        </p:spPr>
      </p:pic>
    </p:spTree>
    <p:extLst>
      <p:ext uri="{BB962C8B-B14F-4D97-AF65-F5344CB8AC3E}">
        <p14:creationId xmlns:p14="http://schemas.microsoft.com/office/powerpoint/2010/main" val="3609766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987018" y="2478328"/>
            <a:ext cx="11527436" cy="1754326"/>
          </a:xfrm>
          <a:prstGeom prst="rect">
            <a:avLst/>
          </a:prstGeom>
          <a:noFill/>
        </p:spPr>
        <p:txBody>
          <a:bodyPr wrap="square" rtlCol="0">
            <a:spAutoFit/>
          </a:bodyPr>
          <a:lstStyle/>
          <a:p>
            <a:pPr algn="ctr"/>
            <a:r>
              <a:rPr lang="it-IT" sz="5400" dirty="0">
                <a:solidFill>
                  <a:srgbClr val="C00000"/>
                </a:solidFill>
              </a:rPr>
              <a:t>INTERVENTI COMPENSATIVI SOCIO-TERRITORIALI</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BCA4A6CA-6A1B-4257-9D87-C7B1B47B6EAF}"/>
              </a:ext>
            </a:extLst>
          </p:cNvPr>
          <p:cNvSpPr txBox="1"/>
          <p:nvPr/>
        </p:nvSpPr>
        <p:spPr>
          <a:xfrm>
            <a:off x="790414" y="4518558"/>
            <a:ext cx="13970161" cy="4247317"/>
          </a:xfrm>
          <a:prstGeom prst="rect">
            <a:avLst/>
          </a:prstGeom>
          <a:noFill/>
        </p:spPr>
        <p:txBody>
          <a:bodyPr wrap="square" rtlCol="0">
            <a:spAutoFit/>
          </a:bodyPr>
          <a:lstStyle/>
          <a:p>
            <a:pPr marL="685800" indent="-685800">
              <a:buFont typeface="Arial" panose="020B0604020202020204" pitchFamily="34" charset="0"/>
              <a:buChar char="•"/>
            </a:pPr>
            <a:r>
              <a:rPr lang="it-IT" sz="5400" dirty="0"/>
              <a:t>Realizzazione SEA Academy per il supporto alla formazione e riqualificazione del personale</a:t>
            </a:r>
          </a:p>
          <a:p>
            <a:pPr marL="685800" indent="-685800">
              <a:buFont typeface="Arial" panose="020B0604020202020204" pitchFamily="34" charset="0"/>
              <a:buChar char="•"/>
            </a:pPr>
            <a:endParaRPr lang="it-IT" sz="5400" dirty="0"/>
          </a:p>
          <a:p>
            <a:pPr marL="685800" indent="-685800">
              <a:buFont typeface="Arial" panose="020B0604020202020204" pitchFamily="34" charset="0"/>
              <a:buChar char="•"/>
            </a:pPr>
            <a:r>
              <a:rPr lang="it-IT" sz="5400" dirty="0"/>
              <a:t>Realizzazione di sistema di accesso all’offerta di lavoro generata dalle attività dell’aeroporto</a:t>
            </a:r>
          </a:p>
        </p:txBody>
      </p:sp>
    </p:spTree>
    <p:extLst>
      <p:ext uri="{BB962C8B-B14F-4D97-AF65-F5344CB8AC3E}">
        <p14:creationId xmlns:p14="http://schemas.microsoft.com/office/powerpoint/2010/main" val="4279389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987018" y="3083445"/>
            <a:ext cx="11527436" cy="1754326"/>
          </a:xfrm>
          <a:prstGeom prst="rect">
            <a:avLst/>
          </a:prstGeom>
          <a:noFill/>
        </p:spPr>
        <p:txBody>
          <a:bodyPr wrap="square" rtlCol="0">
            <a:spAutoFit/>
          </a:bodyPr>
          <a:lstStyle/>
          <a:p>
            <a:pPr algn="ctr"/>
            <a:r>
              <a:rPr lang="it-IT" sz="5400" dirty="0">
                <a:solidFill>
                  <a:srgbClr val="C00000"/>
                </a:solidFill>
              </a:rPr>
              <a:t>SINTESI INTERVENTI DI MITIGAZIONE E COMPENSAZIONE</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35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tangolo 47">
            <a:extLst>
              <a:ext uri="{FF2B5EF4-FFF2-40B4-BE49-F238E27FC236}">
                <a16:creationId xmlns:a16="http://schemas.microsoft.com/office/drawing/2014/main" id="{7A052AED-215C-4D34-9CEE-5258873C360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57" name="Rettangolo 56">
            <a:extLst>
              <a:ext uri="{FF2B5EF4-FFF2-40B4-BE49-F238E27FC236}">
                <a16:creationId xmlns:a16="http://schemas.microsoft.com/office/drawing/2014/main" id="{FA8DEF36-1704-4D05-A467-24692F7BB995}"/>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62" name="Rettangolo 61">
            <a:extLst>
              <a:ext uri="{FF2B5EF4-FFF2-40B4-BE49-F238E27FC236}">
                <a16:creationId xmlns:a16="http://schemas.microsoft.com/office/drawing/2014/main" id="{BC235365-B8F5-48BB-9228-84B5B68F2C13}"/>
              </a:ext>
            </a:extLst>
          </p:cNvPr>
          <p:cNvSpPr/>
          <p:nvPr/>
        </p:nvSpPr>
        <p:spPr>
          <a:xfrm>
            <a:off x="1286371" y="258389"/>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ALBUM INTERVENTI DI MITIGAZIONE/COMPENSAZIONE	</a:t>
            </a:r>
          </a:p>
        </p:txBody>
      </p:sp>
      <p:graphicFrame>
        <p:nvGraphicFramePr>
          <p:cNvPr id="45" name="Tabella 4">
            <a:extLst>
              <a:ext uri="{FF2B5EF4-FFF2-40B4-BE49-F238E27FC236}">
                <a16:creationId xmlns:a16="http://schemas.microsoft.com/office/drawing/2014/main" id="{B578286C-FCD8-4E36-B159-D9C569CEDFAE}"/>
              </a:ext>
            </a:extLst>
          </p:cNvPr>
          <p:cNvGraphicFramePr>
            <a:graphicFrameLocks/>
          </p:cNvGraphicFramePr>
          <p:nvPr>
            <p:extLst>
              <p:ext uri="{D42A27DB-BD31-4B8C-83A1-F6EECF244321}">
                <p14:modId xmlns:p14="http://schemas.microsoft.com/office/powerpoint/2010/main" val="3265135841"/>
              </p:ext>
            </p:extLst>
          </p:nvPr>
        </p:nvGraphicFramePr>
        <p:xfrm>
          <a:off x="371475" y="1302538"/>
          <a:ext cx="14389101" cy="9033474"/>
        </p:xfrm>
        <a:graphic>
          <a:graphicData uri="http://schemas.openxmlformats.org/drawingml/2006/table">
            <a:tbl>
              <a:tblPr firstRow="1">
                <a:tableStyleId>{21E4AEA4-8DFA-4A89-87EB-49C32662AFE0}</a:tableStyleId>
              </a:tblPr>
              <a:tblGrid>
                <a:gridCol w="2614613">
                  <a:extLst>
                    <a:ext uri="{9D8B030D-6E8A-4147-A177-3AD203B41FA5}">
                      <a16:colId xmlns:a16="http://schemas.microsoft.com/office/drawing/2014/main" val="3092871591"/>
                    </a:ext>
                  </a:extLst>
                </a:gridCol>
                <a:gridCol w="7072312">
                  <a:extLst>
                    <a:ext uri="{9D8B030D-6E8A-4147-A177-3AD203B41FA5}">
                      <a16:colId xmlns:a16="http://schemas.microsoft.com/office/drawing/2014/main" val="239690977"/>
                    </a:ext>
                  </a:extLst>
                </a:gridCol>
                <a:gridCol w="1457325">
                  <a:extLst>
                    <a:ext uri="{9D8B030D-6E8A-4147-A177-3AD203B41FA5}">
                      <a16:colId xmlns:a16="http://schemas.microsoft.com/office/drawing/2014/main" val="1077157864"/>
                    </a:ext>
                  </a:extLst>
                </a:gridCol>
                <a:gridCol w="1677459">
                  <a:extLst>
                    <a:ext uri="{9D8B030D-6E8A-4147-A177-3AD203B41FA5}">
                      <a16:colId xmlns:a16="http://schemas.microsoft.com/office/drawing/2014/main" val="2458352534"/>
                    </a:ext>
                  </a:extLst>
                </a:gridCol>
                <a:gridCol w="1567392">
                  <a:extLst>
                    <a:ext uri="{9D8B030D-6E8A-4147-A177-3AD203B41FA5}">
                      <a16:colId xmlns:a16="http://schemas.microsoft.com/office/drawing/2014/main" val="2169450225"/>
                    </a:ext>
                  </a:extLst>
                </a:gridCol>
              </a:tblGrid>
              <a:tr h="696216">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lang="it-IT" sz="2000" dirty="0"/>
                        <a:t>Gruppo interventi </a:t>
                      </a:r>
                    </a:p>
                  </a:txBody>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lang="it-IT" sz="2000" dirty="0"/>
                        <a:t>Descrizione ipotesi </a:t>
                      </a:r>
                      <a:r>
                        <a:rPr lang="it-IT" sz="2000"/>
                        <a:t>di intervento</a:t>
                      </a:r>
                      <a:endParaRPr lang="it-IT" sz="2000" dirty="0"/>
                    </a:p>
                  </a:txBody>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lang="it-IT" sz="2000" dirty="0"/>
                        <a:t>SIA Giugno 2020</a:t>
                      </a:r>
                    </a:p>
                  </a:txBody>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lang="it-IT" sz="2000" dirty="0"/>
                        <a:t>VIA</a:t>
                      </a:r>
                    </a:p>
                    <a:p>
                      <a:pPr marL="0" marR="0" lvl="0" indent="0" algn="ctr" defTabSz="1425550" rtl="0" eaLnBrk="1" fontAlgn="auto" latinLnBrk="0" hangingPunct="1">
                        <a:lnSpc>
                          <a:spcPct val="100000"/>
                        </a:lnSpc>
                        <a:spcBef>
                          <a:spcPts val="0"/>
                        </a:spcBef>
                        <a:spcAft>
                          <a:spcPts val="0"/>
                        </a:spcAft>
                        <a:buClrTx/>
                        <a:buSzTx/>
                        <a:buFontTx/>
                        <a:buNone/>
                        <a:tabLst/>
                        <a:defRPr/>
                      </a:pPr>
                      <a:r>
                        <a:rPr lang="it-IT" sz="2000" dirty="0"/>
                        <a:t>Ottobre 2021</a:t>
                      </a:r>
                    </a:p>
                  </a:txBody>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lang="it-IT" sz="2000" dirty="0"/>
                        <a:t>Protocollo Giugno 2022</a:t>
                      </a:r>
                    </a:p>
                  </a:txBody>
                  <a:tcPr/>
                </a:tc>
                <a:extLst>
                  <a:ext uri="{0D108BD9-81ED-4DB2-BD59-A6C34878D82A}">
                    <a16:rowId xmlns:a16="http://schemas.microsoft.com/office/drawing/2014/main" val="1111248451"/>
                  </a:ext>
                </a:extLst>
              </a:tr>
              <a:tr h="605372">
                <a:tc rowSpan="2">
                  <a:txBody>
                    <a:bodyPr/>
                    <a:lstStyle/>
                    <a:p>
                      <a:pPr marL="0" algn="l" defTabSz="1425550" rtl="0" eaLnBrk="1" latinLnBrk="0" hangingPunct="1"/>
                      <a:r>
                        <a:rPr lang="it-IT" sz="2000" kern="1200" dirty="0">
                          <a:solidFill>
                            <a:schemeClr val="tx1"/>
                          </a:solidFill>
                          <a:latin typeface="+mn-lt"/>
                          <a:ea typeface="+mn-ea"/>
                          <a:cs typeface="+mn-cs"/>
                        </a:rPr>
                        <a:t>Aree delocalizzate</a:t>
                      </a:r>
                    </a:p>
                  </a:txBody>
                  <a:tcPr>
                    <a:solidFill>
                      <a:schemeClr val="accent2">
                        <a:lumMod val="40000"/>
                        <a:lumOff val="60000"/>
                      </a:schemeClr>
                    </a:solidFill>
                  </a:tcPr>
                </a:tc>
                <a:tc>
                  <a:txBody>
                    <a:bodyPr/>
                    <a:lstStyle/>
                    <a:p>
                      <a:pPr marL="0" algn="l" defTabSz="1425550" rtl="0" eaLnBrk="1" latinLnBrk="0" hangingPunct="1"/>
                      <a:r>
                        <a:rPr lang="it-IT" sz="2000" kern="1200" dirty="0">
                          <a:solidFill>
                            <a:schemeClr val="tx1"/>
                          </a:solidFill>
                          <a:latin typeface="+mn-lt"/>
                          <a:ea typeface="+mn-ea"/>
                          <a:cs typeface="+mn-cs"/>
                        </a:rPr>
                        <a:t>Presa in carico aree da Regione Lombardia</a:t>
                      </a:r>
                    </a:p>
                  </a:txBody>
                  <a:tcPr>
                    <a:solidFill>
                      <a:schemeClr val="accent2">
                        <a:lumMod val="40000"/>
                        <a:lumOff val="60000"/>
                      </a:schemeClr>
                    </a:solidFill>
                  </a:tcPr>
                </a:tc>
                <a:tc>
                  <a:txBody>
                    <a:bodyPr/>
                    <a:lstStyle/>
                    <a:p>
                      <a:pPr marL="0" algn="ctr" defTabSz="1425550" rtl="0" eaLnBrk="1" latinLnBrk="0" hangingPunct="1"/>
                      <a:r>
                        <a:rPr lang="it-IT" sz="3600" kern="1200" dirty="0">
                          <a:solidFill>
                            <a:srgbClr val="FF0000"/>
                          </a:solidFill>
                          <a:latin typeface="+mn-lt"/>
                          <a:ea typeface="+mn-ea"/>
                          <a:cs typeface="+mn-cs"/>
                          <a:sym typeface="Wingdings" panose="05000000000000000000" pitchFamily="2" charset="2"/>
                        </a:rPr>
                        <a:t>×</a:t>
                      </a:r>
                      <a:endParaRPr lang="it-IT" sz="3600" kern="1200" dirty="0">
                        <a:solidFill>
                          <a:srgbClr val="FF0000"/>
                        </a:solidFill>
                        <a:latin typeface="+mn-lt"/>
                        <a:ea typeface="+mn-ea"/>
                        <a:cs typeface="+mn-cs"/>
                      </a:endParaRPr>
                    </a:p>
                  </a:txBody>
                  <a:tcPr anchor="ctr">
                    <a:solidFill>
                      <a:schemeClr val="accent2">
                        <a:lumMod val="40000"/>
                        <a:lumOff val="60000"/>
                      </a:schemeClr>
                    </a:solidFill>
                  </a:tcPr>
                </a:tc>
                <a:tc>
                  <a:txBody>
                    <a:bodyPr/>
                    <a:lstStyle/>
                    <a:p>
                      <a:pPr marL="0" algn="ctr" defTabSz="1425550" rtl="0" eaLnBrk="1" latinLnBrk="0" hangingPunct="1"/>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kern="1200" dirty="0">
                        <a:solidFill>
                          <a:schemeClr val="tx1"/>
                        </a:solidFill>
                        <a:latin typeface="+mn-lt"/>
                        <a:ea typeface="+mn-ea"/>
                        <a:cs typeface="+mn-cs"/>
                      </a:endParaRPr>
                    </a:p>
                  </a:txBody>
                  <a:tcPr anchor="ctr">
                    <a:solidFill>
                      <a:schemeClr val="accent2">
                        <a:lumMod val="40000"/>
                        <a:lumOff val="60000"/>
                      </a:schemeClr>
                    </a:solidFill>
                  </a:tcPr>
                </a:tc>
                <a:tc>
                  <a:txBody>
                    <a:bodyPr/>
                    <a:lstStyle/>
                    <a:p>
                      <a:pPr marL="0" algn="ctr" defTabSz="1425550" rtl="0" eaLnBrk="1" latinLnBrk="0" hangingPunct="1"/>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kern="1200" dirty="0">
                        <a:solidFill>
                          <a:schemeClr val="tx1"/>
                        </a:solidFill>
                        <a:latin typeface="+mn-lt"/>
                        <a:ea typeface="+mn-ea"/>
                        <a:cs typeface="+mn-cs"/>
                      </a:endParaRPr>
                    </a:p>
                  </a:txBody>
                  <a:tcPr anchor="ctr">
                    <a:solidFill>
                      <a:schemeClr val="accent2">
                        <a:lumMod val="40000"/>
                        <a:lumOff val="60000"/>
                      </a:schemeClr>
                    </a:solidFill>
                  </a:tcPr>
                </a:tc>
                <a:extLst>
                  <a:ext uri="{0D108BD9-81ED-4DB2-BD59-A6C34878D82A}">
                    <a16:rowId xmlns:a16="http://schemas.microsoft.com/office/drawing/2014/main" val="3941834192"/>
                  </a:ext>
                </a:extLst>
              </a:tr>
              <a:tr h="817297">
                <a:tc vMerge="1">
                  <a:txBody>
                    <a:bodyPr/>
                    <a:lstStyle/>
                    <a:p>
                      <a:endParaRPr lang="it-IT" sz="2400" dirty="0"/>
                    </a:p>
                  </a:txBody>
                  <a:tcPr/>
                </a:tc>
                <a:tc>
                  <a:txBody>
                    <a:bodyPr/>
                    <a:lstStyle/>
                    <a:p>
                      <a:pPr marL="0" algn="l" defTabSz="1425550" rtl="0" eaLnBrk="1" latinLnBrk="0" hangingPunct="1"/>
                      <a:r>
                        <a:rPr lang="it-IT" sz="2000" kern="1200" dirty="0">
                          <a:solidFill>
                            <a:schemeClr val="tx1"/>
                          </a:solidFill>
                          <a:latin typeface="+mn-lt"/>
                          <a:ea typeface="+mn-ea"/>
                          <a:cs typeface="+mn-cs"/>
                        </a:rPr>
                        <a:t>Interventi inserimento territoriale, su aree delocalizzate Ferno e Lonate</a:t>
                      </a:r>
                    </a:p>
                  </a:txBody>
                  <a:tcP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kern="1200" dirty="0">
                        <a:solidFill>
                          <a:schemeClr val="tx1"/>
                        </a:solidFill>
                        <a:latin typeface="+mn-lt"/>
                        <a:ea typeface="+mn-ea"/>
                        <a:cs typeface="+mn-cs"/>
                      </a:endParaRPr>
                    </a:p>
                  </a:txBody>
                  <a:tcPr anchor="ct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kern="1200" dirty="0">
                        <a:solidFill>
                          <a:schemeClr val="tx1"/>
                        </a:solidFill>
                        <a:latin typeface="+mn-lt"/>
                        <a:ea typeface="+mn-ea"/>
                        <a:cs typeface="+mn-cs"/>
                      </a:endParaRPr>
                    </a:p>
                  </a:txBody>
                  <a:tcPr anchor="ctr">
                    <a:solidFill>
                      <a:schemeClr val="accent2">
                        <a:lumMod val="40000"/>
                        <a:lumOff val="60000"/>
                      </a:schemeClr>
                    </a:solidFill>
                  </a:tcPr>
                </a:tc>
                <a:extLst>
                  <a:ext uri="{0D108BD9-81ED-4DB2-BD59-A6C34878D82A}">
                    <a16:rowId xmlns:a16="http://schemas.microsoft.com/office/drawing/2014/main" val="445969821"/>
                  </a:ext>
                </a:extLst>
              </a:tr>
              <a:tr h="817297">
                <a:tc>
                  <a:txBody>
                    <a:bodyPr/>
                    <a:lstStyle/>
                    <a:p>
                      <a:r>
                        <a:rPr lang="it-IT" sz="2000" dirty="0">
                          <a:solidFill>
                            <a:schemeClr val="tx1"/>
                          </a:solidFill>
                        </a:rPr>
                        <a:t>Academy</a:t>
                      </a:r>
                    </a:p>
                  </a:txBody>
                  <a:tcPr/>
                </a:tc>
                <a:tc>
                  <a:txBody>
                    <a:bodyPr/>
                    <a:lstStyle/>
                    <a:p>
                      <a:pPr marL="0" marR="0" lvl="0" indent="0" algn="l" defTabSz="1425550" rtl="0" eaLnBrk="1" fontAlgn="auto" latinLnBrk="0" hangingPunct="1">
                        <a:lnSpc>
                          <a:spcPct val="100000"/>
                        </a:lnSpc>
                        <a:spcBef>
                          <a:spcPts val="0"/>
                        </a:spcBef>
                        <a:spcAft>
                          <a:spcPts val="0"/>
                        </a:spcAft>
                        <a:buClrTx/>
                        <a:buSzTx/>
                        <a:buFontTx/>
                        <a:buNone/>
                        <a:tabLst/>
                        <a:defRPr/>
                      </a:pPr>
                      <a:r>
                        <a:rPr lang="it-IT" sz="2000" dirty="0">
                          <a:solidFill>
                            <a:schemeClr val="tx1"/>
                          </a:solidFill>
                        </a:rPr>
                        <a:t>Realizzazione sede presso aree delocalizzate</a:t>
                      </a:r>
                    </a:p>
                  </a:txBody>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it-IT" sz="36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dirty="0">
                        <a:solidFill>
                          <a:schemeClr val="tx1"/>
                        </a:solidFill>
                      </a:endParaRPr>
                    </a:p>
                  </a:txBody>
                  <a:tcPr anchor="ctr"/>
                </a:tc>
                <a:extLst>
                  <a:ext uri="{0D108BD9-81ED-4DB2-BD59-A6C34878D82A}">
                    <a16:rowId xmlns:a16="http://schemas.microsoft.com/office/drawing/2014/main" val="4241299593"/>
                  </a:ext>
                </a:extLst>
              </a:tr>
              <a:tr h="1120000">
                <a:tc rowSpan="2">
                  <a:txBody>
                    <a:bodyPr/>
                    <a:lstStyle/>
                    <a:p>
                      <a:r>
                        <a:rPr lang="it-IT" sz="2000" dirty="0">
                          <a:solidFill>
                            <a:schemeClr val="tx1"/>
                          </a:solidFill>
                        </a:rPr>
                        <a:t>Mitigazioni e compensazioni per aree parco</a:t>
                      </a:r>
                    </a:p>
                  </a:txBody>
                  <a:tcPr>
                    <a:solidFill>
                      <a:schemeClr val="accent2">
                        <a:lumMod val="40000"/>
                        <a:lumOff val="60000"/>
                      </a:schemeClr>
                    </a:solidFill>
                  </a:tcPr>
                </a:tc>
                <a:tc>
                  <a:txBody>
                    <a:bodyPr/>
                    <a:lstStyle/>
                    <a:p>
                      <a:pPr algn="l"/>
                      <a:r>
                        <a:rPr lang="it-IT" sz="2000" dirty="0">
                          <a:solidFill>
                            <a:schemeClr val="tx1"/>
                          </a:solidFill>
                        </a:rPr>
                        <a:t>Interventi di riqualifica ed espansione habitat pregiati (in particolare brughiera) secondo progettualità sviluppata da redattori SIA ed esperti naturalisti</a:t>
                      </a:r>
                    </a:p>
                  </a:txBody>
                  <a:tcP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ED7D31">
                              <a:lumMod val="75000"/>
                            </a:srgbClr>
                          </a:solidFill>
                          <a:effectLst/>
                          <a:uLnTx/>
                          <a:uFillTx/>
                          <a:latin typeface="+mn-lt"/>
                          <a:ea typeface="+mn-ea"/>
                          <a:cs typeface="+mn-cs"/>
                          <a:sym typeface="Wingdings" panose="05000000000000000000" pitchFamily="2" charset="2"/>
                        </a:rPr>
                        <a:t></a:t>
                      </a:r>
                      <a:endParaRPr kumimoji="0" lang="it-IT" sz="2000" b="0" i="0" u="none" strike="noStrike" kern="1200" cap="none" spc="0" normalizeH="0" baseline="0" noProof="0" dirty="0">
                        <a:ln>
                          <a:noFill/>
                        </a:ln>
                        <a:solidFill>
                          <a:srgbClr val="ED7D31">
                            <a:lumMod val="75000"/>
                          </a:srgbClr>
                        </a:solidFill>
                        <a:effectLst/>
                        <a:uLnTx/>
                        <a:uFillTx/>
                        <a:latin typeface="+mn-lt"/>
                        <a:ea typeface="+mn-ea"/>
                        <a:cs typeface="+mn-cs"/>
                      </a:endParaRPr>
                    </a:p>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mn-lt"/>
                          <a:ea typeface="+mn-ea"/>
                          <a:cs typeface="+mn-cs"/>
                        </a:rPr>
                        <a:t>(70% finale)</a:t>
                      </a:r>
                      <a:endPar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chemeClr val="accent2">
                              <a:lumMod val="75000"/>
                            </a:schemeClr>
                          </a:solidFill>
                          <a:effectLst/>
                          <a:uLnTx/>
                          <a:uFillTx/>
                          <a:latin typeface="+mn-lt"/>
                          <a:ea typeface="+mn-ea"/>
                          <a:cs typeface="+mn-cs"/>
                          <a:sym typeface="Wingdings" panose="05000000000000000000" pitchFamily="2" charset="2"/>
                        </a:rPr>
                        <a:t></a:t>
                      </a:r>
                      <a:endParaRPr lang="it-IT" sz="3600" kern="1200" dirty="0">
                        <a:solidFill>
                          <a:schemeClr val="accent2">
                            <a:lumMod val="75000"/>
                          </a:schemeClr>
                        </a:solidFill>
                        <a:latin typeface="+mn-lt"/>
                        <a:ea typeface="+mn-ea"/>
                        <a:cs typeface="+mn-cs"/>
                      </a:endParaRPr>
                    </a:p>
                    <a:p>
                      <a:pPr marL="0" marR="0" lvl="0" indent="0" algn="ctr" defTabSz="1425550" rtl="0" eaLnBrk="1" fontAlgn="auto" latinLnBrk="0" hangingPunct="1">
                        <a:lnSpc>
                          <a:spcPct val="100000"/>
                        </a:lnSpc>
                        <a:spcBef>
                          <a:spcPts val="0"/>
                        </a:spcBef>
                        <a:spcAft>
                          <a:spcPts val="0"/>
                        </a:spcAft>
                        <a:buClrTx/>
                        <a:buSzTx/>
                        <a:buFontTx/>
                        <a:buNone/>
                        <a:tabLst/>
                        <a:defRPr/>
                      </a:pPr>
                      <a:r>
                        <a:rPr lang="it-IT" sz="2000" kern="1200" dirty="0">
                          <a:solidFill>
                            <a:schemeClr val="tx1"/>
                          </a:solidFill>
                          <a:latin typeface="+mn-lt"/>
                          <a:ea typeface="+mn-ea"/>
                          <a:cs typeface="+mn-cs"/>
                        </a:rPr>
                        <a:t>(70%  finale)</a:t>
                      </a:r>
                    </a:p>
                  </a:txBody>
                  <a:tcPr anchor="ct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kern="1200" dirty="0">
                        <a:solidFill>
                          <a:schemeClr val="tx1"/>
                        </a:solidFill>
                        <a:latin typeface="+mn-lt"/>
                        <a:ea typeface="+mn-ea"/>
                        <a:cs typeface="+mn-cs"/>
                      </a:endParaRPr>
                    </a:p>
                  </a:txBody>
                  <a:tcPr anchor="ctr">
                    <a:solidFill>
                      <a:schemeClr val="accent2">
                        <a:lumMod val="40000"/>
                        <a:lumOff val="60000"/>
                      </a:schemeClr>
                    </a:solidFill>
                  </a:tcPr>
                </a:tc>
                <a:extLst>
                  <a:ext uri="{0D108BD9-81ED-4DB2-BD59-A6C34878D82A}">
                    <a16:rowId xmlns:a16="http://schemas.microsoft.com/office/drawing/2014/main" val="2825519451"/>
                  </a:ext>
                </a:extLst>
              </a:tr>
              <a:tr h="927301">
                <a:tc vMerge="1">
                  <a:txBody>
                    <a:bodyPr/>
                    <a:lstStyle/>
                    <a:p>
                      <a:endParaRPr lang="it-IT" sz="2000" dirty="0">
                        <a:solidFill>
                          <a:schemeClr val="tx1"/>
                        </a:solidFill>
                      </a:endParaRPr>
                    </a:p>
                  </a:txBody>
                  <a:tcPr>
                    <a:solidFill>
                      <a:schemeClr val="accent2">
                        <a:lumMod val="40000"/>
                        <a:lumOff val="60000"/>
                      </a:schemeClr>
                    </a:solidFill>
                  </a:tcPr>
                </a:tc>
                <a:tc>
                  <a:txBody>
                    <a:bodyPr/>
                    <a:lstStyle/>
                    <a:p>
                      <a:pPr algn="l"/>
                      <a:r>
                        <a:rPr lang="it-IT" sz="2000" dirty="0">
                          <a:solidFill>
                            <a:schemeClr val="tx1"/>
                          </a:solidFill>
                        </a:rPr>
                        <a:t>Restituzione all’uso pubblico di aree verdi in testata </a:t>
                      </a:r>
                      <a:r>
                        <a:rPr lang="it-IT" sz="2000">
                          <a:solidFill>
                            <a:schemeClr val="tx1"/>
                          </a:solidFill>
                        </a:rPr>
                        <a:t>pista 35R </a:t>
                      </a:r>
                      <a:r>
                        <a:rPr lang="it-IT" sz="2000" dirty="0">
                          <a:solidFill>
                            <a:schemeClr val="tx1"/>
                          </a:solidFill>
                        </a:rPr>
                        <a:t>e rifunzionalizzazione per servizi ambientali parte delle aree in precedenza destinate a ulteriori sviluppi infrastrutturali (tra Cargo City e SS336)</a:t>
                      </a:r>
                    </a:p>
                  </a:txBody>
                  <a:tcP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kern="1200" dirty="0">
                        <a:solidFill>
                          <a:schemeClr val="tx1"/>
                        </a:solidFill>
                        <a:latin typeface="+mn-lt"/>
                        <a:ea typeface="+mn-ea"/>
                        <a:cs typeface="+mn-cs"/>
                      </a:endParaRPr>
                    </a:p>
                  </a:txBody>
                  <a:tcPr anchor="ctr">
                    <a:solidFill>
                      <a:schemeClr val="accent2">
                        <a:lumMod val="40000"/>
                        <a:lumOff val="60000"/>
                      </a:schemeClr>
                    </a:solidFill>
                  </a:tcPr>
                </a:tc>
                <a:extLst>
                  <a:ext uri="{0D108BD9-81ED-4DB2-BD59-A6C34878D82A}">
                    <a16:rowId xmlns:a16="http://schemas.microsoft.com/office/drawing/2014/main" val="2937681761"/>
                  </a:ext>
                </a:extLst>
              </a:tr>
              <a:tr h="685800">
                <a:tc>
                  <a:txBody>
                    <a:bodyPr/>
                    <a:lstStyle/>
                    <a:p>
                      <a:r>
                        <a:rPr lang="it-IT" sz="2000" dirty="0">
                          <a:solidFill>
                            <a:schemeClr val="tx1"/>
                          </a:solidFill>
                        </a:rPr>
                        <a:t>Centraline monitoraggio qualità dell’aria</a:t>
                      </a:r>
                    </a:p>
                  </a:txBody>
                  <a:tcPr/>
                </a:tc>
                <a:tc>
                  <a:txBody>
                    <a:bodyPr/>
                    <a:lstStyle/>
                    <a:p>
                      <a:pPr marL="0" marR="0" lvl="0" indent="0" algn="l" defTabSz="1425550" rtl="0" eaLnBrk="1" fontAlgn="auto" latinLnBrk="0" hangingPunct="1">
                        <a:lnSpc>
                          <a:spcPct val="100000"/>
                        </a:lnSpc>
                        <a:spcBef>
                          <a:spcPts val="0"/>
                        </a:spcBef>
                        <a:spcAft>
                          <a:spcPts val="0"/>
                        </a:spcAft>
                        <a:buClrTx/>
                        <a:buSzTx/>
                        <a:buFontTx/>
                        <a:buNone/>
                        <a:tabLst/>
                        <a:defRPr/>
                      </a:pPr>
                      <a:r>
                        <a:rPr lang="it-IT" sz="2000" dirty="0">
                          <a:solidFill>
                            <a:schemeClr val="tx1"/>
                          </a:solidFill>
                        </a:rPr>
                        <a:t>Riattivazione e gestione centraline Somma Lombardo e Lonate Pozzolo</a:t>
                      </a:r>
                    </a:p>
                  </a:txBody>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dirty="0">
                        <a:solidFill>
                          <a:schemeClr val="tx1"/>
                        </a:solidFill>
                      </a:endParaRPr>
                    </a:p>
                  </a:txBody>
                  <a:tcPr anchor="ctr"/>
                </a:tc>
                <a:extLst>
                  <a:ext uri="{0D108BD9-81ED-4DB2-BD59-A6C34878D82A}">
                    <a16:rowId xmlns:a16="http://schemas.microsoft.com/office/drawing/2014/main" val="2082826952"/>
                  </a:ext>
                </a:extLst>
              </a:tr>
              <a:tr h="641985">
                <a:tc>
                  <a:txBody>
                    <a:bodyPr/>
                    <a:lstStyle/>
                    <a:p>
                      <a:r>
                        <a:rPr lang="it-IT" sz="2000" dirty="0">
                          <a:solidFill>
                            <a:schemeClr val="tx1"/>
                          </a:solidFill>
                        </a:rPr>
                        <a:t>Contributi per opere stradali</a:t>
                      </a:r>
                    </a:p>
                  </a:txBody>
                  <a:tcPr>
                    <a:solidFill>
                      <a:schemeClr val="accent2">
                        <a:lumMod val="40000"/>
                        <a:lumOff val="60000"/>
                      </a:schemeClr>
                    </a:solidFill>
                  </a:tcPr>
                </a:tc>
                <a:tc>
                  <a:txBody>
                    <a:bodyPr/>
                    <a:lstStyle/>
                    <a:p>
                      <a:pPr algn="l"/>
                      <a:r>
                        <a:rPr lang="it-IT" sz="2000" dirty="0">
                          <a:solidFill>
                            <a:schemeClr val="tx1"/>
                          </a:solidFill>
                        </a:rPr>
                        <a:t>Progettazione interventi stradali di interesse locale</a:t>
                      </a:r>
                    </a:p>
                  </a:txBody>
                  <a:tcP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chemeClr val="accent2">
                        <a:lumMod val="40000"/>
                        <a:lumOff val="6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chemeClr val="accent2">
                        <a:lumMod val="40000"/>
                        <a:lumOff val="60000"/>
                      </a:schemeClr>
                    </a:solidFill>
                  </a:tcPr>
                </a:tc>
                <a:tc>
                  <a:txBody>
                    <a:bodyPr/>
                    <a:lstStyle/>
                    <a:p>
                      <a:pPr algn="ct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dirty="0">
                        <a:solidFill>
                          <a:schemeClr val="tx1"/>
                        </a:solidFill>
                      </a:endParaRPr>
                    </a:p>
                  </a:txBody>
                  <a:tcPr anchor="ctr">
                    <a:solidFill>
                      <a:schemeClr val="accent2">
                        <a:lumMod val="40000"/>
                        <a:lumOff val="60000"/>
                      </a:schemeClr>
                    </a:solidFill>
                  </a:tcPr>
                </a:tc>
                <a:extLst>
                  <a:ext uri="{0D108BD9-81ED-4DB2-BD59-A6C34878D82A}">
                    <a16:rowId xmlns:a16="http://schemas.microsoft.com/office/drawing/2014/main" val="3581854578"/>
                  </a:ext>
                </a:extLst>
              </a:tr>
              <a:tr h="1669732">
                <a:tc>
                  <a:txBody>
                    <a:bodyPr/>
                    <a:lstStyle/>
                    <a:p>
                      <a:pPr marL="0" marR="0" lvl="0" indent="0" algn="l" defTabSz="1425550" rtl="0" eaLnBrk="1" fontAlgn="auto" latinLnBrk="0" hangingPunct="1">
                        <a:lnSpc>
                          <a:spcPct val="100000"/>
                        </a:lnSpc>
                        <a:spcBef>
                          <a:spcPts val="0"/>
                        </a:spcBef>
                        <a:spcAft>
                          <a:spcPts val="0"/>
                        </a:spcAft>
                        <a:buClrTx/>
                        <a:buSzTx/>
                        <a:buFontTx/>
                        <a:buNone/>
                        <a:tabLst/>
                        <a:defRPr/>
                      </a:pPr>
                      <a:r>
                        <a:rPr lang="it-IT" sz="2000" kern="1200" dirty="0">
                          <a:solidFill>
                            <a:schemeClr val="tx1"/>
                          </a:solidFill>
                          <a:latin typeface="+mn-lt"/>
                          <a:ea typeface="+mn-ea"/>
                          <a:cs typeface="+mn-cs"/>
                        </a:rPr>
                        <a:t>Interventi di decarbonizzazione sul Territorio, e f</a:t>
                      </a:r>
                      <a:r>
                        <a:rPr lang="it-IT" sz="2000" dirty="0">
                          <a:solidFill>
                            <a:schemeClr val="tx1"/>
                          </a:solidFill>
                        </a:rPr>
                        <a:t>ornitura a condizioni di favore energia da fonti rinnovabili </a:t>
                      </a:r>
                    </a:p>
                  </a:txBody>
                  <a:tcPr>
                    <a:solidFill>
                      <a:srgbClr val="FCECE8"/>
                    </a:solidFill>
                  </a:tcPr>
                </a:tc>
                <a:tc>
                  <a:txBody>
                    <a:bodyPr/>
                    <a:lstStyle/>
                    <a:p>
                      <a:pPr algn="l"/>
                      <a:r>
                        <a:rPr lang="it-IT" sz="2000" dirty="0">
                          <a:solidFill>
                            <a:schemeClr val="tx1"/>
                          </a:solidFill>
                        </a:rPr>
                        <a:t>Interventi di riqualificazione energetica di edifici pubblici e di impianti di illuminazione</a:t>
                      </a:r>
                      <a:br>
                        <a:rPr lang="it-IT" sz="2000" dirty="0">
                          <a:solidFill>
                            <a:schemeClr val="tx1"/>
                          </a:solidFill>
                        </a:rPr>
                      </a:br>
                      <a:r>
                        <a:rPr lang="it-IT" sz="2000" dirty="0">
                          <a:solidFill>
                            <a:schemeClr val="tx1"/>
                          </a:solidFill>
                        </a:rPr>
                        <a:t>Ipotesi Impianto fotovoltaico in sedime (solo quota eventuale fornitura energia verde a Territorio) con utilizzo parziale dell’area di 20ha tra Cargo City e SS336. </a:t>
                      </a:r>
                    </a:p>
                  </a:txBody>
                  <a:tcPr>
                    <a:solidFill>
                      <a:srgbClr val="FCECE8"/>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rgbClr val="FCECE8"/>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it-IT" sz="3600" b="0"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solidFill>
                      <a:srgbClr val="FCECE8"/>
                    </a:solidFill>
                  </a:tcPr>
                </a:tc>
                <a:tc>
                  <a:txBody>
                    <a:bodyPr/>
                    <a:lstStyle/>
                    <a:p>
                      <a:pPr algn="ctr"/>
                      <a:r>
                        <a:rPr kumimoji="0" lang="it-IT" sz="36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lang="it-IT" sz="3600" dirty="0">
                        <a:solidFill>
                          <a:schemeClr val="tx1"/>
                        </a:solidFill>
                      </a:endParaRPr>
                    </a:p>
                  </a:txBody>
                  <a:tcPr anchor="ctr">
                    <a:solidFill>
                      <a:srgbClr val="FCECE8"/>
                    </a:solidFill>
                  </a:tcPr>
                </a:tc>
                <a:extLst>
                  <a:ext uri="{0D108BD9-81ED-4DB2-BD59-A6C34878D82A}">
                    <a16:rowId xmlns:a16="http://schemas.microsoft.com/office/drawing/2014/main" val="1930845799"/>
                  </a:ext>
                </a:extLst>
              </a:tr>
            </a:tbl>
          </a:graphicData>
        </a:graphic>
      </p:graphicFrame>
    </p:spTree>
    <p:extLst>
      <p:ext uri="{BB962C8B-B14F-4D97-AF65-F5344CB8AC3E}">
        <p14:creationId xmlns:p14="http://schemas.microsoft.com/office/powerpoint/2010/main" val="672266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grpSp>
        <p:nvGrpSpPr>
          <p:cNvPr id="2" name="Gruppo 1">
            <a:extLst>
              <a:ext uri="{FF2B5EF4-FFF2-40B4-BE49-F238E27FC236}">
                <a16:creationId xmlns:a16="http://schemas.microsoft.com/office/drawing/2014/main" id="{4E2A7BEE-AF10-47D9-B451-5B810A767BFC}"/>
              </a:ext>
            </a:extLst>
          </p:cNvPr>
          <p:cNvGrpSpPr/>
          <p:nvPr/>
        </p:nvGrpSpPr>
        <p:grpSpPr>
          <a:xfrm>
            <a:off x="1316477" y="1636713"/>
            <a:ext cx="13285074" cy="8198323"/>
            <a:chOff x="2549045" y="2608222"/>
            <a:chExt cx="10262403" cy="6333009"/>
          </a:xfrm>
        </p:grpSpPr>
        <p:pic>
          <p:nvPicPr>
            <p:cNvPr id="8" name="Immagine 7">
              <a:extLst>
                <a:ext uri="{FF2B5EF4-FFF2-40B4-BE49-F238E27FC236}">
                  <a16:creationId xmlns:a16="http://schemas.microsoft.com/office/drawing/2014/main" id="{E2BBA1D6-27D6-4ED2-A959-F8B4A0E156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9045" y="2608222"/>
              <a:ext cx="10058760" cy="5711949"/>
            </a:xfrm>
            <a:prstGeom prst="rect">
              <a:avLst/>
            </a:prstGeom>
            <a:solidFill>
              <a:srgbClr val="FFC000">
                <a:alpha val="50196"/>
              </a:srgbClr>
            </a:solidFill>
            <a:ln>
              <a:noFill/>
            </a:ln>
          </p:spPr>
        </p:pic>
        <p:sp>
          <p:nvSpPr>
            <p:cNvPr id="9" name="CasellaDiTesto 8">
              <a:extLst>
                <a:ext uri="{FF2B5EF4-FFF2-40B4-BE49-F238E27FC236}">
                  <a16:creationId xmlns:a16="http://schemas.microsoft.com/office/drawing/2014/main" id="{FA23D417-B363-4E55-8245-57C191D0E9AC}"/>
                </a:ext>
              </a:extLst>
            </p:cNvPr>
            <p:cNvSpPr txBox="1"/>
            <p:nvPr/>
          </p:nvSpPr>
          <p:spPr>
            <a:xfrm>
              <a:off x="3306163" y="2816340"/>
              <a:ext cx="1397124" cy="308226"/>
            </a:xfrm>
            <a:prstGeom prst="rect">
              <a:avLst/>
            </a:prstGeom>
            <a:noFill/>
            <a:ln>
              <a:noFill/>
            </a:ln>
          </p:spPr>
          <p:txBody>
            <a:bodyPr wrap="square" rtlCol="0">
              <a:spAutoFit/>
            </a:bodyPr>
            <a:lstStyle/>
            <a:p>
              <a:r>
                <a:rPr lang="it-IT" sz="1403" b="1" dirty="0">
                  <a:solidFill>
                    <a:srgbClr val="C00000"/>
                  </a:solidFill>
                  <a:latin typeface="Arial" panose="020B0604020202020204" pitchFamily="34" charset="0"/>
                  <a:cs typeface="Arial" panose="020B0604020202020204" pitchFamily="34" charset="0"/>
                </a:rPr>
                <a:t>TERMINAL 2</a:t>
              </a:r>
            </a:p>
          </p:txBody>
        </p:sp>
        <p:sp>
          <p:nvSpPr>
            <p:cNvPr id="10" name="CasellaDiTesto 9">
              <a:extLst>
                <a:ext uri="{FF2B5EF4-FFF2-40B4-BE49-F238E27FC236}">
                  <a16:creationId xmlns:a16="http://schemas.microsoft.com/office/drawing/2014/main" id="{D805C6F0-2556-4DBE-9FA3-783DD964A1CB}"/>
                </a:ext>
              </a:extLst>
            </p:cNvPr>
            <p:cNvSpPr txBox="1"/>
            <p:nvPr/>
          </p:nvSpPr>
          <p:spPr>
            <a:xfrm>
              <a:off x="6110651" y="2816342"/>
              <a:ext cx="1355165" cy="308226"/>
            </a:xfrm>
            <a:prstGeom prst="rect">
              <a:avLst/>
            </a:prstGeom>
            <a:noFill/>
            <a:ln>
              <a:noFill/>
            </a:ln>
          </p:spPr>
          <p:txBody>
            <a:bodyPr wrap="square" rtlCol="0">
              <a:spAutoFit/>
            </a:bodyPr>
            <a:lstStyle>
              <a:defPPr>
                <a:defRPr lang="en-US"/>
              </a:defPPr>
              <a:lvl1pPr>
                <a:defRPr sz="1200" b="1">
                  <a:solidFill>
                    <a:srgbClr val="FF0000"/>
                  </a:solidFill>
                  <a:latin typeface="Arial" panose="020B0604020202020204" pitchFamily="34" charset="0"/>
                  <a:cs typeface="Arial" panose="020B0604020202020204" pitchFamily="34" charset="0"/>
                </a:defRPr>
              </a:lvl1pPr>
            </a:lstStyle>
            <a:p>
              <a:r>
                <a:rPr lang="it-IT" sz="1403" dirty="0">
                  <a:solidFill>
                    <a:srgbClr val="C00000"/>
                  </a:solidFill>
                </a:rPr>
                <a:t>TERMINAL 1</a:t>
              </a:r>
            </a:p>
          </p:txBody>
        </p:sp>
        <p:sp>
          <p:nvSpPr>
            <p:cNvPr id="11" name="CasellaDiTesto 10">
              <a:extLst>
                <a:ext uri="{FF2B5EF4-FFF2-40B4-BE49-F238E27FC236}">
                  <a16:creationId xmlns:a16="http://schemas.microsoft.com/office/drawing/2014/main" id="{A07DE1C1-4999-48D2-BB38-6F5088737B5C}"/>
                </a:ext>
              </a:extLst>
            </p:cNvPr>
            <p:cNvSpPr txBox="1"/>
            <p:nvPr/>
          </p:nvSpPr>
          <p:spPr>
            <a:xfrm>
              <a:off x="10046515" y="2816342"/>
              <a:ext cx="1355163" cy="308226"/>
            </a:xfrm>
            <a:prstGeom prst="rect">
              <a:avLst/>
            </a:prstGeom>
            <a:noFill/>
            <a:ln>
              <a:noFill/>
            </a:ln>
          </p:spPr>
          <p:txBody>
            <a:bodyPr wrap="square" rtlCol="0">
              <a:spAutoFit/>
            </a:bodyPr>
            <a:lstStyle>
              <a:defPPr>
                <a:defRPr lang="en-US"/>
              </a:defPPr>
              <a:lvl1pPr>
                <a:defRPr sz="1200" b="1">
                  <a:solidFill>
                    <a:srgbClr val="FF0000"/>
                  </a:solidFill>
                  <a:latin typeface="Arial" panose="020B0604020202020204" pitchFamily="34" charset="0"/>
                  <a:cs typeface="Arial" panose="020B0604020202020204" pitchFamily="34" charset="0"/>
                </a:defRPr>
              </a:lvl1pPr>
            </a:lstStyle>
            <a:p>
              <a:r>
                <a:rPr lang="it-IT" sz="1403" dirty="0">
                  <a:solidFill>
                    <a:srgbClr val="C00000"/>
                  </a:solidFill>
                </a:rPr>
                <a:t>CARGO CITY</a:t>
              </a:r>
            </a:p>
          </p:txBody>
        </p:sp>
        <p:sp>
          <p:nvSpPr>
            <p:cNvPr id="12" name="Ovale 11">
              <a:extLst>
                <a:ext uri="{FF2B5EF4-FFF2-40B4-BE49-F238E27FC236}">
                  <a16:creationId xmlns:a16="http://schemas.microsoft.com/office/drawing/2014/main" id="{4F5AD37A-74B3-4C8C-AC73-A4E21255DECC}"/>
                </a:ext>
              </a:extLst>
            </p:cNvPr>
            <p:cNvSpPr/>
            <p:nvPr/>
          </p:nvSpPr>
          <p:spPr>
            <a:xfrm>
              <a:off x="2837669" y="4454974"/>
              <a:ext cx="1556592" cy="1042012"/>
            </a:xfrm>
            <a:prstGeom prst="ellipse">
              <a:avLst/>
            </a:prstGeom>
            <a:no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476"/>
            </a:p>
          </p:txBody>
        </p:sp>
        <p:cxnSp>
          <p:nvCxnSpPr>
            <p:cNvPr id="13" name="Connettore diritto 12">
              <a:extLst>
                <a:ext uri="{FF2B5EF4-FFF2-40B4-BE49-F238E27FC236}">
                  <a16:creationId xmlns:a16="http://schemas.microsoft.com/office/drawing/2014/main" id="{A1F5F2CE-EB24-45FE-8539-926E2E53B9ED}"/>
                </a:ext>
              </a:extLst>
            </p:cNvPr>
            <p:cNvCxnSpPr>
              <a:cxnSpLocks/>
            </p:cNvCxnSpPr>
            <p:nvPr/>
          </p:nvCxnSpPr>
          <p:spPr>
            <a:xfrm flipV="1">
              <a:off x="3549109" y="3109647"/>
              <a:ext cx="0" cy="1345328"/>
            </a:xfrm>
            <a:prstGeom prst="line">
              <a:avLst/>
            </a:prstGeom>
            <a:noFill/>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3707E19D-240B-48B2-8A83-D6B5FBE46535}"/>
                </a:ext>
              </a:extLst>
            </p:cNvPr>
            <p:cNvCxnSpPr>
              <a:cxnSpLocks/>
            </p:cNvCxnSpPr>
            <p:nvPr/>
          </p:nvCxnSpPr>
          <p:spPr>
            <a:xfrm flipV="1">
              <a:off x="6781372" y="3140232"/>
              <a:ext cx="0" cy="3100535"/>
            </a:xfrm>
            <a:prstGeom prst="line">
              <a:avLst/>
            </a:prstGeom>
            <a:noFill/>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03BDAA7E-9F5B-4E63-B34D-F7F1DB2B5D54}"/>
                </a:ext>
              </a:extLst>
            </p:cNvPr>
            <p:cNvCxnSpPr>
              <a:cxnSpLocks/>
            </p:cNvCxnSpPr>
            <p:nvPr/>
          </p:nvCxnSpPr>
          <p:spPr>
            <a:xfrm flipV="1">
              <a:off x="10832339" y="3140229"/>
              <a:ext cx="1" cy="3100535"/>
            </a:xfrm>
            <a:prstGeom prst="line">
              <a:avLst/>
            </a:prstGeom>
            <a:noFill/>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98E017EE-BF40-4B92-A9DF-B4F31808B656}"/>
                </a:ext>
              </a:extLst>
            </p:cNvPr>
            <p:cNvCxnSpPr>
              <a:cxnSpLocks/>
            </p:cNvCxnSpPr>
            <p:nvPr/>
          </p:nvCxnSpPr>
          <p:spPr>
            <a:xfrm flipV="1">
              <a:off x="4340896" y="6846605"/>
              <a:ext cx="0" cy="635243"/>
            </a:xfrm>
            <a:prstGeom prst="line">
              <a:avLst/>
            </a:prstGeom>
            <a:noFill/>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300F6308-E67A-4A80-B91D-4BA7E167E2FB}"/>
                </a:ext>
              </a:extLst>
            </p:cNvPr>
            <p:cNvSpPr txBox="1"/>
            <p:nvPr/>
          </p:nvSpPr>
          <p:spPr>
            <a:xfrm>
              <a:off x="3230338" y="7481847"/>
              <a:ext cx="1703642" cy="740011"/>
            </a:xfrm>
            <a:prstGeom prst="rect">
              <a:avLst/>
            </a:prstGeom>
            <a:noFill/>
            <a:ln>
              <a:noFill/>
            </a:ln>
          </p:spPr>
          <p:txBody>
            <a:bodyPr wrap="square" rtlCol="0">
              <a:spAutoFit/>
            </a:bodyPr>
            <a:lstStyle/>
            <a:p>
              <a:r>
                <a:rPr lang="it-IT" sz="1403" b="1" dirty="0">
                  <a:solidFill>
                    <a:srgbClr val="C00000"/>
                  </a:solidFill>
                  <a:latin typeface="Arial" panose="020B0604020202020204" pitchFamily="34" charset="0"/>
                  <a:cs typeface="Arial" panose="020B0604020202020204" pitchFamily="34" charset="0"/>
                </a:rPr>
                <a:t>RIQUALIFICA E SVILUPPO AREA NORD-OVEST</a:t>
              </a:r>
            </a:p>
          </p:txBody>
        </p:sp>
        <p:sp>
          <p:nvSpPr>
            <p:cNvPr id="18" name="CasellaDiTesto 17">
              <a:extLst>
                <a:ext uri="{FF2B5EF4-FFF2-40B4-BE49-F238E27FC236}">
                  <a16:creationId xmlns:a16="http://schemas.microsoft.com/office/drawing/2014/main" id="{25ACA52E-2000-4738-B6EB-B38CCD7AE02C}"/>
                </a:ext>
              </a:extLst>
            </p:cNvPr>
            <p:cNvSpPr txBox="1"/>
            <p:nvPr/>
          </p:nvSpPr>
          <p:spPr>
            <a:xfrm>
              <a:off x="9186690" y="7703492"/>
              <a:ext cx="2155988" cy="740011"/>
            </a:xfrm>
            <a:prstGeom prst="rect">
              <a:avLst/>
            </a:prstGeom>
            <a:noFill/>
            <a:ln>
              <a:noFill/>
            </a:ln>
          </p:spPr>
          <p:txBody>
            <a:bodyPr wrap="square" rtlCol="0">
              <a:spAutoFit/>
            </a:bodyPr>
            <a:lstStyle/>
            <a:p>
              <a:r>
                <a:rPr lang="it-IT" sz="1403" b="1" dirty="0">
                  <a:solidFill>
                    <a:srgbClr val="C00000"/>
                  </a:solidFill>
                  <a:latin typeface="Arial" panose="020B0604020202020204" pitchFamily="34" charset="0"/>
                  <a:cs typeface="Arial" panose="020B0604020202020204" pitchFamily="34" charset="0"/>
                </a:rPr>
                <a:t>AIRPORT CITY</a:t>
              </a:r>
            </a:p>
            <a:p>
              <a:r>
                <a:rPr lang="it-IT" sz="1403" b="1" dirty="0">
                  <a:solidFill>
                    <a:srgbClr val="C00000"/>
                  </a:solidFill>
                  <a:latin typeface="Arial" panose="020B0604020202020204" pitchFamily="34" charset="0"/>
                  <a:cs typeface="Arial" panose="020B0604020202020204" pitchFamily="34" charset="0"/>
                </a:rPr>
                <a:t>HQ SEA</a:t>
              </a:r>
            </a:p>
            <a:p>
              <a:r>
                <a:rPr lang="it-IT" sz="1403" b="1" dirty="0">
                  <a:solidFill>
                    <a:srgbClr val="C00000"/>
                  </a:solidFill>
                  <a:latin typeface="Arial" panose="020B0604020202020204" pitchFamily="34" charset="0"/>
                  <a:cs typeface="Arial" panose="020B0604020202020204" pitchFamily="34" charset="0"/>
                </a:rPr>
                <a:t>MAGAZZINI 2a LINEA</a:t>
              </a:r>
            </a:p>
          </p:txBody>
        </p:sp>
        <p:cxnSp>
          <p:nvCxnSpPr>
            <p:cNvPr id="19" name="Connettore diritto 18">
              <a:extLst>
                <a:ext uri="{FF2B5EF4-FFF2-40B4-BE49-F238E27FC236}">
                  <a16:creationId xmlns:a16="http://schemas.microsoft.com/office/drawing/2014/main" id="{A31F425C-EB27-4BD6-8BBA-9A5C55961171}"/>
                </a:ext>
              </a:extLst>
            </p:cNvPr>
            <p:cNvCxnSpPr>
              <a:cxnSpLocks/>
            </p:cNvCxnSpPr>
            <p:nvPr/>
          </p:nvCxnSpPr>
          <p:spPr>
            <a:xfrm flipV="1">
              <a:off x="7935825" y="8045202"/>
              <a:ext cx="0" cy="262447"/>
            </a:xfrm>
            <a:prstGeom prst="line">
              <a:avLst/>
            </a:prstGeom>
            <a:noFill/>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E991649F-66AC-46F7-945E-C34076BBB4C7}"/>
                </a:ext>
              </a:extLst>
            </p:cNvPr>
            <p:cNvCxnSpPr>
              <a:cxnSpLocks/>
            </p:cNvCxnSpPr>
            <p:nvPr/>
          </p:nvCxnSpPr>
          <p:spPr>
            <a:xfrm>
              <a:off x="7935825" y="8307645"/>
              <a:ext cx="1250865" cy="0"/>
            </a:xfrm>
            <a:prstGeom prst="line">
              <a:avLst/>
            </a:prstGeom>
            <a:noFill/>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CD55EE54-459F-4B48-9452-94068CAF6BA6}"/>
                </a:ext>
              </a:extLst>
            </p:cNvPr>
            <p:cNvCxnSpPr>
              <a:cxnSpLocks/>
            </p:cNvCxnSpPr>
            <p:nvPr/>
          </p:nvCxnSpPr>
          <p:spPr>
            <a:xfrm>
              <a:off x="11401678" y="5693313"/>
              <a:ext cx="1020815" cy="354455"/>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7DE0BF9F-1810-4080-84C9-2FBCB55D2D0C}"/>
                </a:ext>
              </a:extLst>
            </p:cNvPr>
            <p:cNvCxnSpPr>
              <a:cxnSpLocks/>
            </p:cNvCxnSpPr>
            <p:nvPr/>
          </p:nvCxnSpPr>
          <p:spPr>
            <a:xfrm flipH="1">
              <a:off x="11185599" y="5682933"/>
              <a:ext cx="216080" cy="84806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98098A0D-B3F3-4404-8589-3CABAB9779D1}"/>
                </a:ext>
              </a:extLst>
            </p:cNvPr>
            <p:cNvCxnSpPr>
              <a:cxnSpLocks/>
            </p:cNvCxnSpPr>
            <p:nvPr/>
          </p:nvCxnSpPr>
          <p:spPr>
            <a:xfrm>
              <a:off x="11185597" y="6543595"/>
              <a:ext cx="22854" cy="1489073"/>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81683001-E041-47D8-9CC4-C476F3086031}"/>
                </a:ext>
              </a:extLst>
            </p:cNvPr>
            <p:cNvCxnSpPr>
              <a:cxnSpLocks/>
            </p:cNvCxnSpPr>
            <p:nvPr/>
          </p:nvCxnSpPr>
          <p:spPr>
            <a:xfrm flipH="1">
              <a:off x="12249818" y="6076247"/>
              <a:ext cx="180834" cy="1883156"/>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AEC6963D-4BC3-43B3-81C4-1604718DA2D0}"/>
                </a:ext>
              </a:extLst>
            </p:cNvPr>
            <p:cNvCxnSpPr>
              <a:cxnSpLocks/>
            </p:cNvCxnSpPr>
            <p:nvPr/>
          </p:nvCxnSpPr>
          <p:spPr>
            <a:xfrm flipH="1">
              <a:off x="11236432" y="7934916"/>
              <a:ext cx="990144"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C6155C23-5A03-4413-8485-27A54A8DB6A7}"/>
                </a:ext>
              </a:extLst>
            </p:cNvPr>
            <p:cNvSpPr txBox="1"/>
            <p:nvPr/>
          </p:nvSpPr>
          <p:spPr>
            <a:xfrm>
              <a:off x="11557262" y="3474084"/>
              <a:ext cx="1254186" cy="524118"/>
            </a:xfrm>
            <a:prstGeom prst="rect">
              <a:avLst/>
            </a:prstGeom>
            <a:noFill/>
            <a:ln>
              <a:noFill/>
            </a:ln>
          </p:spPr>
          <p:txBody>
            <a:bodyPr wrap="square" rtlCol="0">
              <a:spAutoFit/>
            </a:bodyPr>
            <a:lstStyle/>
            <a:p>
              <a:r>
                <a:rPr lang="it-IT" sz="1403" b="1" dirty="0">
                  <a:solidFill>
                    <a:srgbClr val="3C8448"/>
                  </a:solidFill>
                  <a:latin typeface="Arial" panose="020B0604020202020204" pitchFamily="34" charset="0"/>
                  <a:cs typeface="Arial" panose="020B0604020202020204" pitchFamily="34" charset="0"/>
                </a:rPr>
                <a:t>SVILUPPO </a:t>
              </a:r>
            </a:p>
            <a:p>
              <a:r>
                <a:rPr lang="it-IT" sz="1403" b="1" dirty="0">
                  <a:solidFill>
                    <a:srgbClr val="3C8448"/>
                  </a:solidFill>
                  <a:latin typeface="Arial" panose="020B0604020202020204" pitchFamily="34" charset="0"/>
                  <a:cs typeface="Arial" panose="020B0604020202020204" pitchFamily="34" charset="0"/>
                </a:rPr>
                <a:t>A SUD</a:t>
              </a:r>
            </a:p>
          </p:txBody>
        </p:sp>
        <p:cxnSp>
          <p:nvCxnSpPr>
            <p:cNvPr id="27" name="Connettore diritto 26">
              <a:extLst>
                <a:ext uri="{FF2B5EF4-FFF2-40B4-BE49-F238E27FC236}">
                  <a16:creationId xmlns:a16="http://schemas.microsoft.com/office/drawing/2014/main" id="{19BB6FDA-F099-43FA-A444-502AB1BD0902}"/>
                </a:ext>
              </a:extLst>
            </p:cNvPr>
            <p:cNvCxnSpPr>
              <a:cxnSpLocks/>
            </p:cNvCxnSpPr>
            <p:nvPr/>
          </p:nvCxnSpPr>
          <p:spPr>
            <a:xfrm flipV="1">
              <a:off x="11946629" y="3997054"/>
              <a:ext cx="0" cy="2123309"/>
            </a:xfrm>
            <a:prstGeom prst="line">
              <a:avLst/>
            </a:prstGeom>
            <a:noFill/>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8" name="Rettangolo 27">
              <a:extLst>
                <a:ext uri="{FF2B5EF4-FFF2-40B4-BE49-F238E27FC236}">
                  <a16:creationId xmlns:a16="http://schemas.microsoft.com/office/drawing/2014/main" id="{D9B91C72-43B9-4434-A973-C5C642A61D4C}"/>
                </a:ext>
              </a:extLst>
            </p:cNvPr>
            <p:cNvSpPr/>
            <p:nvPr/>
          </p:nvSpPr>
          <p:spPr>
            <a:xfrm>
              <a:off x="2752687" y="3556784"/>
              <a:ext cx="785820" cy="19958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29" name="Rettangolo 28">
              <a:extLst>
                <a:ext uri="{FF2B5EF4-FFF2-40B4-BE49-F238E27FC236}">
                  <a16:creationId xmlns:a16="http://schemas.microsoft.com/office/drawing/2014/main" id="{0D045467-86C5-4EA8-9F89-C52D2AAF477C}"/>
                </a:ext>
              </a:extLst>
            </p:cNvPr>
            <p:cNvSpPr/>
            <p:nvPr/>
          </p:nvSpPr>
          <p:spPr>
            <a:xfrm>
              <a:off x="3573800" y="6374510"/>
              <a:ext cx="1129487" cy="472095"/>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0" name="Rettangolo 29">
              <a:extLst>
                <a:ext uri="{FF2B5EF4-FFF2-40B4-BE49-F238E27FC236}">
                  <a16:creationId xmlns:a16="http://schemas.microsoft.com/office/drawing/2014/main" id="{D1AB72F3-6E4D-4F3A-9CB2-CB89DBCF32A8}"/>
                </a:ext>
              </a:extLst>
            </p:cNvPr>
            <p:cNvSpPr/>
            <p:nvPr/>
          </p:nvSpPr>
          <p:spPr>
            <a:xfrm>
              <a:off x="3884114" y="6205799"/>
              <a:ext cx="1703060" cy="180331"/>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1" name="Rettangolo 30">
              <a:extLst>
                <a:ext uri="{FF2B5EF4-FFF2-40B4-BE49-F238E27FC236}">
                  <a16:creationId xmlns:a16="http://schemas.microsoft.com/office/drawing/2014/main" id="{C3D32066-DD44-41E8-8FE3-7E40D2CCA232}"/>
                </a:ext>
              </a:extLst>
            </p:cNvPr>
            <p:cNvSpPr/>
            <p:nvPr/>
          </p:nvSpPr>
          <p:spPr>
            <a:xfrm>
              <a:off x="3573796" y="6076244"/>
              <a:ext cx="330702" cy="29826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2" name="Rettangolo 31">
              <a:extLst>
                <a:ext uri="{FF2B5EF4-FFF2-40B4-BE49-F238E27FC236}">
                  <a16:creationId xmlns:a16="http://schemas.microsoft.com/office/drawing/2014/main" id="{A8D204D6-98DD-4173-81EF-6771C81B5F18}"/>
                </a:ext>
              </a:extLst>
            </p:cNvPr>
            <p:cNvSpPr/>
            <p:nvPr/>
          </p:nvSpPr>
          <p:spPr>
            <a:xfrm>
              <a:off x="5805607" y="6333741"/>
              <a:ext cx="296165" cy="717767"/>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3" name="Rettangolo 32">
              <a:extLst>
                <a:ext uri="{FF2B5EF4-FFF2-40B4-BE49-F238E27FC236}">
                  <a16:creationId xmlns:a16="http://schemas.microsoft.com/office/drawing/2014/main" id="{0B8B60D9-3F93-4A83-A68A-55D58ABDCD42}"/>
                </a:ext>
              </a:extLst>
            </p:cNvPr>
            <p:cNvSpPr/>
            <p:nvPr/>
          </p:nvSpPr>
          <p:spPr>
            <a:xfrm rot="5400000">
              <a:off x="6331898" y="7012935"/>
              <a:ext cx="166502" cy="383903"/>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4" name="Rettangolo 33">
              <a:extLst>
                <a:ext uri="{FF2B5EF4-FFF2-40B4-BE49-F238E27FC236}">
                  <a16:creationId xmlns:a16="http://schemas.microsoft.com/office/drawing/2014/main" id="{8AFFA5BE-55BF-4183-BEAE-685878AD1BFE}"/>
                </a:ext>
              </a:extLst>
            </p:cNvPr>
            <p:cNvSpPr/>
            <p:nvPr/>
          </p:nvSpPr>
          <p:spPr>
            <a:xfrm rot="5400000">
              <a:off x="7759830" y="6851858"/>
              <a:ext cx="124580" cy="46294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5" name="Rettangolo 34">
              <a:extLst>
                <a:ext uri="{FF2B5EF4-FFF2-40B4-BE49-F238E27FC236}">
                  <a16:creationId xmlns:a16="http://schemas.microsoft.com/office/drawing/2014/main" id="{246B1BA9-7691-4C52-B4FE-567C0CC1C374}"/>
                </a:ext>
              </a:extLst>
            </p:cNvPr>
            <p:cNvSpPr/>
            <p:nvPr/>
          </p:nvSpPr>
          <p:spPr>
            <a:xfrm rot="5400000">
              <a:off x="8056067" y="7227865"/>
              <a:ext cx="379173" cy="97559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6" name="Rettangolo 35">
              <a:extLst>
                <a:ext uri="{FF2B5EF4-FFF2-40B4-BE49-F238E27FC236}">
                  <a16:creationId xmlns:a16="http://schemas.microsoft.com/office/drawing/2014/main" id="{CF097D89-A87A-41BD-B98E-1C5A6B589E21}"/>
                </a:ext>
              </a:extLst>
            </p:cNvPr>
            <p:cNvSpPr/>
            <p:nvPr/>
          </p:nvSpPr>
          <p:spPr>
            <a:xfrm rot="5400000">
              <a:off x="11170152" y="6312971"/>
              <a:ext cx="1043334" cy="948517"/>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7" name="Rettangolo 36">
              <a:extLst>
                <a:ext uri="{FF2B5EF4-FFF2-40B4-BE49-F238E27FC236}">
                  <a16:creationId xmlns:a16="http://schemas.microsoft.com/office/drawing/2014/main" id="{F949D491-DD0F-4BD6-83A6-2B863FC628C4}"/>
                </a:ext>
              </a:extLst>
            </p:cNvPr>
            <p:cNvSpPr/>
            <p:nvPr/>
          </p:nvSpPr>
          <p:spPr>
            <a:xfrm rot="7322743">
              <a:off x="8576824" y="4277621"/>
              <a:ext cx="100668" cy="93745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8" name="Rettangolo 37">
              <a:extLst>
                <a:ext uri="{FF2B5EF4-FFF2-40B4-BE49-F238E27FC236}">
                  <a16:creationId xmlns:a16="http://schemas.microsoft.com/office/drawing/2014/main" id="{81AE7287-8C1C-4D76-8B43-D87AC6C8AABD}"/>
                </a:ext>
              </a:extLst>
            </p:cNvPr>
            <p:cNvSpPr/>
            <p:nvPr/>
          </p:nvSpPr>
          <p:spPr>
            <a:xfrm rot="5400000">
              <a:off x="9948586" y="7068754"/>
              <a:ext cx="225007" cy="19051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9" name="Rettangolo 38">
              <a:extLst>
                <a:ext uri="{FF2B5EF4-FFF2-40B4-BE49-F238E27FC236}">
                  <a16:creationId xmlns:a16="http://schemas.microsoft.com/office/drawing/2014/main" id="{1C39C3ED-EE96-472E-8142-24659898FDE9}"/>
                </a:ext>
              </a:extLst>
            </p:cNvPr>
            <p:cNvSpPr/>
            <p:nvPr/>
          </p:nvSpPr>
          <p:spPr>
            <a:xfrm rot="5400000">
              <a:off x="8952354" y="7364691"/>
              <a:ext cx="163765" cy="463285"/>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0" name="Rettangolo 39">
              <a:extLst>
                <a:ext uri="{FF2B5EF4-FFF2-40B4-BE49-F238E27FC236}">
                  <a16:creationId xmlns:a16="http://schemas.microsoft.com/office/drawing/2014/main" id="{DAAE689E-4BF8-4E68-ABFD-11A5251A87C1}"/>
                </a:ext>
              </a:extLst>
            </p:cNvPr>
            <p:cNvSpPr/>
            <p:nvPr/>
          </p:nvSpPr>
          <p:spPr>
            <a:xfrm rot="10800000">
              <a:off x="9376208" y="7370469"/>
              <a:ext cx="159378" cy="36540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1" name="Rettangolo 40">
              <a:extLst>
                <a:ext uri="{FF2B5EF4-FFF2-40B4-BE49-F238E27FC236}">
                  <a16:creationId xmlns:a16="http://schemas.microsoft.com/office/drawing/2014/main" id="{059880B2-E165-4A05-8005-6BF8F023B247}"/>
                </a:ext>
              </a:extLst>
            </p:cNvPr>
            <p:cNvSpPr/>
            <p:nvPr/>
          </p:nvSpPr>
          <p:spPr>
            <a:xfrm rot="5400000">
              <a:off x="8953942" y="7185829"/>
              <a:ext cx="136069" cy="44409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2" name="Rettangolo 41">
              <a:extLst>
                <a:ext uri="{FF2B5EF4-FFF2-40B4-BE49-F238E27FC236}">
                  <a16:creationId xmlns:a16="http://schemas.microsoft.com/office/drawing/2014/main" id="{23D7498D-ECE5-4794-88C8-9C79D4CB4683}"/>
                </a:ext>
              </a:extLst>
            </p:cNvPr>
            <p:cNvSpPr/>
            <p:nvPr/>
          </p:nvSpPr>
          <p:spPr>
            <a:xfrm rot="5400000">
              <a:off x="8462255" y="6671624"/>
              <a:ext cx="129756" cy="289928"/>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3" name="Rettangolo 42">
              <a:extLst>
                <a:ext uri="{FF2B5EF4-FFF2-40B4-BE49-F238E27FC236}">
                  <a16:creationId xmlns:a16="http://schemas.microsoft.com/office/drawing/2014/main" id="{E550BA2B-B5C9-4031-BEA8-DE78263AFA02}"/>
                </a:ext>
              </a:extLst>
            </p:cNvPr>
            <p:cNvSpPr/>
            <p:nvPr/>
          </p:nvSpPr>
          <p:spPr>
            <a:xfrm rot="10800000">
              <a:off x="9543710" y="4465311"/>
              <a:ext cx="64037" cy="582737"/>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4" name="Rettangolo 43">
              <a:extLst>
                <a:ext uri="{FF2B5EF4-FFF2-40B4-BE49-F238E27FC236}">
                  <a16:creationId xmlns:a16="http://schemas.microsoft.com/office/drawing/2014/main" id="{2489751F-654F-4834-AABD-E3A9346F076D}"/>
                </a:ext>
              </a:extLst>
            </p:cNvPr>
            <p:cNvSpPr/>
            <p:nvPr/>
          </p:nvSpPr>
          <p:spPr>
            <a:xfrm rot="7519151">
              <a:off x="5941134" y="5206999"/>
              <a:ext cx="64037" cy="582737"/>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5" name="Rettangolo 44">
              <a:extLst>
                <a:ext uri="{FF2B5EF4-FFF2-40B4-BE49-F238E27FC236}">
                  <a16:creationId xmlns:a16="http://schemas.microsoft.com/office/drawing/2014/main" id="{8D0DDA50-8C80-458F-B13C-3756B1191172}"/>
                </a:ext>
              </a:extLst>
            </p:cNvPr>
            <p:cNvSpPr/>
            <p:nvPr/>
          </p:nvSpPr>
          <p:spPr>
            <a:xfrm rot="5400000">
              <a:off x="5421946" y="5050262"/>
              <a:ext cx="64037" cy="582737"/>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6" name="Rettangolo 45">
              <a:extLst>
                <a:ext uri="{FF2B5EF4-FFF2-40B4-BE49-F238E27FC236}">
                  <a16:creationId xmlns:a16="http://schemas.microsoft.com/office/drawing/2014/main" id="{FC44CA61-EBBE-4915-BA42-06FA6B689949}"/>
                </a:ext>
              </a:extLst>
            </p:cNvPr>
            <p:cNvSpPr/>
            <p:nvPr/>
          </p:nvSpPr>
          <p:spPr>
            <a:xfrm rot="14244245">
              <a:off x="5586513" y="5612392"/>
              <a:ext cx="53458" cy="567839"/>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7" name="Trapezio 46">
              <a:extLst>
                <a:ext uri="{FF2B5EF4-FFF2-40B4-BE49-F238E27FC236}">
                  <a16:creationId xmlns:a16="http://schemas.microsoft.com/office/drawing/2014/main" id="{C48A4293-5161-4C13-BABD-C1FE34086FB2}"/>
                </a:ext>
              </a:extLst>
            </p:cNvPr>
            <p:cNvSpPr/>
            <p:nvPr/>
          </p:nvSpPr>
          <p:spPr>
            <a:xfrm rot="10800000">
              <a:off x="6679306" y="7426157"/>
              <a:ext cx="786508" cy="379174"/>
            </a:xfrm>
            <a:prstGeom prst="trapezoid">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lgn="ctr"/>
              <a:endParaRPr lang="it-IT" sz="2476"/>
            </a:p>
          </p:txBody>
        </p:sp>
        <p:sp>
          <p:nvSpPr>
            <p:cNvPr id="48" name="Rettangolo 47">
              <a:extLst>
                <a:ext uri="{FF2B5EF4-FFF2-40B4-BE49-F238E27FC236}">
                  <a16:creationId xmlns:a16="http://schemas.microsoft.com/office/drawing/2014/main" id="{02FFC250-60CC-467E-966A-87D1E7208722}"/>
                </a:ext>
              </a:extLst>
            </p:cNvPr>
            <p:cNvSpPr/>
            <p:nvPr/>
          </p:nvSpPr>
          <p:spPr>
            <a:xfrm rot="5400000">
              <a:off x="7436285" y="7734545"/>
              <a:ext cx="225007" cy="19051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49" name="Rettangolo 48">
              <a:extLst>
                <a:ext uri="{FF2B5EF4-FFF2-40B4-BE49-F238E27FC236}">
                  <a16:creationId xmlns:a16="http://schemas.microsoft.com/office/drawing/2014/main" id="{2024DBA5-039F-40FB-9C13-B1082D712B91}"/>
                </a:ext>
              </a:extLst>
            </p:cNvPr>
            <p:cNvSpPr/>
            <p:nvPr/>
          </p:nvSpPr>
          <p:spPr>
            <a:xfrm rot="5400000">
              <a:off x="2939016" y="4709379"/>
              <a:ext cx="225007" cy="19051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50" name="Ovale 49">
              <a:extLst>
                <a:ext uri="{FF2B5EF4-FFF2-40B4-BE49-F238E27FC236}">
                  <a16:creationId xmlns:a16="http://schemas.microsoft.com/office/drawing/2014/main" id="{57CCC117-4F08-4338-96CC-C2F44F676AFE}"/>
                </a:ext>
              </a:extLst>
            </p:cNvPr>
            <p:cNvSpPr/>
            <p:nvPr/>
          </p:nvSpPr>
          <p:spPr>
            <a:xfrm>
              <a:off x="9186690" y="6333736"/>
              <a:ext cx="3291291" cy="1048125"/>
            </a:xfrm>
            <a:prstGeom prst="ellipse">
              <a:avLst/>
            </a:prstGeom>
            <a:no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lgn="ctr"/>
              <a:endParaRPr lang="it-IT" sz="2476"/>
            </a:p>
          </p:txBody>
        </p:sp>
        <p:sp>
          <p:nvSpPr>
            <p:cNvPr id="51" name="Ovale 50">
              <a:extLst>
                <a:ext uri="{FF2B5EF4-FFF2-40B4-BE49-F238E27FC236}">
                  <a16:creationId xmlns:a16="http://schemas.microsoft.com/office/drawing/2014/main" id="{7D67886B-2C05-423C-A0CE-B2F532B76C4A}"/>
                </a:ext>
              </a:extLst>
            </p:cNvPr>
            <p:cNvSpPr/>
            <p:nvPr/>
          </p:nvSpPr>
          <p:spPr>
            <a:xfrm>
              <a:off x="6596329" y="7323144"/>
              <a:ext cx="2323066" cy="722053"/>
            </a:xfrm>
            <a:prstGeom prst="ellipse">
              <a:avLst/>
            </a:prstGeom>
            <a:no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476"/>
            </a:p>
          </p:txBody>
        </p:sp>
        <p:sp>
          <p:nvSpPr>
            <p:cNvPr id="52" name="Ovale 51">
              <a:extLst>
                <a:ext uri="{FF2B5EF4-FFF2-40B4-BE49-F238E27FC236}">
                  <a16:creationId xmlns:a16="http://schemas.microsoft.com/office/drawing/2014/main" id="{8BEB45F0-2101-4BE8-A937-F34F345F0FED}"/>
                </a:ext>
              </a:extLst>
            </p:cNvPr>
            <p:cNvSpPr/>
            <p:nvPr/>
          </p:nvSpPr>
          <p:spPr>
            <a:xfrm>
              <a:off x="5766012" y="6208626"/>
              <a:ext cx="2437135" cy="1206220"/>
            </a:xfrm>
            <a:prstGeom prst="ellipse">
              <a:avLst/>
            </a:prstGeom>
            <a:no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6918" tIns="53459" rIns="106918" bIns="53459" numCol="1" spcCol="0" rtlCol="0" fromWordArt="0" anchor="ctr" anchorCtr="0" forceAA="0" compatLnSpc="1">
              <a:prstTxWarp prst="textNoShape">
                <a:avLst/>
              </a:prstTxWarp>
              <a:noAutofit/>
            </a:bodyPr>
            <a:lstStyle/>
            <a:p>
              <a:pPr algn="ctr"/>
              <a:endParaRPr lang="it-IT" sz="2476" dirty="0"/>
            </a:p>
          </p:txBody>
        </p:sp>
        <p:sp>
          <p:nvSpPr>
            <p:cNvPr id="53" name="Ovale 52">
              <a:extLst>
                <a:ext uri="{FF2B5EF4-FFF2-40B4-BE49-F238E27FC236}">
                  <a16:creationId xmlns:a16="http://schemas.microsoft.com/office/drawing/2014/main" id="{4F8DB284-2E17-463F-B691-BF69E4E352FD}"/>
                </a:ext>
              </a:extLst>
            </p:cNvPr>
            <p:cNvSpPr/>
            <p:nvPr/>
          </p:nvSpPr>
          <p:spPr>
            <a:xfrm>
              <a:off x="3533145" y="6089683"/>
              <a:ext cx="2005165" cy="722053"/>
            </a:xfrm>
            <a:prstGeom prst="ellipse">
              <a:avLst/>
            </a:prstGeom>
            <a:no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476"/>
            </a:p>
          </p:txBody>
        </p:sp>
        <p:sp>
          <p:nvSpPr>
            <p:cNvPr id="54" name="Rettangolo 53">
              <a:extLst>
                <a:ext uri="{FF2B5EF4-FFF2-40B4-BE49-F238E27FC236}">
                  <a16:creationId xmlns:a16="http://schemas.microsoft.com/office/drawing/2014/main" id="{A31F7EE9-B457-4A4A-963A-AA610F68118B}"/>
                </a:ext>
              </a:extLst>
            </p:cNvPr>
            <p:cNvSpPr/>
            <p:nvPr/>
          </p:nvSpPr>
          <p:spPr>
            <a:xfrm rot="5400000">
              <a:off x="3637356" y="8556994"/>
              <a:ext cx="136069" cy="444092"/>
            </a:xfrm>
            <a:prstGeom prst="rect">
              <a:avLst/>
            </a:prstGeom>
            <a:solidFill>
              <a:srgbClr val="FFC0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55" name="Rettangolo 54">
              <a:extLst>
                <a:ext uri="{FF2B5EF4-FFF2-40B4-BE49-F238E27FC236}">
                  <a16:creationId xmlns:a16="http://schemas.microsoft.com/office/drawing/2014/main" id="{66D8CCD9-AAB1-4101-B7BB-FCE9008ACBFD}"/>
                </a:ext>
              </a:extLst>
            </p:cNvPr>
            <p:cNvSpPr/>
            <p:nvPr/>
          </p:nvSpPr>
          <p:spPr>
            <a:xfrm>
              <a:off x="4058822" y="8633005"/>
              <a:ext cx="4010190" cy="308226"/>
            </a:xfrm>
            <a:prstGeom prst="rect">
              <a:avLst/>
            </a:prstGeom>
          </p:spPr>
          <p:txBody>
            <a:bodyPr wrap="square">
              <a:spAutoFit/>
            </a:bodyPr>
            <a:lstStyle/>
            <a:p>
              <a:r>
                <a:rPr lang="it-IT" sz="1403" dirty="0">
                  <a:latin typeface="Arial" panose="020B0604020202020204" pitchFamily="34" charset="0"/>
                  <a:cs typeface="Arial" panose="020B0604020202020204" pitchFamily="34" charset="0"/>
                </a:rPr>
                <a:t>Interventi di sviluppo previsti dal Masterplan</a:t>
              </a:r>
            </a:p>
          </p:txBody>
        </p:sp>
        <p:sp>
          <p:nvSpPr>
            <p:cNvPr id="56" name="Rettangolo 55">
              <a:extLst>
                <a:ext uri="{FF2B5EF4-FFF2-40B4-BE49-F238E27FC236}">
                  <a16:creationId xmlns:a16="http://schemas.microsoft.com/office/drawing/2014/main" id="{6D067ACF-E012-4190-AF45-EE900B710B63}"/>
                </a:ext>
              </a:extLst>
            </p:cNvPr>
            <p:cNvSpPr/>
            <p:nvPr/>
          </p:nvSpPr>
          <p:spPr>
            <a:xfrm rot="10800000">
              <a:off x="3355073" y="3873904"/>
              <a:ext cx="87378" cy="470941"/>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57" name="Rettangolo 56">
              <a:extLst>
                <a:ext uri="{FF2B5EF4-FFF2-40B4-BE49-F238E27FC236}">
                  <a16:creationId xmlns:a16="http://schemas.microsoft.com/office/drawing/2014/main" id="{5FC73663-B52B-4323-96AF-EF27FCC426E7}"/>
                </a:ext>
              </a:extLst>
            </p:cNvPr>
            <p:cNvSpPr/>
            <p:nvPr/>
          </p:nvSpPr>
          <p:spPr>
            <a:xfrm rot="5400000">
              <a:off x="3114409" y="3439205"/>
              <a:ext cx="140980" cy="728413"/>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58" name="Rettangolo 57">
              <a:extLst>
                <a:ext uri="{FF2B5EF4-FFF2-40B4-BE49-F238E27FC236}">
                  <a16:creationId xmlns:a16="http://schemas.microsoft.com/office/drawing/2014/main" id="{F915694B-F54A-41DB-8578-E7D3CFBC283F}"/>
                </a:ext>
              </a:extLst>
            </p:cNvPr>
            <p:cNvSpPr/>
            <p:nvPr/>
          </p:nvSpPr>
          <p:spPr>
            <a:xfrm rot="5400000">
              <a:off x="3559058" y="3533262"/>
              <a:ext cx="276526" cy="296418"/>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59" name="Rettangolo 58">
              <a:extLst>
                <a:ext uri="{FF2B5EF4-FFF2-40B4-BE49-F238E27FC236}">
                  <a16:creationId xmlns:a16="http://schemas.microsoft.com/office/drawing/2014/main" id="{48E9306F-CE77-4AD1-BB72-2E3E38D000E2}"/>
                </a:ext>
              </a:extLst>
            </p:cNvPr>
            <p:cNvSpPr/>
            <p:nvPr/>
          </p:nvSpPr>
          <p:spPr>
            <a:xfrm rot="5400000" flipH="1">
              <a:off x="3566081" y="5136032"/>
              <a:ext cx="53458" cy="275251"/>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60" name="Rettangolo 59">
              <a:extLst>
                <a:ext uri="{FF2B5EF4-FFF2-40B4-BE49-F238E27FC236}">
                  <a16:creationId xmlns:a16="http://schemas.microsoft.com/office/drawing/2014/main" id="{963A9F3C-215B-45C3-A380-B659EF7BC546}"/>
                </a:ext>
              </a:extLst>
            </p:cNvPr>
            <p:cNvSpPr/>
            <p:nvPr/>
          </p:nvSpPr>
          <p:spPr>
            <a:xfrm rot="5400000" flipH="1">
              <a:off x="3715634" y="4791679"/>
              <a:ext cx="53458" cy="275251"/>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61" name="Rettangolo 60">
              <a:extLst>
                <a:ext uri="{FF2B5EF4-FFF2-40B4-BE49-F238E27FC236}">
                  <a16:creationId xmlns:a16="http://schemas.microsoft.com/office/drawing/2014/main" id="{3D58EBFC-9DCD-4077-B3C8-E1373030866E}"/>
                </a:ext>
              </a:extLst>
            </p:cNvPr>
            <p:cNvSpPr/>
            <p:nvPr/>
          </p:nvSpPr>
          <p:spPr>
            <a:xfrm rot="5400000">
              <a:off x="10232101" y="7261110"/>
              <a:ext cx="212733" cy="456203"/>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62" name="Rettangolo 61">
              <a:extLst>
                <a:ext uri="{FF2B5EF4-FFF2-40B4-BE49-F238E27FC236}">
                  <a16:creationId xmlns:a16="http://schemas.microsoft.com/office/drawing/2014/main" id="{4E9CD03C-8BAE-4977-BA7A-33413975D34E}"/>
                </a:ext>
              </a:extLst>
            </p:cNvPr>
            <p:cNvSpPr/>
            <p:nvPr/>
          </p:nvSpPr>
          <p:spPr>
            <a:xfrm rot="5400000">
              <a:off x="5434917" y="6404127"/>
              <a:ext cx="225007" cy="19051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grpSp>
    </p:spTree>
    <p:extLst>
      <p:ext uri="{BB962C8B-B14F-4D97-AF65-F5344CB8AC3E}">
        <p14:creationId xmlns:p14="http://schemas.microsoft.com/office/powerpoint/2010/main" val="329504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A92FE477-7D82-4063-AB6C-2A88F12D7F1F}"/>
              </a:ext>
            </a:extLst>
          </p:cNvPr>
          <p:cNvSpPr/>
          <p:nvPr/>
        </p:nvSpPr>
        <p:spPr>
          <a:xfrm>
            <a:off x="497541" y="4373111"/>
            <a:ext cx="6855647" cy="2786856"/>
          </a:xfrm>
          <a:prstGeom prst="rect">
            <a:avLst/>
          </a:prstGeom>
          <a:solidFill>
            <a:schemeClr val="bg1"/>
          </a:solidFill>
          <a:ln w="19050">
            <a:solidFill>
              <a:srgbClr val="C00000"/>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dirty="0"/>
          </a:p>
        </p:txBody>
      </p:sp>
      <p:sp>
        <p:nvSpPr>
          <p:cNvPr id="24" name="Rettangolo 23">
            <a:extLst>
              <a:ext uri="{FF2B5EF4-FFF2-40B4-BE49-F238E27FC236}">
                <a16:creationId xmlns:a16="http://schemas.microsoft.com/office/drawing/2014/main" id="{5651B309-7D23-42F0-8B16-3AFB25267EE4}"/>
              </a:ext>
            </a:extLst>
          </p:cNvPr>
          <p:cNvSpPr/>
          <p:nvPr/>
        </p:nvSpPr>
        <p:spPr>
          <a:xfrm>
            <a:off x="510378" y="2263473"/>
            <a:ext cx="6855647" cy="1319590"/>
          </a:xfrm>
          <a:prstGeom prst="rect">
            <a:avLst/>
          </a:prstGeom>
          <a:solidFill>
            <a:schemeClr val="bg1"/>
          </a:solidFill>
          <a:ln w="19050">
            <a:solidFill>
              <a:srgbClr val="C00000"/>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dirty="0"/>
          </a:p>
        </p:txBody>
      </p:sp>
      <p:sp>
        <p:nvSpPr>
          <p:cNvPr id="25" name="Rettangolo 24">
            <a:extLst>
              <a:ext uri="{FF2B5EF4-FFF2-40B4-BE49-F238E27FC236}">
                <a16:creationId xmlns:a16="http://schemas.microsoft.com/office/drawing/2014/main" id="{E968191F-8F0C-4D09-9323-02B2B4925B22}"/>
              </a:ext>
            </a:extLst>
          </p:cNvPr>
          <p:cNvSpPr/>
          <p:nvPr/>
        </p:nvSpPr>
        <p:spPr>
          <a:xfrm>
            <a:off x="773334" y="1780477"/>
            <a:ext cx="6050584" cy="1631216"/>
          </a:xfrm>
          <a:prstGeom prst="rect">
            <a:avLst/>
          </a:prstGeom>
        </p:spPr>
        <p:txBody>
          <a:bodyPr wrap="square">
            <a:spAutoFit/>
          </a:bodyPr>
          <a:lstStyle/>
          <a:p>
            <a:r>
              <a:rPr lang="it-IT" sz="2000" dirty="0">
                <a:solidFill>
                  <a:srgbClr val="C00000"/>
                </a:solidFill>
                <a:latin typeface="Arial Black" panose="020B0A04020102020204" pitchFamily="34" charset="0"/>
                <a:cs typeface="Arial" panose="020B0604020202020204" pitchFamily="34" charset="0"/>
              </a:rPr>
              <a:t>piste di volo</a:t>
            </a:r>
          </a:p>
          <a:p>
            <a:endParaRPr lang="it-IT" sz="2000" dirty="0">
              <a:solidFill>
                <a:srgbClr val="FF0000"/>
              </a:solidFill>
              <a:latin typeface="Arial Black" panose="020B0A04020102020204" pitchFamily="34" charset="0"/>
              <a:cs typeface="Arial" panose="020B0604020202020204" pitchFamily="34" charset="0"/>
            </a:endParaRPr>
          </a:p>
          <a:p>
            <a:pPr marL="200474" indent="-200474">
              <a:buFont typeface="Arial" panose="020B0604020202020204" pitchFamily="34" charset="0"/>
              <a:buChar char="•"/>
            </a:pPr>
            <a:r>
              <a:rPr lang="it-IT" sz="2000" b="1" dirty="0">
                <a:latin typeface="Arial" panose="020B0604020202020204" pitchFamily="34" charset="0"/>
                <a:cs typeface="Arial" panose="020B0604020202020204" pitchFamily="34" charset="0"/>
              </a:rPr>
              <a:t>NO terza pista </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Previste solo alcune </a:t>
            </a:r>
            <a:r>
              <a:rPr lang="it-IT" sz="2000" b="1" dirty="0">
                <a:latin typeface="Arial" panose="020B0604020202020204" pitchFamily="34" charset="0"/>
                <a:cs typeface="Arial" panose="020B0604020202020204" pitchFamily="34" charset="0"/>
              </a:rPr>
              <a:t>nuove taxiway </a:t>
            </a:r>
            <a:r>
              <a:rPr lang="it-IT" sz="2000" dirty="0">
                <a:latin typeface="Arial" panose="020B0604020202020204" pitchFamily="34" charset="0"/>
                <a:cs typeface="Arial" panose="020B0604020202020204" pitchFamily="34" charset="0"/>
              </a:rPr>
              <a:t>per gestire la domanda fino al 2035</a:t>
            </a:r>
            <a:endParaRPr lang="it-IT" sz="2000" b="1" dirty="0">
              <a:latin typeface="Arial" panose="020B0604020202020204" pitchFamily="34" charset="0"/>
              <a:cs typeface="Arial" panose="020B0604020202020204" pitchFamily="34" charset="0"/>
            </a:endParaRPr>
          </a:p>
        </p:txBody>
      </p:sp>
      <p:sp>
        <p:nvSpPr>
          <p:cNvPr id="26" name="Rettangolo 25">
            <a:extLst>
              <a:ext uri="{FF2B5EF4-FFF2-40B4-BE49-F238E27FC236}">
                <a16:creationId xmlns:a16="http://schemas.microsoft.com/office/drawing/2014/main" id="{94AA5CD8-327F-424B-90AA-3E1991C44335}"/>
              </a:ext>
            </a:extLst>
          </p:cNvPr>
          <p:cNvSpPr/>
          <p:nvPr/>
        </p:nvSpPr>
        <p:spPr>
          <a:xfrm>
            <a:off x="711797" y="3916896"/>
            <a:ext cx="6340519" cy="3477875"/>
          </a:xfrm>
          <a:prstGeom prst="rect">
            <a:avLst/>
          </a:prstGeom>
        </p:spPr>
        <p:txBody>
          <a:bodyPr wrap="square">
            <a:spAutoFit/>
          </a:bodyPr>
          <a:lstStyle/>
          <a:p>
            <a:r>
              <a:rPr lang="it-IT" sz="2000" dirty="0">
                <a:solidFill>
                  <a:srgbClr val="C00000"/>
                </a:solidFill>
                <a:latin typeface="Arial Black" panose="020B0A04020102020204" pitchFamily="34" charset="0"/>
                <a:cs typeface="Arial" panose="020B0604020202020204" pitchFamily="34" charset="0"/>
              </a:rPr>
              <a:t>terminal passeggeri</a:t>
            </a:r>
          </a:p>
          <a:p>
            <a:endParaRPr lang="it-IT" sz="2000" dirty="0">
              <a:solidFill>
                <a:srgbClr val="FF0000"/>
              </a:solidFill>
              <a:latin typeface="Arial" panose="020B0604020202020204" pitchFamily="34" charset="0"/>
              <a:cs typeface="Arial" panose="020B0604020202020204" pitchFamily="34" charset="0"/>
            </a:endParaRP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Estensione a nord del T1 (T1XL)</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Nuovo </a:t>
            </a:r>
            <a:r>
              <a:rPr lang="it-IT" sz="2000" b="1" dirty="0" err="1">
                <a:latin typeface="Arial" panose="020B0604020202020204" pitchFamily="34" charset="0"/>
                <a:cs typeface="Arial" panose="020B0604020202020204" pitchFamily="34" charset="0"/>
              </a:rPr>
              <a:t>pier</a:t>
            </a:r>
            <a:r>
              <a:rPr lang="it-IT" sz="2000" b="1" dirty="0">
                <a:latin typeface="Arial" panose="020B0604020202020204" pitchFamily="34" charset="0"/>
                <a:cs typeface="Arial" panose="020B0604020202020204" pitchFamily="34" charset="0"/>
              </a:rPr>
              <a:t> sud </a:t>
            </a:r>
            <a:r>
              <a:rPr lang="it-IT" sz="2000" dirty="0">
                <a:latin typeface="Arial" panose="020B0604020202020204" pitchFamily="34" charset="0"/>
                <a:cs typeface="Arial" panose="020B0604020202020204" pitchFamily="34" charset="0"/>
              </a:rPr>
              <a:t>con 5 loading bridge</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Previste soluzioni flessibili adatte a scenari differenti</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Interventi mirati per incremento qualità e sviluppo tecnologico</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Ipotesi dl </a:t>
            </a:r>
            <a:r>
              <a:rPr lang="it-IT" sz="2000" b="1" dirty="0">
                <a:latin typeface="Arial" panose="020B0604020202020204" pitchFamily="34" charset="0"/>
                <a:cs typeface="Arial" panose="020B0604020202020204" pitchFamily="34" charset="0"/>
              </a:rPr>
              <a:t>4° satellite  </a:t>
            </a:r>
            <a:r>
              <a:rPr lang="it-IT" sz="2000" dirty="0">
                <a:latin typeface="Arial" panose="020B0604020202020204" pitchFamily="34" charset="0"/>
                <a:cs typeface="Arial" panose="020B0604020202020204" pitchFamily="34" charset="0"/>
              </a:rPr>
              <a:t>che però non sarà necessario con sviluppo di traffico base e scenario di riferimento inalterato</a:t>
            </a:r>
          </a:p>
          <a:p>
            <a:pPr marL="200474" indent="-200474">
              <a:buFont typeface="Arial" panose="020B0604020202020204" pitchFamily="34" charset="0"/>
              <a:buChar char="•"/>
            </a:pPr>
            <a:endParaRPr lang="it-IT" sz="2000" dirty="0">
              <a:latin typeface="Arial" panose="020B0604020202020204" pitchFamily="34" charset="0"/>
              <a:cs typeface="Arial" panose="020B0604020202020204" pitchFamily="34" charset="0"/>
            </a:endParaRPr>
          </a:p>
        </p:txBody>
      </p:sp>
      <p:sp>
        <p:nvSpPr>
          <p:cNvPr id="27" name="Rettangolo 26">
            <a:extLst>
              <a:ext uri="{FF2B5EF4-FFF2-40B4-BE49-F238E27FC236}">
                <a16:creationId xmlns:a16="http://schemas.microsoft.com/office/drawing/2014/main" id="{BABE5560-98CB-45BB-BA86-26E9515628B4}"/>
              </a:ext>
            </a:extLst>
          </p:cNvPr>
          <p:cNvSpPr/>
          <p:nvPr/>
        </p:nvSpPr>
        <p:spPr>
          <a:xfrm>
            <a:off x="525240" y="7980546"/>
            <a:ext cx="6827949" cy="1580139"/>
          </a:xfrm>
          <a:prstGeom prst="rect">
            <a:avLst/>
          </a:prstGeom>
          <a:solidFill>
            <a:schemeClr val="bg1"/>
          </a:solidFill>
          <a:ln w="19050">
            <a:solidFill>
              <a:srgbClr val="C00000"/>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28" name="Rettangolo 27">
            <a:extLst>
              <a:ext uri="{FF2B5EF4-FFF2-40B4-BE49-F238E27FC236}">
                <a16:creationId xmlns:a16="http://schemas.microsoft.com/office/drawing/2014/main" id="{F472F4C2-C5B3-4E0D-AE82-206253368101}"/>
              </a:ext>
            </a:extLst>
          </p:cNvPr>
          <p:cNvSpPr/>
          <p:nvPr/>
        </p:nvSpPr>
        <p:spPr>
          <a:xfrm>
            <a:off x="773013" y="7475343"/>
            <a:ext cx="6113249" cy="2554545"/>
          </a:xfrm>
          <a:prstGeom prst="rect">
            <a:avLst/>
          </a:prstGeom>
        </p:spPr>
        <p:txBody>
          <a:bodyPr wrap="square">
            <a:spAutoFit/>
          </a:bodyPr>
          <a:lstStyle/>
          <a:p>
            <a:r>
              <a:rPr lang="it-IT" sz="2000" dirty="0">
                <a:solidFill>
                  <a:srgbClr val="C00000"/>
                </a:solidFill>
                <a:latin typeface="Arial Black" panose="020B0A04020102020204" pitchFamily="34" charset="0"/>
                <a:cs typeface="Arial" panose="020B0604020202020204" pitchFamily="34" charset="0"/>
              </a:rPr>
              <a:t>cargo city</a:t>
            </a:r>
          </a:p>
          <a:p>
            <a:endParaRPr lang="it-IT" sz="2000" dirty="0">
              <a:solidFill>
                <a:srgbClr val="FF0000"/>
              </a:solidFill>
              <a:latin typeface="Arial" panose="020B0604020202020204" pitchFamily="34" charset="0"/>
              <a:cs typeface="Arial" panose="020B0604020202020204" pitchFamily="34" charset="0"/>
            </a:endParaRP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ampliamento </a:t>
            </a:r>
            <a:r>
              <a:rPr lang="it-IT" sz="2000" b="1" dirty="0">
                <a:latin typeface="Arial" panose="020B0604020202020204" pitchFamily="34" charset="0"/>
                <a:cs typeface="Arial" panose="020B0604020202020204" pitchFamily="34" charset="0"/>
              </a:rPr>
              <a:t>piazzale cargo </a:t>
            </a:r>
            <a:r>
              <a:rPr lang="it-IT" sz="2000" dirty="0">
                <a:latin typeface="Arial" panose="020B0604020202020204" pitchFamily="34" charset="0"/>
                <a:cs typeface="Arial" panose="020B0604020202020204" pitchFamily="34" charset="0"/>
              </a:rPr>
              <a:t>con 11/22 stand</a:t>
            </a:r>
          </a:p>
          <a:p>
            <a:pPr marL="200474" indent="-200474">
              <a:buFont typeface="Arial" panose="020B0604020202020204" pitchFamily="34" charset="0"/>
              <a:buChar char="•"/>
            </a:pPr>
            <a:r>
              <a:rPr lang="it-IT" sz="2000" b="1" dirty="0">
                <a:latin typeface="Arial" panose="020B0604020202020204" pitchFamily="34" charset="0"/>
                <a:cs typeface="Arial" panose="020B0604020202020204" pitchFamily="34" charset="0"/>
              </a:rPr>
              <a:t>magazzini di 1</a:t>
            </a:r>
            <a:r>
              <a:rPr lang="it-IT" sz="2000" b="1" baseline="30000" dirty="0">
                <a:latin typeface="Arial" panose="020B0604020202020204" pitchFamily="34" charset="0"/>
                <a:cs typeface="Arial" panose="020B0604020202020204" pitchFamily="34" charset="0"/>
              </a:rPr>
              <a:t>a</a:t>
            </a:r>
            <a:r>
              <a:rPr lang="it-IT" sz="2000" b="1" dirty="0">
                <a:latin typeface="Arial" panose="020B0604020202020204" pitchFamily="34" charset="0"/>
                <a:cs typeface="Arial" panose="020B0604020202020204" pitchFamily="34" charset="0"/>
              </a:rPr>
              <a:t> linea </a:t>
            </a:r>
            <a:r>
              <a:rPr lang="it-IT" sz="2000" dirty="0">
                <a:latin typeface="Arial" panose="020B0604020202020204" pitchFamily="34" charset="0"/>
                <a:cs typeface="Arial" panose="020B0604020202020204" pitchFamily="34" charset="0"/>
              </a:rPr>
              <a:t>per cargo handler, </a:t>
            </a:r>
            <a:r>
              <a:rPr lang="it-IT" sz="2000" dirty="0" err="1">
                <a:latin typeface="Arial" panose="020B0604020202020204" pitchFamily="34" charset="0"/>
                <a:cs typeface="Arial" panose="020B0604020202020204" pitchFamily="34" charset="0"/>
              </a:rPr>
              <a:t>couriers</a:t>
            </a:r>
            <a:r>
              <a:rPr lang="it-IT" sz="2000" dirty="0">
                <a:latin typeface="Arial" panose="020B0604020202020204" pitchFamily="34" charset="0"/>
                <a:cs typeface="Arial" panose="020B0604020202020204" pitchFamily="34" charset="0"/>
              </a:rPr>
              <a:t>, e-commerce</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magazzini di </a:t>
            </a:r>
            <a:r>
              <a:rPr lang="it-IT" sz="2000" b="1" dirty="0">
                <a:latin typeface="Arial" panose="020B0604020202020204" pitchFamily="34" charset="0"/>
                <a:cs typeface="Arial" panose="020B0604020202020204" pitchFamily="34" charset="0"/>
              </a:rPr>
              <a:t>2</a:t>
            </a:r>
            <a:r>
              <a:rPr lang="it-IT" sz="2000" b="1" baseline="30000" dirty="0">
                <a:latin typeface="Arial" panose="020B0604020202020204" pitchFamily="34" charset="0"/>
                <a:cs typeface="Arial" panose="020B0604020202020204" pitchFamily="34" charset="0"/>
              </a:rPr>
              <a:t>a</a:t>
            </a:r>
            <a:r>
              <a:rPr lang="it-IT" sz="2000" b="1" dirty="0">
                <a:latin typeface="Arial" panose="020B0604020202020204" pitchFamily="34" charset="0"/>
                <a:cs typeface="Arial" panose="020B0604020202020204" pitchFamily="34" charset="0"/>
              </a:rPr>
              <a:t> linea e altri servizi </a:t>
            </a:r>
            <a:r>
              <a:rPr lang="it-IT" sz="2000" dirty="0">
                <a:latin typeface="Arial" panose="020B0604020202020204" pitchFamily="34" charset="0"/>
                <a:cs typeface="Arial" panose="020B0604020202020204" pitchFamily="34" charset="0"/>
              </a:rPr>
              <a:t>dedicati (es.: centro servizi cargo)</a:t>
            </a:r>
          </a:p>
          <a:p>
            <a:endParaRPr lang="it-IT" sz="2000" dirty="0">
              <a:latin typeface="Arial" panose="020B0604020202020204" pitchFamily="34" charset="0"/>
              <a:cs typeface="Arial" panose="020B0604020202020204" pitchFamily="34" charset="0"/>
            </a:endParaRPr>
          </a:p>
        </p:txBody>
      </p:sp>
      <p:sp>
        <p:nvSpPr>
          <p:cNvPr id="29" name="Rettangolo 28">
            <a:extLst>
              <a:ext uri="{FF2B5EF4-FFF2-40B4-BE49-F238E27FC236}">
                <a16:creationId xmlns:a16="http://schemas.microsoft.com/office/drawing/2014/main" id="{475EE91F-9BBA-41C3-A19E-3D91E9D24238}"/>
              </a:ext>
            </a:extLst>
          </p:cNvPr>
          <p:cNvSpPr/>
          <p:nvPr/>
        </p:nvSpPr>
        <p:spPr>
          <a:xfrm>
            <a:off x="7939300" y="5891808"/>
            <a:ext cx="6981293" cy="1450847"/>
          </a:xfrm>
          <a:prstGeom prst="rect">
            <a:avLst/>
          </a:prstGeom>
          <a:solidFill>
            <a:schemeClr val="bg1"/>
          </a:solidFill>
          <a:ln w="19050">
            <a:solidFill>
              <a:srgbClr val="C00000"/>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30" name="Rettangolo 29">
            <a:extLst>
              <a:ext uri="{FF2B5EF4-FFF2-40B4-BE49-F238E27FC236}">
                <a16:creationId xmlns:a16="http://schemas.microsoft.com/office/drawing/2014/main" id="{1B1AF7C7-8A92-4D36-AF1D-A1C601949014}"/>
              </a:ext>
            </a:extLst>
          </p:cNvPr>
          <p:cNvSpPr/>
          <p:nvPr/>
        </p:nvSpPr>
        <p:spPr>
          <a:xfrm>
            <a:off x="7951893" y="5403664"/>
            <a:ext cx="6855647" cy="1938992"/>
          </a:xfrm>
          <a:prstGeom prst="rect">
            <a:avLst/>
          </a:prstGeom>
        </p:spPr>
        <p:txBody>
          <a:bodyPr wrap="square">
            <a:spAutoFit/>
          </a:bodyPr>
          <a:lstStyle/>
          <a:p>
            <a:r>
              <a:rPr lang="it-IT" sz="2000" dirty="0">
                <a:solidFill>
                  <a:srgbClr val="C00000"/>
                </a:solidFill>
                <a:latin typeface="Arial Black" panose="020B0A04020102020204" pitchFamily="34" charset="0"/>
                <a:cs typeface="Arial" panose="020B0604020202020204" pitchFamily="34" charset="0"/>
              </a:rPr>
              <a:t>viabilità e parcheggi</a:t>
            </a:r>
          </a:p>
          <a:p>
            <a:endParaRPr lang="it-IT" sz="2000" dirty="0">
              <a:solidFill>
                <a:srgbClr val="FF0000"/>
              </a:solidFill>
              <a:latin typeface="Arial Black" panose="020B0A04020102020204" pitchFamily="34" charset="0"/>
              <a:cs typeface="Arial" panose="020B0604020202020204" pitchFamily="34" charset="0"/>
            </a:endParaRP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Aree di sosta  destinate a passeggeri, operatori e società di autonoleggio, </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Nuove aree destinate a funzioni di </a:t>
            </a:r>
            <a:r>
              <a:rPr lang="it-IT" sz="2000" b="1" dirty="0">
                <a:latin typeface="Arial" panose="020B0604020202020204" pitchFamily="34" charset="0"/>
                <a:cs typeface="Arial" panose="020B0604020202020204" pitchFamily="34" charset="0"/>
              </a:rPr>
              <a:t>scambio intermodale</a:t>
            </a:r>
            <a:r>
              <a:rPr lang="it-IT" sz="2000" dirty="0">
                <a:latin typeface="Arial" panose="020B0604020202020204" pitchFamily="34" charset="0"/>
                <a:cs typeface="Arial" panose="020B0604020202020204" pitchFamily="34" charset="0"/>
              </a:rPr>
              <a:t> e modalità di trasporto innovative</a:t>
            </a:r>
          </a:p>
        </p:txBody>
      </p:sp>
      <p:sp>
        <p:nvSpPr>
          <p:cNvPr id="31" name="Rettangolo 30">
            <a:extLst>
              <a:ext uri="{FF2B5EF4-FFF2-40B4-BE49-F238E27FC236}">
                <a16:creationId xmlns:a16="http://schemas.microsoft.com/office/drawing/2014/main" id="{A0474522-177E-46AF-B098-DD8A687770F5}"/>
              </a:ext>
            </a:extLst>
          </p:cNvPr>
          <p:cNvSpPr/>
          <p:nvPr/>
        </p:nvSpPr>
        <p:spPr>
          <a:xfrm>
            <a:off x="7951893" y="7980546"/>
            <a:ext cx="6997467" cy="1580139"/>
          </a:xfrm>
          <a:prstGeom prst="rect">
            <a:avLst/>
          </a:prstGeom>
          <a:solidFill>
            <a:schemeClr val="bg1"/>
          </a:solidFill>
          <a:ln w="19050">
            <a:solidFill>
              <a:srgbClr val="C00000"/>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32" name="Rettangolo 31">
            <a:extLst>
              <a:ext uri="{FF2B5EF4-FFF2-40B4-BE49-F238E27FC236}">
                <a16:creationId xmlns:a16="http://schemas.microsoft.com/office/drawing/2014/main" id="{9D421498-C426-4729-AA9B-21E3E937AA8C}"/>
              </a:ext>
            </a:extLst>
          </p:cNvPr>
          <p:cNvSpPr/>
          <p:nvPr/>
        </p:nvSpPr>
        <p:spPr>
          <a:xfrm>
            <a:off x="8079627" y="7492982"/>
            <a:ext cx="6811241" cy="1938992"/>
          </a:xfrm>
          <a:prstGeom prst="rect">
            <a:avLst/>
          </a:prstGeom>
        </p:spPr>
        <p:txBody>
          <a:bodyPr wrap="square">
            <a:spAutoFit/>
          </a:bodyPr>
          <a:lstStyle/>
          <a:p>
            <a:r>
              <a:rPr lang="it-IT" sz="2000" dirty="0" err="1">
                <a:solidFill>
                  <a:srgbClr val="C00000"/>
                </a:solidFill>
                <a:latin typeface="Arial Black" panose="020B0A04020102020204" pitchFamily="34" charset="0"/>
                <a:cs typeface="Arial" panose="020B0604020202020204" pitchFamily="34" charset="0"/>
              </a:rPr>
              <a:t>real</a:t>
            </a:r>
            <a:r>
              <a:rPr lang="it-IT" sz="2000" dirty="0">
                <a:solidFill>
                  <a:srgbClr val="C00000"/>
                </a:solidFill>
                <a:latin typeface="Arial Black" panose="020B0A04020102020204" pitchFamily="34" charset="0"/>
                <a:cs typeface="Arial" panose="020B0604020202020204" pitchFamily="34" charset="0"/>
              </a:rPr>
              <a:t> estate</a:t>
            </a:r>
          </a:p>
          <a:p>
            <a:endParaRPr lang="it-IT" sz="2000" dirty="0">
              <a:solidFill>
                <a:srgbClr val="FF0000"/>
              </a:solidFill>
              <a:latin typeface="Arial Black" panose="020B0A04020102020204" pitchFamily="34" charset="0"/>
              <a:cs typeface="Arial" panose="020B0604020202020204" pitchFamily="34" charset="0"/>
            </a:endParaRP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Previste aree di sviluppo, soprattutto in prossimità del Terminal 1 (</a:t>
            </a:r>
            <a:r>
              <a:rPr lang="it-IT" sz="2000" b="1" dirty="0">
                <a:latin typeface="Arial" panose="020B0604020202020204" pitchFamily="34" charset="0"/>
                <a:cs typeface="Arial" panose="020B0604020202020204" pitchFamily="34" charset="0"/>
              </a:rPr>
              <a:t>Airport City</a:t>
            </a:r>
            <a:r>
              <a:rPr lang="it-IT" sz="2000" dirty="0">
                <a:latin typeface="Arial" panose="020B0604020202020204" pitchFamily="34" charset="0"/>
                <a:cs typeface="Arial" panose="020B0604020202020204" pitchFamily="34" charset="0"/>
              </a:rPr>
              <a:t>), per fronteggiare future richieste di mercato</a:t>
            </a:r>
          </a:p>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Nuovo headquarters SEA</a:t>
            </a:r>
          </a:p>
        </p:txBody>
      </p:sp>
      <p:sp>
        <p:nvSpPr>
          <p:cNvPr id="33" name="CasellaDiTesto 32">
            <a:extLst>
              <a:ext uri="{FF2B5EF4-FFF2-40B4-BE49-F238E27FC236}">
                <a16:creationId xmlns:a16="http://schemas.microsoft.com/office/drawing/2014/main" id="{16597C0B-9DD5-4E35-9B1E-ACE41A2798CE}"/>
              </a:ext>
            </a:extLst>
          </p:cNvPr>
          <p:cNvSpPr txBox="1"/>
          <p:nvPr/>
        </p:nvSpPr>
        <p:spPr>
          <a:xfrm>
            <a:off x="7878236" y="1780477"/>
            <a:ext cx="3098156" cy="400110"/>
          </a:xfrm>
          <a:prstGeom prst="rect">
            <a:avLst/>
          </a:prstGeom>
          <a:noFill/>
        </p:spPr>
        <p:txBody>
          <a:bodyPr wrap="none" rtlCol="0">
            <a:spAutoFit/>
          </a:bodyPr>
          <a:lstStyle/>
          <a:p>
            <a:r>
              <a:rPr lang="it-IT" sz="2000" dirty="0">
                <a:solidFill>
                  <a:srgbClr val="C00000"/>
                </a:solidFill>
                <a:latin typeface="Arial Black" panose="020B0A04020102020204" pitchFamily="34" charset="0"/>
                <a:cs typeface="Arial" panose="020B0604020202020204" pitchFamily="34" charset="0"/>
              </a:rPr>
              <a:t>sedime aeroportuale</a:t>
            </a:r>
            <a:endParaRPr lang="it-IT" sz="2000" dirty="0"/>
          </a:p>
        </p:txBody>
      </p:sp>
      <p:sp>
        <p:nvSpPr>
          <p:cNvPr id="34" name="Rettangolo 33">
            <a:extLst>
              <a:ext uri="{FF2B5EF4-FFF2-40B4-BE49-F238E27FC236}">
                <a16:creationId xmlns:a16="http://schemas.microsoft.com/office/drawing/2014/main" id="{0ADAEC17-510C-41F8-8A7F-80447C95EA5C}"/>
              </a:ext>
            </a:extLst>
          </p:cNvPr>
          <p:cNvSpPr/>
          <p:nvPr/>
        </p:nvSpPr>
        <p:spPr>
          <a:xfrm>
            <a:off x="7951893" y="2263473"/>
            <a:ext cx="6997467" cy="1268678"/>
          </a:xfrm>
          <a:prstGeom prst="rect">
            <a:avLst/>
          </a:prstGeom>
          <a:solidFill>
            <a:schemeClr val="bg1"/>
          </a:solidFill>
          <a:ln w="19050">
            <a:solidFill>
              <a:srgbClr val="C00000"/>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200474" indent="-200474">
              <a:buFont typeface="Arial" panose="020B0604020202020204" pitchFamily="34" charset="0"/>
              <a:buChar char="•"/>
            </a:pPr>
            <a:r>
              <a:rPr lang="it-IT" sz="2000" dirty="0">
                <a:latin typeface="Arial" panose="020B0604020202020204" pitchFamily="34" charset="0"/>
                <a:cs typeface="Arial" panose="020B0604020202020204" pitchFamily="34" charset="0"/>
              </a:rPr>
              <a:t>acquisizione di terreno demaniale ubicato immediatamente a sud degli attuali confini del sedime, da destinare allo sviluppo delle funzioni cargo (piazzale e magazzini)</a:t>
            </a:r>
          </a:p>
        </p:txBody>
      </p:sp>
      <p:sp>
        <p:nvSpPr>
          <p:cNvPr id="35" name="Rettangolo 34">
            <a:extLst>
              <a:ext uri="{FF2B5EF4-FFF2-40B4-BE49-F238E27FC236}">
                <a16:creationId xmlns:a16="http://schemas.microsoft.com/office/drawing/2014/main" id="{903CBD6A-B7C9-47F0-A024-096CCF7520E2}"/>
              </a:ext>
            </a:extLst>
          </p:cNvPr>
          <p:cNvSpPr/>
          <p:nvPr/>
        </p:nvSpPr>
        <p:spPr>
          <a:xfrm>
            <a:off x="7951893" y="4405748"/>
            <a:ext cx="6968700" cy="712818"/>
          </a:xfrm>
          <a:prstGeom prst="rect">
            <a:avLst/>
          </a:prstGeom>
          <a:solidFill>
            <a:schemeClr val="bg1"/>
          </a:solidFill>
          <a:ln w="19050">
            <a:solidFill>
              <a:srgbClr val="C00000"/>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36" name="Rettangolo 35">
            <a:extLst>
              <a:ext uri="{FF2B5EF4-FFF2-40B4-BE49-F238E27FC236}">
                <a16:creationId xmlns:a16="http://schemas.microsoft.com/office/drawing/2014/main" id="{9B12A74C-B954-4663-89F7-FD3A03972670}"/>
              </a:ext>
            </a:extLst>
          </p:cNvPr>
          <p:cNvSpPr/>
          <p:nvPr/>
        </p:nvSpPr>
        <p:spPr>
          <a:xfrm>
            <a:off x="7981171" y="3919376"/>
            <a:ext cx="6997467" cy="1015663"/>
          </a:xfrm>
          <a:prstGeom prst="rect">
            <a:avLst/>
          </a:prstGeom>
        </p:spPr>
        <p:txBody>
          <a:bodyPr wrap="square">
            <a:spAutoFit/>
          </a:bodyPr>
          <a:lstStyle/>
          <a:p>
            <a:r>
              <a:rPr lang="it-IT" sz="2000" dirty="0">
                <a:solidFill>
                  <a:srgbClr val="C00000"/>
                </a:solidFill>
                <a:latin typeface="Arial Black" panose="020B0A04020102020204" pitchFamily="34" charset="0"/>
                <a:cs typeface="Arial" panose="020B0604020202020204" pitchFamily="34" charset="0"/>
              </a:rPr>
              <a:t>piazzali di sosta aa/mm pax</a:t>
            </a:r>
          </a:p>
          <a:p>
            <a:endParaRPr lang="it-IT" sz="2000" b="1" dirty="0">
              <a:solidFill>
                <a:srgbClr val="C00000"/>
              </a:solidFill>
              <a:latin typeface="Arial" panose="020B0604020202020204" pitchFamily="34" charset="0"/>
              <a:cs typeface="Arial" panose="020B0604020202020204" pitchFamily="34" charset="0"/>
            </a:endParaRPr>
          </a:p>
          <a:p>
            <a:pPr marL="200474" indent="-200474">
              <a:buFont typeface="Arial" panose="020B0604020202020204" pitchFamily="34" charset="0"/>
              <a:buChar char="•"/>
            </a:pPr>
            <a:r>
              <a:rPr lang="it-IT" sz="2000" b="1" dirty="0">
                <a:latin typeface="Arial" panose="020B0604020202020204" pitchFamily="34" charset="0"/>
                <a:cs typeface="Arial" panose="020B0604020202020204" pitchFamily="34" charset="0"/>
              </a:rPr>
              <a:t>Nuovo piazzale </a:t>
            </a:r>
            <a:r>
              <a:rPr lang="it-IT" sz="2000" dirty="0">
                <a:latin typeface="Arial" panose="020B0604020202020204" pitchFamily="34" charset="0"/>
                <a:cs typeface="Arial" panose="020B0604020202020204" pitchFamily="34" charset="0"/>
              </a:rPr>
              <a:t>commerciale con 10/20 stand tra T1 e T2</a:t>
            </a:r>
          </a:p>
        </p:txBody>
      </p:sp>
      <p:sp>
        <p:nvSpPr>
          <p:cNvPr id="37" name="Titolo 1">
            <a:extLst>
              <a:ext uri="{FF2B5EF4-FFF2-40B4-BE49-F238E27FC236}">
                <a16:creationId xmlns:a16="http://schemas.microsoft.com/office/drawing/2014/main" id="{43203A13-A5A6-433D-9F89-469C17DA91DF}"/>
              </a:ext>
            </a:extLst>
          </p:cNvPr>
          <p:cNvSpPr txBox="1">
            <a:spLocks/>
          </p:cNvSpPr>
          <p:nvPr/>
        </p:nvSpPr>
        <p:spPr>
          <a:xfrm>
            <a:off x="1316477" y="930698"/>
            <a:ext cx="13040439" cy="2066590"/>
          </a:xfrm>
          <a:prstGeom prst="rect">
            <a:avLst/>
          </a:prstGeom>
          <a:noFill/>
        </p:spPr>
        <p:txBody>
          <a:bodyPr wrap="square" rtlCol="0">
            <a:spAutoFit/>
          </a:bodyPr>
          <a:lstStyle>
            <a:defPPr>
              <a:defRPr lang="en-US"/>
            </a:defPPr>
            <a:lvl1pPr>
              <a:defRPr sz="5400">
                <a:solidFill>
                  <a:srgbClr val="C00000"/>
                </a:solidFill>
              </a:defRPr>
            </a:lvl1pPr>
          </a:lstStyle>
          <a:p>
            <a:r>
              <a:rPr lang="it-IT" dirty="0"/>
              <a:t>Principali interventi</a:t>
            </a:r>
          </a:p>
        </p:txBody>
      </p:sp>
    </p:spTree>
    <p:extLst>
      <p:ext uri="{BB962C8B-B14F-4D97-AF65-F5344CB8AC3E}">
        <p14:creationId xmlns:p14="http://schemas.microsoft.com/office/powerpoint/2010/main" val="419375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Connettore diritto 91">
            <a:extLst>
              <a:ext uri="{FF2B5EF4-FFF2-40B4-BE49-F238E27FC236}">
                <a16:creationId xmlns:a16="http://schemas.microsoft.com/office/drawing/2014/main" id="{A065ACFE-8674-4A82-B482-2FE57459913B}"/>
              </a:ext>
            </a:extLst>
          </p:cNvPr>
          <p:cNvCxnSpPr>
            <a:cxnSpLocks/>
          </p:cNvCxnSpPr>
          <p:nvPr/>
        </p:nvCxnSpPr>
        <p:spPr>
          <a:xfrm>
            <a:off x="9241893" y="5800965"/>
            <a:ext cx="0" cy="173485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2" name="Rettangolo 51">
            <a:extLst>
              <a:ext uri="{FF2B5EF4-FFF2-40B4-BE49-F238E27FC236}">
                <a16:creationId xmlns:a16="http://schemas.microsoft.com/office/drawing/2014/main" id="{CAEE6A57-273D-46A5-87F0-8E522CF82F09}"/>
              </a:ext>
            </a:extLst>
          </p:cNvPr>
          <p:cNvSpPr/>
          <p:nvPr/>
        </p:nvSpPr>
        <p:spPr>
          <a:xfrm>
            <a:off x="1440209" y="4836157"/>
            <a:ext cx="3669113" cy="343508"/>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r>
              <a:rPr lang="it-IT" sz="2232" b="1" dirty="0">
                <a:solidFill>
                  <a:schemeClr val="bg1">
                    <a:lumMod val="50000"/>
                  </a:schemeClr>
                </a:solidFill>
                <a:latin typeface="Calibri" panose="020F0502020204030204"/>
              </a:rPr>
              <a:t>2020</a:t>
            </a:r>
          </a:p>
        </p:txBody>
      </p:sp>
      <p:sp>
        <p:nvSpPr>
          <p:cNvPr id="59" name="Rettangolo 58">
            <a:extLst>
              <a:ext uri="{FF2B5EF4-FFF2-40B4-BE49-F238E27FC236}">
                <a16:creationId xmlns:a16="http://schemas.microsoft.com/office/drawing/2014/main" id="{B96923ED-C8BF-4A1C-93A1-D3D298FA067C}"/>
              </a:ext>
            </a:extLst>
          </p:cNvPr>
          <p:cNvSpPr/>
          <p:nvPr/>
        </p:nvSpPr>
        <p:spPr>
          <a:xfrm>
            <a:off x="12694056" y="4841453"/>
            <a:ext cx="1189900" cy="342078"/>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566974">
              <a:defRPr/>
            </a:pPr>
            <a:r>
              <a:rPr lang="it-IT" sz="2232" b="1" dirty="0">
                <a:solidFill>
                  <a:schemeClr val="bg1">
                    <a:lumMod val="50000"/>
                  </a:schemeClr>
                </a:solidFill>
                <a:latin typeface="Calibri" panose="020F0502020204030204"/>
              </a:rPr>
              <a:t>2023</a:t>
            </a:r>
          </a:p>
        </p:txBody>
      </p:sp>
      <p:sp>
        <p:nvSpPr>
          <p:cNvPr id="78" name="Rettangolo 77">
            <a:extLst>
              <a:ext uri="{FF2B5EF4-FFF2-40B4-BE49-F238E27FC236}">
                <a16:creationId xmlns:a16="http://schemas.microsoft.com/office/drawing/2014/main" id="{8E09B06B-CF98-477F-A04B-6C0282216BA8}"/>
              </a:ext>
            </a:extLst>
          </p:cNvPr>
          <p:cNvSpPr/>
          <p:nvPr/>
        </p:nvSpPr>
        <p:spPr>
          <a:xfrm>
            <a:off x="1440209" y="5174739"/>
            <a:ext cx="3683764" cy="694582"/>
          </a:xfrm>
          <a:prstGeom prst="rect">
            <a:avLst/>
          </a:prstGeom>
          <a:solidFill>
            <a:schemeClr val="bg1">
              <a:lumMod val="7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b="1" dirty="0">
              <a:solidFill>
                <a:prstClr val="white"/>
              </a:solidFill>
              <a:latin typeface="Calibri" panose="020F0502020204030204"/>
            </a:endParaRPr>
          </a:p>
        </p:txBody>
      </p:sp>
      <p:sp>
        <p:nvSpPr>
          <p:cNvPr id="79" name="Rettangolo 78">
            <a:extLst>
              <a:ext uri="{FF2B5EF4-FFF2-40B4-BE49-F238E27FC236}">
                <a16:creationId xmlns:a16="http://schemas.microsoft.com/office/drawing/2014/main" id="{1366B551-7EFC-4079-BDD9-27357F19AD86}"/>
              </a:ext>
            </a:extLst>
          </p:cNvPr>
          <p:cNvSpPr/>
          <p:nvPr/>
        </p:nvSpPr>
        <p:spPr>
          <a:xfrm>
            <a:off x="5109322" y="5174739"/>
            <a:ext cx="3683764" cy="694582"/>
          </a:xfrm>
          <a:prstGeom prst="rect">
            <a:avLst/>
          </a:prstGeom>
          <a:solidFill>
            <a:schemeClr val="bg1">
              <a:lumMod val="7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b="1" dirty="0">
              <a:solidFill>
                <a:prstClr val="white"/>
              </a:solidFill>
              <a:latin typeface="Calibri" panose="020F0502020204030204"/>
            </a:endParaRPr>
          </a:p>
        </p:txBody>
      </p:sp>
      <p:sp>
        <p:nvSpPr>
          <p:cNvPr id="80" name="Rettangolo 79">
            <a:extLst>
              <a:ext uri="{FF2B5EF4-FFF2-40B4-BE49-F238E27FC236}">
                <a16:creationId xmlns:a16="http://schemas.microsoft.com/office/drawing/2014/main" id="{AE6170F2-8B63-4289-83FA-AA4058C101AD}"/>
              </a:ext>
            </a:extLst>
          </p:cNvPr>
          <p:cNvSpPr/>
          <p:nvPr/>
        </p:nvSpPr>
        <p:spPr>
          <a:xfrm>
            <a:off x="8793086" y="5174739"/>
            <a:ext cx="3683764" cy="694582"/>
          </a:xfrm>
          <a:prstGeom prst="rect">
            <a:avLst/>
          </a:prstGeom>
          <a:solidFill>
            <a:schemeClr val="bg1">
              <a:lumMod val="7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b="1" dirty="0">
              <a:solidFill>
                <a:prstClr val="white"/>
              </a:solidFill>
              <a:latin typeface="Calibri" panose="020F0502020204030204"/>
            </a:endParaRPr>
          </a:p>
        </p:txBody>
      </p:sp>
      <p:sp>
        <p:nvSpPr>
          <p:cNvPr id="81" name="Rettangolo 80">
            <a:extLst>
              <a:ext uri="{FF2B5EF4-FFF2-40B4-BE49-F238E27FC236}">
                <a16:creationId xmlns:a16="http://schemas.microsoft.com/office/drawing/2014/main" id="{DB3D1061-2786-44C3-A703-FC41194F1E3A}"/>
              </a:ext>
            </a:extLst>
          </p:cNvPr>
          <p:cNvSpPr/>
          <p:nvPr/>
        </p:nvSpPr>
        <p:spPr>
          <a:xfrm>
            <a:off x="589720" y="5174739"/>
            <a:ext cx="850489" cy="694582"/>
          </a:xfrm>
          <a:prstGeom prst="rect">
            <a:avLst/>
          </a:prstGeom>
          <a:solidFill>
            <a:schemeClr val="bg1">
              <a:lumMod val="7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b="1" dirty="0">
              <a:solidFill>
                <a:prstClr val="white"/>
              </a:solidFill>
              <a:latin typeface="Calibri" panose="020F0502020204030204"/>
            </a:endParaRPr>
          </a:p>
        </p:txBody>
      </p:sp>
      <p:sp>
        <p:nvSpPr>
          <p:cNvPr id="82" name="Freccia destra con strisce 81">
            <a:extLst>
              <a:ext uri="{FF2B5EF4-FFF2-40B4-BE49-F238E27FC236}">
                <a16:creationId xmlns:a16="http://schemas.microsoft.com/office/drawing/2014/main" id="{F2D6D744-BE62-45A9-9B95-9AA5734CDB12}"/>
              </a:ext>
            </a:extLst>
          </p:cNvPr>
          <p:cNvSpPr/>
          <p:nvPr/>
        </p:nvSpPr>
        <p:spPr>
          <a:xfrm>
            <a:off x="12581072" y="4823315"/>
            <a:ext cx="2086066" cy="1397429"/>
          </a:xfrm>
          <a:prstGeom prst="stripedRightArrow">
            <a:avLst>
              <a:gd name="adj1" fmla="val 50000"/>
              <a:gd name="adj2" fmla="val 50751"/>
            </a:avLst>
          </a:prstGeom>
          <a:solidFill>
            <a:schemeClr val="bg1">
              <a:lumMod val="7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32" b="1">
              <a:solidFill>
                <a:prstClr val="white"/>
              </a:solidFill>
              <a:latin typeface="Calibri" panose="020F0502020204030204"/>
            </a:endParaRPr>
          </a:p>
        </p:txBody>
      </p:sp>
      <p:sp>
        <p:nvSpPr>
          <p:cNvPr id="83" name="Rettangolo 82">
            <a:extLst>
              <a:ext uri="{FF2B5EF4-FFF2-40B4-BE49-F238E27FC236}">
                <a16:creationId xmlns:a16="http://schemas.microsoft.com/office/drawing/2014/main" id="{D7E767B5-6020-4139-BB14-8793AD24D24D}"/>
              </a:ext>
            </a:extLst>
          </p:cNvPr>
          <p:cNvSpPr/>
          <p:nvPr/>
        </p:nvSpPr>
        <p:spPr>
          <a:xfrm>
            <a:off x="5109323" y="4836157"/>
            <a:ext cx="3669112" cy="343508"/>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r>
              <a:rPr lang="it-IT" sz="2232" b="1" dirty="0">
                <a:solidFill>
                  <a:schemeClr val="bg1">
                    <a:lumMod val="50000"/>
                  </a:schemeClr>
                </a:solidFill>
                <a:latin typeface="Calibri" panose="020F0502020204030204"/>
              </a:rPr>
              <a:t>2021</a:t>
            </a:r>
          </a:p>
        </p:txBody>
      </p:sp>
      <p:sp>
        <p:nvSpPr>
          <p:cNvPr id="84" name="Rettangolo 83">
            <a:extLst>
              <a:ext uri="{FF2B5EF4-FFF2-40B4-BE49-F238E27FC236}">
                <a16:creationId xmlns:a16="http://schemas.microsoft.com/office/drawing/2014/main" id="{53F0A306-1F60-4B75-82A7-B5801E945ADA}"/>
              </a:ext>
            </a:extLst>
          </p:cNvPr>
          <p:cNvSpPr/>
          <p:nvPr/>
        </p:nvSpPr>
        <p:spPr>
          <a:xfrm>
            <a:off x="8778435" y="4836157"/>
            <a:ext cx="3698414" cy="343508"/>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r>
              <a:rPr lang="it-IT" sz="2232" b="1" dirty="0">
                <a:solidFill>
                  <a:schemeClr val="bg1">
                    <a:lumMod val="50000"/>
                  </a:schemeClr>
                </a:solidFill>
                <a:latin typeface="Calibri" panose="020F0502020204030204"/>
              </a:rPr>
              <a:t>2022</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8" name="Rettangolo 7">
            <a:extLst>
              <a:ext uri="{FF2B5EF4-FFF2-40B4-BE49-F238E27FC236}">
                <a16:creationId xmlns:a16="http://schemas.microsoft.com/office/drawing/2014/main" id="{DCB94481-26DD-4BAB-AABE-106E6445FB46}"/>
              </a:ext>
            </a:extLst>
          </p:cNvPr>
          <p:cNvSpPr/>
          <p:nvPr/>
        </p:nvSpPr>
        <p:spPr>
          <a:xfrm>
            <a:off x="1313582" y="7626265"/>
            <a:ext cx="2547927" cy="6265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schemeClr val="bg1">
                    <a:lumMod val="50000"/>
                  </a:schemeClr>
                </a:solidFill>
                <a:latin typeface="Arial" panose="020B0604020202020204" pitchFamily="34" charset="0"/>
                <a:cs typeface="Arial" panose="020B0604020202020204" pitchFamily="34" charset="0"/>
              </a:rPr>
              <a:t>approvazione</a:t>
            </a:r>
          </a:p>
          <a:p>
            <a:pPr defTabSz="566974">
              <a:defRPr/>
            </a:pPr>
            <a:r>
              <a:rPr lang="it-IT" sz="1736" dirty="0">
                <a:solidFill>
                  <a:schemeClr val="bg1">
                    <a:lumMod val="50000"/>
                  </a:schemeClr>
                </a:solidFill>
                <a:latin typeface="Arial" panose="020B0604020202020204" pitchFamily="34" charset="0"/>
                <a:cs typeface="Arial" panose="020B0604020202020204" pitchFamily="34" charset="0"/>
              </a:rPr>
              <a:t>in linea tecnica ENAC</a:t>
            </a:r>
          </a:p>
        </p:txBody>
      </p:sp>
      <p:sp>
        <p:nvSpPr>
          <p:cNvPr id="9" name="Rettangolo 8">
            <a:extLst>
              <a:ext uri="{FF2B5EF4-FFF2-40B4-BE49-F238E27FC236}">
                <a16:creationId xmlns:a16="http://schemas.microsoft.com/office/drawing/2014/main" id="{79C375E5-809F-46F2-B8E5-75F199C1E48D}"/>
              </a:ext>
            </a:extLst>
          </p:cNvPr>
          <p:cNvSpPr/>
          <p:nvPr/>
        </p:nvSpPr>
        <p:spPr>
          <a:xfrm>
            <a:off x="1312549" y="7110243"/>
            <a:ext cx="161454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2232" b="1" dirty="0">
                <a:solidFill>
                  <a:srgbClr val="C00000"/>
                </a:solidFill>
                <a:latin typeface="Arial" panose="020B0604020202020204" pitchFamily="34" charset="0"/>
                <a:cs typeface="Arial" panose="020B0604020202020204" pitchFamily="34" charset="0"/>
              </a:rPr>
              <a:t>23.12.2019</a:t>
            </a:r>
          </a:p>
        </p:txBody>
      </p:sp>
      <p:sp>
        <p:nvSpPr>
          <p:cNvPr id="10" name="Rettangolo 9">
            <a:extLst>
              <a:ext uri="{FF2B5EF4-FFF2-40B4-BE49-F238E27FC236}">
                <a16:creationId xmlns:a16="http://schemas.microsoft.com/office/drawing/2014/main" id="{5670B8D9-3986-4DD8-8F26-631768A88C81}"/>
              </a:ext>
            </a:extLst>
          </p:cNvPr>
          <p:cNvSpPr/>
          <p:nvPr/>
        </p:nvSpPr>
        <p:spPr>
          <a:xfrm>
            <a:off x="3486560" y="2912387"/>
            <a:ext cx="2043434" cy="11608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736" dirty="0">
                <a:solidFill>
                  <a:prstClr val="black"/>
                </a:solidFill>
                <a:latin typeface="Arial" panose="020B0604020202020204" pitchFamily="34" charset="0"/>
                <a:cs typeface="Arial" panose="020B0604020202020204" pitchFamily="34" charset="0"/>
              </a:rPr>
              <a:t>MATTM</a:t>
            </a:r>
          </a:p>
          <a:p>
            <a:r>
              <a:rPr lang="it-IT" sz="1736" dirty="0">
                <a:solidFill>
                  <a:prstClr val="black"/>
                </a:solidFill>
                <a:latin typeface="Arial" panose="020B0604020202020204" pitchFamily="34" charset="0"/>
                <a:cs typeface="Arial" panose="020B0604020202020204" pitchFamily="34" charset="0"/>
              </a:rPr>
              <a:t>Avvio Procedura VIA</a:t>
            </a:r>
          </a:p>
          <a:p>
            <a:endParaRPr lang="it-IT" sz="1736" dirty="0">
              <a:solidFill>
                <a:prstClr val="black"/>
              </a:solidFill>
              <a:latin typeface="Arial" panose="020B0604020202020204" pitchFamily="34" charset="0"/>
              <a:cs typeface="Arial" panose="020B0604020202020204" pitchFamily="34" charset="0"/>
            </a:endParaRPr>
          </a:p>
        </p:txBody>
      </p:sp>
      <p:sp>
        <p:nvSpPr>
          <p:cNvPr id="11" name="Rettangolo 10">
            <a:extLst>
              <a:ext uri="{FF2B5EF4-FFF2-40B4-BE49-F238E27FC236}">
                <a16:creationId xmlns:a16="http://schemas.microsoft.com/office/drawing/2014/main" id="{4CE0C38A-EAA9-4C6C-BE2C-F3A9FA441086}"/>
              </a:ext>
            </a:extLst>
          </p:cNvPr>
          <p:cNvSpPr/>
          <p:nvPr/>
        </p:nvSpPr>
        <p:spPr>
          <a:xfrm>
            <a:off x="3447069" y="2418853"/>
            <a:ext cx="161454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2232" b="1" dirty="0">
                <a:solidFill>
                  <a:srgbClr val="C00000"/>
                </a:solidFill>
                <a:latin typeface="Arial" panose="020B0604020202020204" pitchFamily="34" charset="0"/>
                <a:cs typeface="Arial" panose="020B0604020202020204" pitchFamily="34" charset="0"/>
              </a:rPr>
              <a:t>07.07.2020</a:t>
            </a:r>
          </a:p>
        </p:txBody>
      </p:sp>
      <p:cxnSp>
        <p:nvCxnSpPr>
          <p:cNvPr id="12" name="Connettore diritto 11">
            <a:extLst>
              <a:ext uri="{FF2B5EF4-FFF2-40B4-BE49-F238E27FC236}">
                <a16:creationId xmlns:a16="http://schemas.microsoft.com/office/drawing/2014/main" id="{E1707A4F-51BF-4E36-8D2E-D1669C3037D4}"/>
              </a:ext>
            </a:extLst>
          </p:cNvPr>
          <p:cNvCxnSpPr>
            <a:cxnSpLocks/>
          </p:cNvCxnSpPr>
          <p:nvPr/>
        </p:nvCxnSpPr>
        <p:spPr>
          <a:xfrm flipH="1">
            <a:off x="1329047" y="7626739"/>
            <a:ext cx="18592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E9F446D3-FBFC-407B-8A92-69EE4031A9FF}"/>
              </a:ext>
            </a:extLst>
          </p:cNvPr>
          <p:cNvCxnSpPr>
            <a:cxnSpLocks/>
          </p:cNvCxnSpPr>
          <p:nvPr/>
        </p:nvCxnSpPr>
        <p:spPr>
          <a:xfrm>
            <a:off x="1343524" y="5881162"/>
            <a:ext cx="0" cy="173485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A4F9AF11-A310-4391-8919-7FDD5A0646B7}"/>
              </a:ext>
            </a:extLst>
          </p:cNvPr>
          <p:cNvCxnSpPr>
            <a:cxnSpLocks/>
          </p:cNvCxnSpPr>
          <p:nvPr/>
        </p:nvCxnSpPr>
        <p:spPr>
          <a:xfrm flipH="1">
            <a:off x="3386059" y="2922697"/>
            <a:ext cx="18592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751B9A62-9438-4A1F-A1A4-1921F838594D}"/>
              </a:ext>
            </a:extLst>
          </p:cNvPr>
          <p:cNvCxnSpPr>
            <a:cxnSpLocks/>
          </p:cNvCxnSpPr>
          <p:nvPr/>
        </p:nvCxnSpPr>
        <p:spPr>
          <a:xfrm>
            <a:off x="3386059" y="2921248"/>
            <a:ext cx="0" cy="229129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E48B1975-C786-4643-A22D-94443DD0DA99}"/>
              </a:ext>
            </a:extLst>
          </p:cNvPr>
          <p:cNvSpPr/>
          <p:nvPr/>
        </p:nvSpPr>
        <p:spPr>
          <a:xfrm>
            <a:off x="12694055" y="3524804"/>
            <a:ext cx="2237894" cy="89370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prstClr val="black"/>
                </a:solidFill>
                <a:latin typeface="Arial" panose="020B0604020202020204" pitchFamily="34" charset="0"/>
                <a:cs typeface="Arial" panose="020B0604020202020204" pitchFamily="34" charset="0"/>
              </a:rPr>
              <a:t>Conferenza dei Servizi e approvazione finale</a:t>
            </a:r>
          </a:p>
        </p:txBody>
      </p:sp>
      <p:sp>
        <p:nvSpPr>
          <p:cNvPr id="17" name="Rettangolo 16">
            <a:extLst>
              <a:ext uri="{FF2B5EF4-FFF2-40B4-BE49-F238E27FC236}">
                <a16:creationId xmlns:a16="http://schemas.microsoft.com/office/drawing/2014/main" id="{931FDDF8-BA10-422E-9CD1-05BEB517BEFF}"/>
              </a:ext>
            </a:extLst>
          </p:cNvPr>
          <p:cNvSpPr/>
          <p:nvPr/>
        </p:nvSpPr>
        <p:spPr>
          <a:xfrm>
            <a:off x="13041505" y="3040450"/>
            <a:ext cx="1487908"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2232" b="1" dirty="0">
                <a:solidFill>
                  <a:srgbClr val="C00000"/>
                </a:solidFill>
                <a:latin typeface="Arial" panose="020B0604020202020204" pitchFamily="34" charset="0"/>
                <a:cs typeface="Arial" panose="020B0604020202020204" pitchFamily="34" charset="0"/>
              </a:rPr>
              <a:t>Fine 2023</a:t>
            </a:r>
          </a:p>
        </p:txBody>
      </p:sp>
      <p:cxnSp>
        <p:nvCxnSpPr>
          <p:cNvPr id="18" name="Connettore diritto 17">
            <a:extLst>
              <a:ext uri="{FF2B5EF4-FFF2-40B4-BE49-F238E27FC236}">
                <a16:creationId xmlns:a16="http://schemas.microsoft.com/office/drawing/2014/main" id="{3823E78E-0589-4AE5-9179-5A6BC84225F2}"/>
              </a:ext>
            </a:extLst>
          </p:cNvPr>
          <p:cNvCxnSpPr>
            <a:cxnSpLocks/>
          </p:cNvCxnSpPr>
          <p:nvPr/>
        </p:nvCxnSpPr>
        <p:spPr>
          <a:xfrm flipH="1">
            <a:off x="12677823" y="3533281"/>
            <a:ext cx="2254126"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FC001ACA-BD47-4A2A-AC52-98FDC8CDF959}"/>
              </a:ext>
            </a:extLst>
          </p:cNvPr>
          <p:cNvSpPr/>
          <p:nvPr/>
        </p:nvSpPr>
        <p:spPr>
          <a:xfrm>
            <a:off x="617397" y="2921038"/>
            <a:ext cx="2043434" cy="89370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736" dirty="0">
                <a:solidFill>
                  <a:prstClr val="black"/>
                </a:solidFill>
                <a:latin typeface="Arial" panose="020B0604020202020204" pitchFamily="34" charset="0"/>
                <a:cs typeface="Arial" panose="020B0604020202020204" pitchFamily="34" charset="0"/>
              </a:rPr>
              <a:t>invio a ENAC Studio Impatto Ambientale </a:t>
            </a:r>
          </a:p>
        </p:txBody>
      </p:sp>
      <p:sp>
        <p:nvSpPr>
          <p:cNvPr id="20" name="Rettangolo 19">
            <a:extLst>
              <a:ext uri="{FF2B5EF4-FFF2-40B4-BE49-F238E27FC236}">
                <a16:creationId xmlns:a16="http://schemas.microsoft.com/office/drawing/2014/main" id="{2FC3534C-A0CF-431D-BB7A-12177CDC2113}"/>
              </a:ext>
            </a:extLst>
          </p:cNvPr>
          <p:cNvSpPr/>
          <p:nvPr/>
        </p:nvSpPr>
        <p:spPr>
          <a:xfrm>
            <a:off x="617397" y="2427505"/>
            <a:ext cx="161454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2232" b="1" dirty="0">
                <a:solidFill>
                  <a:srgbClr val="C00000"/>
                </a:solidFill>
                <a:latin typeface="Arial" panose="020B0604020202020204" pitchFamily="34" charset="0"/>
                <a:cs typeface="Arial" panose="020B0604020202020204" pitchFamily="34" charset="0"/>
              </a:rPr>
              <a:t>06.03.2020</a:t>
            </a:r>
          </a:p>
        </p:txBody>
      </p:sp>
      <p:cxnSp>
        <p:nvCxnSpPr>
          <p:cNvPr id="21" name="Connettore diritto 20">
            <a:extLst>
              <a:ext uri="{FF2B5EF4-FFF2-40B4-BE49-F238E27FC236}">
                <a16:creationId xmlns:a16="http://schemas.microsoft.com/office/drawing/2014/main" id="{A9D47E0F-F494-434E-A368-C0930831FBE8}"/>
              </a:ext>
            </a:extLst>
          </p:cNvPr>
          <p:cNvCxnSpPr>
            <a:cxnSpLocks/>
          </p:cNvCxnSpPr>
          <p:nvPr/>
        </p:nvCxnSpPr>
        <p:spPr>
          <a:xfrm flipH="1">
            <a:off x="762000" y="2930036"/>
            <a:ext cx="1399317"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ACEC6D3B-2EB8-44EC-ABF3-EE55FD6C02AE}"/>
              </a:ext>
            </a:extLst>
          </p:cNvPr>
          <p:cNvCxnSpPr>
            <a:cxnSpLocks/>
          </p:cNvCxnSpPr>
          <p:nvPr/>
        </p:nvCxnSpPr>
        <p:spPr>
          <a:xfrm>
            <a:off x="2176661" y="2935834"/>
            <a:ext cx="0" cy="229129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7C292A43-2425-4F54-9881-D23DE20E4E6D}"/>
              </a:ext>
            </a:extLst>
          </p:cNvPr>
          <p:cNvSpPr/>
          <p:nvPr/>
        </p:nvSpPr>
        <p:spPr>
          <a:xfrm>
            <a:off x="12191455" y="7617516"/>
            <a:ext cx="1644379" cy="3594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prstClr val="black"/>
                </a:solidFill>
                <a:latin typeface="Arial" panose="020B0604020202020204" pitchFamily="34" charset="0"/>
                <a:cs typeface="Arial" panose="020B0604020202020204" pitchFamily="34" charset="0"/>
              </a:rPr>
              <a:t>Decreto VIA ?</a:t>
            </a:r>
          </a:p>
        </p:txBody>
      </p:sp>
      <p:sp>
        <p:nvSpPr>
          <p:cNvPr id="24" name="Rettangolo 23">
            <a:extLst>
              <a:ext uri="{FF2B5EF4-FFF2-40B4-BE49-F238E27FC236}">
                <a16:creationId xmlns:a16="http://schemas.microsoft.com/office/drawing/2014/main" id="{20E40494-18F2-42F1-AC49-64CFC3E6B1E7}"/>
              </a:ext>
            </a:extLst>
          </p:cNvPr>
          <p:cNvSpPr/>
          <p:nvPr/>
        </p:nvSpPr>
        <p:spPr>
          <a:xfrm>
            <a:off x="12397114" y="7078627"/>
            <a:ext cx="81945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2232" b="1" dirty="0">
                <a:solidFill>
                  <a:srgbClr val="C00000"/>
                </a:solidFill>
                <a:latin typeface="Arial" panose="020B0604020202020204" pitchFamily="34" charset="0"/>
                <a:cs typeface="Arial" panose="020B0604020202020204" pitchFamily="34" charset="0"/>
              </a:rPr>
              <a:t>2022</a:t>
            </a:r>
          </a:p>
        </p:txBody>
      </p:sp>
      <p:cxnSp>
        <p:nvCxnSpPr>
          <p:cNvPr id="25" name="Connettore diritto 24">
            <a:extLst>
              <a:ext uri="{FF2B5EF4-FFF2-40B4-BE49-F238E27FC236}">
                <a16:creationId xmlns:a16="http://schemas.microsoft.com/office/drawing/2014/main" id="{957C817F-CD03-4803-882C-05A90972C08C}"/>
              </a:ext>
            </a:extLst>
          </p:cNvPr>
          <p:cNvCxnSpPr>
            <a:cxnSpLocks/>
          </p:cNvCxnSpPr>
          <p:nvPr/>
        </p:nvCxnSpPr>
        <p:spPr>
          <a:xfrm>
            <a:off x="12320641" y="7629593"/>
            <a:ext cx="1244866"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0E5E5898-F5B1-47A4-8524-CFA472D183DF}"/>
              </a:ext>
            </a:extLst>
          </p:cNvPr>
          <p:cNvCxnSpPr>
            <a:cxnSpLocks/>
          </p:cNvCxnSpPr>
          <p:nvPr/>
        </p:nvCxnSpPr>
        <p:spPr>
          <a:xfrm>
            <a:off x="12320640" y="5347073"/>
            <a:ext cx="0" cy="2289916"/>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0" name="Rettangolo 39">
            <a:extLst>
              <a:ext uri="{FF2B5EF4-FFF2-40B4-BE49-F238E27FC236}">
                <a16:creationId xmlns:a16="http://schemas.microsoft.com/office/drawing/2014/main" id="{E04A75C1-582D-4DCF-B795-5228A8FF8406}"/>
              </a:ext>
            </a:extLst>
          </p:cNvPr>
          <p:cNvSpPr/>
          <p:nvPr/>
        </p:nvSpPr>
        <p:spPr>
          <a:xfrm>
            <a:off x="4097673" y="7625591"/>
            <a:ext cx="2501501" cy="11608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prstClr val="black"/>
                </a:solidFill>
                <a:latin typeface="Arial" panose="020B0604020202020204" pitchFamily="34" charset="0"/>
                <a:cs typeface="Arial" panose="020B0604020202020204" pitchFamily="34" charset="0"/>
              </a:rPr>
              <a:t>Pareri:</a:t>
            </a:r>
          </a:p>
          <a:p>
            <a:pPr lvl="0">
              <a:defRPr/>
            </a:pPr>
            <a:r>
              <a:rPr lang="it-IT" sz="1736" dirty="0">
                <a:solidFill>
                  <a:prstClr val="black"/>
                </a:solidFill>
                <a:latin typeface="Arial" panose="020B0604020202020204" pitchFamily="34" charset="0"/>
                <a:cs typeface="Arial" panose="020B0604020202020204" pitchFamily="34" charset="0"/>
              </a:rPr>
              <a:t>Privati, Parco Ticino, Regione Lombardia, Regione Piemonte </a:t>
            </a:r>
            <a:endParaRPr lang="it-IT" sz="1240" dirty="0">
              <a:solidFill>
                <a:prstClr val="black"/>
              </a:solidFill>
              <a:latin typeface="Arial" panose="020B0604020202020204" pitchFamily="34" charset="0"/>
              <a:cs typeface="Arial" panose="020B0604020202020204" pitchFamily="34" charset="0"/>
            </a:endParaRPr>
          </a:p>
        </p:txBody>
      </p:sp>
      <p:sp>
        <p:nvSpPr>
          <p:cNvPr id="41" name="Rettangolo 40">
            <a:extLst>
              <a:ext uri="{FF2B5EF4-FFF2-40B4-BE49-F238E27FC236}">
                <a16:creationId xmlns:a16="http://schemas.microsoft.com/office/drawing/2014/main" id="{1F18E289-4385-4584-B9E8-3A77513C6815}"/>
              </a:ext>
            </a:extLst>
          </p:cNvPr>
          <p:cNvSpPr/>
          <p:nvPr/>
        </p:nvSpPr>
        <p:spPr>
          <a:xfrm>
            <a:off x="4172223" y="6766752"/>
            <a:ext cx="1693349" cy="77931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2232" b="1" dirty="0">
                <a:solidFill>
                  <a:srgbClr val="C00000"/>
                </a:solidFill>
                <a:latin typeface="Arial" panose="020B0604020202020204" pitchFamily="34" charset="0"/>
                <a:cs typeface="Arial" panose="020B0604020202020204" pitchFamily="34" charset="0"/>
              </a:rPr>
              <a:t>03.09.2020</a:t>
            </a:r>
            <a:br>
              <a:rPr lang="it-IT" sz="2232" b="1" dirty="0">
                <a:solidFill>
                  <a:srgbClr val="C00000"/>
                </a:solidFill>
                <a:latin typeface="Arial" panose="020B0604020202020204" pitchFamily="34" charset="0"/>
                <a:cs typeface="Arial" panose="020B0604020202020204" pitchFamily="34" charset="0"/>
              </a:rPr>
            </a:br>
            <a:r>
              <a:rPr lang="it-IT" sz="2232" b="1" dirty="0">
                <a:solidFill>
                  <a:srgbClr val="C00000"/>
                </a:solidFill>
                <a:latin typeface="Arial" panose="020B0604020202020204" pitchFamily="34" charset="0"/>
                <a:cs typeface="Arial" panose="020B0604020202020204" pitchFamily="34" charset="0"/>
              </a:rPr>
              <a:t>-16.11.2020</a:t>
            </a:r>
          </a:p>
        </p:txBody>
      </p:sp>
      <p:sp>
        <p:nvSpPr>
          <p:cNvPr id="45" name="Rettangolo 44">
            <a:extLst>
              <a:ext uri="{FF2B5EF4-FFF2-40B4-BE49-F238E27FC236}">
                <a16:creationId xmlns:a16="http://schemas.microsoft.com/office/drawing/2014/main" id="{443CAA25-C54E-448A-998E-BC8EBCCB1009}"/>
              </a:ext>
            </a:extLst>
          </p:cNvPr>
          <p:cNvSpPr/>
          <p:nvPr/>
        </p:nvSpPr>
        <p:spPr>
          <a:xfrm>
            <a:off x="2102538" y="5174739"/>
            <a:ext cx="189276" cy="1074197"/>
          </a:xfrm>
          <a:prstGeom prst="rect">
            <a:avLst/>
          </a:prstGeom>
          <a:solidFill>
            <a:srgbClr val="FF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a:solidFill>
                <a:prstClr val="white"/>
              </a:solidFill>
              <a:latin typeface="Calibri" panose="020F0502020204030204"/>
            </a:endParaRPr>
          </a:p>
        </p:txBody>
      </p:sp>
      <p:sp>
        <p:nvSpPr>
          <p:cNvPr id="47" name="Rettangolo 46">
            <a:extLst>
              <a:ext uri="{FF2B5EF4-FFF2-40B4-BE49-F238E27FC236}">
                <a16:creationId xmlns:a16="http://schemas.microsoft.com/office/drawing/2014/main" id="{CE2A02B0-B5CB-40E2-9766-8AFA2077014D}"/>
              </a:ext>
            </a:extLst>
          </p:cNvPr>
          <p:cNvSpPr/>
          <p:nvPr/>
        </p:nvSpPr>
        <p:spPr>
          <a:xfrm>
            <a:off x="3311934" y="5174739"/>
            <a:ext cx="189276" cy="107419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endParaRPr lang="it-IT" sz="2232">
              <a:solidFill>
                <a:prstClr val="white"/>
              </a:solidFill>
              <a:latin typeface="Calibri" panose="020F0502020204030204"/>
            </a:endParaRPr>
          </a:p>
        </p:txBody>
      </p:sp>
      <p:sp>
        <p:nvSpPr>
          <p:cNvPr id="48" name="Rettangolo 47">
            <a:extLst>
              <a:ext uri="{FF2B5EF4-FFF2-40B4-BE49-F238E27FC236}">
                <a16:creationId xmlns:a16="http://schemas.microsoft.com/office/drawing/2014/main" id="{64DABFC6-622D-40AB-B909-C651FF0DDA50}"/>
              </a:ext>
            </a:extLst>
          </p:cNvPr>
          <p:cNvSpPr/>
          <p:nvPr/>
        </p:nvSpPr>
        <p:spPr>
          <a:xfrm>
            <a:off x="4030477" y="5183531"/>
            <a:ext cx="189276" cy="107419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a:solidFill>
                <a:prstClr val="white"/>
              </a:solidFill>
              <a:latin typeface="Calibri" panose="020F0502020204030204"/>
            </a:endParaRPr>
          </a:p>
        </p:txBody>
      </p:sp>
      <p:sp>
        <p:nvSpPr>
          <p:cNvPr id="51" name="Rettangolo 50">
            <a:extLst>
              <a:ext uri="{FF2B5EF4-FFF2-40B4-BE49-F238E27FC236}">
                <a16:creationId xmlns:a16="http://schemas.microsoft.com/office/drawing/2014/main" id="{CF576CE5-48A9-4711-A42F-F5DA26AB759F}"/>
              </a:ext>
            </a:extLst>
          </p:cNvPr>
          <p:cNvSpPr/>
          <p:nvPr/>
        </p:nvSpPr>
        <p:spPr>
          <a:xfrm>
            <a:off x="589719" y="4836157"/>
            <a:ext cx="850489" cy="350855"/>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r>
              <a:rPr lang="it-IT" sz="2232" b="1" dirty="0">
                <a:solidFill>
                  <a:schemeClr val="bg1">
                    <a:lumMod val="50000"/>
                  </a:schemeClr>
                </a:solidFill>
                <a:latin typeface="Calibri" panose="020F0502020204030204"/>
              </a:rPr>
              <a:t>2019</a:t>
            </a:r>
          </a:p>
        </p:txBody>
      </p:sp>
      <p:sp>
        <p:nvSpPr>
          <p:cNvPr id="61" name="Rettangolo 60">
            <a:extLst>
              <a:ext uri="{FF2B5EF4-FFF2-40B4-BE49-F238E27FC236}">
                <a16:creationId xmlns:a16="http://schemas.microsoft.com/office/drawing/2014/main" id="{51301260-3DB6-4720-ACD0-3814541DD300}"/>
              </a:ext>
            </a:extLst>
          </p:cNvPr>
          <p:cNvSpPr/>
          <p:nvPr/>
        </p:nvSpPr>
        <p:spPr>
          <a:xfrm>
            <a:off x="12239968" y="5174738"/>
            <a:ext cx="189276" cy="1074197"/>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a:solidFill>
                <a:prstClr val="white"/>
              </a:solidFill>
              <a:latin typeface="Calibri" panose="020F0502020204030204"/>
            </a:endParaRPr>
          </a:p>
        </p:txBody>
      </p:sp>
      <p:cxnSp>
        <p:nvCxnSpPr>
          <p:cNvPr id="62" name="Connettore diritto 61">
            <a:extLst>
              <a:ext uri="{FF2B5EF4-FFF2-40B4-BE49-F238E27FC236}">
                <a16:creationId xmlns:a16="http://schemas.microsoft.com/office/drawing/2014/main" id="{814CE037-AA4D-48ED-BD30-836D0137F4C7}"/>
              </a:ext>
            </a:extLst>
          </p:cNvPr>
          <p:cNvCxnSpPr>
            <a:cxnSpLocks/>
          </p:cNvCxnSpPr>
          <p:nvPr/>
        </p:nvCxnSpPr>
        <p:spPr>
          <a:xfrm>
            <a:off x="14931949" y="3548025"/>
            <a:ext cx="1" cy="298900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3" name="Rettangolo 62">
            <a:extLst>
              <a:ext uri="{FF2B5EF4-FFF2-40B4-BE49-F238E27FC236}">
                <a16:creationId xmlns:a16="http://schemas.microsoft.com/office/drawing/2014/main" id="{228AAD53-B31A-43E1-B57D-8C95B50BF548}"/>
              </a:ext>
            </a:extLst>
          </p:cNvPr>
          <p:cNvSpPr/>
          <p:nvPr/>
        </p:nvSpPr>
        <p:spPr>
          <a:xfrm>
            <a:off x="6358002" y="5183531"/>
            <a:ext cx="189276" cy="107419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endParaRPr lang="it-IT" sz="2232">
              <a:solidFill>
                <a:prstClr val="white"/>
              </a:solidFill>
              <a:latin typeface="Calibri" panose="020F0502020204030204"/>
            </a:endParaRPr>
          </a:p>
        </p:txBody>
      </p:sp>
      <p:sp>
        <p:nvSpPr>
          <p:cNvPr id="64" name="Rettangolo 63">
            <a:extLst>
              <a:ext uri="{FF2B5EF4-FFF2-40B4-BE49-F238E27FC236}">
                <a16:creationId xmlns:a16="http://schemas.microsoft.com/office/drawing/2014/main" id="{BDEF6FCD-12BB-4BB7-93FC-BA64815CEB4A}"/>
              </a:ext>
            </a:extLst>
          </p:cNvPr>
          <p:cNvSpPr/>
          <p:nvPr/>
        </p:nvSpPr>
        <p:spPr>
          <a:xfrm>
            <a:off x="6484326" y="3534770"/>
            <a:ext cx="161454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2232" b="1" dirty="0">
                <a:solidFill>
                  <a:srgbClr val="C00000"/>
                </a:solidFill>
                <a:latin typeface="Arial" panose="020B0604020202020204" pitchFamily="34" charset="0"/>
                <a:cs typeface="Arial" panose="020B0604020202020204" pitchFamily="34" charset="0"/>
              </a:rPr>
              <a:t>19.04.2021</a:t>
            </a:r>
          </a:p>
        </p:txBody>
      </p:sp>
      <p:cxnSp>
        <p:nvCxnSpPr>
          <p:cNvPr id="65" name="Connettore diritto 64">
            <a:extLst>
              <a:ext uri="{FF2B5EF4-FFF2-40B4-BE49-F238E27FC236}">
                <a16:creationId xmlns:a16="http://schemas.microsoft.com/office/drawing/2014/main" id="{D4F225CB-4B2A-46BA-8E7E-14951AF31080}"/>
              </a:ext>
            </a:extLst>
          </p:cNvPr>
          <p:cNvCxnSpPr>
            <a:cxnSpLocks/>
          </p:cNvCxnSpPr>
          <p:nvPr/>
        </p:nvCxnSpPr>
        <p:spPr>
          <a:xfrm flipH="1">
            <a:off x="6412369" y="4026179"/>
            <a:ext cx="18592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ttore diritto 65">
            <a:extLst>
              <a:ext uri="{FF2B5EF4-FFF2-40B4-BE49-F238E27FC236}">
                <a16:creationId xmlns:a16="http://schemas.microsoft.com/office/drawing/2014/main" id="{8E458F96-AD64-46A2-B2FA-D13759C59CF0}"/>
              </a:ext>
            </a:extLst>
          </p:cNvPr>
          <p:cNvCxnSpPr>
            <a:cxnSpLocks/>
          </p:cNvCxnSpPr>
          <p:nvPr/>
        </p:nvCxnSpPr>
        <p:spPr>
          <a:xfrm>
            <a:off x="6427714" y="4026179"/>
            <a:ext cx="0" cy="121188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7" name="Rettangolo 66">
            <a:extLst>
              <a:ext uri="{FF2B5EF4-FFF2-40B4-BE49-F238E27FC236}">
                <a16:creationId xmlns:a16="http://schemas.microsoft.com/office/drawing/2014/main" id="{3AA58898-882F-41A0-8289-64F34D3F43A2}"/>
              </a:ext>
            </a:extLst>
          </p:cNvPr>
          <p:cNvSpPr/>
          <p:nvPr/>
        </p:nvSpPr>
        <p:spPr>
          <a:xfrm>
            <a:off x="6390809" y="3982443"/>
            <a:ext cx="2158238" cy="6265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prstClr val="black"/>
                </a:solidFill>
                <a:latin typeface="Arial" panose="020B0604020202020204" pitchFamily="34" charset="0"/>
                <a:cs typeface="Arial" panose="020B0604020202020204" pitchFamily="34" charset="0"/>
              </a:rPr>
              <a:t>Richiesta integrazioni CTVIA</a:t>
            </a:r>
            <a:endParaRPr lang="it-IT" sz="1240" dirty="0">
              <a:solidFill>
                <a:prstClr val="black"/>
              </a:solidFill>
              <a:latin typeface="Arial" panose="020B0604020202020204" pitchFamily="34" charset="0"/>
              <a:cs typeface="Arial" panose="020B0604020202020204" pitchFamily="34" charset="0"/>
            </a:endParaRPr>
          </a:p>
        </p:txBody>
      </p:sp>
      <p:sp>
        <p:nvSpPr>
          <p:cNvPr id="68" name="Rettangolo 67">
            <a:extLst>
              <a:ext uri="{FF2B5EF4-FFF2-40B4-BE49-F238E27FC236}">
                <a16:creationId xmlns:a16="http://schemas.microsoft.com/office/drawing/2014/main" id="{03E9EC1C-AAD4-4DB2-A113-D2F6B26CCDDD}"/>
              </a:ext>
            </a:extLst>
          </p:cNvPr>
          <p:cNvSpPr/>
          <p:nvPr/>
        </p:nvSpPr>
        <p:spPr>
          <a:xfrm>
            <a:off x="6603343" y="7060963"/>
            <a:ext cx="1598771"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it-IT" sz="2232" b="1" dirty="0">
                <a:solidFill>
                  <a:srgbClr val="C00000"/>
                </a:solidFill>
                <a:latin typeface="Arial" panose="020B0604020202020204" pitchFamily="34" charset="0"/>
                <a:cs typeface="Arial" panose="020B0604020202020204" pitchFamily="34" charset="0"/>
              </a:rPr>
              <a:t>16.11.2021</a:t>
            </a:r>
          </a:p>
        </p:txBody>
      </p:sp>
      <p:cxnSp>
        <p:nvCxnSpPr>
          <p:cNvPr id="69" name="Connettore diritto 68">
            <a:extLst>
              <a:ext uri="{FF2B5EF4-FFF2-40B4-BE49-F238E27FC236}">
                <a16:creationId xmlns:a16="http://schemas.microsoft.com/office/drawing/2014/main" id="{4C6EF9E8-E44B-45BA-B772-390C0876A093}"/>
              </a:ext>
            </a:extLst>
          </p:cNvPr>
          <p:cNvCxnSpPr>
            <a:cxnSpLocks/>
          </p:cNvCxnSpPr>
          <p:nvPr/>
        </p:nvCxnSpPr>
        <p:spPr>
          <a:xfrm>
            <a:off x="6484326" y="7580562"/>
            <a:ext cx="176049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0" name="Connettore diritto 69">
            <a:extLst>
              <a:ext uri="{FF2B5EF4-FFF2-40B4-BE49-F238E27FC236}">
                <a16:creationId xmlns:a16="http://schemas.microsoft.com/office/drawing/2014/main" id="{71219EAC-B9A5-4E06-B02F-757368AC92B2}"/>
              </a:ext>
            </a:extLst>
          </p:cNvPr>
          <p:cNvCxnSpPr>
            <a:cxnSpLocks/>
          </p:cNvCxnSpPr>
          <p:nvPr/>
        </p:nvCxnSpPr>
        <p:spPr>
          <a:xfrm>
            <a:off x="8226701" y="5299994"/>
            <a:ext cx="0" cy="229129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1" name="Rettangolo 70">
            <a:extLst>
              <a:ext uri="{FF2B5EF4-FFF2-40B4-BE49-F238E27FC236}">
                <a16:creationId xmlns:a16="http://schemas.microsoft.com/office/drawing/2014/main" id="{803FEC9F-FF19-4F6E-9E22-329D3F6B77B4}"/>
              </a:ext>
            </a:extLst>
          </p:cNvPr>
          <p:cNvSpPr/>
          <p:nvPr/>
        </p:nvSpPr>
        <p:spPr>
          <a:xfrm>
            <a:off x="8123803" y="5174739"/>
            <a:ext cx="189276" cy="107419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endParaRPr lang="it-IT" sz="2232">
              <a:solidFill>
                <a:prstClr val="white"/>
              </a:solidFill>
              <a:latin typeface="Calibri" panose="020F0502020204030204"/>
            </a:endParaRPr>
          </a:p>
        </p:txBody>
      </p:sp>
      <p:sp>
        <p:nvSpPr>
          <p:cNvPr id="73" name="Rettangolo 72">
            <a:extLst>
              <a:ext uri="{FF2B5EF4-FFF2-40B4-BE49-F238E27FC236}">
                <a16:creationId xmlns:a16="http://schemas.microsoft.com/office/drawing/2014/main" id="{CEF57999-15DE-43E1-A8C7-0C970F39B45A}"/>
              </a:ext>
            </a:extLst>
          </p:cNvPr>
          <p:cNvSpPr/>
          <p:nvPr/>
        </p:nvSpPr>
        <p:spPr>
          <a:xfrm>
            <a:off x="8638063" y="2863750"/>
            <a:ext cx="2501501" cy="6265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prstClr val="black"/>
                </a:solidFill>
                <a:latin typeface="Arial" panose="020B0604020202020204" pitchFamily="34" charset="0"/>
                <a:cs typeface="Arial" panose="020B0604020202020204" pitchFamily="34" charset="0"/>
              </a:rPr>
              <a:t>Ulteriori pareri:</a:t>
            </a:r>
          </a:p>
          <a:p>
            <a:pPr lvl="0">
              <a:defRPr/>
            </a:pPr>
            <a:r>
              <a:rPr lang="it-IT" sz="1736" dirty="0">
                <a:solidFill>
                  <a:prstClr val="black"/>
                </a:solidFill>
                <a:latin typeface="Arial" panose="020B0604020202020204" pitchFamily="34" charset="0"/>
                <a:cs typeface="Arial" panose="020B0604020202020204" pitchFamily="34" charset="0"/>
              </a:rPr>
              <a:t>Privati, Parco Ticino</a:t>
            </a:r>
            <a:endParaRPr lang="it-IT" sz="1240" dirty="0">
              <a:solidFill>
                <a:prstClr val="black"/>
              </a:solidFill>
              <a:latin typeface="Arial" panose="020B0604020202020204" pitchFamily="34" charset="0"/>
              <a:cs typeface="Arial" panose="020B0604020202020204" pitchFamily="34" charset="0"/>
            </a:endParaRPr>
          </a:p>
        </p:txBody>
      </p:sp>
      <p:sp>
        <p:nvSpPr>
          <p:cNvPr id="74" name="Rettangolo 73">
            <a:extLst>
              <a:ext uri="{FF2B5EF4-FFF2-40B4-BE49-F238E27FC236}">
                <a16:creationId xmlns:a16="http://schemas.microsoft.com/office/drawing/2014/main" id="{2E21DA9D-FF86-4E9C-A653-882E104C7FAB}"/>
              </a:ext>
            </a:extLst>
          </p:cNvPr>
          <p:cNvSpPr/>
          <p:nvPr/>
        </p:nvSpPr>
        <p:spPr>
          <a:xfrm>
            <a:off x="8649817" y="2414340"/>
            <a:ext cx="161454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2232" b="1" dirty="0">
                <a:solidFill>
                  <a:srgbClr val="C00000"/>
                </a:solidFill>
                <a:latin typeface="Arial" panose="020B0604020202020204" pitchFamily="34" charset="0"/>
                <a:cs typeface="Arial" panose="020B0604020202020204" pitchFamily="34" charset="0"/>
              </a:rPr>
              <a:t>16.12.2021</a:t>
            </a:r>
          </a:p>
        </p:txBody>
      </p:sp>
      <p:sp>
        <p:nvSpPr>
          <p:cNvPr id="77" name="Rettangolo 76">
            <a:extLst>
              <a:ext uri="{FF2B5EF4-FFF2-40B4-BE49-F238E27FC236}">
                <a16:creationId xmlns:a16="http://schemas.microsoft.com/office/drawing/2014/main" id="{00554886-35EC-4C80-BB54-839B626B5A4C}"/>
              </a:ext>
            </a:extLst>
          </p:cNvPr>
          <p:cNvSpPr/>
          <p:nvPr/>
        </p:nvSpPr>
        <p:spPr>
          <a:xfrm>
            <a:off x="8519080" y="5188538"/>
            <a:ext cx="189276" cy="107419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endParaRPr lang="it-IT" sz="2232">
              <a:solidFill>
                <a:prstClr val="white"/>
              </a:solidFill>
              <a:latin typeface="Calibri" panose="020F0502020204030204"/>
            </a:endParaRPr>
          </a:p>
        </p:txBody>
      </p:sp>
      <p:sp>
        <p:nvSpPr>
          <p:cNvPr id="44" name="Rettangolo 43">
            <a:extLst>
              <a:ext uri="{FF2B5EF4-FFF2-40B4-BE49-F238E27FC236}">
                <a16:creationId xmlns:a16="http://schemas.microsoft.com/office/drawing/2014/main" id="{E52D0781-F645-4311-A0EB-A49B4F53DA85}"/>
              </a:ext>
            </a:extLst>
          </p:cNvPr>
          <p:cNvSpPr/>
          <p:nvPr/>
        </p:nvSpPr>
        <p:spPr>
          <a:xfrm>
            <a:off x="1235394" y="5174739"/>
            <a:ext cx="189276" cy="1074197"/>
          </a:xfrm>
          <a:prstGeom prst="rect">
            <a:avLst/>
          </a:prstGeom>
          <a:solidFill>
            <a:srgbClr val="FF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a:solidFill>
                <a:prstClr val="white"/>
              </a:solidFill>
              <a:latin typeface="Calibri" panose="020F0502020204030204"/>
            </a:endParaRPr>
          </a:p>
        </p:txBody>
      </p:sp>
      <p:cxnSp>
        <p:nvCxnSpPr>
          <p:cNvPr id="85" name="Connettore diritto 84">
            <a:extLst>
              <a:ext uri="{FF2B5EF4-FFF2-40B4-BE49-F238E27FC236}">
                <a16:creationId xmlns:a16="http://schemas.microsoft.com/office/drawing/2014/main" id="{D1BE3B7A-D462-4A47-9509-14FC317C5D87}"/>
              </a:ext>
            </a:extLst>
          </p:cNvPr>
          <p:cNvCxnSpPr>
            <a:cxnSpLocks/>
          </p:cNvCxnSpPr>
          <p:nvPr/>
        </p:nvCxnSpPr>
        <p:spPr>
          <a:xfrm flipH="1">
            <a:off x="4103612" y="7636987"/>
            <a:ext cx="18592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6" name="Connettore diritto 85">
            <a:extLst>
              <a:ext uri="{FF2B5EF4-FFF2-40B4-BE49-F238E27FC236}">
                <a16:creationId xmlns:a16="http://schemas.microsoft.com/office/drawing/2014/main" id="{BEEB2015-4003-4A46-B062-571CACE7EFCC}"/>
              </a:ext>
            </a:extLst>
          </p:cNvPr>
          <p:cNvCxnSpPr>
            <a:cxnSpLocks/>
          </p:cNvCxnSpPr>
          <p:nvPr/>
        </p:nvCxnSpPr>
        <p:spPr>
          <a:xfrm>
            <a:off x="4118089" y="5891410"/>
            <a:ext cx="0" cy="173485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7" name="Rettangolo 86">
            <a:extLst>
              <a:ext uri="{FF2B5EF4-FFF2-40B4-BE49-F238E27FC236}">
                <a16:creationId xmlns:a16="http://schemas.microsoft.com/office/drawing/2014/main" id="{143777DA-9C45-402D-9A57-D0F56F0642CC}"/>
              </a:ext>
            </a:extLst>
          </p:cNvPr>
          <p:cNvSpPr/>
          <p:nvPr/>
        </p:nvSpPr>
        <p:spPr>
          <a:xfrm>
            <a:off x="6597388" y="7580562"/>
            <a:ext cx="1776613" cy="6265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prstClr val="black"/>
                </a:solidFill>
                <a:latin typeface="Arial" panose="020B0604020202020204" pitchFamily="34" charset="0"/>
                <a:cs typeface="Arial" panose="020B0604020202020204" pitchFamily="34" charset="0"/>
              </a:rPr>
              <a:t>Consegna integrazioni</a:t>
            </a:r>
            <a:endParaRPr lang="it-IT" sz="1240" dirty="0">
              <a:solidFill>
                <a:prstClr val="black"/>
              </a:solidFill>
              <a:latin typeface="Arial" panose="020B0604020202020204" pitchFamily="34" charset="0"/>
              <a:cs typeface="Arial" panose="020B0604020202020204" pitchFamily="34" charset="0"/>
            </a:endParaRPr>
          </a:p>
        </p:txBody>
      </p:sp>
      <p:sp>
        <p:nvSpPr>
          <p:cNvPr id="88" name="Rettangolo 87">
            <a:extLst>
              <a:ext uri="{FF2B5EF4-FFF2-40B4-BE49-F238E27FC236}">
                <a16:creationId xmlns:a16="http://schemas.microsoft.com/office/drawing/2014/main" id="{187D4805-F9F1-470C-B7E5-E52B966C8C95}"/>
              </a:ext>
            </a:extLst>
          </p:cNvPr>
          <p:cNvSpPr/>
          <p:nvPr/>
        </p:nvSpPr>
        <p:spPr>
          <a:xfrm>
            <a:off x="9178610" y="5174738"/>
            <a:ext cx="189276" cy="107419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defRPr/>
            </a:pPr>
            <a:endParaRPr lang="it-IT" sz="2232">
              <a:solidFill>
                <a:prstClr val="white"/>
              </a:solidFill>
              <a:latin typeface="Calibri" panose="020F0502020204030204"/>
            </a:endParaRPr>
          </a:p>
        </p:txBody>
      </p:sp>
      <p:sp>
        <p:nvSpPr>
          <p:cNvPr id="89" name="Rettangolo 88">
            <a:extLst>
              <a:ext uri="{FF2B5EF4-FFF2-40B4-BE49-F238E27FC236}">
                <a16:creationId xmlns:a16="http://schemas.microsoft.com/office/drawing/2014/main" id="{07B40A06-611F-48CB-BDB8-E4689E3D994C}"/>
              </a:ext>
            </a:extLst>
          </p:cNvPr>
          <p:cNvSpPr/>
          <p:nvPr/>
        </p:nvSpPr>
        <p:spPr>
          <a:xfrm>
            <a:off x="9211951" y="7546068"/>
            <a:ext cx="2547927" cy="6265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r>
              <a:rPr lang="it-IT" sz="1736" dirty="0">
                <a:solidFill>
                  <a:prstClr val="black"/>
                </a:solidFill>
                <a:latin typeface="Arial" panose="020B0604020202020204" pitchFamily="34" charset="0"/>
                <a:cs typeface="Arial" panose="020B0604020202020204" pitchFamily="34" charset="0"/>
              </a:rPr>
              <a:t>Avvio lavori Protocollo di Intesa</a:t>
            </a:r>
          </a:p>
        </p:txBody>
      </p:sp>
      <p:sp>
        <p:nvSpPr>
          <p:cNvPr id="90" name="Rettangolo 89">
            <a:extLst>
              <a:ext uri="{FF2B5EF4-FFF2-40B4-BE49-F238E27FC236}">
                <a16:creationId xmlns:a16="http://schemas.microsoft.com/office/drawing/2014/main" id="{9148A937-4AC0-442D-8311-AAE3B0CE24C4}"/>
              </a:ext>
            </a:extLst>
          </p:cNvPr>
          <p:cNvSpPr/>
          <p:nvPr/>
        </p:nvSpPr>
        <p:spPr>
          <a:xfrm>
            <a:off x="9210918" y="7030046"/>
            <a:ext cx="161454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2232" b="1" dirty="0">
                <a:solidFill>
                  <a:srgbClr val="C00000"/>
                </a:solidFill>
                <a:latin typeface="Arial" panose="020B0604020202020204" pitchFamily="34" charset="0"/>
                <a:cs typeface="Arial" panose="020B0604020202020204" pitchFamily="34" charset="0"/>
              </a:rPr>
              <a:t>08.02.2022</a:t>
            </a:r>
          </a:p>
        </p:txBody>
      </p:sp>
      <p:cxnSp>
        <p:nvCxnSpPr>
          <p:cNvPr id="91" name="Connettore diritto 90">
            <a:extLst>
              <a:ext uri="{FF2B5EF4-FFF2-40B4-BE49-F238E27FC236}">
                <a16:creationId xmlns:a16="http://schemas.microsoft.com/office/drawing/2014/main" id="{3B6139E0-6FA3-4801-86B6-F11B59F82715}"/>
              </a:ext>
            </a:extLst>
          </p:cNvPr>
          <p:cNvCxnSpPr>
            <a:cxnSpLocks/>
          </p:cNvCxnSpPr>
          <p:nvPr/>
        </p:nvCxnSpPr>
        <p:spPr>
          <a:xfrm flipH="1">
            <a:off x="9227416" y="7546542"/>
            <a:ext cx="18592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3" name="Rettangolo 92">
            <a:extLst>
              <a:ext uri="{FF2B5EF4-FFF2-40B4-BE49-F238E27FC236}">
                <a16:creationId xmlns:a16="http://schemas.microsoft.com/office/drawing/2014/main" id="{6A81BF5A-392F-4C6F-92DC-AA21655C88BC}"/>
              </a:ext>
            </a:extLst>
          </p:cNvPr>
          <p:cNvSpPr/>
          <p:nvPr/>
        </p:nvSpPr>
        <p:spPr>
          <a:xfrm>
            <a:off x="10535527" y="3968891"/>
            <a:ext cx="2501501" cy="6265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1736" dirty="0">
                <a:solidFill>
                  <a:prstClr val="black"/>
                </a:solidFill>
                <a:latin typeface="Arial" panose="020B0604020202020204" pitchFamily="34" charset="0"/>
                <a:cs typeface="Arial" panose="020B0604020202020204" pitchFamily="34" charset="0"/>
              </a:rPr>
              <a:t>Firma Protocollo di Intesa</a:t>
            </a:r>
            <a:endParaRPr lang="it-IT" sz="1240" dirty="0">
              <a:solidFill>
                <a:prstClr val="black"/>
              </a:solidFill>
              <a:latin typeface="Arial" panose="020B0604020202020204" pitchFamily="34" charset="0"/>
              <a:cs typeface="Arial" panose="020B0604020202020204" pitchFamily="34" charset="0"/>
            </a:endParaRPr>
          </a:p>
        </p:txBody>
      </p:sp>
      <p:sp>
        <p:nvSpPr>
          <p:cNvPr id="94" name="Rettangolo 93">
            <a:extLst>
              <a:ext uri="{FF2B5EF4-FFF2-40B4-BE49-F238E27FC236}">
                <a16:creationId xmlns:a16="http://schemas.microsoft.com/office/drawing/2014/main" id="{C844B462-72B4-4C5C-9B11-8F9835E67B94}"/>
              </a:ext>
            </a:extLst>
          </p:cNvPr>
          <p:cNvSpPr/>
          <p:nvPr/>
        </p:nvSpPr>
        <p:spPr>
          <a:xfrm>
            <a:off x="10547281" y="3519481"/>
            <a:ext cx="1614545" cy="43582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66974">
              <a:defRPr/>
            </a:pPr>
            <a:r>
              <a:rPr lang="it-IT" sz="2232" b="1" dirty="0">
                <a:solidFill>
                  <a:srgbClr val="C00000"/>
                </a:solidFill>
                <a:latin typeface="Arial" panose="020B0604020202020204" pitchFamily="34" charset="0"/>
                <a:cs typeface="Arial" panose="020B0604020202020204" pitchFamily="34" charset="0"/>
              </a:rPr>
              <a:t>06.06.2022</a:t>
            </a:r>
          </a:p>
        </p:txBody>
      </p:sp>
      <p:cxnSp>
        <p:nvCxnSpPr>
          <p:cNvPr id="95" name="Connettore diritto 94">
            <a:extLst>
              <a:ext uri="{FF2B5EF4-FFF2-40B4-BE49-F238E27FC236}">
                <a16:creationId xmlns:a16="http://schemas.microsoft.com/office/drawing/2014/main" id="{0FC8A518-FFBC-4B26-A5BA-002C8E079960}"/>
              </a:ext>
            </a:extLst>
          </p:cNvPr>
          <p:cNvCxnSpPr>
            <a:cxnSpLocks/>
          </p:cNvCxnSpPr>
          <p:nvPr/>
        </p:nvCxnSpPr>
        <p:spPr>
          <a:xfrm flipH="1">
            <a:off x="10475324" y="4010890"/>
            <a:ext cx="18592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6" name="Connettore diritto 95">
            <a:extLst>
              <a:ext uri="{FF2B5EF4-FFF2-40B4-BE49-F238E27FC236}">
                <a16:creationId xmlns:a16="http://schemas.microsoft.com/office/drawing/2014/main" id="{7D61946F-8AEB-4FD9-A730-B485F1BCDDD4}"/>
              </a:ext>
            </a:extLst>
          </p:cNvPr>
          <p:cNvCxnSpPr>
            <a:cxnSpLocks/>
          </p:cNvCxnSpPr>
          <p:nvPr/>
        </p:nvCxnSpPr>
        <p:spPr>
          <a:xfrm>
            <a:off x="10490668" y="4010890"/>
            <a:ext cx="0" cy="121188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7" name="Rettangolo 96">
            <a:extLst>
              <a:ext uri="{FF2B5EF4-FFF2-40B4-BE49-F238E27FC236}">
                <a16:creationId xmlns:a16="http://schemas.microsoft.com/office/drawing/2014/main" id="{68ACE058-CA07-4DF6-8F05-6D6350978331}"/>
              </a:ext>
            </a:extLst>
          </p:cNvPr>
          <p:cNvSpPr/>
          <p:nvPr/>
        </p:nvSpPr>
        <p:spPr>
          <a:xfrm>
            <a:off x="10416544" y="5174738"/>
            <a:ext cx="189276" cy="107419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66974"/>
            <a:endParaRPr lang="it-IT" sz="2232">
              <a:solidFill>
                <a:prstClr val="white"/>
              </a:solidFill>
              <a:latin typeface="Calibri" panose="020F0502020204030204"/>
            </a:endParaRPr>
          </a:p>
        </p:txBody>
      </p:sp>
      <p:cxnSp>
        <p:nvCxnSpPr>
          <p:cNvPr id="98" name="Connettore diritto 97">
            <a:extLst>
              <a:ext uri="{FF2B5EF4-FFF2-40B4-BE49-F238E27FC236}">
                <a16:creationId xmlns:a16="http://schemas.microsoft.com/office/drawing/2014/main" id="{204BCF73-8984-457F-832B-9391A7F91624}"/>
              </a:ext>
            </a:extLst>
          </p:cNvPr>
          <p:cNvCxnSpPr>
            <a:cxnSpLocks/>
          </p:cNvCxnSpPr>
          <p:nvPr/>
        </p:nvCxnSpPr>
        <p:spPr>
          <a:xfrm flipH="1">
            <a:off x="8593904" y="2881982"/>
            <a:ext cx="18592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9" name="Connettore diritto 98">
            <a:extLst>
              <a:ext uri="{FF2B5EF4-FFF2-40B4-BE49-F238E27FC236}">
                <a16:creationId xmlns:a16="http://schemas.microsoft.com/office/drawing/2014/main" id="{3071B7B9-03E6-47C5-8C87-A1DBADC1590A}"/>
              </a:ext>
            </a:extLst>
          </p:cNvPr>
          <p:cNvCxnSpPr>
            <a:cxnSpLocks/>
          </p:cNvCxnSpPr>
          <p:nvPr/>
        </p:nvCxnSpPr>
        <p:spPr>
          <a:xfrm>
            <a:off x="8593904" y="2880533"/>
            <a:ext cx="0" cy="229129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0" name="CasellaDiTesto 99">
            <a:extLst>
              <a:ext uri="{FF2B5EF4-FFF2-40B4-BE49-F238E27FC236}">
                <a16:creationId xmlns:a16="http://schemas.microsoft.com/office/drawing/2014/main" id="{FA979844-2FAC-4DA8-815E-1F1060E6BBD5}"/>
              </a:ext>
            </a:extLst>
          </p:cNvPr>
          <p:cNvSpPr txBox="1"/>
          <p:nvPr/>
        </p:nvSpPr>
        <p:spPr>
          <a:xfrm>
            <a:off x="1293989" y="740332"/>
            <a:ext cx="11527436" cy="923330"/>
          </a:xfrm>
          <a:prstGeom prst="rect">
            <a:avLst/>
          </a:prstGeom>
          <a:noFill/>
        </p:spPr>
        <p:txBody>
          <a:bodyPr wrap="square" rtlCol="0">
            <a:spAutoFit/>
          </a:bodyPr>
          <a:lstStyle/>
          <a:p>
            <a:r>
              <a:rPr lang="it-IT" sz="5400" dirty="0">
                <a:solidFill>
                  <a:srgbClr val="C00000"/>
                </a:solidFill>
              </a:rPr>
              <a:t>CRONOPOGRAMMA APPROVATIVO</a:t>
            </a:r>
          </a:p>
        </p:txBody>
      </p:sp>
    </p:spTree>
    <p:extLst>
      <p:ext uri="{BB962C8B-B14F-4D97-AF65-F5344CB8AC3E}">
        <p14:creationId xmlns:p14="http://schemas.microsoft.com/office/powerpoint/2010/main" val="269899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6092ED-E68C-43E0-8271-BC2929BC9765}"/>
              </a:ext>
            </a:extLst>
          </p:cNvPr>
          <p:cNvSpPr txBox="1"/>
          <p:nvPr/>
        </p:nvSpPr>
        <p:spPr>
          <a:xfrm>
            <a:off x="1987018" y="3083445"/>
            <a:ext cx="11527436" cy="1754326"/>
          </a:xfrm>
          <a:prstGeom prst="rect">
            <a:avLst/>
          </a:prstGeom>
          <a:noFill/>
        </p:spPr>
        <p:txBody>
          <a:bodyPr wrap="square" rtlCol="0">
            <a:spAutoFit/>
          </a:bodyPr>
          <a:lstStyle/>
          <a:p>
            <a:pPr algn="ctr"/>
            <a:r>
              <a:rPr lang="it-IT" sz="5400" dirty="0">
                <a:solidFill>
                  <a:srgbClr val="C00000"/>
                </a:solidFill>
              </a:rPr>
              <a:t>PREVISIONI DI TRAFFICO</a:t>
            </a:r>
            <a:br>
              <a:rPr lang="it-IT" sz="5400" dirty="0">
                <a:solidFill>
                  <a:srgbClr val="C00000"/>
                </a:solidFill>
              </a:rPr>
            </a:br>
            <a:r>
              <a:rPr lang="it-IT" sz="5400" dirty="0">
                <a:solidFill>
                  <a:srgbClr val="C00000"/>
                </a:solidFill>
              </a:rPr>
              <a:t>E VALORE DEL CARGO</a:t>
            </a:r>
          </a:p>
        </p:txBody>
      </p:sp>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255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36DEC751-B93B-48B1-B721-7CEA3FE9F3D6}"/>
              </a:ext>
            </a:extLst>
          </p:cNvPr>
          <p:cNvPicPr>
            <a:picLocks noChangeAspect="1"/>
          </p:cNvPicPr>
          <p:nvPr/>
        </p:nvPicPr>
        <p:blipFill>
          <a:blip r:embed="rId2"/>
          <a:stretch>
            <a:fillRect/>
          </a:stretch>
        </p:blipFill>
        <p:spPr>
          <a:xfrm>
            <a:off x="1397006" y="1396764"/>
            <a:ext cx="12270411" cy="7910067"/>
          </a:xfrm>
          <a:prstGeom prst="rect">
            <a:avLst/>
          </a:prstGeom>
        </p:spPr>
      </p:pic>
      <p:sp>
        <p:nvSpPr>
          <p:cNvPr id="9" name="CasellaDiTesto 8">
            <a:extLst>
              <a:ext uri="{FF2B5EF4-FFF2-40B4-BE49-F238E27FC236}">
                <a16:creationId xmlns:a16="http://schemas.microsoft.com/office/drawing/2014/main" id="{FEA3645B-6FB0-4663-9108-5D6D11AC118C}"/>
              </a:ext>
            </a:extLst>
          </p:cNvPr>
          <p:cNvSpPr txBox="1"/>
          <p:nvPr/>
        </p:nvSpPr>
        <p:spPr>
          <a:xfrm>
            <a:off x="7193547" y="2475215"/>
            <a:ext cx="3620156" cy="740011"/>
          </a:xfrm>
          <a:prstGeom prst="rect">
            <a:avLst/>
          </a:prstGeom>
          <a:solidFill>
            <a:schemeClr val="bg1"/>
          </a:solidFill>
          <a:ln>
            <a:noFill/>
          </a:ln>
        </p:spPr>
        <p:txBody>
          <a:bodyPr wrap="square" rtlCol="0">
            <a:spAutoFit/>
          </a:bodyPr>
          <a:lstStyle/>
          <a:p>
            <a:r>
              <a:rPr lang="it-IT" sz="1403" b="1" dirty="0">
                <a:solidFill>
                  <a:srgbClr val="00B050"/>
                </a:solidFill>
                <a:latin typeface="Arial" panose="020B0604020202020204" pitchFamily="34" charset="0"/>
                <a:ea typeface="DIN 2014 Light" panose="020B0404020202020204" pitchFamily="34" charset="0"/>
                <a:cs typeface="Arial" panose="020B0604020202020204" pitchFamily="34" charset="0"/>
              </a:rPr>
              <a:t>CAGR 	2018 - 2035 	</a:t>
            </a:r>
            <a:r>
              <a:rPr lang="it-IT" sz="1403" b="1" i="1" dirty="0">
                <a:solidFill>
                  <a:srgbClr val="00B050"/>
                </a:solidFill>
                <a:latin typeface="Arial" panose="020B0604020202020204" pitchFamily="34" charset="0"/>
                <a:ea typeface="DIN 2014 Light" panose="020B0404020202020204" pitchFamily="34" charset="0"/>
                <a:cs typeface="Arial" panose="020B0604020202020204" pitchFamily="34" charset="0"/>
              </a:rPr>
              <a:t>base</a:t>
            </a:r>
            <a:r>
              <a:rPr lang="it-IT" sz="1403" b="1" dirty="0">
                <a:solidFill>
                  <a:srgbClr val="00B050"/>
                </a:solidFill>
                <a:latin typeface="Arial" panose="020B0604020202020204" pitchFamily="34" charset="0"/>
                <a:ea typeface="DIN 2014 Light" panose="020B0404020202020204" pitchFamily="34" charset="0"/>
                <a:cs typeface="Arial" panose="020B0604020202020204" pitchFamily="34" charset="0"/>
              </a:rPr>
              <a:t> 	2,6%</a:t>
            </a:r>
          </a:p>
          <a:p>
            <a:r>
              <a:rPr lang="it-IT" sz="1403" b="1" dirty="0">
                <a:solidFill>
                  <a:srgbClr val="FF0000"/>
                </a:solidFill>
                <a:latin typeface="Arial" panose="020B0604020202020204" pitchFamily="34" charset="0"/>
                <a:ea typeface="DIN 2014 Light" panose="020B0404020202020204" pitchFamily="34" charset="0"/>
                <a:cs typeface="Arial" panose="020B0604020202020204" pitchFamily="34" charset="0"/>
              </a:rPr>
              <a:t>CAGR 	2018 - 2035 	</a:t>
            </a:r>
            <a:r>
              <a:rPr lang="it-IT" sz="1403" b="1" i="1" dirty="0">
                <a:solidFill>
                  <a:srgbClr val="FF0000"/>
                </a:solidFill>
                <a:latin typeface="Arial" panose="020B0604020202020204" pitchFamily="34" charset="0"/>
                <a:ea typeface="DIN 2014 Light" panose="020B0404020202020204" pitchFamily="34" charset="0"/>
                <a:cs typeface="Arial" panose="020B0604020202020204" pitchFamily="34" charset="0"/>
              </a:rPr>
              <a:t>best</a:t>
            </a:r>
            <a:r>
              <a:rPr lang="it-IT" sz="1403" b="1" dirty="0">
                <a:solidFill>
                  <a:srgbClr val="FF0000"/>
                </a:solidFill>
                <a:latin typeface="Arial" panose="020B0604020202020204" pitchFamily="34" charset="0"/>
                <a:ea typeface="DIN 2014 Light" panose="020B0404020202020204" pitchFamily="34" charset="0"/>
                <a:cs typeface="Arial" panose="020B0604020202020204" pitchFamily="34" charset="0"/>
              </a:rPr>
              <a:t> 	3,3%</a:t>
            </a:r>
            <a:r>
              <a:rPr lang="it-IT" sz="1403" b="1" dirty="0">
                <a:latin typeface="Arial" panose="020B0604020202020204" pitchFamily="34" charset="0"/>
                <a:ea typeface="DIN 2014 Light" panose="020B0404020202020204" pitchFamily="34" charset="0"/>
                <a:cs typeface="Arial" panose="020B0604020202020204" pitchFamily="34" charset="0"/>
              </a:rPr>
              <a:t> </a:t>
            </a:r>
          </a:p>
          <a:p>
            <a:r>
              <a:rPr lang="it-IT" sz="1403" b="1" dirty="0">
                <a:solidFill>
                  <a:srgbClr val="0070C0"/>
                </a:solidFill>
                <a:latin typeface="Arial" panose="020B0604020202020204" pitchFamily="34" charset="0"/>
                <a:ea typeface="DIN 2014 Light" panose="020B0404020202020204" pitchFamily="34" charset="0"/>
                <a:cs typeface="Arial" panose="020B0604020202020204" pitchFamily="34" charset="0"/>
              </a:rPr>
              <a:t>CAGR 	2018 - 2035 	</a:t>
            </a:r>
            <a:r>
              <a:rPr lang="it-IT" sz="1403" b="1" i="1" dirty="0" err="1">
                <a:solidFill>
                  <a:srgbClr val="0070C0"/>
                </a:solidFill>
                <a:latin typeface="Arial" panose="020B0604020202020204" pitchFamily="34" charset="0"/>
                <a:ea typeface="DIN 2014 Light" panose="020B0404020202020204" pitchFamily="34" charset="0"/>
                <a:cs typeface="Arial" panose="020B0604020202020204" pitchFamily="34" charset="0"/>
              </a:rPr>
              <a:t>worst</a:t>
            </a:r>
            <a:r>
              <a:rPr lang="it-IT" sz="1403" b="1" i="1" dirty="0">
                <a:solidFill>
                  <a:srgbClr val="0070C0"/>
                </a:solidFill>
                <a:latin typeface="Arial" panose="020B0604020202020204" pitchFamily="34" charset="0"/>
                <a:ea typeface="DIN 2014 Light" panose="020B0404020202020204" pitchFamily="34" charset="0"/>
                <a:cs typeface="Arial" panose="020B0604020202020204" pitchFamily="34" charset="0"/>
              </a:rPr>
              <a:t> </a:t>
            </a:r>
            <a:r>
              <a:rPr lang="it-IT" sz="1403" b="1" dirty="0">
                <a:solidFill>
                  <a:srgbClr val="0070C0"/>
                </a:solidFill>
                <a:latin typeface="Arial" panose="020B0604020202020204" pitchFamily="34" charset="0"/>
                <a:ea typeface="DIN 2014 Light" panose="020B0404020202020204" pitchFamily="34" charset="0"/>
                <a:cs typeface="Arial" panose="020B0604020202020204" pitchFamily="34" charset="0"/>
              </a:rPr>
              <a:t>1,9%</a:t>
            </a:r>
          </a:p>
        </p:txBody>
      </p:sp>
      <p:sp>
        <p:nvSpPr>
          <p:cNvPr id="10" name="CasellaDiTesto 9">
            <a:extLst>
              <a:ext uri="{FF2B5EF4-FFF2-40B4-BE49-F238E27FC236}">
                <a16:creationId xmlns:a16="http://schemas.microsoft.com/office/drawing/2014/main" id="{C20EA13D-6FB5-414D-B4B4-6683E642B266}"/>
              </a:ext>
            </a:extLst>
          </p:cNvPr>
          <p:cNvSpPr txBox="1"/>
          <p:nvPr/>
        </p:nvSpPr>
        <p:spPr>
          <a:xfrm>
            <a:off x="3485173" y="3040274"/>
            <a:ext cx="2454730" cy="308226"/>
          </a:xfrm>
          <a:prstGeom prst="rect">
            <a:avLst/>
          </a:prstGeom>
          <a:solidFill>
            <a:schemeClr val="bg1"/>
          </a:solidFill>
          <a:ln>
            <a:noFill/>
          </a:ln>
        </p:spPr>
        <p:txBody>
          <a:bodyPr wrap="square" rtlCol="0">
            <a:spAutoFit/>
          </a:bodyPr>
          <a:lstStyle/>
          <a:p>
            <a:r>
              <a:rPr lang="it-IT" sz="1403" b="1" dirty="0">
                <a:solidFill>
                  <a:schemeClr val="accent2">
                    <a:lumMod val="75000"/>
                  </a:schemeClr>
                </a:solidFill>
                <a:latin typeface="Arial" panose="020B0604020202020204" pitchFamily="34" charset="0"/>
                <a:cs typeface="Arial" panose="020B0604020202020204" pitchFamily="34" charset="0"/>
              </a:rPr>
              <a:t>CAGR 2012-2018 = 5,0%</a:t>
            </a:r>
          </a:p>
        </p:txBody>
      </p:sp>
      <p:sp>
        <p:nvSpPr>
          <p:cNvPr id="11" name="CasellaDiTesto 65">
            <a:extLst>
              <a:ext uri="{FF2B5EF4-FFF2-40B4-BE49-F238E27FC236}">
                <a16:creationId xmlns:a16="http://schemas.microsoft.com/office/drawing/2014/main" id="{F2C115A1-B28F-423D-B933-385EAFF6867F}"/>
              </a:ext>
            </a:extLst>
          </p:cNvPr>
          <p:cNvSpPr txBox="1"/>
          <p:nvPr/>
        </p:nvSpPr>
        <p:spPr>
          <a:xfrm>
            <a:off x="3313986" y="4637933"/>
            <a:ext cx="1051547" cy="380232"/>
          </a:xfrm>
          <a:prstGeom prst="rect">
            <a:avLst/>
          </a:prstGeom>
          <a:solidFill>
            <a:schemeClr val="bg1"/>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dirty="0">
                <a:latin typeface="Arial" panose="020B0604020202020204" pitchFamily="34" charset="0"/>
                <a:cs typeface="Arial" panose="020B0604020202020204" pitchFamily="34" charset="0"/>
              </a:rPr>
              <a:t>18,3 M</a:t>
            </a:r>
          </a:p>
        </p:txBody>
      </p:sp>
      <p:sp>
        <p:nvSpPr>
          <p:cNvPr id="12" name="CasellaDiTesto 61">
            <a:extLst>
              <a:ext uri="{FF2B5EF4-FFF2-40B4-BE49-F238E27FC236}">
                <a16:creationId xmlns:a16="http://schemas.microsoft.com/office/drawing/2014/main" id="{92A5F64B-D314-4214-91B3-2C28515A08E8}"/>
              </a:ext>
            </a:extLst>
          </p:cNvPr>
          <p:cNvSpPr txBox="1"/>
          <p:nvPr/>
        </p:nvSpPr>
        <p:spPr>
          <a:xfrm>
            <a:off x="4737249" y="4046391"/>
            <a:ext cx="1051482" cy="3802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dirty="0">
                <a:latin typeface="Arial" panose="020B0604020202020204" pitchFamily="34" charset="0"/>
                <a:cs typeface="Arial" panose="020B0604020202020204" pitchFamily="34" charset="0"/>
              </a:rPr>
              <a:t>24,6 M</a:t>
            </a:r>
          </a:p>
        </p:txBody>
      </p:sp>
      <p:sp>
        <p:nvSpPr>
          <p:cNvPr id="13" name="CasellaDiTesto 62">
            <a:extLst>
              <a:ext uri="{FF2B5EF4-FFF2-40B4-BE49-F238E27FC236}">
                <a16:creationId xmlns:a16="http://schemas.microsoft.com/office/drawing/2014/main" id="{7F362E66-D267-4865-B50E-082F881D0A4B}"/>
              </a:ext>
            </a:extLst>
          </p:cNvPr>
          <p:cNvSpPr txBox="1"/>
          <p:nvPr/>
        </p:nvSpPr>
        <p:spPr>
          <a:xfrm>
            <a:off x="13294712" y="2314835"/>
            <a:ext cx="1347979" cy="380232"/>
          </a:xfrm>
          <a:prstGeom prst="rect">
            <a:avLst/>
          </a:prstGeom>
          <a:solidFill>
            <a:schemeClr val="bg1"/>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b="1" dirty="0">
                <a:solidFill>
                  <a:srgbClr val="FF0000"/>
                </a:solidFill>
                <a:latin typeface="Arial" panose="020B0604020202020204" pitchFamily="34" charset="0"/>
                <a:cs typeface="Arial" panose="020B0604020202020204" pitchFamily="34" charset="0"/>
              </a:rPr>
              <a:t>42,8 M</a:t>
            </a:r>
          </a:p>
        </p:txBody>
      </p:sp>
      <p:sp>
        <p:nvSpPr>
          <p:cNvPr id="14" name="CasellaDiTesto 63">
            <a:extLst>
              <a:ext uri="{FF2B5EF4-FFF2-40B4-BE49-F238E27FC236}">
                <a16:creationId xmlns:a16="http://schemas.microsoft.com/office/drawing/2014/main" id="{91C6923F-C563-49DC-9FBA-315871384FA8}"/>
              </a:ext>
            </a:extLst>
          </p:cNvPr>
          <p:cNvSpPr txBox="1"/>
          <p:nvPr/>
        </p:nvSpPr>
        <p:spPr>
          <a:xfrm>
            <a:off x="13294712" y="2871076"/>
            <a:ext cx="1347979" cy="380232"/>
          </a:xfrm>
          <a:prstGeom prst="rect">
            <a:avLst/>
          </a:prstGeom>
          <a:solidFill>
            <a:schemeClr val="bg1"/>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b="1" dirty="0">
                <a:solidFill>
                  <a:srgbClr val="00B050"/>
                </a:solidFill>
                <a:latin typeface="Arial" panose="020B0604020202020204" pitchFamily="34" charset="0"/>
                <a:cs typeface="Arial" panose="020B0604020202020204" pitchFamily="34" charset="0"/>
              </a:rPr>
              <a:t>38,1 M</a:t>
            </a:r>
          </a:p>
        </p:txBody>
      </p:sp>
      <p:sp>
        <p:nvSpPr>
          <p:cNvPr id="15" name="CasellaDiTesto 64">
            <a:extLst>
              <a:ext uri="{FF2B5EF4-FFF2-40B4-BE49-F238E27FC236}">
                <a16:creationId xmlns:a16="http://schemas.microsoft.com/office/drawing/2014/main" id="{5121AEC3-DDF6-47C1-A5BB-FAB8CEB1F12B}"/>
              </a:ext>
            </a:extLst>
          </p:cNvPr>
          <p:cNvSpPr txBox="1"/>
          <p:nvPr/>
        </p:nvSpPr>
        <p:spPr>
          <a:xfrm>
            <a:off x="13310207" y="3427317"/>
            <a:ext cx="1347979" cy="3802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b="1" dirty="0">
                <a:solidFill>
                  <a:srgbClr val="0070C0"/>
                </a:solidFill>
                <a:latin typeface="Arial" panose="020B0604020202020204" pitchFamily="34" charset="0"/>
                <a:cs typeface="Arial" panose="020B0604020202020204" pitchFamily="34" charset="0"/>
              </a:rPr>
              <a:t>33,7 M</a:t>
            </a:r>
          </a:p>
        </p:txBody>
      </p:sp>
      <p:cxnSp>
        <p:nvCxnSpPr>
          <p:cNvPr id="16" name="Connettore diritto 15">
            <a:extLst>
              <a:ext uri="{FF2B5EF4-FFF2-40B4-BE49-F238E27FC236}">
                <a16:creationId xmlns:a16="http://schemas.microsoft.com/office/drawing/2014/main" id="{C27241E5-0A72-4890-BC43-F70DBCBC3E6E}"/>
              </a:ext>
            </a:extLst>
          </p:cNvPr>
          <p:cNvCxnSpPr>
            <a:cxnSpLocks/>
          </p:cNvCxnSpPr>
          <p:nvPr/>
        </p:nvCxnSpPr>
        <p:spPr>
          <a:xfrm flipV="1">
            <a:off x="7260764" y="6427424"/>
            <a:ext cx="0" cy="1142730"/>
          </a:xfrm>
          <a:prstGeom prst="line">
            <a:avLst/>
          </a:prstGeom>
        </p:spPr>
        <p:style>
          <a:lnRef idx="1">
            <a:schemeClr val="dk1"/>
          </a:lnRef>
          <a:fillRef idx="0">
            <a:schemeClr val="dk1"/>
          </a:fillRef>
          <a:effectRef idx="0">
            <a:schemeClr val="dk1"/>
          </a:effectRef>
          <a:fontRef idx="minor">
            <a:schemeClr val="tx1"/>
          </a:fontRef>
        </p:style>
      </p:cxnSp>
      <p:cxnSp>
        <p:nvCxnSpPr>
          <p:cNvPr id="17" name="Connettore diritto 16">
            <a:extLst>
              <a:ext uri="{FF2B5EF4-FFF2-40B4-BE49-F238E27FC236}">
                <a16:creationId xmlns:a16="http://schemas.microsoft.com/office/drawing/2014/main" id="{D67AA401-0EB2-48EB-B53B-CE6EE9A11B67}"/>
              </a:ext>
            </a:extLst>
          </p:cNvPr>
          <p:cNvCxnSpPr>
            <a:cxnSpLocks/>
          </p:cNvCxnSpPr>
          <p:nvPr/>
        </p:nvCxnSpPr>
        <p:spPr>
          <a:xfrm flipV="1">
            <a:off x="13173538" y="2464906"/>
            <a:ext cx="0" cy="5105248"/>
          </a:xfrm>
          <a:prstGeom prst="line">
            <a:avLst/>
          </a:prstGeom>
        </p:spPr>
        <p:style>
          <a:lnRef idx="1">
            <a:schemeClr val="dk1"/>
          </a:lnRef>
          <a:fillRef idx="0">
            <a:schemeClr val="dk1"/>
          </a:fillRef>
          <a:effectRef idx="0">
            <a:schemeClr val="dk1"/>
          </a:effectRef>
          <a:fontRef idx="minor">
            <a:schemeClr val="tx1"/>
          </a:fontRef>
        </p:style>
      </p:cxnSp>
      <p:sp>
        <p:nvSpPr>
          <p:cNvPr id="18" name="CasellaDiTesto 17">
            <a:extLst>
              <a:ext uri="{FF2B5EF4-FFF2-40B4-BE49-F238E27FC236}">
                <a16:creationId xmlns:a16="http://schemas.microsoft.com/office/drawing/2014/main" id="{A55CE60B-24DD-4C2E-BA8A-B1A55905106E}"/>
              </a:ext>
            </a:extLst>
          </p:cNvPr>
          <p:cNvSpPr txBox="1"/>
          <p:nvPr/>
        </p:nvSpPr>
        <p:spPr>
          <a:xfrm>
            <a:off x="6289474" y="4003789"/>
            <a:ext cx="971290" cy="308226"/>
          </a:xfrm>
          <a:prstGeom prst="rect">
            <a:avLst/>
          </a:prstGeom>
          <a:noFill/>
        </p:spPr>
        <p:txBody>
          <a:bodyPr wrap="square" rtlCol="0">
            <a:spAutoFit/>
          </a:bodyPr>
          <a:lstStyle/>
          <a:p>
            <a:r>
              <a:rPr lang="it-IT" sz="1403" b="1" dirty="0"/>
              <a:t>«bridge»</a:t>
            </a:r>
          </a:p>
        </p:txBody>
      </p:sp>
      <p:cxnSp>
        <p:nvCxnSpPr>
          <p:cNvPr id="19" name="Connettore 2 18">
            <a:extLst>
              <a:ext uri="{FF2B5EF4-FFF2-40B4-BE49-F238E27FC236}">
                <a16:creationId xmlns:a16="http://schemas.microsoft.com/office/drawing/2014/main" id="{019761B6-E3F0-4CB3-91A4-FE4E3DD01C19}"/>
              </a:ext>
            </a:extLst>
          </p:cNvPr>
          <p:cNvCxnSpPr>
            <a:cxnSpLocks/>
            <a:stCxn id="11" idx="2"/>
          </p:cNvCxnSpPr>
          <p:nvPr/>
        </p:nvCxnSpPr>
        <p:spPr>
          <a:xfrm flipH="1">
            <a:off x="3414074" y="5018165"/>
            <a:ext cx="425686" cy="263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8F9B91D6-E2BA-42CF-9D4A-5495FFA8E010}"/>
              </a:ext>
            </a:extLst>
          </p:cNvPr>
          <p:cNvCxnSpPr>
            <a:cxnSpLocks/>
          </p:cNvCxnSpPr>
          <p:nvPr/>
        </p:nvCxnSpPr>
        <p:spPr>
          <a:xfrm>
            <a:off x="5908424" y="2636962"/>
            <a:ext cx="0" cy="499021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3FA6C4A4-8252-43FD-8E5A-A4392CA6748F}"/>
              </a:ext>
            </a:extLst>
          </p:cNvPr>
          <p:cNvCxnSpPr>
            <a:cxnSpLocks/>
          </p:cNvCxnSpPr>
          <p:nvPr/>
        </p:nvCxnSpPr>
        <p:spPr>
          <a:xfrm>
            <a:off x="3348847" y="2555180"/>
            <a:ext cx="0" cy="499021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CasellaDiTesto 61">
            <a:extLst>
              <a:ext uri="{FF2B5EF4-FFF2-40B4-BE49-F238E27FC236}">
                <a16:creationId xmlns:a16="http://schemas.microsoft.com/office/drawing/2014/main" id="{994F75B3-03D8-4BD4-A72E-9E2DB6E7F1A4}"/>
              </a:ext>
            </a:extLst>
          </p:cNvPr>
          <p:cNvSpPr txBox="1"/>
          <p:nvPr/>
        </p:nvSpPr>
        <p:spPr>
          <a:xfrm>
            <a:off x="6025245" y="3666159"/>
            <a:ext cx="1051482" cy="3802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dirty="0">
                <a:latin typeface="Arial" panose="020B0604020202020204" pitchFamily="34" charset="0"/>
                <a:cs typeface="Arial" panose="020B0604020202020204" pitchFamily="34" charset="0"/>
              </a:rPr>
              <a:t>28,7 M</a:t>
            </a:r>
          </a:p>
        </p:txBody>
      </p:sp>
      <p:sp>
        <p:nvSpPr>
          <p:cNvPr id="23" name="CasellaDiTesto 61">
            <a:extLst>
              <a:ext uri="{FF2B5EF4-FFF2-40B4-BE49-F238E27FC236}">
                <a16:creationId xmlns:a16="http://schemas.microsoft.com/office/drawing/2014/main" id="{2011C88C-1942-4DB4-AE5A-3326424B4BA6}"/>
              </a:ext>
            </a:extLst>
          </p:cNvPr>
          <p:cNvSpPr txBox="1"/>
          <p:nvPr/>
        </p:nvSpPr>
        <p:spPr>
          <a:xfrm>
            <a:off x="7280196" y="6284728"/>
            <a:ext cx="1051482" cy="3802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dirty="0">
                <a:latin typeface="Arial" panose="020B0604020202020204" pitchFamily="34" charset="0"/>
                <a:cs typeface="Arial" panose="020B0604020202020204" pitchFamily="34" charset="0"/>
              </a:rPr>
              <a:t>9,6 M</a:t>
            </a:r>
          </a:p>
        </p:txBody>
      </p:sp>
      <p:cxnSp>
        <p:nvCxnSpPr>
          <p:cNvPr id="24" name="Connettore 2 23">
            <a:extLst>
              <a:ext uri="{FF2B5EF4-FFF2-40B4-BE49-F238E27FC236}">
                <a16:creationId xmlns:a16="http://schemas.microsoft.com/office/drawing/2014/main" id="{15BA1A12-C1C4-4FD1-89B0-8AD553CBD94F}"/>
              </a:ext>
            </a:extLst>
          </p:cNvPr>
          <p:cNvCxnSpPr>
            <a:cxnSpLocks/>
            <a:stCxn id="12" idx="2"/>
          </p:cNvCxnSpPr>
          <p:nvPr/>
        </p:nvCxnSpPr>
        <p:spPr>
          <a:xfrm>
            <a:off x="5262990" y="4426623"/>
            <a:ext cx="482959" cy="2660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B50D8E15-9E87-4F6C-9D04-3C6C2020D052}"/>
              </a:ext>
            </a:extLst>
          </p:cNvPr>
          <p:cNvCxnSpPr>
            <a:cxnSpLocks/>
          </p:cNvCxnSpPr>
          <p:nvPr/>
        </p:nvCxnSpPr>
        <p:spPr>
          <a:xfrm flipH="1">
            <a:off x="7153243" y="4157902"/>
            <a:ext cx="3401941" cy="413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971C489A-67C2-4F65-9FB5-7375D9400BC0}"/>
              </a:ext>
            </a:extLst>
          </p:cNvPr>
          <p:cNvCxnSpPr>
            <a:cxnSpLocks/>
          </p:cNvCxnSpPr>
          <p:nvPr/>
        </p:nvCxnSpPr>
        <p:spPr>
          <a:xfrm flipV="1">
            <a:off x="11099019" y="3674232"/>
            <a:ext cx="0" cy="3871163"/>
          </a:xfrm>
          <a:prstGeom prst="line">
            <a:avLst/>
          </a:prstGeom>
        </p:spPr>
        <p:style>
          <a:lnRef idx="1">
            <a:schemeClr val="dk1"/>
          </a:lnRef>
          <a:fillRef idx="0">
            <a:schemeClr val="dk1"/>
          </a:fillRef>
          <a:effectRef idx="0">
            <a:schemeClr val="dk1"/>
          </a:effectRef>
          <a:fontRef idx="minor">
            <a:schemeClr val="tx1"/>
          </a:fontRef>
        </p:style>
      </p:cxnSp>
      <p:sp>
        <p:nvSpPr>
          <p:cNvPr id="27" name="CasellaDiTesto 26">
            <a:extLst>
              <a:ext uri="{FF2B5EF4-FFF2-40B4-BE49-F238E27FC236}">
                <a16:creationId xmlns:a16="http://schemas.microsoft.com/office/drawing/2014/main" id="{AF2F651D-55E9-4F64-BFBF-9B10E3922965}"/>
              </a:ext>
            </a:extLst>
          </p:cNvPr>
          <p:cNvSpPr txBox="1"/>
          <p:nvPr/>
        </p:nvSpPr>
        <p:spPr>
          <a:xfrm>
            <a:off x="11307896" y="4143225"/>
            <a:ext cx="1051482" cy="3802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871" dirty="0">
                <a:latin typeface="Arial" panose="020B0604020202020204" pitchFamily="34" charset="0"/>
                <a:cs typeface="Arial" panose="020B0604020202020204" pitchFamily="34" charset="0"/>
              </a:rPr>
              <a:t>32,9 M</a:t>
            </a:r>
          </a:p>
        </p:txBody>
      </p:sp>
      <p:cxnSp>
        <p:nvCxnSpPr>
          <p:cNvPr id="28" name="Connettore 2 27">
            <a:extLst>
              <a:ext uri="{FF2B5EF4-FFF2-40B4-BE49-F238E27FC236}">
                <a16:creationId xmlns:a16="http://schemas.microsoft.com/office/drawing/2014/main" id="{DD26E7AE-0454-4A9F-93D8-157F7F1D675E}"/>
              </a:ext>
            </a:extLst>
          </p:cNvPr>
          <p:cNvCxnSpPr>
            <a:cxnSpLocks/>
          </p:cNvCxnSpPr>
          <p:nvPr/>
        </p:nvCxnSpPr>
        <p:spPr>
          <a:xfrm flipH="1" flipV="1">
            <a:off x="11148068" y="3747113"/>
            <a:ext cx="495046" cy="4149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907C9F69-FE28-431A-B002-D84BBBCB79F5}"/>
              </a:ext>
            </a:extLst>
          </p:cNvPr>
          <p:cNvSpPr/>
          <p:nvPr/>
        </p:nvSpPr>
        <p:spPr>
          <a:xfrm>
            <a:off x="1427138" y="9436617"/>
            <a:ext cx="11746400" cy="646331"/>
          </a:xfrm>
          <a:prstGeom prst="rect">
            <a:avLst/>
          </a:prstGeom>
        </p:spPr>
        <p:txBody>
          <a:bodyPr wrap="square">
            <a:spAutoFit/>
          </a:bodyPr>
          <a:lstStyle/>
          <a:p>
            <a:r>
              <a:rPr lang="it-IT" dirty="0">
                <a:latin typeface="Arial" panose="020B0604020202020204" pitchFamily="34" charset="0"/>
                <a:cs typeface="Arial" panose="020B0604020202020204" pitchFamily="34" charset="0"/>
              </a:rPr>
              <a:t>NOTA: Il valore di ca. 41 M pass./anno inizialmente previsto dal MP per il 2035 (nello scenario «base») con le nuove stime verrebbe raggiunto nel 2038</a:t>
            </a:r>
          </a:p>
        </p:txBody>
      </p:sp>
      <p:sp>
        <p:nvSpPr>
          <p:cNvPr id="30" name="Ovale 29">
            <a:extLst>
              <a:ext uri="{FF2B5EF4-FFF2-40B4-BE49-F238E27FC236}">
                <a16:creationId xmlns:a16="http://schemas.microsoft.com/office/drawing/2014/main" id="{7BB3D741-76FE-4E7C-824C-06B28288EE0D}"/>
              </a:ext>
            </a:extLst>
          </p:cNvPr>
          <p:cNvSpPr/>
          <p:nvPr/>
        </p:nvSpPr>
        <p:spPr>
          <a:xfrm rot="1400426">
            <a:off x="6908834" y="7497129"/>
            <a:ext cx="407773" cy="7197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sp>
        <p:nvSpPr>
          <p:cNvPr id="31" name="Ovale 30">
            <a:extLst>
              <a:ext uri="{FF2B5EF4-FFF2-40B4-BE49-F238E27FC236}">
                <a16:creationId xmlns:a16="http://schemas.microsoft.com/office/drawing/2014/main" id="{1E1EF82E-3C62-4DFE-ABB4-66AD46FA97A3}"/>
              </a:ext>
            </a:extLst>
          </p:cNvPr>
          <p:cNvSpPr/>
          <p:nvPr/>
        </p:nvSpPr>
        <p:spPr>
          <a:xfrm rot="1400426">
            <a:off x="12828491" y="7536210"/>
            <a:ext cx="407773" cy="7197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sp>
        <p:nvSpPr>
          <p:cNvPr id="32" name="Ovale 31">
            <a:extLst>
              <a:ext uri="{FF2B5EF4-FFF2-40B4-BE49-F238E27FC236}">
                <a16:creationId xmlns:a16="http://schemas.microsoft.com/office/drawing/2014/main" id="{92F7DB41-7C74-4A14-8EAF-3119185E4C25}"/>
              </a:ext>
            </a:extLst>
          </p:cNvPr>
          <p:cNvSpPr/>
          <p:nvPr/>
        </p:nvSpPr>
        <p:spPr>
          <a:xfrm rot="1400426">
            <a:off x="10703453" y="7536210"/>
            <a:ext cx="407773" cy="7197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6"/>
          </a:p>
        </p:txBody>
      </p:sp>
      <p:cxnSp>
        <p:nvCxnSpPr>
          <p:cNvPr id="33" name="Connettore diritto 32">
            <a:extLst>
              <a:ext uri="{FF2B5EF4-FFF2-40B4-BE49-F238E27FC236}">
                <a16:creationId xmlns:a16="http://schemas.microsoft.com/office/drawing/2014/main" id="{AF8C4717-CF08-4E01-8980-7D4BD37F969D}"/>
              </a:ext>
            </a:extLst>
          </p:cNvPr>
          <p:cNvCxnSpPr>
            <a:cxnSpLocks/>
          </p:cNvCxnSpPr>
          <p:nvPr/>
        </p:nvCxnSpPr>
        <p:spPr>
          <a:xfrm flipH="1">
            <a:off x="5929777" y="4714702"/>
            <a:ext cx="329130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2870518A-BBE1-412B-8E26-0483388A9349}"/>
              </a:ext>
            </a:extLst>
          </p:cNvPr>
          <p:cNvCxnSpPr>
            <a:cxnSpLocks/>
          </p:cNvCxnSpPr>
          <p:nvPr/>
        </p:nvCxnSpPr>
        <p:spPr>
          <a:xfrm>
            <a:off x="8374531" y="4692637"/>
            <a:ext cx="0" cy="29345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84E49D13-409A-47B5-A4D3-A117EC16B7B5}"/>
              </a:ext>
            </a:extLst>
          </p:cNvPr>
          <p:cNvCxnSpPr>
            <a:cxnSpLocks/>
          </p:cNvCxnSpPr>
          <p:nvPr/>
        </p:nvCxnSpPr>
        <p:spPr>
          <a:xfrm>
            <a:off x="6464806" y="4714702"/>
            <a:ext cx="0" cy="29345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E3110031-0085-4EAC-9230-0F90833E9643}"/>
              </a:ext>
            </a:extLst>
          </p:cNvPr>
          <p:cNvCxnSpPr>
            <a:cxnSpLocks/>
          </p:cNvCxnSpPr>
          <p:nvPr/>
        </p:nvCxnSpPr>
        <p:spPr>
          <a:xfrm>
            <a:off x="9385913" y="4142542"/>
            <a:ext cx="0" cy="34846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78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2CEE885-DCA5-4A7E-BABB-E9EB498C6950}"/>
              </a:ext>
            </a:extLst>
          </p:cNvPr>
          <p:cNvSpPr/>
          <p:nvPr/>
        </p:nvSpPr>
        <p:spPr>
          <a:xfrm>
            <a:off x="1316477" y="257023"/>
            <a:ext cx="12238628" cy="5244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it-IT" altLang="it-IT" sz="2000" dirty="0">
                <a:latin typeface="Arial" panose="020B0604020202020204" pitchFamily="34" charset="0"/>
                <a:cs typeface="Arial" panose="020B0604020202020204" pitchFamily="34" charset="0"/>
              </a:rPr>
              <a:t>MASTERPLAN MALPENSA 2035</a:t>
            </a:r>
          </a:p>
        </p:txBody>
      </p:sp>
      <p:sp>
        <p:nvSpPr>
          <p:cNvPr id="6" name="Rettangolo 5">
            <a:extLst>
              <a:ext uri="{FF2B5EF4-FFF2-40B4-BE49-F238E27FC236}">
                <a16:creationId xmlns:a16="http://schemas.microsoft.com/office/drawing/2014/main" id="{2CD4863E-B608-4035-AB82-F613E9FEF327}"/>
              </a:ext>
            </a:extLst>
          </p:cNvPr>
          <p:cNvSpPr/>
          <p:nvPr/>
        </p:nvSpPr>
        <p:spPr>
          <a:xfrm>
            <a:off x="13633051"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24B59990-148D-4EB2-85D1-C2001B6516D1}"/>
              </a:ext>
            </a:extLst>
          </p:cNvPr>
          <p:cNvSpPr/>
          <p:nvPr/>
        </p:nvSpPr>
        <p:spPr>
          <a:xfrm>
            <a:off x="14235786" y="250911"/>
            <a:ext cx="524789" cy="5244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ct val="0"/>
              </a:spcBef>
            </a:pPr>
            <a:endParaRPr lang="it-IT" b="1">
              <a:latin typeface="Arial" panose="020B0604020202020204" pitchFamily="34" charset="0"/>
              <a:cs typeface="Arial" panose="020B0604020202020204" pitchFamily="34" charset="0"/>
            </a:endParaRPr>
          </a:p>
        </p:txBody>
      </p:sp>
      <p:grpSp>
        <p:nvGrpSpPr>
          <p:cNvPr id="2" name="Gruppo 1">
            <a:extLst>
              <a:ext uri="{FF2B5EF4-FFF2-40B4-BE49-F238E27FC236}">
                <a16:creationId xmlns:a16="http://schemas.microsoft.com/office/drawing/2014/main" id="{BC593598-B906-44C3-B334-C79DC3D83E35}"/>
              </a:ext>
            </a:extLst>
          </p:cNvPr>
          <p:cNvGrpSpPr/>
          <p:nvPr/>
        </p:nvGrpSpPr>
        <p:grpSpPr>
          <a:xfrm>
            <a:off x="1316476" y="1681905"/>
            <a:ext cx="13444917" cy="8071695"/>
            <a:chOff x="2536456" y="2328617"/>
            <a:chExt cx="10104590" cy="6066320"/>
          </a:xfrm>
        </p:grpSpPr>
        <p:sp>
          <p:nvSpPr>
            <p:cNvPr id="8" name="Rettangolo 7">
              <a:extLst>
                <a:ext uri="{FF2B5EF4-FFF2-40B4-BE49-F238E27FC236}">
                  <a16:creationId xmlns:a16="http://schemas.microsoft.com/office/drawing/2014/main" id="{7744818B-34CF-469B-B416-C814112F7490}"/>
                </a:ext>
              </a:extLst>
            </p:cNvPr>
            <p:cNvSpPr/>
            <p:nvPr/>
          </p:nvSpPr>
          <p:spPr>
            <a:xfrm>
              <a:off x="3399308" y="2385574"/>
              <a:ext cx="4841390" cy="363626"/>
            </a:xfrm>
            <a:prstGeom prst="rect">
              <a:avLst/>
            </a:prstGeom>
            <a:solidFill>
              <a:schemeClr val="bg1"/>
            </a:solidFill>
          </p:spPr>
          <p:txBody>
            <a:bodyPr wrap="none" rtlCol="0">
              <a:spAutoFit/>
            </a:bodyPr>
            <a:lstStyle/>
            <a:p>
              <a:r>
                <a:rPr lang="it-IT" sz="1763" b="1" dirty="0">
                  <a:solidFill>
                    <a:srgbClr val="C00000"/>
                  </a:solidFill>
                  <a:latin typeface="Arial" panose="020B0604020202020204" pitchFamily="34" charset="0"/>
                  <a:cs typeface="Arial" panose="020B0604020202020204" pitchFamily="34" charset="0"/>
                </a:rPr>
                <a:t>Merci – previsioni aggiornate in estate 2021</a:t>
              </a:r>
            </a:p>
          </p:txBody>
        </p:sp>
        <p:pic>
          <p:nvPicPr>
            <p:cNvPr id="9" name="Immagine 8">
              <a:extLst>
                <a:ext uri="{FF2B5EF4-FFF2-40B4-BE49-F238E27FC236}">
                  <a16:creationId xmlns:a16="http://schemas.microsoft.com/office/drawing/2014/main" id="{65B0E362-6428-4901-B836-981A2E7B03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6456" y="2878247"/>
              <a:ext cx="7233196" cy="4805329"/>
            </a:xfrm>
            <a:prstGeom prst="rect">
              <a:avLst/>
            </a:prstGeom>
            <a:ln>
              <a:noFill/>
            </a:ln>
          </p:spPr>
        </p:pic>
        <p:sp>
          <p:nvSpPr>
            <p:cNvPr id="10" name="CasellaDiTesto 62">
              <a:extLst>
                <a:ext uri="{FF2B5EF4-FFF2-40B4-BE49-F238E27FC236}">
                  <a16:creationId xmlns:a16="http://schemas.microsoft.com/office/drawing/2014/main" id="{9CBDCE97-307F-49AD-8048-3EDD09EF35AA}"/>
                </a:ext>
              </a:extLst>
            </p:cNvPr>
            <p:cNvSpPr txBox="1"/>
            <p:nvPr/>
          </p:nvSpPr>
          <p:spPr>
            <a:xfrm>
              <a:off x="9616644" y="3325084"/>
              <a:ext cx="953237" cy="296107"/>
            </a:xfrm>
            <a:prstGeom prst="rect">
              <a:avLst/>
            </a:prstGeom>
            <a:solidFill>
              <a:schemeClr val="bg1"/>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solidFill>
                    <a:srgbClr val="FF0000"/>
                  </a:solidFill>
                  <a:latin typeface="Arial" panose="020B0604020202020204" pitchFamily="34" charset="0"/>
                  <a:cs typeface="Arial" panose="020B0604020202020204" pitchFamily="34" charset="0"/>
                </a:rPr>
                <a:t>1.408.000</a:t>
              </a:r>
            </a:p>
          </p:txBody>
        </p:sp>
        <p:sp>
          <p:nvSpPr>
            <p:cNvPr id="11" name="CasellaDiTesto 63">
              <a:extLst>
                <a:ext uri="{FF2B5EF4-FFF2-40B4-BE49-F238E27FC236}">
                  <a16:creationId xmlns:a16="http://schemas.microsoft.com/office/drawing/2014/main" id="{68FF2DEA-477C-4451-A661-425A7FCDCF5F}"/>
                </a:ext>
              </a:extLst>
            </p:cNvPr>
            <p:cNvSpPr txBox="1"/>
            <p:nvPr/>
          </p:nvSpPr>
          <p:spPr>
            <a:xfrm>
              <a:off x="9611553" y="3766845"/>
              <a:ext cx="953237" cy="296107"/>
            </a:xfrm>
            <a:prstGeom prst="rect">
              <a:avLst/>
            </a:prstGeom>
            <a:solidFill>
              <a:schemeClr val="bg1"/>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solidFill>
                    <a:srgbClr val="00B050"/>
                  </a:solidFill>
                  <a:latin typeface="Arial" panose="020B0604020202020204" pitchFamily="34" charset="0"/>
                  <a:cs typeface="Arial" panose="020B0604020202020204" pitchFamily="34" charset="0"/>
                </a:rPr>
                <a:t>1.174.000</a:t>
              </a:r>
            </a:p>
          </p:txBody>
        </p:sp>
        <p:sp>
          <p:nvSpPr>
            <p:cNvPr id="12" name="CasellaDiTesto 64">
              <a:extLst>
                <a:ext uri="{FF2B5EF4-FFF2-40B4-BE49-F238E27FC236}">
                  <a16:creationId xmlns:a16="http://schemas.microsoft.com/office/drawing/2014/main" id="{CB8363A5-5361-443F-9D55-10050E32F19A}"/>
                </a:ext>
              </a:extLst>
            </p:cNvPr>
            <p:cNvSpPr txBox="1"/>
            <p:nvPr/>
          </p:nvSpPr>
          <p:spPr>
            <a:xfrm>
              <a:off x="9611553" y="4145333"/>
              <a:ext cx="953237" cy="296107"/>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solidFill>
                    <a:srgbClr val="0070C0"/>
                  </a:solidFill>
                  <a:latin typeface="Arial" panose="020B0604020202020204" pitchFamily="34" charset="0"/>
                  <a:cs typeface="Arial" panose="020B0604020202020204" pitchFamily="34" charset="0"/>
                </a:rPr>
                <a:t>1.033.000</a:t>
              </a:r>
            </a:p>
          </p:txBody>
        </p:sp>
        <p:sp>
          <p:nvSpPr>
            <p:cNvPr id="13" name="Rettangolo 12">
              <a:extLst>
                <a:ext uri="{FF2B5EF4-FFF2-40B4-BE49-F238E27FC236}">
                  <a16:creationId xmlns:a16="http://schemas.microsoft.com/office/drawing/2014/main" id="{2A857C87-06ED-43AD-A5AC-05348D7EFBB5}"/>
                </a:ext>
              </a:extLst>
            </p:cNvPr>
            <p:cNvSpPr/>
            <p:nvPr/>
          </p:nvSpPr>
          <p:spPr>
            <a:xfrm>
              <a:off x="9688089" y="3325083"/>
              <a:ext cx="915186" cy="1396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84"/>
            </a:p>
          </p:txBody>
        </p:sp>
        <p:sp>
          <p:nvSpPr>
            <p:cNvPr id="14" name="CasellaDiTesto 62">
              <a:extLst>
                <a:ext uri="{FF2B5EF4-FFF2-40B4-BE49-F238E27FC236}">
                  <a16:creationId xmlns:a16="http://schemas.microsoft.com/office/drawing/2014/main" id="{396C3CA5-B784-4434-A0C9-E8EC269545C3}"/>
                </a:ext>
              </a:extLst>
            </p:cNvPr>
            <p:cNvSpPr txBox="1"/>
            <p:nvPr/>
          </p:nvSpPr>
          <p:spPr>
            <a:xfrm>
              <a:off x="9440330" y="3672606"/>
              <a:ext cx="962773" cy="296107"/>
            </a:xfrm>
            <a:prstGeom prst="rect">
              <a:avLst/>
            </a:prstGeom>
            <a:solidFill>
              <a:schemeClr val="bg1"/>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solidFill>
                    <a:srgbClr val="FF0000"/>
                  </a:solidFill>
                  <a:latin typeface="Arial" panose="020B0604020202020204" pitchFamily="34" charset="0"/>
                  <a:cs typeface="Arial" panose="020B0604020202020204" pitchFamily="34" charset="0"/>
                </a:rPr>
                <a:t>1.228.000</a:t>
              </a:r>
            </a:p>
          </p:txBody>
        </p:sp>
        <p:sp>
          <p:nvSpPr>
            <p:cNvPr id="15" name="CasellaDiTesto 63">
              <a:extLst>
                <a:ext uri="{FF2B5EF4-FFF2-40B4-BE49-F238E27FC236}">
                  <a16:creationId xmlns:a16="http://schemas.microsoft.com/office/drawing/2014/main" id="{ABF97E46-60B8-472B-9F6C-8CA60C4ADFA1}"/>
                </a:ext>
              </a:extLst>
            </p:cNvPr>
            <p:cNvSpPr txBox="1"/>
            <p:nvPr/>
          </p:nvSpPr>
          <p:spPr>
            <a:xfrm>
              <a:off x="9462640" y="3984522"/>
              <a:ext cx="1041052" cy="296107"/>
            </a:xfrm>
            <a:prstGeom prst="rect">
              <a:avLst/>
            </a:prstGeom>
            <a:solidFill>
              <a:schemeClr val="bg1"/>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solidFill>
                    <a:srgbClr val="00B050"/>
                  </a:solidFill>
                  <a:latin typeface="Arial" panose="020B0604020202020204" pitchFamily="34" charset="0"/>
                  <a:cs typeface="Arial" panose="020B0604020202020204" pitchFamily="34" charset="0"/>
                </a:rPr>
                <a:t>1.096.000</a:t>
              </a:r>
            </a:p>
          </p:txBody>
        </p:sp>
        <p:sp>
          <p:nvSpPr>
            <p:cNvPr id="16" name="CasellaDiTesto 64">
              <a:extLst>
                <a:ext uri="{FF2B5EF4-FFF2-40B4-BE49-F238E27FC236}">
                  <a16:creationId xmlns:a16="http://schemas.microsoft.com/office/drawing/2014/main" id="{B6E078D4-3A1E-4D25-A098-B1CBE082124D}"/>
                </a:ext>
              </a:extLst>
            </p:cNvPr>
            <p:cNvSpPr txBox="1"/>
            <p:nvPr/>
          </p:nvSpPr>
          <p:spPr>
            <a:xfrm>
              <a:off x="9588941" y="4298026"/>
              <a:ext cx="953237" cy="296107"/>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solidFill>
                    <a:srgbClr val="0070C0"/>
                  </a:solidFill>
                  <a:latin typeface="Arial" panose="020B0604020202020204" pitchFamily="34" charset="0"/>
                  <a:cs typeface="Arial" panose="020B0604020202020204" pitchFamily="34" charset="0"/>
                </a:rPr>
                <a:t>965.000</a:t>
              </a:r>
            </a:p>
          </p:txBody>
        </p:sp>
        <p:sp>
          <p:nvSpPr>
            <p:cNvPr id="17" name="CasellaDiTesto 65">
              <a:extLst>
                <a:ext uri="{FF2B5EF4-FFF2-40B4-BE49-F238E27FC236}">
                  <a16:creationId xmlns:a16="http://schemas.microsoft.com/office/drawing/2014/main" id="{21FB4D27-004E-43D6-8621-F56EFBA262DC}"/>
                </a:ext>
              </a:extLst>
            </p:cNvPr>
            <p:cNvSpPr txBox="1"/>
            <p:nvPr/>
          </p:nvSpPr>
          <p:spPr>
            <a:xfrm>
              <a:off x="3296779" y="5365463"/>
              <a:ext cx="829556" cy="296107"/>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latin typeface="Arial" panose="020B0604020202020204" pitchFamily="34" charset="0"/>
                  <a:cs typeface="Arial" panose="020B0604020202020204" pitchFamily="34" charset="0"/>
                </a:rPr>
                <a:t>406.000</a:t>
              </a:r>
            </a:p>
          </p:txBody>
        </p:sp>
        <p:cxnSp>
          <p:nvCxnSpPr>
            <p:cNvPr id="18" name="Connettore diritto 17">
              <a:extLst>
                <a:ext uri="{FF2B5EF4-FFF2-40B4-BE49-F238E27FC236}">
                  <a16:creationId xmlns:a16="http://schemas.microsoft.com/office/drawing/2014/main" id="{724E990E-D6A8-43E1-8561-961CDC7D9841}"/>
                </a:ext>
              </a:extLst>
            </p:cNvPr>
            <p:cNvCxnSpPr>
              <a:cxnSpLocks/>
            </p:cNvCxnSpPr>
            <p:nvPr/>
          </p:nvCxnSpPr>
          <p:spPr>
            <a:xfrm flipH="1" flipV="1">
              <a:off x="3676531" y="5670850"/>
              <a:ext cx="1" cy="982387"/>
            </a:xfrm>
            <a:prstGeom prst="line">
              <a:avLst/>
            </a:prstGeom>
          </p:spPr>
          <p:style>
            <a:lnRef idx="1">
              <a:schemeClr val="dk1"/>
            </a:lnRef>
            <a:fillRef idx="0">
              <a:schemeClr val="dk1"/>
            </a:fillRef>
            <a:effectRef idx="0">
              <a:schemeClr val="dk1"/>
            </a:effectRef>
            <a:fontRef idx="minor">
              <a:schemeClr val="tx1"/>
            </a:fontRef>
          </p:style>
        </p:cxnSp>
        <p:cxnSp>
          <p:nvCxnSpPr>
            <p:cNvPr id="19" name="Connettore diritto 18">
              <a:extLst>
                <a:ext uri="{FF2B5EF4-FFF2-40B4-BE49-F238E27FC236}">
                  <a16:creationId xmlns:a16="http://schemas.microsoft.com/office/drawing/2014/main" id="{FB565CB2-4DF3-4F4F-93E0-517D623D0987}"/>
                </a:ext>
              </a:extLst>
            </p:cNvPr>
            <p:cNvCxnSpPr>
              <a:cxnSpLocks/>
            </p:cNvCxnSpPr>
            <p:nvPr/>
          </p:nvCxnSpPr>
          <p:spPr>
            <a:xfrm flipV="1">
              <a:off x="4950533" y="5311160"/>
              <a:ext cx="1" cy="1342075"/>
            </a:xfrm>
            <a:prstGeom prst="line">
              <a:avLst/>
            </a:prstGeom>
          </p:spPr>
          <p:style>
            <a:lnRef idx="1">
              <a:schemeClr val="dk1"/>
            </a:lnRef>
            <a:fillRef idx="0">
              <a:schemeClr val="dk1"/>
            </a:fillRef>
            <a:effectRef idx="0">
              <a:schemeClr val="dk1"/>
            </a:effectRef>
            <a:fontRef idx="minor">
              <a:schemeClr val="tx1"/>
            </a:fontRef>
          </p:style>
        </p:cxnSp>
        <p:cxnSp>
          <p:nvCxnSpPr>
            <p:cNvPr id="20" name="Connettore 2 19">
              <a:extLst>
                <a:ext uri="{FF2B5EF4-FFF2-40B4-BE49-F238E27FC236}">
                  <a16:creationId xmlns:a16="http://schemas.microsoft.com/office/drawing/2014/main" id="{5E2D2E05-E74A-411B-9307-ED1C6600EF6A}"/>
                </a:ext>
              </a:extLst>
            </p:cNvPr>
            <p:cNvCxnSpPr>
              <a:cxnSpLocks/>
            </p:cNvCxnSpPr>
            <p:nvPr/>
          </p:nvCxnSpPr>
          <p:spPr>
            <a:xfrm flipV="1">
              <a:off x="4621200" y="5435659"/>
              <a:ext cx="287221" cy="191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65">
              <a:extLst>
                <a:ext uri="{FF2B5EF4-FFF2-40B4-BE49-F238E27FC236}">
                  <a16:creationId xmlns:a16="http://schemas.microsoft.com/office/drawing/2014/main" id="{8EBFAE51-9850-498B-BD8A-54DF8FE78434}"/>
                </a:ext>
              </a:extLst>
            </p:cNvPr>
            <p:cNvSpPr txBox="1"/>
            <p:nvPr/>
          </p:nvSpPr>
          <p:spPr>
            <a:xfrm>
              <a:off x="4242677" y="5569623"/>
              <a:ext cx="829556" cy="296107"/>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latin typeface="Arial" panose="020B0604020202020204" pitchFamily="34" charset="0"/>
                  <a:cs typeface="Arial" panose="020B0604020202020204" pitchFamily="34" charset="0"/>
                </a:rPr>
                <a:t>576.500</a:t>
              </a:r>
            </a:p>
          </p:txBody>
        </p:sp>
        <p:cxnSp>
          <p:nvCxnSpPr>
            <p:cNvPr id="22" name="Connettore diritto 21">
              <a:extLst>
                <a:ext uri="{FF2B5EF4-FFF2-40B4-BE49-F238E27FC236}">
                  <a16:creationId xmlns:a16="http://schemas.microsoft.com/office/drawing/2014/main" id="{90FE9528-258B-4B7B-820C-3E2C3E1660B9}"/>
                </a:ext>
              </a:extLst>
            </p:cNvPr>
            <p:cNvCxnSpPr>
              <a:cxnSpLocks/>
            </p:cNvCxnSpPr>
            <p:nvPr/>
          </p:nvCxnSpPr>
          <p:spPr>
            <a:xfrm flipV="1">
              <a:off x="5954205" y="4897643"/>
              <a:ext cx="0" cy="1742172"/>
            </a:xfrm>
            <a:prstGeom prst="line">
              <a:avLst/>
            </a:prstGeom>
          </p:spPr>
          <p:style>
            <a:lnRef idx="1">
              <a:schemeClr val="dk1"/>
            </a:lnRef>
            <a:fillRef idx="0">
              <a:schemeClr val="dk1"/>
            </a:fillRef>
            <a:effectRef idx="0">
              <a:schemeClr val="dk1"/>
            </a:effectRef>
            <a:fontRef idx="minor">
              <a:schemeClr val="tx1"/>
            </a:fontRef>
          </p:style>
        </p:cxnSp>
        <p:cxnSp>
          <p:nvCxnSpPr>
            <p:cNvPr id="23" name="Connettore diritto 22">
              <a:extLst>
                <a:ext uri="{FF2B5EF4-FFF2-40B4-BE49-F238E27FC236}">
                  <a16:creationId xmlns:a16="http://schemas.microsoft.com/office/drawing/2014/main" id="{CA791400-F12E-470F-A3C1-48F6E48EB7F6}"/>
                </a:ext>
              </a:extLst>
            </p:cNvPr>
            <p:cNvCxnSpPr>
              <a:cxnSpLocks/>
            </p:cNvCxnSpPr>
            <p:nvPr/>
          </p:nvCxnSpPr>
          <p:spPr>
            <a:xfrm flipV="1">
              <a:off x="9500971" y="3060240"/>
              <a:ext cx="0" cy="3579573"/>
            </a:xfrm>
            <a:prstGeom prst="line">
              <a:avLst/>
            </a:prstGeom>
          </p:spPr>
          <p:style>
            <a:lnRef idx="1">
              <a:schemeClr val="dk1"/>
            </a:lnRef>
            <a:fillRef idx="0">
              <a:schemeClr val="dk1"/>
            </a:fillRef>
            <a:effectRef idx="0">
              <a:schemeClr val="dk1"/>
            </a:effectRef>
            <a:fontRef idx="minor">
              <a:schemeClr val="tx1"/>
            </a:fontRef>
          </p:style>
        </p:cxnSp>
        <p:sp>
          <p:nvSpPr>
            <p:cNvPr id="24" name="CasellaDiTesto 65">
              <a:extLst>
                <a:ext uri="{FF2B5EF4-FFF2-40B4-BE49-F238E27FC236}">
                  <a16:creationId xmlns:a16="http://schemas.microsoft.com/office/drawing/2014/main" id="{BEEFAA13-61A2-47FD-9052-B40B5AB839C6}"/>
                </a:ext>
              </a:extLst>
            </p:cNvPr>
            <p:cNvSpPr txBox="1"/>
            <p:nvPr/>
          </p:nvSpPr>
          <p:spPr>
            <a:xfrm>
              <a:off x="4950533" y="4523253"/>
              <a:ext cx="829556" cy="296107"/>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24" b="1" dirty="0">
                  <a:latin typeface="Arial" panose="020B0604020202020204" pitchFamily="34" charset="0"/>
                  <a:cs typeface="Arial" panose="020B0604020202020204" pitchFamily="34" charset="0"/>
                </a:rPr>
                <a:t>742.000</a:t>
              </a:r>
            </a:p>
          </p:txBody>
        </p:sp>
        <p:cxnSp>
          <p:nvCxnSpPr>
            <p:cNvPr id="25" name="Connettore 2 24">
              <a:extLst>
                <a:ext uri="{FF2B5EF4-FFF2-40B4-BE49-F238E27FC236}">
                  <a16:creationId xmlns:a16="http://schemas.microsoft.com/office/drawing/2014/main" id="{EB18247F-C986-4394-9D61-B89C819C60A3}"/>
                </a:ext>
              </a:extLst>
            </p:cNvPr>
            <p:cNvCxnSpPr>
              <a:cxnSpLocks/>
            </p:cNvCxnSpPr>
            <p:nvPr/>
          </p:nvCxnSpPr>
          <p:spPr>
            <a:xfrm>
              <a:off x="5458505" y="4772435"/>
              <a:ext cx="438199" cy="1909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DC78DC2D-5FF4-4030-885C-8F4DE3186948}"/>
                </a:ext>
              </a:extLst>
            </p:cNvPr>
            <p:cNvCxnSpPr>
              <a:cxnSpLocks/>
            </p:cNvCxnSpPr>
            <p:nvPr/>
          </p:nvCxnSpPr>
          <p:spPr>
            <a:xfrm flipH="1">
              <a:off x="5963181" y="3750052"/>
              <a:ext cx="3524917" cy="1210524"/>
            </a:xfrm>
            <a:prstGeom prst="line">
              <a:avLst/>
            </a:prstGeom>
            <a:ln w="38100">
              <a:solidFill>
                <a:srgbClr val="FFC000"/>
              </a:solidFill>
              <a:prstDash val="dash"/>
            </a:ln>
          </p:spPr>
          <p:style>
            <a:lnRef idx="1">
              <a:schemeClr val="dk1"/>
            </a:lnRef>
            <a:fillRef idx="0">
              <a:schemeClr val="dk1"/>
            </a:fillRef>
            <a:effectRef idx="0">
              <a:schemeClr val="dk1"/>
            </a:effectRef>
            <a:fontRef idx="minor">
              <a:schemeClr val="tx1"/>
            </a:fontRef>
          </p:style>
        </p:cxnSp>
        <p:sp>
          <p:nvSpPr>
            <p:cNvPr id="27" name="CasellaDiTesto 26">
              <a:extLst>
                <a:ext uri="{FF2B5EF4-FFF2-40B4-BE49-F238E27FC236}">
                  <a16:creationId xmlns:a16="http://schemas.microsoft.com/office/drawing/2014/main" id="{CD06B942-BCD4-43E3-823E-6971FF2D1190}"/>
                </a:ext>
              </a:extLst>
            </p:cNvPr>
            <p:cNvSpPr txBox="1"/>
            <p:nvPr/>
          </p:nvSpPr>
          <p:spPr>
            <a:xfrm>
              <a:off x="7405325" y="5469832"/>
              <a:ext cx="1638591" cy="770724"/>
            </a:xfrm>
            <a:prstGeom prst="rect">
              <a:avLst/>
            </a:prstGeom>
            <a:solidFill>
              <a:schemeClr val="bg1"/>
            </a:solidFill>
          </p:spPr>
          <p:txBody>
            <a:bodyPr wrap="square" rtlCol="0">
              <a:spAutoFit/>
            </a:bodyPr>
            <a:lstStyle/>
            <a:p>
              <a:r>
                <a:rPr lang="it-IT" sz="1102" b="1" dirty="0">
                  <a:solidFill>
                    <a:schemeClr val="accent1">
                      <a:lumMod val="75000"/>
                    </a:schemeClr>
                  </a:solidFill>
                  <a:latin typeface="Arial" panose="020B0604020202020204" pitchFamily="34" charset="0"/>
                  <a:cs typeface="Arial" panose="020B0604020202020204" pitchFamily="34" charset="0"/>
                </a:rPr>
                <a:t>Il MP prevede nel 2026 la disponibilità della prima fase del piazzale sud</a:t>
              </a:r>
            </a:p>
          </p:txBody>
        </p:sp>
        <p:sp>
          <p:nvSpPr>
            <p:cNvPr id="28" name="CasellaDiTesto 27">
              <a:extLst>
                <a:ext uri="{FF2B5EF4-FFF2-40B4-BE49-F238E27FC236}">
                  <a16:creationId xmlns:a16="http://schemas.microsoft.com/office/drawing/2014/main" id="{0FB90A08-87C3-477A-87B7-9DF5C1693173}"/>
                </a:ext>
              </a:extLst>
            </p:cNvPr>
            <p:cNvSpPr txBox="1"/>
            <p:nvPr/>
          </p:nvSpPr>
          <p:spPr>
            <a:xfrm>
              <a:off x="6749610" y="7306700"/>
              <a:ext cx="2784169" cy="261931"/>
            </a:xfrm>
            <a:prstGeom prst="rect">
              <a:avLst/>
            </a:prstGeom>
            <a:solidFill>
              <a:schemeClr val="bg1"/>
            </a:solidFill>
          </p:spPr>
          <p:txBody>
            <a:bodyPr wrap="square" rtlCol="0">
              <a:spAutoFit/>
            </a:bodyPr>
            <a:lstStyle/>
            <a:p>
              <a:r>
                <a:rPr lang="it-IT" sz="1102" b="1" dirty="0">
                  <a:latin typeface="Arial" panose="020B0604020202020204" pitchFamily="34" charset="0"/>
                  <a:cs typeface="Arial" panose="020B0604020202020204" pitchFamily="34" charset="0"/>
                </a:rPr>
                <a:t>Previsioni del Masterplan</a:t>
              </a:r>
            </a:p>
          </p:txBody>
        </p:sp>
        <p:cxnSp>
          <p:nvCxnSpPr>
            <p:cNvPr id="29" name="Connettore diritto 28">
              <a:extLst>
                <a:ext uri="{FF2B5EF4-FFF2-40B4-BE49-F238E27FC236}">
                  <a16:creationId xmlns:a16="http://schemas.microsoft.com/office/drawing/2014/main" id="{FC55DCCA-F1F9-4470-9807-6834AB058F65}"/>
                </a:ext>
              </a:extLst>
            </p:cNvPr>
            <p:cNvCxnSpPr>
              <a:cxnSpLocks/>
            </p:cNvCxnSpPr>
            <p:nvPr/>
          </p:nvCxnSpPr>
          <p:spPr>
            <a:xfrm flipH="1">
              <a:off x="5536621" y="3750047"/>
              <a:ext cx="690453" cy="0"/>
            </a:xfrm>
            <a:prstGeom prst="line">
              <a:avLst/>
            </a:prstGeom>
            <a:ln w="38100">
              <a:solidFill>
                <a:srgbClr val="FFC000"/>
              </a:solidFill>
              <a:prstDash val="dash"/>
            </a:ln>
          </p:spPr>
          <p:style>
            <a:lnRef idx="1">
              <a:schemeClr val="dk1"/>
            </a:lnRef>
            <a:fillRef idx="0">
              <a:schemeClr val="dk1"/>
            </a:fillRef>
            <a:effectRef idx="0">
              <a:schemeClr val="dk1"/>
            </a:effectRef>
            <a:fontRef idx="minor">
              <a:schemeClr val="tx1"/>
            </a:fontRef>
          </p:style>
        </p:cxnSp>
        <p:sp>
          <p:nvSpPr>
            <p:cNvPr id="30" name="CasellaDiTesto 29">
              <a:extLst>
                <a:ext uri="{FF2B5EF4-FFF2-40B4-BE49-F238E27FC236}">
                  <a16:creationId xmlns:a16="http://schemas.microsoft.com/office/drawing/2014/main" id="{DECA58B8-9819-4890-925B-E305E6452B51}"/>
                </a:ext>
              </a:extLst>
            </p:cNvPr>
            <p:cNvSpPr txBox="1"/>
            <p:nvPr/>
          </p:nvSpPr>
          <p:spPr>
            <a:xfrm>
              <a:off x="6357388" y="3585779"/>
              <a:ext cx="2623384" cy="261931"/>
            </a:xfrm>
            <a:prstGeom prst="rect">
              <a:avLst/>
            </a:prstGeom>
            <a:solidFill>
              <a:schemeClr val="bg1"/>
            </a:solidFill>
          </p:spPr>
          <p:txBody>
            <a:bodyPr wrap="square" rtlCol="0">
              <a:spAutoFit/>
            </a:bodyPr>
            <a:lstStyle/>
            <a:p>
              <a:r>
                <a:rPr lang="it-IT" sz="1102" b="1" dirty="0">
                  <a:latin typeface="Arial" panose="020B0604020202020204" pitchFamily="34" charset="0"/>
                  <a:cs typeface="Arial" panose="020B0604020202020204" pitchFamily="34" charset="0"/>
                </a:rPr>
                <a:t>Nuova ipotesi di sviluppo «base»</a:t>
              </a:r>
            </a:p>
          </p:txBody>
        </p:sp>
        <p:cxnSp>
          <p:nvCxnSpPr>
            <p:cNvPr id="31" name="Connettore 2 30">
              <a:extLst>
                <a:ext uri="{FF2B5EF4-FFF2-40B4-BE49-F238E27FC236}">
                  <a16:creationId xmlns:a16="http://schemas.microsoft.com/office/drawing/2014/main" id="{E573EE42-2579-4496-B292-7A5EA616A3AD}"/>
                </a:ext>
              </a:extLst>
            </p:cNvPr>
            <p:cNvCxnSpPr>
              <a:cxnSpLocks/>
            </p:cNvCxnSpPr>
            <p:nvPr/>
          </p:nvCxnSpPr>
          <p:spPr>
            <a:xfrm>
              <a:off x="7725636" y="3872848"/>
              <a:ext cx="383039" cy="2374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id="{1F7E29A1-B368-40BD-B8C2-91128B8B3593}"/>
                </a:ext>
              </a:extLst>
            </p:cNvPr>
            <p:cNvSpPr/>
            <p:nvPr/>
          </p:nvSpPr>
          <p:spPr>
            <a:xfrm>
              <a:off x="2536456" y="7873807"/>
              <a:ext cx="7233196" cy="499880"/>
            </a:xfrm>
            <a:prstGeom prst="rect">
              <a:avLst/>
            </a:prstGeom>
            <a:solidFill>
              <a:schemeClr val="bg1">
                <a:lumMod val="85000"/>
              </a:schemeClr>
            </a:solidFill>
          </p:spPr>
          <p:txBody>
            <a:bodyPr wrap="square">
              <a:spAutoFit/>
            </a:bodyPr>
            <a:lstStyle/>
            <a:p>
              <a:pPr marL="189024" indent="-189024">
                <a:buFont typeface="Arial" panose="020B0604020202020204" pitchFamily="34" charset="0"/>
                <a:buChar char="•"/>
              </a:pPr>
              <a:r>
                <a:rPr lang="it-IT" sz="1324" dirty="0">
                  <a:latin typeface="Arial" panose="020B0604020202020204" pitchFamily="34" charset="0"/>
                  <a:cs typeface="Arial" panose="020B0604020202020204" pitchFamily="34" charset="0"/>
                </a:rPr>
                <a:t>Limitate possibilità di intervento per incrementare la capacità attuale dei magazzini cargo</a:t>
              </a:r>
            </a:p>
            <a:p>
              <a:r>
                <a:rPr lang="it-IT" sz="1324" dirty="0">
                  <a:latin typeface="Arial" panose="020B0604020202020204" pitchFamily="34" charset="0"/>
                  <a:cs typeface="Arial" panose="020B0604020202020204" pitchFamily="34" charset="0"/>
                  <a:sym typeface="Wingdings" panose="05000000000000000000" pitchFamily="2" charset="2"/>
                </a:rPr>
                <a:t> </a:t>
              </a:r>
              <a:r>
                <a:rPr lang="it-IT" sz="1324" b="1" dirty="0">
                  <a:solidFill>
                    <a:srgbClr val="C00000"/>
                  </a:solidFill>
                  <a:latin typeface="Arial" panose="020B0604020202020204" pitchFamily="34" charset="0"/>
                  <a:cs typeface="Arial" panose="020B0604020202020204" pitchFamily="34" charset="0"/>
                  <a:sym typeface="Wingdings" panose="05000000000000000000" pitchFamily="2" charset="2"/>
                </a:rPr>
                <a:t>Forti criticità per poter gestire il traffico atteso nel breve-medio periodo</a:t>
              </a:r>
              <a:endParaRPr lang="it-IT" sz="1324" b="1" dirty="0">
                <a:solidFill>
                  <a:srgbClr val="C00000"/>
                </a:solidFill>
                <a:latin typeface="Arial" panose="020B0604020202020204" pitchFamily="34" charset="0"/>
                <a:cs typeface="Arial" panose="020B0604020202020204" pitchFamily="34" charset="0"/>
              </a:endParaRPr>
            </a:p>
          </p:txBody>
        </p:sp>
        <p:sp>
          <p:nvSpPr>
            <p:cNvPr id="33" name="Rettangolo 32">
              <a:extLst>
                <a:ext uri="{FF2B5EF4-FFF2-40B4-BE49-F238E27FC236}">
                  <a16:creationId xmlns:a16="http://schemas.microsoft.com/office/drawing/2014/main" id="{2B9F2DEE-0A2F-4F3C-A7D0-67357CFA406E}"/>
                </a:ext>
              </a:extLst>
            </p:cNvPr>
            <p:cNvSpPr/>
            <p:nvPr/>
          </p:nvSpPr>
          <p:spPr>
            <a:xfrm>
              <a:off x="10373417" y="2328617"/>
              <a:ext cx="2267629" cy="1645006"/>
            </a:xfrm>
            <a:prstGeom prst="rect">
              <a:avLst/>
            </a:prstGeom>
            <a:solidFill>
              <a:srgbClr val="C0000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194219"/>
              <a:r>
                <a:rPr lang="it-IT" sz="1839" dirty="0">
                  <a:latin typeface="Arial" panose="020B0604020202020204" pitchFamily="34" charset="0"/>
                  <a:ea typeface="Calibri" panose="020F0502020204030204" pitchFamily="34" charset="0"/>
                  <a:cs typeface="Arial" panose="020B0604020202020204" pitchFamily="34" charset="0"/>
                </a:rPr>
                <a:t>raggiunti </a:t>
              </a:r>
            </a:p>
            <a:p>
              <a:pPr marL="194219"/>
              <a:r>
                <a:rPr lang="it-IT" sz="1839" dirty="0">
                  <a:latin typeface="Arial" panose="020B0604020202020204" pitchFamily="34" charset="0"/>
                  <a:ea typeface="Calibri" panose="020F0502020204030204" pitchFamily="34" charset="0"/>
                  <a:cs typeface="Arial" panose="020B0604020202020204" pitchFamily="34" charset="0"/>
                </a:rPr>
                <a:t>nel 2021 </a:t>
              </a:r>
            </a:p>
            <a:p>
              <a:pPr marL="194219"/>
              <a:r>
                <a:rPr lang="it-IT" sz="1839" dirty="0">
                  <a:latin typeface="Arial" panose="020B0604020202020204" pitchFamily="34" charset="0"/>
                  <a:ea typeface="Calibri" panose="020F0502020204030204" pitchFamily="34" charset="0"/>
                  <a:cs typeface="Arial" panose="020B0604020202020204" pitchFamily="34" charset="0"/>
                </a:rPr>
                <a:t>i valori di MP35 per 2024 con</a:t>
              </a:r>
            </a:p>
            <a:p>
              <a:pPr marL="194219"/>
              <a:r>
                <a:rPr lang="it-IT" sz="1698" i="1" dirty="0">
                  <a:latin typeface="Arial" panose="020B0604020202020204" pitchFamily="34" charset="0"/>
                  <a:ea typeface="Calibri" panose="020F0502020204030204" pitchFamily="34" charset="0"/>
                  <a:cs typeface="Arial" panose="020B0604020202020204" pitchFamily="34" charset="0"/>
                </a:rPr>
                <a:t>3 anni in anticipo</a:t>
              </a:r>
              <a:endParaRPr lang="it-IT" sz="1698" i="1" dirty="0">
                <a:latin typeface="Arial" panose="020B0604020202020204" pitchFamily="34" charset="0"/>
                <a:cs typeface="Arial" panose="020B0604020202020204" pitchFamily="34" charset="0"/>
              </a:endParaRPr>
            </a:p>
          </p:txBody>
        </p:sp>
        <p:sp>
          <p:nvSpPr>
            <p:cNvPr id="34" name="Rettangolo 33">
              <a:extLst>
                <a:ext uri="{FF2B5EF4-FFF2-40B4-BE49-F238E27FC236}">
                  <a16:creationId xmlns:a16="http://schemas.microsoft.com/office/drawing/2014/main" id="{41C2A543-CBE7-4F65-980F-E97C74A3B03B}"/>
                </a:ext>
              </a:extLst>
            </p:cNvPr>
            <p:cNvSpPr/>
            <p:nvPr/>
          </p:nvSpPr>
          <p:spPr>
            <a:xfrm>
              <a:off x="10373411" y="4061901"/>
              <a:ext cx="2267630" cy="4333036"/>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129105"/>
              <a:r>
                <a:rPr lang="it-IT" sz="2121" b="1" dirty="0">
                  <a:latin typeface="Arial" panose="020B0604020202020204" pitchFamily="34" charset="0"/>
                  <a:ea typeface="Calibri" panose="020F0502020204030204" pitchFamily="34" charset="0"/>
                  <a:cs typeface="Arial" panose="020B0604020202020204" pitchFamily="34" charset="0"/>
                </a:rPr>
                <a:t>2021 vs 2019</a:t>
              </a:r>
            </a:p>
            <a:p>
              <a:pPr marL="129105"/>
              <a:r>
                <a:rPr lang="it-IT" sz="2121" dirty="0">
                  <a:latin typeface="Arial" panose="020B0604020202020204" pitchFamily="34" charset="0"/>
                  <a:ea typeface="Calibri" panose="020F0502020204030204" pitchFamily="34" charset="0"/>
                  <a:cs typeface="Arial" panose="020B0604020202020204" pitchFamily="34" charset="0"/>
                </a:rPr>
                <a:t> </a:t>
              </a:r>
            </a:p>
            <a:p>
              <a:pPr marL="129105"/>
              <a:r>
                <a:rPr lang="it-IT" sz="1839" dirty="0">
                  <a:latin typeface="Arial" panose="020B0604020202020204" pitchFamily="34" charset="0"/>
                  <a:ea typeface="Calibri" panose="020F0502020204030204" pitchFamily="34" charset="0"/>
                  <a:cs typeface="Arial" panose="020B0604020202020204" pitchFamily="34" charset="0"/>
                </a:rPr>
                <a:t>merci cargo (ton)</a:t>
              </a:r>
            </a:p>
            <a:p>
              <a:pPr marL="129105"/>
              <a:r>
                <a:rPr lang="it-IT" sz="1839" b="1" dirty="0">
                  <a:latin typeface="Arial" panose="020B0604020202020204" pitchFamily="34" charset="0"/>
                  <a:ea typeface="Calibri" panose="020F0502020204030204" pitchFamily="34" charset="0"/>
                  <a:cs typeface="Arial" panose="020B0604020202020204" pitchFamily="34" charset="0"/>
                </a:rPr>
                <a:t>+ 36%</a:t>
              </a:r>
            </a:p>
            <a:p>
              <a:pPr marL="129105"/>
              <a:endParaRPr lang="it-IT" sz="1839" dirty="0">
                <a:latin typeface="Arial" panose="020B0604020202020204" pitchFamily="34" charset="0"/>
                <a:ea typeface="Calibri" panose="020F0502020204030204" pitchFamily="34" charset="0"/>
                <a:cs typeface="Arial" panose="020B0604020202020204" pitchFamily="34" charset="0"/>
              </a:endParaRPr>
            </a:p>
            <a:p>
              <a:pPr marL="129105"/>
              <a:r>
                <a:rPr lang="it-IT" sz="1839" dirty="0" err="1">
                  <a:latin typeface="Arial" panose="020B0604020202020204" pitchFamily="34" charset="0"/>
                  <a:ea typeface="Calibri" panose="020F0502020204030204" pitchFamily="34" charset="0"/>
                  <a:cs typeface="Arial" panose="020B0604020202020204" pitchFamily="34" charset="0"/>
                </a:rPr>
                <a:t>all</a:t>
              </a:r>
              <a:r>
                <a:rPr lang="it-IT" sz="1839" dirty="0">
                  <a:latin typeface="Arial" panose="020B0604020202020204" pitchFamily="34" charset="0"/>
                  <a:ea typeface="Calibri" panose="020F0502020204030204" pitchFamily="34" charset="0"/>
                  <a:cs typeface="Arial" panose="020B0604020202020204" pitchFamily="34" charset="0"/>
                </a:rPr>
                <a:t> cargo (ton) </a:t>
              </a:r>
            </a:p>
            <a:p>
              <a:pPr marL="129105"/>
              <a:r>
                <a:rPr lang="it-IT" sz="1839" b="1" dirty="0">
                  <a:latin typeface="Arial" panose="020B0604020202020204" pitchFamily="34" charset="0"/>
                  <a:ea typeface="Calibri" panose="020F0502020204030204" pitchFamily="34" charset="0"/>
                  <a:cs typeface="Arial" panose="020B0604020202020204" pitchFamily="34" charset="0"/>
                </a:rPr>
                <a:t>+ 41%</a:t>
              </a:r>
            </a:p>
            <a:p>
              <a:pPr marL="129105"/>
              <a:endParaRPr lang="it-IT" sz="1839" dirty="0">
                <a:latin typeface="Arial" panose="020B0604020202020204" pitchFamily="34" charset="0"/>
                <a:ea typeface="Calibri" panose="020F0502020204030204" pitchFamily="34" charset="0"/>
                <a:cs typeface="Arial" panose="020B0604020202020204" pitchFamily="34" charset="0"/>
              </a:endParaRPr>
            </a:p>
            <a:p>
              <a:pPr marL="129105"/>
              <a:r>
                <a:rPr lang="it-IT" sz="1839" dirty="0">
                  <a:latin typeface="Arial" panose="020B0604020202020204" pitchFamily="34" charset="0"/>
                  <a:ea typeface="Calibri" panose="020F0502020204030204" pitchFamily="34" charset="0"/>
                  <a:cs typeface="Arial" panose="020B0604020202020204" pitchFamily="34" charset="0"/>
                </a:rPr>
                <a:t>express </a:t>
              </a:r>
            </a:p>
            <a:p>
              <a:pPr marL="129105"/>
              <a:r>
                <a:rPr lang="it-IT" sz="1839" b="1" dirty="0">
                  <a:latin typeface="Arial" panose="020B0604020202020204" pitchFamily="34" charset="0"/>
                  <a:ea typeface="Calibri" panose="020F0502020204030204" pitchFamily="34" charset="0"/>
                  <a:cs typeface="Arial" panose="020B0604020202020204" pitchFamily="34" charset="0"/>
                </a:rPr>
                <a:t>+ 223%</a:t>
              </a:r>
            </a:p>
            <a:p>
              <a:pPr marL="129105"/>
              <a:endParaRPr lang="it-IT" sz="1839" b="1" dirty="0">
                <a:latin typeface="Arial" panose="020B0604020202020204" pitchFamily="34" charset="0"/>
                <a:ea typeface="Calibri" panose="020F0502020204030204" pitchFamily="34" charset="0"/>
                <a:cs typeface="Arial" panose="020B0604020202020204" pitchFamily="34" charset="0"/>
              </a:endParaRPr>
            </a:p>
            <a:p>
              <a:pPr marL="129105"/>
              <a:r>
                <a:rPr lang="it-IT" sz="1839" dirty="0">
                  <a:latin typeface="Arial" panose="020B0604020202020204" pitchFamily="34" charset="0"/>
                  <a:ea typeface="Calibri" panose="020F0502020204030204" pitchFamily="34" charset="0"/>
                  <a:cs typeface="Arial" panose="020B0604020202020204" pitchFamily="34" charset="0"/>
                </a:rPr>
                <a:t>quota cargo MXP</a:t>
              </a:r>
            </a:p>
            <a:p>
              <a:pPr marL="129105"/>
              <a:r>
                <a:rPr lang="it-IT" sz="1839" b="1" dirty="0">
                  <a:latin typeface="Arial" panose="020B0604020202020204" pitchFamily="34" charset="0"/>
                  <a:ea typeface="Calibri" panose="020F0502020204030204" pitchFamily="34" charset="0"/>
                  <a:cs typeface="Arial" panose="020B0604020202020204" pitchFamily="34" charset="0"/>
                </a:rPr>
                <a:t>+20% (pari a 72%)</a:t>
              </a:r>
            </a:p>
          </p:txBody>
        </p:sp>
        <p:cxnSp>
          <p:nvCxnSpPr>
            <p:cNvPr id="35" name="Connettore diritto 34">
              <a:extLst>
                <a:ext uri="{FF2B5EF4-FFF2-40B4-BE49-F238E27FC236}">
                  <a16:creationId xmlns:a16="http://schemas.microsoft.com/office/drawing/2014/main" id="{9179AB58-2569-4BCA-876B-4396FE6C2ACF}"/>
                </a:ext>
              </a:extLst>
            </p:cNvPr>
            <p:cNvCxnSpPr>
              <a:cxnSpLocks/>
            </p:cNvCxnSpPr>
            <p:nvPr/>
          </p:nvCxnSpPr>
          <p:spPr>
            <a:xfrm flipH="1">
              <a:off x="5962332" y="4897638"/>
              <a:ext cx="701271" cy="0"/>
            </a:xfrm>
            <a:prstGeom prst="lin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cxnSp>
        <p:sp>
          <p:nvSpPr>
            <p:cNvPr id="36" name="Ovale 35">
              <a:extLst>
                <a:ext uri="{FF2B5EF4-FFF2-40B4-BE49-F238E27FC236}">
                  <a16:creationId xmlns:a16="http://schemas.microsoft.com/office/drawing/2014/main" id="{25F1D8EA-1000-400F-9F41-DBCE79907CAA}"/>
                </a:ext>
              </a:extLst>
            </p:cNvPr>
            <p:cNvSpPr/>
            <p:nvPr/>
          </p:nvSpPr>
          <p:spPr>
            <a:xfrm>
              <a:off x="5788237" y="6639811"/>
              <a:ext cx="327832" cy="41933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sp>
          <p:nvSpPr>
            <p:cNvPr id="37" name="Ovale 36">
              <a:extLst>
                <a:ext uri="{FF2B5EF4-FFF2-40B4-BE49-F238E27FC236}">
                  <a16:creationId xmlns:a16="http://schemas.microsoft.com/office/drawing/2014/main" id="{4872FA2D-220C-4F25-9AE0-279FB675EDEB}"/>
                </a:ext>
              </a:extLst>
            </p:cNvPr>
            <p:cNvSpPr/>
            <p:nvPr/>
          </p:nvSpPr>
          <p:spPr>
            <a:xfrm>
              <a:off x="6548901" y="6639811"/>
              <a:ext cx="327832" cy="41933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cxnSp>
          <p:nvCxnSpPr>
            <p:cNvPr id="38" name="Connettore diritto 37">
              <a:extLst>
                <a:ext uri="{FF2B5EF4-FFF2-40B4-BE49-F238E27FC236}">
                  <a16:creationId xmlns:a16="http://schemas.microsoft.com/office/drawing/2014/main" id="{01E4CA0F-18C2-4FBA-B216-9C1DB6FC036E}"/>
                </a:ext>
              </a:extLst>
            </p:cNvPr>
            <p:cNvCxnSpPr>
              <a:cxnSpLocks/>
            </p:cNvCxnSpPr>
            <p:nvPr/>
          </p:nvCxnSpPr>
          <p:spPr>
            <a:xfrm flipV="1">
              <a:off x="6663602" y="4911067"/>
              <a:ext cx="0" cy="1742172"/>
            </a:xfrm>
            <a:prstGeom prst="lin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cxnSp>
        <p:sp>
          <p:nvSpPr>
            <p:cNvPr id="39" name="Ovale 38">
              <a:extLst>
                <a:ext uri="{FF2B5EF4-FFF2-40B4-BE49-F238E27FC236}">
                  <a16:creationId xmlns:a16="http://schemas.microsoft.com/office/drawing/2014/main" id="{956CB037-A1D1-4C5D-8907-DA81AC0CA714}"/>
                </a:ext>
              </a:extLst>
            </p:cNvPr>
            <p:cNvSpPr/>
            <p:nvPr/>
          </p:nvSpPr>
          <p:spPr>
            <a:xfrm>
              <a:off x="7036202" y="6653236"/>
              <a:ext cx="327832" cy="41933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76"/>
            </a:p>
          </p:txBody>
        </p:sp>
        <p:cxnSp>
          <p:nvCxnSpPr>
            <p:cNvPr id="40" name="Connettore a gomito 39">
              <a:extLst>
                <a:ext uri="{FF2B5EF4-FFF2-40B4-BE49-F238E27FC236}">
                  <a16:creationId xmlns:a16="http://schemas.microsoft.com/office/drawing/2014/main" id="{06786BBA-7EB1-4C57-BAFC-2BDC3EDF66E0}"/>
                </a:ext>
              </a:extLst>
            </p:cNvPr>
            <p:cNvCxnSpPr>
              <a:endCxn id="27" idx="1"/>
            </p:cNvCxnSpPr>
            <p:nvPr/>
          </p:nvCxnSpPr>
          <p:spPr>
            <a:xfrm rot="5400000" flipH="1" flipV="1">
              <a:off x="6906904" y="6141392"/>
              <a:ext cx="784618" cy="212223"/>
            </a:xfrm>
            <a:prstGeom prst="bentConnector2">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921429"/>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BCE37DB3D65D94F9D460132D961EAB6" ma:contentTypeVersion="14" ma:contentTypeDescription="Creare un nuovo documento." ma:contentTypeScope="" ma:versionID="30e18191f65c13a839f55b6158c68f72">
  <xsd:schema xmlns:xsd="http://www.w3.org/2001/XMLSchema" xmlns:xs="http://www.w3.org/2001/XMLSchema" xmlns:p="http://schemas.microsoft.com/office/2006/metadata/properties" xmlns:ns3="29de6b4d-58f5-4b08-8213-50b2d85d60ed" xmlns:ns4="7b58ac8c-02a1-4db0-bd7d-ce51c878b369" targetNamespace="http://schemas.microsoft.com/office/2006/metadata/properties" ma:root="true" ma:fieldsID="186c65abbd29d15ddae3a8b3529cb678" ns3:_="" ns4:_="">
    <xsd:import namespace="29de6b4d-58f5-4b08-8213-50b2d85d60ed"/>
    <xsd:import namespace="7b58ac8c-02a1-4db0-bd7d-ce51c878b3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e6b4d-58f5-4b08-8213-50b2d85d60ed"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SharingHintHash" ma:index="10" nillable="true" ma:displayName="Hash suggerimento condivisione"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8ac8c-02a1-4db0-bd7d-ce51c878b36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A6546B-FBCA-4374-913B-75165AA124ED}">
  <ds:schemaRefs>
    <ds:schemaRef ds:uri="http://schemas.microsoft.com/sharepoint/v3/contenttype/forms"/>
  </ds:schemaRefs>
</ds:datastoreItem>
</file>

<file path=customXml/itemProps2.xml><?xml version="1.0" encoding="utf-8"?>
<ds:datastoreItem xmlns:ds="http://schemas.openxmlformats.org/officeDocument/2006/customXml" ds:itemID="{4521B8CF-8CCC-475D-82F4-2749F535C26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7CBAAE-DB4B-4982-8DAB-8502E2E1A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de6b4d-58f5-4b08-8213-50b2d85d60ed"/>
    <ds:schemaRef ds:uri="7b58ac8c-02a1-4db0-bd7d-ce51c878b3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13038</TotalTime>
  <Words>2580</Words>
  <Application>Microsoft Office PowerPoint</Application>
  <PresentationFormat>Personalizzato</PresentationFormat>
  <Paragraphs>453</Paragraphs>
  <Slides>33</Slides>
  <Notes>10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33</vt:i4>
      </vt:variant>
    </vt:vector>
  </HeadingPairs>
  <TitlesOfParts>
    <vt:vector size="41" baseType="lpstr">
      <vt:lpstr>Arial</vt:lpstr>
      <vt:lpstr>Arial Black</vt:lpstr>
      <vt:lpstr>Calibri</vt:lpstr>
      <vt:lpstr>Calibri Light</vt:lpstr>
      <vt:lpstr>DIN 2014</vt:lpstr>
      <vt:lpstr>Tahoma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COPERTINA</dc:title>
  <dc:creator>Canuti Davide</dc:creator>
  <cp:lastModifiedBy>Canuti Davide</cp:lastModifiedBy>
  <cp:revision>129</cp:revision>
  <cp:lastPrinted>2021-07-27T08:11:28Z</cp:lastPrinted>
  <dcterms:created xsi:type="dcterms:W3CDTF">2021-07-12T17:23:01Z</dcterms:created>
  <dcterms:modified xsi:type="dcterms:W3CDTF">2022-06-28T17:34:52Z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0x0101007BCE37DB3D65D94F9D460132D961EAB6</vt:lpwstr>
  </property>
</Properties>
</file>