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365" r:id="rId2"/>
    <p:sldId id="447" r:id="rId3"/>
    <p:sldId id="448" r:id="rId4"/>
    <p:sldId id="427" r:id="rId5"/>
  </p:sldIdLst>
  <p:sldSz cx="9144000" cy="6858000" type="screen4x3"/>
  <p:notesSz cx="6797675" cy="9926638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777">
          <p15:clr>
            <a:srgbClr val="A4A3A4"/>
          </p15:clr>
        </p15:guide>
        <p15:guide id="4" pos="1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757"/>
    <a:srgbClr val="FFCC66"/>
    <a:srgbClr val="CC0000"/>
    <a:srgbClr val="FF0909"/>
    <a:srgbClr val="83975F"/>
    <a:srgbClr val="FF9933"/>
    <a:srgbClr val="FF6565"/>
    <a:srgbClr val="CCCC00"/>
    <a:srgbClr val="FF2929"/>
    <a:srgbClr val="C396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5" autoAdjust="0"/>
    <p:restoredTop sz="98977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1392" y="108"/>
      </p:cViewPr>
      <p:guideLst>
        <p:guide orient="horz" pos="2160"/>
        <p:guide pos="2880"/>
        <p:guide orient="horz" pos="1777"/>
        <p:guide pos="1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18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75555-926D-4F5F-850A-BE1B19FA58DF}" type="datetimeFigureOut">
              <a:rPr lang="it-IT" smtClean="0"/>
              <a:t>21/06/2023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1452A-C9B9-4DE9-B1C5-7C1124D2D63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7679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7122-867D-445C-A8BC-F6CAC1B8E66A}" type="datetime1">
              <a:rPr lang="it-IT" smtClean="0"/>
              <a:t>21/06/2023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EBC-E60F-2446-939C-86FADC4E144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7545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01D3-A8CA-4438-98F8-BAF057C80A51}" type="datetime1">
              <a:rPr lang="it-IT" smtClean="0"/>
              <a:t>21/06/2023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EBC-E60F-2446-939C-86FADC4E144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5565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03E89-AC53-46F2-B482-71DB6BBA3F73}" type="datetime1">
              <a:rPr lang="it-IT" smtClean="0"/>
              <a:t>21/06/2023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EBC-E60F-2446-939C-86FADC4E144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92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63E44-4F97-4EB8-980E-BE6F3DCE20E1}" type="datetime1">
              <a:rPr lang="it-IT" smtClean="0"/>
              <a:t>21/06/2023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EBC-E60F-2446-939C-86FADC4E144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20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75F7-4D02-41BE-9C6E-8F47CE6BAC89}" type="datetime1">
              <a:rPr lang="it-IT" smtClean="0"/>
              <a:t>21/06/2023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EBC-E60F-2446-939C-86FADC4E144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6051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B9935-AAD2-4892-A0FC-8E3EBEDD4A9B}" type="datetime1">
              <a:rPr lang="it-IT" smtClean="0"/>
              <a:t>21/06/2023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EBC-E60F-2446-939C-86FADC4E144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546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EEF26-8F04-43FE-AA25-3FBED391E253}" type="datetime1">
              <a:rPr lang="it-IT" smtClean="0"/>
              <a:t>21/06/2023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EBC-E60F-2446-939C-86FADC4E144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556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AD57-7227-4291-AB83-C7EF3C5EA333}" type="datetime1">
              <a:rPr lang="it-IT" smtClean="0"/>
              <a:t>21/06/2023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EBC-E60F-2446-939C-86FADC4E144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98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0DA-AA82-493D-9FEE-2D066CC3FAD8}" type="datetime1">
              <a:rPr lang="it-IT" smtClean="0"/>
              <a:t>21/06/2023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EBC-E60F-2446-939C-86FADC4E144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1745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D216A-EEA2-43F4-8052-05258736EF4D}" type="datetime1">
              <a:rPr lang="it-IT" smtClean="0"/>
              <a:t>21/06/2023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EBC-E60F-2446-939C-86FADC4E144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451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813B-046C-45E9-99E6-621E99308015}" type="datetime1">
              <a:rPr lang="it-IT" smtClean="0"/>
              <a:t>21/06/2023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EBC-E60F-2446-939C-86FADC4E144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018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2A58E-05EE-416D-9D65-8140A1FF28AD}" type="datetime1">
              <a:rPr lang="it-IT" smtClean="0"/>
              <a:t>21/06/2023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42EBC-E60F-2446-939C-86FADC4E144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0273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/>
          <p:cNvSpPr txBox="1"/>
          <p:nvPr/>
        </p:nvSpPr>
        <p:spPr>
          <a:xfrm>
            <a:off x="2760453" y="3249246"/>
            <a:ext cx="6255956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Commissione consiliare </a:t>
            </a:r>
            <a:r>
              <a:rPr lang="it-IT" dirty="0" err="1"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trigiunta</a:t>
            </a:r>
            <a:r>
              <a:rPr lang="it-IT" dirty="0"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it-IT" dirty="0"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Sviluppo Economico e Politiche del Lavoro, Mobilità, Ambiente, Verde e Animali  e Controllo Enti Partecipati</a:t>
            </a:r>
          </a:p>
          <a:p>
            <a:r>
              <a:rPr lang="it-IT" dirty="0"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Milano, 21 giugno 2023</a:t>
            </a:r>
          </a:p>
          <a:p>
            <a:endParaRPr lang="it-IT" dirty="0"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it-IT" dirty="0"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it-IT" b="1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PAOLO MARCHETTI</a:t>
            </a:r>
          </a:p>
          <a:p>
            <a:r>
              <a:rPr lang="it-IT" dirty="0"/>
              <a:t>Direttore Strategia e Sviluppo Business ATM </a:t>
            </a:r>
            <a:r>
              <a:rPr lang="it-IT" dirty="0" err="1"/>
              <a:t>SpA</a:t>
            </a:r>
            <a:endParaRPr lang="it-IT" dirty="0"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16" name="Connettore 1 15"/>
          <p:cNvCxnSpPr>
            <a:cxnSpLocks/>
          </p:cNvCxnSpPr>
          <p:nvPr/>
        </p:nvCxnSpPr>
        <p:spPr>
          <a:xfrm>
            <a:off x="2851105" y="4172710"/>
            <a:ext cx="5982344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Immagine 16" descr="LOGO_ATM_vettoriale_Bianco_no scritta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5757" y="5945310"/>
            <a:ext cx="2444159" cy="576064"/>
          </a:xfrm>
          <a:prstGeom prst="rect">
            <a:avLst/>
          </a:prstGeom>
        </p:spPr>
      </p:pic>
      <p:pic>
        <p:nvPicPr>
          <p:cNvPr id="9" name="Picture 2" descr="C:\Users\a70124\Desktop\atm-logo-1024x32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86"/>
          <a:stretch/>
        </p:blipFill>
        <p:spPr bwMode="auto">
          <a:xfrm>
            <a:off x="2627935" y="2280733"/>
            <a:ext cx="2654702" cy="63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097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ttore 1 14"/>
          <p:cNvCxnSpPr/>
          <p:nvPr/>
        </p:nvCxnSpPr>
        <p:spPr>
          <a:xfrm>
            <a:off x="114300" y="723900"/>
            <a:ext cx="8934450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8734436" y="6537329"/>
            <a:ext cx="333375" cy="365125"/>
          </a:xfrm>
        </p:spPr>
        <p:txBody>
          <a:bodyPr/>
          <a:lstStyle/>
          <a:p>
            <a:fld id="{82742EBC-E60F-2446-939C-86FADC4E144C}" type="slidenum">
              <a:rPr lang="it-IT" sz="100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2</a:t>
            </a:fld>
            <a:endParaRPr lang="it-IT" sz="1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42" name="Connettore 1 41"/>
          <p:cNvCxnSpPr/>
          <p:nvPr/>
        </p:nvCxnSpPr>
        <p:spPr>
          <a:xfrm>
            <a:off x="114300" y="6503237"/>
            <a:ext cx="8934450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8" name="Picture 2" descr="C:\Users\a70124\Desktop\atm-logo-1024x32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6937" y="6554815"/>
            <a:ext cx="1010814" cy="229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CasellaDiTesto 24"/>
          <p:cNvSpPr txBox="1"/>
          <p:nvPr/>
        </p:nvSpPr>
        <p:spPr>
          <a:xfrm>
            <a:off x="114302" y="158080"/>
            <a:ext cx="8639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STATO DELL’ARTE OCCUPAZIONE SPAZI COMMERCIALI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371D9BA7-F8AF-477A-BBEF-74D8F1FB81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750" y="842500"/>
            <a:ext cx="5778500" cy="2432050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22FD9681-CB48-4AE9-AC1F-3065DB17CD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891" y="3583451"/>
            <a:ext cx="4102217" cy="2689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21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ttore 1 14"/>
          <p:cNvCxnSpPr/>
          <p:nvPr/>
        </p:nvCxnSpPr>
        <p:spPr>
          <a:xfrm>
            <a:off x="114300" y="723900"/>
            <a:ext cx="8934450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8734436" y="6537329"/>
            <a:ext cx="333375" cy="365125"/>
          </a:xfrm>
        </p:spPr>
        <p:txBody>
          <a:bodyPr/>
          <a:lstStyle/>
          <a:p>
            <a:fld id="{82742EBC-E60F-2446-939C-86FADC4E144C}" type="slidenum">
              <a:rPr lang="it-IT" sz="100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3</a:t>
            </a:fld>
            <a:endParaRPr lang="it-IT" sz="1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42" name="Connettore 1 41"/>
          <p:cNvCxnSpPr/>
          <p:nvPr/>
        </p:nvCxnSpPr>
        <p:spPr>
          <a:xfrm>
            <a:off x="114300" y="6503237"/>
            <a:ext cx="8934450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8" name="Picture 2" descr="C:\Users\a70124\Desktop\atm-logo-1024x32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6937" y="6554815"/>
            <a:ext cx="1010814" cy="229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CasellaDiTesto 24"/>
          <p:cNvSpPr txBox="1"/>
          <p:nvPr/>
        </p:nvSpPr>
        <p:spPr>
          <a:xfrm>
            <a:off x="114302" y="158080"/>
            <a:ext cx="8639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SUDDIVISIONE SPAZI PER CATEGORIE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3DE17EC1-A431-468A-AF6E-83582F2575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1078" y="1672875"/>
            <a:ext cx="5383778" cy="331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913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8734436" y="6537329"/>
            <a:ext cx="333375" cy="365125"/>
          </a:xfrm>
        </p:spPr>
        <p:txBody>
          <a:bodyPr/>
          <a:lstStyle/>
          <a:p>
            <a:fld id="{82742EBC-E60F-2446-939C-86FADC4E144C}" type="slidenum">
              <a:rPr lang="it-IT" sz="100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4</a:t>
            </a:fld>
            <a:endParaRPr lang="it-IT" sz="1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6" name="Picture 2" descr="C:\Users\a70124\Desktop\atm-logo-1024x32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86"/>
          <a:stretch/>
        </p:blipFill>
        <p:spPr bwMode="auto">
          <a:xfrm>
            <a:off x="3244649" y="3132931"/>
            <a:ext cx="2654702" cy="63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06666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4714</TotalTime>
  <Words>47</Words>
  <Application>Microsoft Office PowerPoint</Application>
  <PresentationFormat>Presentazione su schermo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Open Sans Light</vt:lpstr>
      <vt:lpstr>Open Sans SemiBold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Diego Bazzano</dc:creator>
  <cp:lastModifiedBy>Marchetti Paolo</cp:lastModifiedBy>
  <cp:revision>952</cp:revision>
  <cp:lastPrinted>2018-02-08T15:12:12Z</cp:lastPrinted>
  <dcterms:created xsi:type="dcterms:W3CDTF">2016-11-30T21:20:59Z</dcterms:created>
  <dcterms:modified xsi:type="dcterms:W3CDTF">2023-06-21T11:26:31Z</dcterms:modified>
</cp:coreProperties>
</file>