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1" r:id="rId4"/>
    <p:sldMasterId id="2147483673" r:id="rId5"/>
  </p:sldMasterIdLst>
  <p:notesMasterIdLst>
    <p:notesMasterId r:id="rId19"/>
  </p:notesMasterIdLst>
  <p:sldIdLst>
    <p:sldId id="281" r:id="rId6"/>
    <p:sldId id="260" r:id="rId7"/>
    <p:sldId id="355" r:id="rId8"/>
    <p:sldId id="358" r:id="rId9"/>
    <p:sldId id="357" r:id="rId10"/>
    <p:sldId id="359" r:id="rId11"/>
    <p:sldId id="360" r:id="rId12"/>
    <p:sldId id="354" r:id="rId13"/>
    <p:sldId id="361" r:id="rId14"/>
    <p:sldId id="362" r:id="rId15"/>
    <p:sldId id="324" r:id="rId16"/>
    <p:sldId id="335" r:id="rId17"/>
    <p:sldId id="363" r:id="rId18"/>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1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D5"/>
    <a:srgbClr val="339966"/>
    <a:srgbClr val="B5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762" autoAdjust="0"/>
  </p:normalViewPr>
  <p:slideViewPr>
    <p:cSldViewPr snapToGrid="0">
      <p:cViewPr varScale="1">
        <p:scale>
          <a:sx n="109" d="100"/>
          <a:sy n="109" d="100"/>
        </p:scale>
        <p:origin x="706" y="77"/>
      </p:cViewPr>
      <p:guideLst>
        <p:guide orient="horz" pos="1617"/>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1510416666666"/>
          <c:y val="7.6435185185185189E-2"/>
          <c:w val="0.81655121527777774"/>
          <c:h val="0.81619305555555555"/>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A1</c:v>
                </c:pt>
                <c:pt idx="1">
                  <c:v>A2</c:v>
                </c:pt>
                <c:pt idx="2">
                  <c:v>A3</c:v>
                </c:pt>
                <c:pt idx="3">
                  <c:v>A4</c:v>
                </c:pt>
              </c:strCache>
            </c:strRef>
          </c:cat>
          <c:val>
            <c:numRef>
              <c:f>Sheet1!$B$2:$B$5</c:f>
              <c:numCache>
                <c:formatCode>General</c:formatCode>
                <c:ptCount val="4"/>
                <c:pt idx="0">
                  <c:v>60</c:v>
                </c:pt>
                <c:pt idx="1">
                  <c:v>25</c:v>
                </c:pt>
                <c:pt idx="2">
                  <c:v>55</c:v>
                </c:pt>
                <c:pt idx="3">
                  <c:v>40</c:v>
                </c:pt>
              </c:numCache>
            </c:numRef>
          </c:val>
          <c:extLst>
            <c:ext xmlns:c16="http://schemas.microsoft.com/office/drawing/2014/chart" uri="{C3380CC4-5D6E-409C-BE32-E72D297353CC}">
              <c16:uniqueId val="{00000000-C8A6-4413-B719-2C8D65997B1B}"/>
            </c:ext>
          </c:extLst>
        </c:ser>
        <c:dLbls>
          <c:showLegendKey val="0"/>
          <c:showVal val="0"/>
          <c:showCatName val="0"/>
          <c:showSerName val="0"/>
          <c:showPercent val="0"/>
          <c:showBubbleSize val="0"/>
        </c:dLbls>
        <c:gapWidth val="150"/>
        <c:overlap val="100"/>
        <c:axId val="107849216"/>
        <c:axId val="107850752"/>
      </c:barChart>
      <c:catAx>
        <c:axId val="107849216"/>
        <c:scaling>
          <c:orientation val="minMax"/>
        </c:scaling>
        <c:delete val="0"/>
        <c:axPos val="b"/>
        <c:numFmt formatCode="General" sourceLinked="0"/>
        <c:majorTickMark val="out"/>
        <c:minorTickMark val="none"/>
        <c:tickLblPos val="nextTo"/>
        <c:spPr>
          <a:ln>
            <a:solidFill>
              <a:schemeClr val="tx1">
                <a:lumMod val="75000"/>
                <a:lumOff val="25000"/>
              </a:schemeClr>
            </a:solidFill>
          </a:ln>
        </c:spPr>
        <c:txPr>
          <a:bodyPr/>
          <a:lstStyle/>
          <a:p>
            <a:pPr>
              <a:defRPr>
                <a:solidFill>
                  <a:schemeClr val="tx1">
                    <a:lumMod val="75000"/>
                    <a:lumOff val="25000"/>
                  </a:schemeClr>
                </a:solidFill>
              </a:defRPr>
            </a:pPr>
            <a:endParaRPr lang="it-IT"/>
          </a:p>
        </c:txPr>
        <c:crossAx val="107850752"/>
        <c:crosses val="autoZero"/>
        <c:auto val="1"/>
        <c:lblAlgn val="ctr"/>
        <c:lblOffset val="100"/>
        <c:noMultiLvlLbl val="0"/>
      </c:catAx>
      <c:valAx>
        <c:axId val="107850752"/>
        <c:scaling>
          <c:orientation val="minMax"/>
          <c:max val="100"/>
        </c:scaling>
        <c:delete val="0"/>
        <c:axPos val="l"/>
        <c:majorGridlines>
          <c:spPr>
            <a:ln>
              <a:solidFill>
                <a:schemeClr val="tx1">
                  <a:lumMod val="75000"/>
                  <a:lumOff val="25000"/>
                </a:schemeClr>
              </a:solidFill>
            </a:ln>
          </c:spPr>
        </c:majorGridlines>
        <c:numFmt formatCode="General" sourceLinked="1"/>
        <c:majorTickMark val="out"/>
        <c:minorTickMark val="none"/>
        <c:tickLblPos val="nextTo"/>
        <c:spPr>
          <a:ln>
            <a:solidFill>
              <a:schemeClr val="tx1">
                <a:lumMod val="75000"/>
                <a:lumOff val="25000"/>
              </a:schemeClr>
            </a:solidFill>
          </a:ln>
        </c:spPr>
        <c:txPr>
          <a:bodyPr/>
          <a:lstStyle/>
          <a:p>
            <a:pPr>
              <a:defRPr>
                <a:solidFill>
                  <a:schemeClr val="tx1">
                    <a:lumMod val="75000"/>
                    <a:lumOff val="25000"/>
                  </a:schemeClr>
                </a:solidFill>
              </a:defRPr>
            </a:pPr>
            <a:endParaRPr lang="it-IT"/>
          </a:p>
        </c:txPr>
        <c:crossAx val="107849216"/>
        <c:crosses val="autoZero"/>
        <c:crossBetween val="between"/>
      </c:valAx>
      <c:spPr>
        <a:ln>
          <a:solidFill>
            <a:schemeClr val="tx1">
              <a:lumMod val="75000"/>
              <a:lumOff val="25000"/>
            </a:schemeClr>
          </a:solidFill>
        </a:ln>
      </c:spPr>
    </c:plotArea>
    <c:plotVisOnly val="1"/>
    <c:dispBlanksAs val="gap"/>
    <c:showDLblsOverMax val="0"/>
  </c:chart>
  <c:txPr>
    <a:bodyPr/>
    <a:lstStyle/>
    <a:p>
      <a:pPr>
        <a:defRPr sz="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398E-F258-4B84-AA44-F4F19FB41FF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NL" dirty="0"/>
          </a:p>
        </p:txBody>
      </p:sp>
      <p:sp>
        <p:nvSpPr>
          <p:cNvPr id="3" name="Subtitle 2">
            <a:extLst>
              <a:ext uri="{FF2B5EF4-FFF2-40B4-BE49-F238E27FC236}">
                <a16:creationId xmlns:a16="http://schemas.microsoft.com/office/drawing/2014/main" id="{40AB0B16-B4A0-4E4F-8BC0-F419A3412431}"/>
              </a:ext>
            </a:extLst>
          </p:cNvPr>
          <p:cNvSpPr>
            <a:spLocks noGrp="1"/>
          </p:cNvSpPr>
          <p:nvPr>
            <p:ph type="subTitle" idx="1"/>
          </p:nvPr>
        </p:nvSpPr>
        <p:spPr>
          <a:xfrm>
            <a:off x="1143000" y="2701529"/>
            <a:ext cx="6858000" cy="115164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NL" dirty="0"/>
          </a:p>
        </p:txBody>
      </p:sp>
      <p:sp>
        <p:nvSpPr>
          <p:cNvPr id="4" name="Rectangle 3">
            <a:extLst>
              <a:ext uri="{FF2B5EF4-FFF2-40B4-BE49-F238E27FC236}">
                <a16:creationId xmlns:a16="http://schemas.microsoft.com/office/drawing/2014/main" id="{30E75631-6351-4BD3-ADED-894EF5D04B8C}"/>
              </a:ext>
            </a:extLst>
          </p:cNvPr>
          <p:cNvSpPr/>
          <p:nvPr userDrawn="1"/>
        </p:nvSpPr>
        <p:spPr>
          <a:xfrm>
            <a:off x="0" y="3937950"/>
            <a:ext cx="9144000" cy="1205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Tree>
    <p:extLst>
      <p:ext uri="{BB962C8B-B14F-4D97-AF65-F5344CB8AC3E}">
        <p14:creationId xmlns:p14="http://schemas.microsoft.com/office/powerpoint/2010/main" val="314214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6EE8-D883-4087-B82A-263AC292F2F4}"/>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1ECEF897-C62C-4F04-853D-8BD3C9FB7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0DD2FA57-E7A1-40A4-AE3A-0BE196EC7264}"/>
              </a:ext>
            </a:extLst>
          </p:cNvPr>
          <p:cNvSpPr>
            <a:spLocks noGrp="1"/>
          </p:cNvSpPr>
          <p:nvPr>
            <p:ph type="dt" sz="half" idx="10"/>
          </p:nvPr>
        </p:nvSpPr>
        <p:spPr/>
        <p:txBody>
          <a:bodyPr/>
          <a:lstStyle/>
          <a:p>
            <a:fld id="{D5C5731E-19D1-498B-BB9B-2DFBCDEDFE50}" type="datetime2">
              <a:rPr lang="en-GB" smtClean="0"/>
              <a:t>Wednesday, 20 July 2022</a:t>
            </a:fld>
            <a:endParaRPr lang="en-NL"/>
          </a:p>
        </p:txBody>
      </p:sp>
      <p:sp>
        <p:nvSpPr>
          <p:cNvPr id="5" name="Footer Placeholder 4">
            <a:extLst>
              <a:ext uri="{FF2B5EF4-FFF2-40B4-BE49-F238E27FC236}">
                <a16:creationId xmlns:a16="http://schemas.microsoft.com/office/drawing/2014/main" id="{86372209-24BE-46D0-A530-CC0D3E26940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0AA438D-D8CC-4D3F-8FAA-8EA689462F09}"/>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397699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E4D4-366F-4067-8172-EBC9C6B4AF3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61E6BB9E-9DDD-44AD-BF5C-80D7D75B7ED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A8455556-9C0F-4E14-B196-086ED136B3AF}"/>
              </a:ext>
            </a:extLst>
          </p:cNvPr>
          <p:cNvSpPr>
            <a:spLocks noGrp="1"/>
          </p:cNvSpPr>
          <p:nvPr>
            <p:ph type="dt" sz="half" idx="10"/>
          </p:nvPr>
        </p:nvSpPr>
        <p:spPr/>
        <p:txBody>
          <a:bodyPr/>
          <a:lstStyle/>
          <a:p>
            <a:fld id="{120B15F0-A263-46C4-A5C0-ACE82E56E4F3}" type="datetime2">
              <a:rPr lang="en-GB" smtClean="0"/>
              <a:t>Wednesday, 20 July 2022</a:t>
            </a:fld>
            <a:endParaRPr lang="en-NL"/>
          </a:p>
        </p:txBody>
      </p:sp>
      <p:sp>
        <p:nvSpPr>
          <p:cNvPr id="5" name="Footer Placeholder 4">
            <a:extLst>
              <a:ext uri="{FF2B5EF4-FFF2-40B4-BE49-F238E27FC236}">
                <a16:creationId xmlns:a16="http://schemas.microsoft.com/office/drawing/2014/main" id="{CF300C58-7704-4D85-B97F-8425CE8AA2A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DB1403B-627F-4BCC-972F-0BFC2DDE74A6}"/>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203337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9082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207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23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32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13" name="Rectangle 12">
            <a:extLst>
              <a:ext uri="{FF2B5EF4-FFF2-40B4-BE49-F238E27FC236}">
                <a16:creationId xmlns:a16="http://schemas.microsoft.com/office/drawing/2014/main" id="{8FB55B03-2AD5-47F1-9DB6-84D4C5430D5C}"/>
              </a:ext>
            </a:extLst>
          </p:cNvPr>
          <p:cNvSpPr/>
          <p:nvPr userDrawn="1"/>
        </p:nvSpPr>
        <p:spPr>
          <a:xfrm>
            <a:off x="0" y="1177507"/>
            <a:ext cx="9144000" cy="1462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그림 개체 틀 2">
            <a:extLst>
              <a:ext uri="{FF2B5EF4-FFF2-40B4-BE49-F238E27FC236}">
                <a16:creationId xmlns:a16="http://schemas.microsoft.com/office/drawing/2014/main" id="{9AFB6764-C60D-4150-B586-3BD8B928072C}"/>
              </a:ext>
            </a:extLst>
          </p:cNvPr>
          <p:cNvSpPr>
            <a:spLocks noGrp="1"/>
          </p:cNvSpPr>
          <p:nvPr>
            <p:ph type="pic" sz="quarter" idx="16" hasCustomPrompt="1"/>
          </p:nvPr>
        </p:nvSpPr>
        <p:spPr>
          <a:xfrm>
            <a:off x="545763" y="2040836"/>
            <a:ext cx="1728192" cy="1188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E7E06D7E-6841-4959-B8DE-3F59F7CC4F79}"/>
              </a:ext>
            </a:extLst>
          </p:cNvPr>
          <p:cNvSpPr>
            <a:spLocks noGrp="1"/>
          </p:cNvSpPr>
          <p:nvPr>
            <p:ph type="pic" sz="quarter" idx="17" hasCustomPrompt="1"/>
          </p:nvPr>
        </p:nvSpPr>
        <p:spPr>
          <a:xfrm>
            <a:off x="2653803" y="2040836"/>
            <a:ext cx="1728192" cy="1188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532D84A8-2E6A-4339-8D10-172129386D02}"/>
              </a:ext>
            </a:extLst>
          </p:cNvPr>
          <p:cNvSpPr>
            <a:spLocks noGrp="1"/>
          </p:cNvSpPr>
          <p:nvPr>
            <p:ph type="pic" sz="quarter" idx="18" hasCustomPrompt="1"/>
          </p:nvPr>
        </p:nvSpPr>
        <p:spPr>
          <a:xfrm>
            <a:off x="4761843" y="2040836"/>
            <a:ext cx="1728192" cy="1188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7" name="그림 개체 틀 2">
            <a:extLst>
              <a:ext uri="{FF2B5EF4-FFF2-40B4-BE49-F238E27FC236}">
                <a16:creationId xmlns:a16="http://schemas.microsoft.com/office/drawing/2014/main" id="{0AC6C735-0E24-47B6-9C8C-93DBC13BDFC1}"/>
              </a:ext>
            </a:extLst>
          </p:cNvPr>
          <p:cNvSpPr>
            <a:spLocks noGrp="1"/>
          </p:cNvSpPr>
          <p:nvPr>
            <p:ph type="pic" sz="quarter" idx="19" hasCustomPrompt="1"/>
          </p:nvPr>
        </p:nvSpPr>
        <p:spPr>
          <a:xfrm>
            <a:off x="6869883" y="2040836"/>
            <a:ext cx="1728192" cy="1188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904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BCB2B99-9A01-484A-BFF4-CFC31BB67175}"/>
              </a:ext>
            </a:extLst>
          </p:cNvPr>
          <p:cNvSpPr>
            <a:spLocks noGrp="1"/>
          </p:cNvSpPr>
          <p:nvPr>
            <p:ph type="pic" idx="10" hasCustomPrompt="1"/>
          </p:nvPr>
        </p:nvSpPr>
        <p:spPr>
          <a:xfrm>
            <a:off x="6984000" y="0"/>
            <a:ext cx="2160000" cy="3510000"/>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E6F2984A-66F1-4308-8BFD-B5A3A264BC53}"/>
              </a:ext>
            </a:extLst>
          </p:cNvPr>
          <p:cNvSpPr>
            <a:spLocks noGrp="1"/>
          </p:cNvSpPr>
          <p:nvPr>
            <p:ph type="pic" idx="11" hasCustomPrompt="1"/>
          </p:nvPr>
        </p:nvSpPr>
        <p:spPr>
          <a:xfrm>
            <a:off x="4572000" y="1633500"/>
            <a:ext cx="2160000" cy="3510000"/>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1328177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66" name="Oval 65">
            <a:extLst>
              <a:ext uri="{FF2B5EF4-FFF2-40B4-BE49-F238E27FC236}">
                <a16:creationId xmlns:a16="http://schemas.microsoft.com/office/drawing/2014/main" id="{FBD0708C-ECF4-4056-951B-F953FDFA2F92}"/>
              </a:ext>
            </a:extLst>
          </p:cNvPr>
          <p:cNvSpPr/>
          <p:nvPr userDrawn="1"/>
        </p:nvSpPr>
        <p:spPr>
          <a:xfrm>
            <a:off x="3106117" y="2306542"/>
            <a:ext cx="2970001" cy="300849"/>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65" name="Oval 64">
            <a:extLst>
              <a:ext uri="{FF2B5EF4-FFF2-40B4-BE49-F238E27FC236}">
                <a16:creationId xmlns:a16="http://schemas.microsoft.com/office/drawing/2014/main" id="{461FFD45-86E5-4164-9F94-080F3824C6DC}"/>
              </a:ext>
            </a:extLst>
          </p:cNvPr>
          <p:cNvSpPr/>
          <p:nvPr userDrawn="1"/>
        </p:nvSpPr>
        <p:spPr>
          <a:xfrm>
            <a:off x="3972146" y="1998496"/>
            <a:ext cx="3325940" cy="33690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59" name="Oval 58">
            <a:extLst>
              <a:ext uri="{FF2B5EF4-FFF2-40B4-BE49-F238E27FC236}">
                <a16:creationId xmlns:a16="http://schemas.microsoft.com/office/drawing/2014/main" id="{9FC722FF-80D1-44CB-B2C5-E42865360128}"/>
              </a:ext>
            </a:extLst>
          </p:cNvPr>
          <p:cNvSpPr/>
          <p:nvPr userDrawn="1"/>
        </p:nvSpPr>
        <p:spPr>
          <a:xfrm>
            <a:off x="1860539" y="2039088"/>
            <a:ext cx="3163539" cy="320453"/>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2" name="Group 1">
            <a:extLst>
              <a:ext uri="{FF2B5EF4-FFF2-40B4-BE49-F238E27FC236}">
                <a16:creationId xmlns:a16="http://schemas.microsoft.com/office/drawing/2014/main" id="{F4F8D9D4-2991-48AF-A8F0-FC6FEB1D2061}"/>
              </a:ext>
            </a:extLst>
          </p:cNvPr>
          <p:cNvGrpSpPr/>
          <p:nvPr userDrawn="1"/>
        </p:nvGrpSpPr>
        <p:grpSpPr>
          <a:xfrm>
            <a:off x="4488930" y="997707"/>
            <a:ext cx="2149293" cy="1180891"/>
            <a:chOff x="-548507" y="477868"/>
            <a:chExt cx="11570449" cy="6357177"/>
          </a:xfrm>
        </p:grpSpPr>
        <p:sp>
          <p:nvSpPr>
            <p:cNvPr id="3" name="Freeform: Shape 2">
              <a:extLst>
                <a:ext uri="{FF2B5EF4-FFF2-40B4-BE49-F238E27FC236}">
                  <a16:creationId xmlns:a16="http://schemas.microsoft.com/office/drawing/2014/main" id="{F08EBDF4-2046-4954-8E40-A25BAAF0FBF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050"/>
            </a:p>
          </p:txBody>
        </p:sp>
        <p:sp>
          <p:nvSpPr>
            <p:cNvPr id="4" name="Freeform: Shape 3">
              <a:extLst>
                <a:ext uri="{FF2B5EF4-FFF2-40B4-BE49-F238E27FC236}">
                  <a16:creationId xmlns:a16="http://schemas.microsoft.com/office/drawing/2014/main" id="{AF3EF80F-A667-4956-85F0-9FA25E97983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050"/>
            </a:p>
          </p:txBody>
        </p:sp>
        <p:sp>
          <p:nvSpPr>
            <p:cNvPr id="5" name="Freeform: Shape 4">
              <a:extLst>
                <a:ext uri="{FF2B5EF4-FFF2-40B4-BE49-F238E27FC236}">
                  <a16:creationId xmlns:a16="http://schemas.microsoft.com/office/drawing/2014/main" id="{BC674F7A-574D-4F6D-82C6-B0CFFBF8B78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050"/>
            </a:p>
          </p:txBody>
        </p:sp>
        <p:sp>
          <p:nvSpPr>
            <p:cNvPr id="6" name="Freeform: Shape 5">
              <a:extLst>
                <a:ext uri="{FF2B5EF4-FFF2-40B4-BE49-F238E27FC236}">
                  <a16:creationId xmlns:a16="http://schemas.microsoft.com/office/drawing/2014/main" id="{6E794F69-AE6D-4F14-8AAB-5A5899FA360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050" dirty="0"/>
            </a:p>
          </p:txBody>
        </p:sp>
        <p:sp>
          <p:nvSpPr>
            <p:cNvPr id="7" name="Freeform: Shape 6">
              <a:extLst>
                <a:ext uri="{FF2B5EF4-FFF2-40B4-BE49-F238E27FC236}">
                  <a16:creationId xmlns:a16="http://schemas.microsoft.com/office/drawing/2014/main" id="{3ADFF094-E7AF-45BF-AE35-9A55DADA7A25}"/>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050"/>
            </a:p>
          </p:txBody>
        </p:sp>
        <p:grpSp>
          <p:nvGrpSpPr>
            <p:cNvPr id="8" name="Group 7">
              <a:extLst>
                <a:ext uri="{FF2B5EF4-FFF2-40B4-BE49-F238E27FC236}">
                  <a16:creationId xmlns:a16="http://schemas.microsoft.com/office/drawing/2014/main" id="{DF7E5E9D-13A5-41B8-B596-7894869380C3}"/>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F588B949-0398-45A9-8C3E-134D205AA41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Rounded Corners 13">
                <a:extLst>
                  <a:ext uri="{FF2B5EF4-FFF2-40B4-BE49-F238E27FC236}">
                    <a16:creationId xmlns:a16="http://schemas.microsoft.com/office/drawing/2014/main" id="{2A62A09C-8FA6-4C98-B3DF-527A292384F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9" name="Group 8">
              <a:extLst>
                <a:ext uri="{FF2B5EF4-FFF2-40B4-BE49-F238E27FC236}">
                  <a16:creationId xmlns:a16="http://schemas.microsoft.com/office/drawing/2014/main" id="{159750DD-33F2-43B2-94A1-EC540B87E80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0B0A2961-9A19-4350-AF6C-0A9C359EB8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Rounded Corners 11">
                <a:extLst>
                  <a:ext uri="{FF2B5EF4-FFF2-40B4-BE49-F238E27FC236}">
                    <a16:creationId xmlns:a16="http://schemas.microsoft.com/office/drawing/2014/main" id="{A80DCDAB-B599-46E1-B14E-9CB874D6C63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10" name="Freeform: Shape 9">
              <a:extLst>
                <a:ext uri="{FF2B5EF4-FFF2-40B4-BE49-F238E27FC236}">
                  <a16:creationId xmlns:a16="http://schemas.microsoft.com/office/drawing/2014/main" id="{2D974ED3-193A-4E6A-84FE-DD702B68343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grpSp>
        <p:nvGrpSpPr>
          <p:cNvPr id="15" name="Graphic 14">
            <a:extLst>
              <a:ext uri="{FF2B5EF4-FFF2-40B4-BE49-F238E27FC236}">
                <a16:creationId xmlns:a16="http://schemas.microsoft.com/office/drawing/2014/main" id="{8A848864-2A39-447D-B6BF-CC8044BC2A7E}"/>
              </a:ext>
            </a:extLst>
          </p:cNvPr>
          <p:cNvGrpSpPr/>
          <p:nvPr userDrawn="1"/>
        </p:nvGrpSpPr>
        <p:grpSpPr>
          <a:xfrm>
            <a:off x="2398390" y="441810"/>
            <a:ext cx="2232011" cy="1755515"/>
            <a:chOff x="2444748" y="555045"/>
            <a:chExt cx="7282048" cy="5727454"/>
          </a:xfrm>
        </p:grpSpPr>
        <p:sp>
          <p:nvSpPr>
            <p:cNvPr id="16" name="Freeform: Shape 15">
              <a:extLst>
                <a:ext uri="{FF2B5EF4-FFF2-40B4-BE49-F238E27FC236}">
                  <a16:creationId xmlns:a16="http://schemas.microsoft.com/office/drawing/2014/main" id="{540261CD-EFAB-4459-A091-5B3D944A1C2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050"/>
            </a:p>
          </p:txBody>
        </p:sp>
        <p:sp>
          <p:nvSpPr>
            <p:cNvPr id="17" name="Freeform: Shape 16">
              <a:extLst>
                <a:ext uri="{FF2B5EF4-FFF2-40B4-BE49-F238E27FC236}">
                  <a16:creationId xmlns:a16="http://schemas.microsoft.com/office/drawing/2014/main" id="{A898E678-7BBC-48E9-BE5B-2FC07087B2B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050" dirty="0"/>
            </a:p>
          </p:txBody>
        </p:sp>
        <p:sp>
          <p:nvSpPr>
            <p:cNvPr id="18" name="Freeform: Shape 17">
              <a:extLst>
                <a:ext uri="{FF2B5EF4-FFF2-40B4-BE49-F238E27FC236}">
                  <a16:creationId xmlns:a16="http://schemas.microsoft.com/office/drawing/2014/main" id="{1EDBF6F4-F4E1-42CE-918E-46EBB68FF95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050"/>
            </a:p>
          </p:txBody>
        </p:sp>
        <p:sp>
          <p:nvSpPr>
            <p:cNvPr id="19" name="Freeform: Shape 18">
              <a:extLst>
                <a:ext uri="{FF2B5EF4-FFF2-40B4-BE49-F238E27FC236}">
                  <a16:creationId xmlns:a16="http://schemas.microsoft.com/office/drawing/2014/main" id="{6D39435E-2DCE-4E65-B8DB-B8A01FC6E01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050" dirty="0"/>
            </a:p>
          </p:txBody>
        </p:sp>
        <p:sp>
          <p:nvSpPr>
            <p:cNvPr id="20" name="Freeform: Shape 19">
              <a:extLst>
                <a:ext uri="{FF2B5EF4-FFF2-40B4-BE49-F238E27FC236}">
                  <a16:creationId xmlns:a16="http://schemas.microsoft.com/office/drawing/2014/main" id="{2386D12B-FF42-4F37-A3FD-228C31675D4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050" dirty="0"/>
            </a:p>
          </p:txBody>
        </p:sp>
        <p:sp>
          <p:nvSpPr>
            <p:cNvPr id="21" name="Freeform: Shape 20">
              <a:extLst>
                <a:ext uri="{FF2B5EF4-FFF2-40B4-BE49-F238E27FC236}">
                  <a16:creationId xmlns:a16="http://schemas.microsoft.com/office/drawing/2014/main" id="{479AF04E-5C59-470A-813A-91E8CB2EB355}"/>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050"/>
            </a:p>
          </p:txBody>
        </p:sp>
        <p:sp>
          <p:nvSpPr>
            <p:cNvPr id="22" name="Freeform: Shape 21">
              <a:extLst>
                <a:ext uri="{FF2B5EF4-FFF2-40B4-BE49-F238E27FC236}">
                  <a16:creationId xmlns:a16="http://schemas.microsoft.com/office/drawing/2014/main" id="{9C9C9ACC-2E7D-44B0-BCC0-AF573A66E89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050"/>
            </a:p>
          </p:txBody>
        </p:sp>
        <p:sp>
          <p:nvSpPr>
            <p:cNvPr id="23" name="Freeform: Shape 22">
              <a:extLst>
                <a:ext uri="{FF2B5EF4-FFF2-40B4-BE49-F238E27FC236}">
                  <a16:creationId xmlns:a16="http://schemas.microsoft.com/office/drawing/2014/main" id="{5E452942-6998-424B-BA1A-EFCCA6713E3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sp>
        <p:nvSpPr>
          <p:cNvPr id="63" name="그림 개체 틀 2">
            <a:extLst>
              <a:ext uri="{FF2B5EF4-FFF2-40B4-BE49-F238E27FC236}">
                <a16:creationId xmlns:a16="http://schemas.microsoft.com/office/drawing/2014/main" id="{161051AD-0D58-4407-BB68-236DEFCA9594}"/>
              </a:ext>
            </a:extLst>
          </p:cNvPr>
          <p:cNvSpPr>
            <a:spLocks noGrp="1"/>
          </p:cNvSpPr>
          <p:nvPr>
            <p:ph type="pic" sz="quarter" idx="17" hasCustomPrompt="1"/>
          </p:nvPr>
        </p:nvSpPr>
        <p:spPr>
          <a:xfrm>
            <a:off x="4779754" y="1072592"/>
            <a:ext cx="1576466" cy="937547"/>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62" name="그림 개체 틀 2">
            <a:extLst>
              <a:ext uri="{FF2B5EF4-FFF2-40B4-BE49-F238E27FC236}">
                <a16:creationId xmlns:a16="http://schemas.microsoft.com/office/drawing/2014/main" id="{29B598C8-35C5-41B6-83FC-3FBDB5D84036}"/>
              </a:ext>
            </a:extLst>
          </p:cNvPr>
          <p:cNvSpPr>
            <a:spLocks noGrp="1"/>
          </p:cNvSpPr>
          <p:nvPr>
            <p:ph type="pic" sz="quarter" idx="16" hasCustomPrompt="1"/>
          </p:nvPr>
        </p:nvSpPr>
        <p:spPr>
          <a:xfrm>
            <a:off x="2479483" y="524105"/>
            <a:ext cx="2066791" cy="1188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35" name="Isosceles Triangle 34">
            <a:extLst>
              <a:ext uri="{FF2B5EF4-FFF2-40B4-BE49-F238E27FC236}">
                <a16:creationId xmlns:a16="http://schemas.microsoft.com/office/drawing/2014/main" id="{0E287AF0-FA95-4762-B8E2-671D58550EB9}"/>
              </a:ext>
            </a:extLst>
          </p:cNvPr>
          <p:cNvSpPr/>
          <p:nvPr userDrawn="1"/>
        </p:nvSpPr>
        <p:spPr>
          <a:xfrm rot="5400000">
            <a:off x="-1086750" y="1086750"/>
            <a:ext cx="5143500" cy="297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6" name="Isosceles Triangle 35">
            <a:extLst>
              <a:ext uri="{FF2B5EF4-FFF2-40B4-BE49-F238E27FC236}">
                <a16:creationId xmlns:a16="http://schemas.microsoft.com/office/drawing/2014/main" id="{E8F9923B-6C89-4D4B-A044-7011CD744BA4}"/>
              </a:ext>
            </a:extLst>
          </p:cNvPr>
          <p:cNvSpPr/>
          <p:nvPr userDrawn="1"/>
        </p:nvSpPr>
        <p:spPr>
          <a:xfrm rot="16200000">
            <a:off x="5087250" y="1086751"/>
            <a:ext cx="5143500" cy="297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4" name="그림 개체 틀 2">
            <a:extLst>
              <a:ext uri="{FF2B5EF4-FFF2-40B4-BE49-F238E27FC236}">
                <a16:creationId xmlns:a16="http://schemas.microsoft.com/office/drawing/2014/main" id="{3F019F7B-C14A-4CD4-939C-889E86ECF979}"/>
              </a:ext>
            </a:extLst>
          </p:cNvPr>
          <p:cNvSpPr>
            <a:spLocks noGrp="1"/>
          </p:cNvSpPr>
          <p:nvPr>
            <p:ph type="pic" sz="quarter" idx="18" hasCustomPrompt="1"/>
          </p:nvPr>
        </p:nvSpPr>
        <p:spPr>
          <a:xfrm>
            <a:off x="4280558" y="1426328"/>
            <a:ext cx="594965" cy="912027"/>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6089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2EFD-29EB-42E6-99E7-DDE96AD9B7D1}"/>
              </a:ext>
            </a:extLst>
          </p:cNvPr>
          <p:cNvSpPr>
            <a:spLocks noGrp="1"/>
          </p:cNvSpPr>
          <p:nvPr>
            <p:ph type="title"/>
          </p:nvPr>
        </p:nvSpPr>
        <p:spPr/>
        <p:txBody>
          <a:bodyPr/>
          <a:lstStyle/>
          <a:p>
            <a:r>
              <a:rPr lang="en-US"/>
              <a:t>Click to edit Master title style</a:t>
            </a:r>
            <a:endParaRPr lang="en-NL" dirty="0"/>
          </a:p>
        </p:txBody>
      </p:sp>
      <p:sp>
        <p:nvSpPr>
          <p:cNvPr id="3" name="Content Placeholder 2">
            <a:extLst>
              <a:ext uri="{FF2B5EF4-FFF2-40B4-BE49-F238E27FC236}">
                <a16:creationId xmlns:a16="http://schemas.microsoft.com/office/drawing/2014/main" id="{B7F941DA-0199-434E-8C02-46B7E3F1C8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407B54CA-6AB2-4329-9643-4CF502D11F26}"/>
              </a:ext>
            </a:extLst>
          </p:cNvPr>
          <p:cNvSpPr>
            <a:spLocks noGrp="1"/>
          </p:cNvSpPr>
          <p:nvPr>
            <p:ph type="dt" sz="half" idx="10"/>
          </p:nvPr>
        </p:nvSpPr>
        <p:spPr/>
        <p:txBody>
          <a:bodyPr/>
          <a:lstStyle/>
          <a:p>
            <a:fld id="{0AE03D33-BE44-46C4-813A-879CB98BFFB9}" type="datetime2">
              <a:rPr lang="en-GB" smtClean="0"/>
              <a:t>Wednesday, 20 July 2022</a:t>
            </a:fld>
            <a:endParaRPr lang="en-NL"/>
          </a:p>
        </p:txBody>
      </p:sp>
      <p:sp>
        <p:nvSpPr>
          <p:cNvPr id="5" name="Footer Placeholder 4">
            <a:extLst>
              <a:ext uri="{FF2B5EF4-FFF2-40B4-BE49-F238E27FC236}">
                <a16:creationId xmlns:a16="http://schemas.microsoft.com/office/drawing/2014/main" id="{39C3A9E2-1402-4E33-BF76-2DCDD63764A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9D5DCDAE-C7A8-49AE-966D-5168C300514C}"/>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3859198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20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1" y="0"/>
            <a:ext cx="5899211" cy="51435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8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4940536" y="2682783"/>
            <a:ext cx="2325405" cy="2325405"/>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4940536" y="153016"/>
            <a:ext cx="2325405" cy="232540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6315561" y="1417900"/>
            <a:ext cx="2325406" cy="2325405"/>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668682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89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0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CAAF271-59E1-4FF8-861D-66BF0AB0C20C}"/>
              </a:ext>
            </a:extLst>
          </p:cNvPr>
          <p:cNvGrpSpPr/>
          <p:nvPr userDrawn="1"/>
        </p:nvGrpSpPr>
        <p:grpSpPr>
          <a:xfrm>
            <a:off x="530930" y="1293623"/>
            <a:ext cx="2335559" cy="3150608"/>
            <a:chOff x="5745956" y="3501865"/>
            <a:chExt cx="2146216" cy="2895189"/>
          </a:xfrm>
        </p:grpSpPr>
        <p:sp>
          <p:nvSpPr>
            <p:cNvPr id="15" name="Freeform: Shape 14">
              <a:extLst>
                <a:ext uri="{FF2B5EF4-FFF2-40B4-BE49-F238E27FC236}">
                  <a16:creationId xmlns:a16="http://schemas.microsoft.com/office/drawing/2014/main" id="{6E4C438D-502C-4184-A640-9D416688BF31}"/>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sz="1050"/>
            </a:p>
          </p:txBody>
        </p:sp>
        <p:sp>
          <p:nvSpPr>
            <p:cNvPr id="16" name="Freeform: Shape 15">
              <a:extLst>
                <a:ext uri="{FF2B5EF4-FFF2-40B4-BE49-F238E27FC236}">
                  <a16:creationId xmlns:a16="http://schemas.microsoft.com/office/drawing/2014/main" id="{04665005-6515-4CC9-86A2-F3269A2D2AEF}"/>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sz="1050"/>
            </a:p>
          </p:txBody>
        </p:sp>
        <p:sp>
          <p:nvSpPr>
            <p:cNvPr id="17" name="Freeform: Shape 16">
              <a:extLst>
                <a:ext uri="{FF2B5EF4-FFF2-40B4-BE49-F238E27FC236}">
                  <a16:creationId xmlns:a16="http://schemas.microsoft.com/office/drawing/2014/main" id="{D094E96A-A335-49D6-9D89-A017242E6D52}"/>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sz="1050"/>
            </a:p>
          </p:txBody>
        </p:sp>
        <p:sp>
          <p:nvSpPr>
            <p:cNvPr id="18" name="Freeform: Shape 17">
              <a:extLst>
                <a:ext uri="{FF2B5EF4-FFF2-40B4-BE49-F238E27FC236}">
                  <a16:creationId xmlns:a16="http://schemas.microsoft.com/office/drawing/2014/main" id="{7986E7C9-5140-49C6-8E1B-54058234FF96}"/>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sz="1050"/>
            </a:p>
          </p:txBody>
        </p:sp>
        <p:sp>
          <p:nvSpPr>
            <p:cNvPr id="19" name="Freeform: Shape 18">
              <a:extLst>
                <a:ext uri="{FF2B5EF4-FFF2-40B4-BE49-F238E27FC236}">
                  <a16:creationId xmlns:a16="http://schemas.microsoft.com/office/drawing/2014/main" id="{04FE4203-6FE6-438F-AD63-0390034E13A3}"/>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sz="1050"/>
            </a:p>
          </p:txBody>
        </p:sp>
        <p:sp>
          <p:nvSpPr>
            <p:cNvPr id="20" name="Freeform: Shape 19">
              <a:extLst>
                <a:ext uri="{FF2B5EF4-FFF2-40B4-BE49-F238E27FC236}">
                  <a16:creationId xmlns:a16="http://schemas.microsoft.com/office/drawing/2014/main" id="{2636E384-D851-434A-AB8A-FE09F43D7073}"/>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sz="1050"/>
            </a:p>
          </p:txBody>
        </p:sp>
        <p:sp>
          <p:nvSpPr>
            <p:cNvPr id="21" name="Freeform: Shape 20">
              <a:extLst>
                <a:ext uri="{FF2B5EF4-FFF2-40B4-BE49-F238E27FC236}">
                  <a16:creationId xmlns:a16="http://schemas.microsoft.com/office/drawing/2014/main" id="{86103816-681F-4F21-A286-C8B21595F8DE}"/>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050">
                <a:solidFill>
                  <a:schemeClr val="tx1"/>
                </a:solidFill>
              </a:endParaRPr>
            </a:p>
          </p:txBody>
        </p:sp>
        <p:grpSp>
          <p:nvGrpSpPr>
            <p:cNvPr id="22" name="Group 21">
              <a:extLst>
                <a:ext uri="{FF2B5EF4-FFF2-40B4-BE49-F238E27FC236}">
                  <a16:creationId xmlns:a16="http://schemas.microsoft.com/office/drawing/2014/main" id="{95FBA3E9-F56F-483D-AD9C-DDC05D08B8DB}"/>
                </a:ext>
              </a:extLst>
            </p:cNvPr>
            <p:cNvGrpSpPr/>
            <p:nvPr/>
          </p:nvGrpSpPr>
          <p:grpSpPr>
            <a:xfrm>
              <a:off x="6752948" y="6198983"/>
              <a:ext cx="113352" cy="113352"/>
              <a:chOff x="6768693" y="6038239"/>
              <a:chExt cx="147969" cy="147969"/>
            </a:xfrm>
          </p:grpSpPr>
          <p:sp>
            <p:nvSpPr>
              <p:cNvPr id="23" name="Oval 22">
                <a:extLst>
                  <a:ext uri="{FF2B5EF4-FFF2-40B4-BE49-F238E27FC236}">
                    <a16:creationId xmlns:a16="http://schemas.microsoft.com/office/drawing/2014/main" id="{A2F2F938-D2ED-47FE-8547-C4F10CA5D9CB}"/>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Oval 23">
                <a:extLst>
                  <a:ext uri="{FF2B5EF4-FFF2-40B4-BE49-F238E27FC236}">
                    <a16:creationId xmlns:a16="http://schemas.microsoft.com/office/drawing/2014/main" id="{C0192348-B627-4894-9224-7073FE72892E}"/>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sp>
        <p:nvSpPr>
          <p:cNvPr id="25" name="그림 개체 틀 2">
            <a:extLst>
              <a:ext uri="{FF2B5EF4-FFF2-40B4-BE49-F238E27FC236}">
                <a16:creationId xmlns:a16="http://schemas.microsoft.com/office/drawing/2014/main" id="{C3D720D4-ECB3-4075-B591-AE539DCDA21F}"/>
              </a:ext>
            </a:extLst>
          </p:cNvPr>
          <p:cNvSpPr>
            <a:spLocks noGrp="1"/>
          </p:cNvSpPr>
          <p:nvPr>
            <p:ph type="pic" sz="quarter" idx="14" hasCustomPrompt="1"/>
          </p:nvPr>
        </p:nvSpPr>
        <p:spPr>
          <a:xfrm>
            <a:off x="664494" y="1519236"/>
            <a:ext cx="2075278" cy="2659833"/>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26" name="Text Placeholder 9">
            <a:extLst>
              <a:ext uri="{FF2B5EF4-FFF2-40B4-BE49-F238E27FC236}">
                <a16:creationId xmlns:a16="http://schemas.microsoft.com/office/drawing/2014/main" id="{17C806DB-48AE-486A-9E8B-160DA86EFC32}"/>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4796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963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2834742" y="1378743"/>
            <a:ext cx="6309259" cy="3050383"/>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964407"/>
            <a:ext cx="3324186" cy="3050383"/>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35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750604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900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439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22442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4E3-536F-48E5-8830-83A9B9E476B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A1C59422-C6AA-4944-8A84-B2567735DEA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D2F84-47C8-4EE9-AFCE-8150C9199769}"/>
              </a:ext>
            </a:extLst>
          </p:cNvPr>
          <p:cNvSpPr>
            <a:spLocks noGrp="1"/>
          </p:cNvSpPr>
          <p:nvPr>
            <p:ph type="dt" sz="half" idx="10"/>
          </p:nvPr>
        </p:nvSpPr>
        <p:spPr/>
        <p:txBody>
          <a:bodyPr/>
          <a:lstStyle/>
          <a:p>
            <a:fld id="{24B387D8-7A1F-48D2-AD42-A2B17B5C28BE}" type="datetime2">
              <a:rPr lang="en-GB" smtClean="0"/>
              <a:t>Wednesday, 20 July 2022</a:t>
            </a:fld>
            <a:endParaRPr lang="en-NL"/>
          </a:p>
        </p:txBody>
      </p:sp>
      <p:sp>
        <p:nvSpPr>
          <p:cNvPr id="5" name="Footer Placeholder 4">
            <a:extLst>
              <a:ext uri="{FF2B5EF4-FFF2-40B4-BE49-F238E27FC236}">
                <a16:creationId xmlns:a16="http://schemas.microsoft.com/office/drawing/2014/main" id="{DFB04713-5661-4A82-8F64-07CC5D1C51E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EB618CE-89EA-4035-BB22-E15B75358EF8}"/>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690270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51440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9763-AF89-4C00-AA50-A4253F862835}"/>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EB76CF59-6541-4B1B-A3BD-5246F3753AE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B336772D-2E4A-44DC-B7A1-7398163232E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A7EF1526-A8CD-46A0-B87E-FF4C47687207}"/>
              </a:ext>
            </a:extLst>
          </p:cNvPr>
          <p:cNvSpPr>
            <a:spLocks noGrp="1"/>
          </p:cNvSpPr>
          <p:nvPr>
            <p:ph type="dt" sz="half" idx="10"/>
          </p:nvPr>
        </p:nvSpPr>
        <p:spPr/>
        <p:txBody>
          <a:bodyPr/>
          <a:lstStyle/>
          <a:p>
            <a:fld id="{77F49E1A-D8C3-46CE-A2F9-7CA0B31BA33B}" type="datetime2">
              <a:rPr lang="en-GB" smtClean="0"/>
              <a:t>Wednesday, 20 July 2022</a:t>
            </a:fld>
            <a:endParaRPr lang="en-NL"/>
          </a:p>
        </p:txBody>
      </p:sp>
      <p:sp>
        <p:nvSpPr>
          <p:cNvPr id="6" name="Footer Placeholder 5">
            <a:extLst>
              <a:ext uri="{FF2B5EF4-FFF2-40B4-BE49-F238E27FC236}">
                <a16:creationId xmlns:a16="http://schemas.microsoft.com/office/drawing/2014/main" id="{98B832EB-D03C-4AC6-A242-EE645EA5AF7D}"/>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0962984-42E7-4691-80BB-C76D637D3701}"/>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424775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3A37-080D-4F45-BE6C-78141D970BDC}"/>
              </a:ext>
            </a:extLst>
          </p:cNvPr>
          <p:cNvSpPr>
            <a:spLocks noGrp="1"/>
          </p:cNvSpPr>
          <p:nvPr>
            <p:ph type="title"/>
          </p:nvPr>
        </p:nvSpPr>
        <p:spPr>
          <a:xfrm>
            <a:off x="629841" y="273844"/>
            <a:ext cx="7886700" cy="994172"/>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FB18195A-41A6-4D24-8B41-791F7B6AEA3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9B64DF-5286-478D-B2A8-3E2CB0E0DD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970118E6-5875-4A19-BCE5-5E9EDE5616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5C52B-9C7D-4A2E-BA23-4580FCEA8F5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85E8AADA-C188-47D0-A586-20769A272AA5}"/>
              </a:ext>
            </a:extLst>
          </p:cNvPr>
          <p:cNvSpPr>
            <a:spLocks noGrp="1"/>
          </p:cNvSpPr>
          <p:nvPr>
            <p:ph type="dt" sz="half" idx="10"/>
          </p:nvPr>
        </p:nvSpPr>
        <p:spPr/>
        <p:txBody>
          <a:bodyPr/>
          <a:lstStyle/>
          <a:p>
            <a:fld id="{183B1AC6-B50C-4449-8E23-E74A63A0B1F6}" type="datetime2">
              <a:rPr lang="en-GB" smtClean="0"/>
              <a:t>Wednesday, 20 July 2022</a:t>
            </a:fld>
            <a:endParaRPr lang="en-NL"/>
          </a:p>
        </p:txBody>
      </p:sp>
      <p:sp>
        <p:nvSpPr>
          <p:cNvPr id="8" name="Footer Placeholder 7">
            <a:extLst>
              <a:ext uri="{FF2B5EF4-FFF2-40B4-BE49-F238E27FC236}">
                <a16:creationId xmlns:a16="http://schemas.microsoft.com/office/drawing/2014/main" id="{C0E83205-4C12-43E5-BF8A-E36C32340CA9}"/>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9EA56195-2B6B-43CA-AD6D-F7587DAB897E}"/>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400056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0038-D666-4B31-BADC-5B7C837B2CB2}"/>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96634E90-43D7-4794-9CCA-7172CCBB7CE7}"/>
              </a:ext>
            </a:extLst>
          </p:cNvPr>
          <p:cNvSpPr>
            <a:spLocks noGrp="1"/>
          </p:cNvSpPr>
          <p:nvPr>
            <p:ph type="dt" sz="half" idx="10"/>
          </p:nvPr>
        </p:nvSpPr>
        <p:spPr/>
        <p:txBody>
          <a:bodyPr/>
          <a:lstStyle/>
          <a:p>
            <a:fld id="{E42D9528-0489-4066-B7F3-D6B31AC0D1CC}" type="datetime2">
              <a:rPr lang="en-GB" smtClean="0"/>
              <a:t>Wednesday, 20 July 2022</a:t>
            </a:fld>
            <a:endParaRPr lang="en-NL"/>
          </a:p>
        </p:txBody>
      </p:sp>
      <p:sp>
        <p:nvSpPr>
          <p:cNvPr id="4" name="Footer Placeholder 3">
            <a:extLst>
              <a:ext uri="{FF2B5EF4-FFF2-40B4-BE49-F238E27FC236}">
                <a16:creationId xmlns:a16="http://schemas.microsoft.com/office/drawing/2014/main" id="{698B831D-8349-4522-93BC-68246472280C}"/>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2ACADE4-779D-4402-B66E-B2ED7883C1C5}"/>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146440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213D44-59CD-4853-B062-E98735739EDC}"/>
              </a:ext>
            </a:extLst>
          </p:cNvPr>
          <p:cNvSpPr>
            <a:spLocks noGrp="1"/>
          </p:cNvSpPr>
          <p:nvPr>
            <p:ph type="dt" sz="half" idx="10"/>
          </p:nvPr>
        </p:nvSpPr>
        <p:spPr/>
        <p:txBody>
          <a:bodyPr/>
          <a:lstStyle/>
          <a:p>
            <a:fld id="{A5110D3B-F6C7-4699-9BDA-B2F79157EBBA}" type="datetime2">
              <a:rPr lang="en-GB" smtClean="0"/>
              <a:t>Wednesday, 20 July 2022</a:t>
            </a:fld>
            <a:endParaRPr lang="en-NL"/>
          </a:p>
        </p:txBody>
      </p:sp>
      <p:sp>
        <p:nvSpPr>
          <p:cNvPr id="3" name="Footer Placeholder 2">
            <a:extLst>
              <a:ext uri="{FF2B5EF4-FFF2-40B4-BE49-F238E27FC236}">
                <a16:creationId xmlns:a16="http://schemas.microsoft.com/office/drawing/2014/main" id="{80451ABA-3345-4D15-A32B-7CB3E783A280}"/>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6D66F01A-CD77-4C89-BD45-99B993F1A6E2}"/>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154166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A30F-5EC3-4D57-A180-0E13A8B2BF0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27BD8195-A2F2-4B0D-BFA0-7FB4A7AAC81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5D4F0768-11F4-4D5E-9BBF-70A4446D67B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B0BD4B1-495E-47AF-95A7-BA02DADA5286}"/>
              </a:ext>
            </a:extLst>
          </p:cNvPr>
          <p:cNvSpPr>
            <a:spLocks noGrp="1"/>
          </p:cNvSpPr>
          <p:nvPr>
            <p:ph type="dt" sz="half" idx="10"/>
          </p:nvPr>
        </p:nvSpPr>
        <p:spPr/>
        <p:txBody>
          <a:bodyPr/>
          <a:lstStyle/>
          <a:p>
            <a:fld id="{E52219D5-12EE-4FAB-B3FF-D48624955508}" type="datetime2">
              <a:rPr lang="en-GB" smtClean="0"/>
              <a:t>Wednesday, 20 July 2022</a:t>
            </a:fld>
            <a:endParaRPr lang="en-NL"/>
          </a:p>
        </p:txBody>
      </p:sp>
      <p:sp>
        <p:nvSpPr>
          <p:cNvPr id="6" name="Footer Placeholder 5">
            <a:extLst>
              <a:ext uri="{FF2B5EF4-FFF2-40B4-BE49-F238E27FC236}">
                <a16:creationId xmlns:a16="http://schemas.microsoft.com/office/drawing/2014/main" id="{49FAAE08-AF74-4B8F-83C2-9256664F319F}"/>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EAA08BC-6226-497D-9CDF-B214BDFE1518}"/>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390630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BEE6-FE7C-4D87-9E0F-F78FC357D03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03132070-3CA0-45D2-AA7A-43E8E01A925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NL"/>
          </a:p>
        </p:txBody>
      </p:sp>
      <p:sp>
        <p:nvSpPr>
          <p:cNvPr id="4" name="Text Placeholder 3">
            <a:extLst>
              <a:ext uri="{FF2B5EF4-FFF2-40B4-BE49-F238E27FC236}">
                <a16:creationId xmlns:a16="http://schemas.microsoft.com/office/drawing/2014/main" id="{173B8F09-066E-483F-8DEF-47D03B78F2A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C2E30F-885B-469F-B55E-1406970BC72C}"/>
              </a:ext>
            </a:extLst>
          </p:cNvPr>
          <p:cNvSpPr>
            <a:spLocks noGrp="1"/>
          </p:cNvSpPr>
          <p:nvPr>
            <p:ph type="dt" sz="half" idx="10"/>
          </p:nvPr>
        </p:nvSpPr>
        <p:spPr/>
        <p:txBody>
          <a:bodyPr/>
          <a:lstStyle/>
          <a:p>
            <a:fld id="{0EDA68D9-9A03-4152-AC11-9FDCB553A33B}" type="datetime2">
              <a:rPr lang="en-GB" smtClean="0"/>
              <a:t>Wednesday, 20 July 2022</a:t>
            </a:fld>
            <a:endParaRPr lang="en-NL"/>
          </a:p>
        </p:txBody>
      </p:sp>
      <p:sp>
        <p:nvSpPr>
          <p:cNvPr id="6" name="Footer Placeholder 5">
            <a:extLst>
              <a:ext uri="{FF2B5EF4-FFF2-40B4-BE49-F238E27FC236}">
                <a16:creationId xmlns:a16="http://schemas.microsoft.com/office/drawing/2014/main" id="{DAB8423A-6457-4408-B0F6-7B11894B35F6}"/>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19DE699-F8D4-48A3-86A9-B5E7C8ED101D}"/>
              </a:ext>
            </a:extLst>
          </p:cNvPr>
          <p:cNvSpPr>
            <a:spLocks noGrp="1"/>
          </p:cNvSpPr>
          <p:nvPr>
            <p:ph type="sldNum" sz="quarter" idx="12"/>
          </p:nvPr>
        </p:nvSpPr>
        <p:spPr/>
        <p:txBody>
          <a:bodyPr/>
          <a:lstStyle/>
          <a:p>
            <a:fld id="{092BD201-E0C0-4C3A-B278-62C19EB356B6}" type="slidenum">
              <a:rPr lang="en-NL" smtClean="0"/>
              <a:t>‹N›</a:t>
            </a:fld>
            <a:endParaRPr lang="en-NL"/>
          </a:p>
        </p:txBody>
      </p:sp>
    </p:spTree>
    <p:extLst>
      <p:ext uri="{BB962C8B-B14F-4D97-AF65-F5344CB8AC3E}">
        <p14:creationId xmlns:p14="http://schemas.microsoft.com/office/powerpoint/2010/main" val="368332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rgbClr val="164C59"/>
            </a:gs>
            <a:gs pos="100000">
              <a:srgbClr val="00A599"/>
            </a:gs>
          </a:gsLst>
          <a:lin ang="2700000" scaled="1"/>
          <a:tileRect/>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6018C0-D64B-428E-8992-96F2B0244F67}"/>
              </a:ext>
            </a:extLst>
          </p:cNvPr>
          <p:cNvSpPr/>
          <p:nvPr userDrawn="1"/>
        </p:nvSpPr>
        <p:spPr>
          <a:xfrm>
            <a:off x="0" y="4347448"/>
            <a:ext cx="9144000" cy="7960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050"/>
          </a:p>
        </p:txBody>
      </p:sp>
      <p:sp>
        <p:nvSpPr>
          <p:cNvPr id="2" name="Title Placeholder 1">
            <a:extLst>
              <a:ext uri="{FF2B5EF4-FFF2-40B4-BE49-F238E27FC236}">
                <a16:creationId xmlns:a16="http://schemas.microsoft.com/office/drawing/2014/main" id="{6A08336A-0EE7-40CC-8CB8-24BF54A5009B}"/>
              </a:ext>
            </a:extLst>
          </p:cNvPr>
          <p:cNvSpPr>
            <a:spLocks noGrp="1"/>
          </p:cNvSpPr>
          <p:nvPr>
            <p:ph type="title"/>
          </p:nvPr>
        </p:nvSpPr>
        <p:spPr>
          <a:xfrm>
            <a:off x="628650" y="273844"/>
            <a:ext cx="7886700" cy="994172"/>
          </a:xfrm>
          <a:prstGeom prst="rect">
            <a:avLst/>
          </a:prstGeom>
          <a:noFill/>
        </p:spPr>
        <p:txBody>
          <a:bodyPr vert="horz" lIns="91440" tIns="45720" rIns="91440" bIns="45720" rtlCol="0" anchor="ctr">
            <a:normAutofit/>
          </a:bodyPr>
          <a:lstStyle/>
          <a:p>
            <a:r>
              <a:rPr lang="en-US"/>
              <a:t>Click to edit Master title style</a:t>
            </a:r>
            <a:endParaRPr lang="en-NL" dirty="0"/>
          </a:p>
        </p:txBody>
      </p:sp>
      <p:sp>
        <p:nvSpPr>
          <p:cNvPr id="3" name="Text Placeholder 2">
            <a:extLst>
              <a:ext uri="{FF2B5EF4-FFF2-40B4-BE49-F238E27FC236}">
                <a16:creationId xmlns:a16="http://schemas.microsoft.com/office/drawing/2014/main" id="{54BE9BA1-1767-4086-8D16-DD75FDE9EBC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dirty="0"/>
          </a:p>
        </p:txBody>
      </p:sp>
      <p:sp>
        <p:nvSpPr>
          <p:cNvPr id="4" name="Date Placeholder 3">
            <a:extLst>
              <a:ext uri="{FF2B5EF4-FFF2-40B4-BE49-F238E27FC236}">
                <a16:creationId xmlns:a16="http://schemas.microsoft.com/office/drawing/2014/main" id="{628C6634-AF73-4276-9B7E-A75C536CCD3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595958"/>
                </a:solidFill>
                <a:latin typeface="Applied Sans Pro" panose="020B0503040503020204" pitchFamily="34" charset="0"/>
              </a:defRPr>
            </a:lvl1pPr>
          </a:lstStyle>
          <a:p>
            <a:fld id="{87119E83-25D6-46E9-A916-2C07F193114A}" type="datetime2">
              <a:rPr lang="en-GB" smtClean="0"/>
              <a:t>Wednesday, 20 July 2022</a:t>
            </a:fld>
            <a:endParaRPr lang="en-NL" dirty="0"/>
          </a:p>
        </p:txBody>
      </p:sp>
      <p:sp>
        <p:nvSpPr>
          <p:cNvPr id="5" name="Footer Placeholder 4">
            <a:extLst>
              <a:ext uri="{FF2B5EF4-FFF2-40B4-BE49-F238E27FC236}">
                <a16:creationId xmlns:a16="http://schemas.microsoft.com/office/drawing/2014/main" id="{D758C4AC-95D3-4034-827A-4FA912FBAE6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595958"/>
                </a:solidFill>
              </a:defRPr>
            </a:lvl1pPr>
          </a:lstStyle>
          <a:p>
            <a:endParaRPr lang="en-NL" dirty="0"/>
          </a:p>
        </p:txBody>
      </p:sp>
      <p:sp>
        <p:nvSpPr>
          <p:cNvPr id="6" name="Slide Number Placeholder 5">
            <a:extLst>
              <a:ext uri="{FF2B5EF4-FFF2-40B4-BE49-F238E27FC236}">
                <a16:creationId xmlns:a16="http://schemas.microsoft.com/office/drawing/2014/main" id="{D8C06881-3859-426F-BD5C-162FEA35CF5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595958"/>
                </a:solidFill>
              </a:defRPr>
            </a:lvl1pPr>
          </a:lstStyle>
          <a:p>
            <a:fld id="{092BD201-E0C0-4C3A-B278-62C19EB356B6}" type="slidenum">
              <a:rPr lang="en-NL" smtClean="0"/>
              <a:pPr/>
              <a:t>‹N›</a:t>
            </a:fld>
            <a:endParaRPr lang="en-NL" dirty="0"/>
          </a:p>
        </p:txBody>
      </p:sp>
    </p:spTree>
    <p:extLst>
      <p:ext uri="{BB962C8B-B14F-4D97-AF65-F5344CB8AC3E}">
        <p14:creationId xmlns:p14="http://schemas.microsoft.com/office/powerpoint/2010/main" val="11156572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90000"/>
        </a:lnSpc>
        <a:spcBef>
          <a:spcPct val="0"/>
        </a:spcBef>
        <a:buNone/>
        <a:defRPr sz="3300" b="1" kern="1200">
          <a:solidFill>
            <a:schemeClr val="bg1"/>
          </a:solidFill>
          <a:highlight>
            <a:srgbClr val="00A599"/>
          </a:highlight>
          <a:latin typeface="Applied Sans Pro" panose="020B0503040503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Applied Sans Pro" panose="020B05030405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pplied Sans Pro" panose="020B05030405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Applied Sans Pro" panose="020B05030405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pplied Sans Pro" panose="020B05030405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pplied Sans Pro" panose="020B05030405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0915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6.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0" descr="Logo AMAT.eps">
            <a:extLst>
              <a:ext uri="{FF2B5EF4-FFF2-40B4-BE49-F238E27FC236}">
                <a16:creationId xmlns:a16="http://schemas.microsoft.com/office/drawing/2014/main" id="{BB7F5BF6-28D0-47CB-876D-253FD83EF6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3518" y="4338240"/>
            <a:ext cx="11477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9">
            <a:extLst>
              <a:ext uri="{FF2B5EF4-FFF2-40B4-BE49-F238E27FC236}">
                <a16:creationId xmlns:a16="http://schemas.microsoft.com/office/drawing/2014/main" id="{A600F556-70E2-48A7-AEB1-66240CCD1E9E}"/>
              </a:ext>
            </a:extLst>
          </p:cNvPr>
          <p:cNvPicPr>
            <a:picLocks noChangeAspect="1"/>
          </p:cNvPicPr>
          <p:nvPr/>
        </p:nvPicPr>
        <p:blipFill>
          <a:blip r:embed="rId3">
            <a:extLst>
              <a:ext uri="{28A0092B-C50C-407E-A947-70E740481C1C}">
                <a14:useLocalDpi xmlns:a14="http://schemas.microsoft.com/office/drawing/2010/main" val="0"/>
              </a:ext>
            </a:extLst>
          </a:blip>
          <a:srcRect t="35027" b="25925"/>
          <a:stretch>
            <a:fillRect/>
          </a:stretch>
        </p:blipFill>
        <p:spPr bwMode="auto">
          <a:xfrm>
            <a:off x="97403" y="4212828"/>
            <a:ext cx="12779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0" y="0"/>
            <a:ext cx="9144000" cy="3937927"/>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testo 2"/>
          <p:cNvSpPr txBox="1">
            <a:spLocks/>
          </p:cNvSpPr>
          <p:nvPr/>
        </p:nvSpPr>
        <p:spPr>
          <a:xfrm>
            <a:off x="1788751" y="858452"/>
            <a:ext cx="4911199" cy="5431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Applied Sans Pro" panose="020B05030405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Applied Sans Pro" panose="020B05030405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Applied Sans Pro" panose="020B05030405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pplied Sans Pro" panose="020B05030405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Applied Sans Pro" panose="020B05030405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ClrTx/>
              <a:buNone/>
            </a:pPr>
            <a:r>
              <a:rPr lang="it-IT" sz="4000" dirty="0" smtClean="0">
                <a:solidFill>
                  <a:schemeClr val="tx1"/>
                </a:solidFill>
              </a:rPr>
              <a:t>I piani </a:t>
            </a:r>
          </a:p>
          <a:p>
            <a:pPr marL="0" indent="0" algn="ctr">
              <a:buClrTx/>
              <a:buNone/>
            </a:pPr>
            <a:r>
              <a:rPr lang="it-IT" sz="4000" dirty="0" smtClean="0">
                <a:solidFill>
                  <a:schemeClr val="tx1"/>
                </a:solidFill>
              </a:rPr>
              <a:t>di accessibilità per gli eventi in città</a:t>
            </a:r>
            <a:endParaRPr lang="it-IT" sz="4000" dirty="0">
              <a:solidFill>
                <a:schemeClr val="tx1"/>
              </a:solidFill>
            </a:endParaRPr>
          </a:p>
        </p:txBody>
      </p:sp>
    </p:spTree>
    <p:extLst>
      <p:ext uri="{BB962C8B-B14F-4D97-AF65-F5344CB8AC3E}">
        <p14:creationId xmlns:p14="http://schemas.microsoft.com/office/powerpoint/2010/main" val="104831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254632"/>
            <a:ext cx="9144000" cy="543185"/>
          </a:xfrm>
        </p:spPr>
        <p:txBody>
          <a:bodyPr/>
          <a:lstStyle/>
          <a:p>
            <a:r>
              <a:rPr lang="en-US" sz="3600" dirty="0"/>
              <a:t>Studio </a:t>
            </a:r>
            <a:r>
              <a:rPr lang="en-US" sz="3600" dirty="0" err="1"/>
              <a:t>della</a:t>
            </a:r>
            <a:r>
              <a:rPr lang="en-US" sz="3600" dirty="0"/>
              <a:t> </a:t>
            </a:r>
            <a:r>
              <a:rPr lang="en-US" sz="3600" dirty="0" err="1"/>
              <a:t>domanda</a:t>
            </a:r>
            <a:endParaRPr lang="en-US" sz="3600" dirty="0"/>
          </a:p>
        </p:txBody>
      </p:sp>
      <p:grpSp>
        <p:nvGrpSpPr>
          <p:cNvPr id="3" name="Group 2">
            <a:extLst>
              <a:ext uri="{FF2B5EF4-FFF2-40B4-BE49-F238E27FC236}">
                <a16:creationId xmlns:a16="http://schemas.microsoft.com/office/drawing/2014/main" id="{E4F7A50E-6367-4BA9-8152-6F971DE2BB80}"/>
              </a:ext>
            </a:extLst>
          </p:cNvPr>
          <p:cNvGrpSpPr/>
          <p:nvPr/>
        </p:nvGrpSpPr>
        <p:grpSpPr>
          <a:xfrm>
            <a:off x="3380211" y="1870489"/>
            <a:ext cx="2383580" cy="2210648"/>
            <a:chOff x="3419872" y="1527634"/>
            <a:chExt cx="3178988" cy="2203863"/>
          </a:xfrm>
        </p:grpSpPr>
        <p:sp>
          <p:nvSpPr>
            <p:cNvPr id="4" name="Right Arrow 7">
              <a:extLst>
                <a:ext uri="{FF2B5EF4-FFF2-40B4-BE49-F238E27FC236}">
                  <a16:creationId xmlns:a16="http://schemas.microsoft.com/office/drawing/2014/main" id="{A77A0581-8D78-43E0-BBE6-B78138FB205D}"/>
                </a:ext>
              </a:extLst>
            </p:cNvPr>
            <p:cNvSpPr/>
            <p:nvPr/>
          </p:nvSpPr>
          <p:spPr>
            <a:xfrm>
              <a:off x="4582636" y="1527634"/>
              <a:ext cx="2016224" cy="13681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ko-KR" altLang="en-US" sz="2025" kern="1200" dirty="0">
                <a:solidFill>
                  <a:prstClr val="white"/>
                </a:solidFill>
                <a:latin typeface="Arial"/>
              </a:endParaRPr>
            </a:p>
          </p:txBody>
        </p:sp>
        <p:sp>
          <p:nvSpPr>
            <p:cNvPr id="5" name="Right Arrow 8">
              <a:extLst>
                <a:ext uri="{FF2B5EF4-FFF2-40B4-BE49-F238E27FC236}">
                  <a16:creationId xmlns:a16="http://schemas.microsoft.com/office/drawing/2014/main" id="{9F7F8FED-9B86-4A26-9237-848BF8B8591B}"/>
                </a:ext>
              </a:extLst>
            </p:cNvPr>
            <p:cNvSpPr/>
            <p:nvPr/>
          </p:nvSpPr>
          <p:spPr>
            <a:xfrm rot="10800000">
              <a:off x="3419872" y="2363345"/>
              <a:ext cx="2016224" cy="136815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ko-KR" altLang="en-US" sz="2025" kern="1200" dirty="0">
                <a:solidFill>
                  <a:prstClr val="white"/>
                </a:solidFill>
                <a:latin typeface="Arial"/>
              </a:endParaRPr>
            </a:p>
          </p:txBody>
        </p:sp>
      </p:grpSp>
      <p:sp>
        <p:nvSpPr>
          <p:cNvPr id="7" name="TextBox 6">
            <a:extLst>
              <a:ext uri="{FF2B5EF4-FFF2-40B4-BE49-F238E27FC236}">
                <a16:creationId xmlns:a16="http://schemas.microsoft.com/office/drawing/2014/main" id="{BB23976B-2C84-49A9-B7FC-3E798EA9CFDD}"/>
              </a:ext>
            </a:extLst>
          </p:cNvPr>
          <p:cNvSpPr txBox="1"/>
          <p:nvPr/>
        </p:nvSpPr>
        <p:spPr>
          <a:xfrm>
            <a:off x="5937714" y="1850881"/>
            <a:ext cx="2471953" cy="784830"/>
          </a:xfrm>
          <a:prstGeom prst="rect">
            <a:avLst/>
          </a:prstGeom>
          <a:noFill/>
        </p:spPr>
        <p:txBody>
          <a:bodyPr wrap="square" rtlCol="0">
            <a:spAutoFit/>
          </a:bodyPr>
          <a:lstStyle/>
          <a:p>
            <a:pPr algn="r" defTabSz="685800">
              <a:buClrTx/>
            </a:pPr>
            <a:r>
              <a:rPr lang="it-IT" altLang="ko-KR" sz="900" kern="1200" dirty="0">
                <a:solidFill>
                  <a:prstClr val="black">
                    <a:lumMod val="75000"/>
                    <a:lumOff val="25000"/>
                  </a:prstClr>
                </a:solidFill>
                <a:cs typeface="Arial" pitchFamily="34" charset="0"/>
              </a:rPr>
              <a:t>P</a:t>
            </a:r>
            <a:r>
              <a:rPr lang="it-IT" altLang="ko-KR" sz="900" kern="1200" dirty="0" smtClean="0">
                <a:solidFill>
                  <a:prstClr val="black">
                    <a:lumMod val="75000"/>
                    <a:lumOff val="25000"/>
                  </a:prstClr>
                </a:solidFill>
                <a:cs typeface="Arial" pitchFamily="34" charset="0"/>
              </a:rPr>
              <a:t>er </a:t>
            </a:r>
            <a:r>
              <a:rPr lang="it-IT" altLang="ko-KR" sz="900" kern="1200" dirty="0">
                <a:solidFill>
                  <a:prstClr val="black">
                    <a:lumMod val="75000"/>
                    <a:lumOff val="25000"/>
                  </a:prstClr>
                </a:solidFill>
                <a:cs typeface="Arial" pitchFamily="34" charset="0"/>
              </a:rPr>
              <a:t>ciascuna tipologia di trasporto, vengono definite le </a:t>
            </a:r>
            <a:r>
              <a:rPr lang="it-IT" altLang="ko-KR" sz="900" b="1" kern="1200" dirty="0">
                <a:solidFill>
                  <a:prstClr val="black">
                    <a:lumMod val="75000"/>
                    <a:lumOff val="25000"/>
                  </a:prstClr>
                </a:solidFill>
                <a:cs typeface="Arial" pitchFamily="34" charset="0"/>
              </a:rPr>
              <a:t>curve di </a:t>
            </a:r>
            <a:r>
              <a:rPr lang="it-IT" altLang="ko-KR" sz="900" b="1" kern="1200" dirty="0" smtClean="0">
                <a:solidFill>
                  <a:prstClr val="black">
                    <a:lumMod val="75000"/>
                    <a:lumOff val="25000"/>
                  </a:prstClr>
                </a:solidFill>
                <a:cs typeface="Arial" pitchFamily="34" charset="0"/>
              </a:rPr>
              <a:t>afflusso e deflusso.</a:t>
            </a:r>
          </a:p>
          <a:p>
            <a:pPr algn="r" defTabSz="685800">
              <a:buClrTx/>
            </a:pPr>
            <a:endParaRPr lang="it-IT" altLang="ko-KR" sz="900" b="1" kern="1200" dirty="0">
              <a:solidFill>
                <a:prstClr val="black">
                  <a:lumMod val="75000"/>
                  <a:lumOff val="25000"/>
                </a:prstClr>
              </a:solidFill>
              <a:cs typeface="Arial" pitchFamily="34" charset="0"/>
            </a:endParaRPr>
          </a:p>
          <a:p>
            <a:pPr algn="r" defTabSz="685800">
              <a:buClrTx/>
            </a:pPr>
            <a:r>
              <a:rPr lang="it-IT" altLang="ko-KR" sz="900" b="1" kern="1200" dirty="0" smtClean="0">
                <a:solidFill>
                  <a:prstClr val="black">
                    <a:lumMod val="75000"/>
                    <a:lumOff val="25000"/>
                  </a:prstClr>
                </a:solidFill>
                <a:cs typeface="Arial" pitchFamily="34" charset="0"/>
              </a:rPr>
              <a:t>Si stima così la domanda oraria che è necessario gestire.</a:t>
            </a:r>
            <a:endParaRPr lang="ko-KR" altLang="en-US" sz="900" b="1" kern="1200" dirty="0">
              <a:solidFill>
                <a:prstClr val="black">
                  <a:lumMod val="75000"/>
                  <a:lumOff val="25000"/>
                </a:prstClr>
              </a:solidFill>
              <a:cs typeface="Arial" pitchFamily="34" charset="0"/>
            </a:endParaRPr>
          </a:p>
        </p:txBody>
      </p:sp>
      <p:sp>
        <p:nvSpPr>
          <p:cNvPr id="10" name="TextBox 9">
            <a:extLst>
              <a:ext uri="{FF2B5EF4-FFF2-40B4-BE49-F238E27FC236}">
                <a16:creationId xmlns:a16="http://schemas.microsoft.com/office/drawing/2014/main" id="{6315F84E-3285-4447-8F86-59BD9FDCB389}"/>
              </a:ext>
            </a:extLst>
          </p:cNvPr>
          <p:cNvSpPr txBox="1"/>
          <p:nvPr/>
        </p:nvSpPr>
        <p:spPr>
          <a:xfrm>
            <a:off x="734335" y="1910340"/>
            <a:ext cx="2471953" cy="646331"/>
          </a:xfrm>
          <a:prstGeom prst="rect">
            <a:avLst/>
          </a:prstGeom>
          <a:noFill/>
        </p:spPr>
        <p:txBody>
          <a:bodyPr wrap="square" rtlCol="0">
            <a:spAutoFit/>
          </a:bodyPr>
          <a:lstStyle/>
          <a:p>
            <a:pPr defTabSz="685800">
              <a:buClrTx/>
            </a:pPr>
            <a:r>
              <a:rPr lang="it-IT" altLang="ko-KR" sz="900" kern="1200" dirty="0">
                <a:solidFill>
                  <a:prstClr val="black">
                    <a:lumMod val="75000"/>
                    <a:lumOff val="25000"/>
                  </a:prstClr>
                </a:solidFill>
                <a:cs typeface="Arial" pitchFamily="34" charset="0"/>
              </a:rPr>
              <a:t>Risulta fondamentale conoscere il numero di persone che </a:t>
            </a:r>
            <a:r>
              <a:rPr lang="it-IT" altLang="ko-KR" sz="900" kern="1200" dirty="0" smtClean="0">
                <a:solidFill>
                  <a:prstClr val="black">
                    <a:lumMod val="75000"/>
                    <a:lumOff val="25000"/>
                  </a:prstClr>
                </a:solidFill>
                <a:cs typeface="Arial" pitchFamily="34" charset="0"/>
              </a:rPr>
              <a:t>parteciperanno all’evento </a:t>
            </a:r>
            <a:r>
              <a:rPr lang="it-IT" altLang="ko-KR" sz="900" kern="1200" dirty="0">
                <a:solidFill>
                  <a:prstClr val="black">
                    <a:lumMod val="75000"/>
                    <a:lumOff val="25000"/>
                  </a:prstClr>
                </a:solidFill>
                <a:cs typeface="Arial" pitchFamily="34" charset="0"/>
              </a:rPr>
              <a:t>e che tipologia di mezzo </a:t>
            </a:r>
            <a:r>
              <a:rPr lang="it-IT" altLang="ko-KR" sz="900" kern="1200" dirty="0" smtClean="0">
                <a:solidFill>
                  <a:prstClr val="black">
                    <a:lumMod val="75000"/>
                    <a:lumOff val="25000"/>
                  </a:prstClr>
                </a:solidFill>
                <a:cs typeface="Arial" pitchFamily="34" charset="0"/>
              </a:rPr>
              <a:t>utilizzeranno per recarvisi, per definire la </a:t>
            </a:r>
            <a:r>
              <a:rPr lang="it-IT" altLang="ko-KR" sz="900" b="1" kern="1200" dirty="0">
                <a:solidFill>
                  <a:prstClr val="black">
                    <a:lumMod val="75000"/>
                    <a:lumOff val="25000"/>
                  </a:prstClr>
                </a:solidFill>
                <a:cs typeface="Arial" pitchFamily="34" charset="0"/>
              </a:rPr>
              <a:t>ripartizione modale </a:t>
            </a:r>
            <a:endParaRPr lang="ko-KR" altLang="en-US" sz="900" b="1" kern="1200" dirty="0">
              <a:solidFill>
                <a:prstClr val="black">
                  <a:lumMod val="75000"/>
                  <a:lumOff val="25000"/>
                </a:prstClr>
              </a:solidFill>
              <a:cs typeface="Arial" pitchFamily="34" charset="0"/>
            </a:endParaRPr>
          </a:p>
        </p:txBody>
      </p:sp>
      <p:sp>
        <p:nvSpPr>
          <p:cNvPr id="12" name="TextBox 11">
            <a:extLst>
              <a:ext uri="{FF2B5EF4-FFF2-40B4-BE49-F238E27FC236}">
                <a16:creationId xmlns:a16="http://schemas.microsoft.com/office/drawing/2014/main" id="{AA2BB686-9B5D-4F28-A065-17B76D5B2B5B}"/>
              </a:ext>
            </a:extLst>
          </p:cNvPr>
          <p:cNvSpPr txBox="1"/>
          <p:nvPr/>
        </p:nvSpPr>
        <p:spPr>
          <a:xfrm>
            <a:off x="4329239" y="2410921"/>
            <a:ext cx="1108695" cy="276999"/>
          </a:xfrm>
          <a:prstGeom prst="rect">
            <a:avLst/>
          </a:prstGeom>
          <a:noFill/>
          <a:ln w="3175">
            <a:noFill/>
          </a:ln>
        </p:spPr>
        <p:txBody>
          <a:bodyPr wrap="square" rtlCol="0" anchor="ctr">
            <a:spAutoFit/>
          </a:bodyPr>
          <a:lstStyle/>
          <a:p>
            <a:pPr defTabSz="685800">
              <a:buClrTx/>
            </a:pPr>
            <a:r>
              <a:rPr lang="en-US" altLang="ko-KR" sz="1200" b="1" kern="1200" dirty="0">
                <a:solidFill>
                  <a:prstClr val="white"/>
                </a:solidFill>
                <a:cs typeface="Arial" pitchFamily="34" charset="0"/>
              </a:rPr>
              <a:t>Target</a:t>
            </a:r>
            <a:endParaRPr lang="ko-KR" altLang="en-US" sz="1200" b="1" kern="1200" dirty="0">
              <a:solidFill>
                <a:prstClr val="white"/>
              </a:solidFill>
              <a:cs typeface="Arial" pitchFamily="34" charset="0"/>
            </a:endParaRPr>
          </a:p>
        </p:txBody>
      </p:sp>
      <p:sp>
        <p:nvSpPr>
          <p:cNvPr id="13" name="TextBox 12">
            <a:extLst>
              <a:ext uri="{FF2B5EF4-FFF2-40B4-BE49-F238E27FC236}">
                <a16:creationId xmlns:a16="http://schemas.microsoft.com/office/drawing/2014/main" id="{E3D55852-D55B-4542-9259-544CD1720286}"/>
              </a:ext>
            </a:extLst>
          </p:cNvPr>
          <p:cNvSpPr txBox="1"/>
          <p:nvPr/>
        </p:nvSpPr>
        <p:spPr>
          <a:xfrm>
            <a:off x="3655735" y="3149943"/>
            <a:ext cx="1159763" cy="461665"/>
          </a:xfrm>
          <a:prstGeom prst="rect">
            <a:avLst/>
          </a:prstGeom>
          <a:noFill/>
          <a:ln w="3175">
            <a:noFill/>
          </a:ln>
        </p:spPr>
        <p:txBody>
          <a:bodyPr wrap="square" rtlCol="0" anchor="ctr">
            <a:spAutoFit/>
          </a:bodyPr>
          <a:lstStyle/>
          <a:p>
            <a:pPr algn="r" defTabSz="685800">
              <a:buClrTx/>
            </a:pPr>
            <a:r>
              <a:rPr lang="en-US" altLang="ko-KR" sz="1200" b="1" kern="1200" dirty="0" err="1">
                <a:solidFill>
                  <a:prstClr val="white"/>
                </a:solidFill>
                <a:cs typeface="Arial" pitchFamily="34" charset="0"/>
              </a:rPr>
              <a:t>Analisi</a:t>
            </a:r>
            <a:r>
              <a:rPr lang="en-US" altLang="ko-KR" sz="1200" b="1" kern="1200" dirty="0">
                <a:solidFill>
                  <a:prstClr val="white"/>
                </a:solidFill>
                <a:cs typeface="Arial" pitchFamily="34" charset="0"/>
              </a:rPr>
              <a:t> </a:t>
            </a:r>
            <a:r>
              <a:rPr lang="en-US" altLang="ko-KR" sz="1200" b="1" kern="1200" dirty="0" err="1">
                <a:solidFill>
                  <a:prstClr val="white"/>
                </a:solidFill>
                <a:cs typeface="Arial" pitchFamily="34" charset="0"/>
              </a:rPr>
              <a:t>quantitativa</a:t>
            </a:r>
            <a:endParaRPr lang="ko-KR" altLang="en-US" sz="1200" b="1" kern="1200" dirty="0">
              <a:solidFill>
                <a:prstClr val="white"/>
              </a:solidFill>
              <a:cs typeface="Arial" pitchFamily="34" charset="0"/>
            </a:endParaRPr>
          </a:p>
        </p:txBody>
      </p:sp>
      <p:graphicFrame>
        <p:nvGraphicFramePr>
          <p:cNvPr id="14" name="Chart 13">
            <a:extLst>
              <a:ext uri="{FF2B5EF4-FFF2-40B4-BE49-F238E27FC236}">
                <a16:creationId xmlns:a16="http://schemas.microsoft.com/office/drawing/2014/main" id="{0F3F33A2-31EF-4D49-B872-0526D9388023}"/>
              </a:ext>
            </a:extLst>
          </p:cNvPr>
          <p:cNvGraphicFramePr/>
          <p:nvPr/>
        </p:nvGraphicFramePr>
        <p:xfrm>
          <a:off x="826576" y="2665236"/>
          <a:ext cx="2287472" cy="1920431"/>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La nuova valutazione dal sapere al saper fare">
            <a:extLst>
              <a:ext uri="{FF2B5EF4-FFF2-40B4-BE49-F238E27FC236}">
                <a16:creationId xmlns:a16="http://schemas.microsoft.com/office/drawing/2014/main" id="{39B87A8B-CDDE-FE3D-C738-7A234E716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791" y="2939269"/>
            <a:ext cx="2450650" cy="137236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ttore diritto 14"/>
          <p:cNvCxnSpPr/>
          <p:nvPr/>
        </p:nvCxnSpPr>
        <p:spPr>
          <a:xfrm>
            <a:off x="2084814" y="887707"/>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984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254632"/>
            <a:ext cx="9144000" cy="543185"/>
          </a:xfrm>
        </p:spPr>
        <p:txBody>
          <a:bodyPr/>
          <a:lstStyle/>
          <a:p>
            <a:r>
              <a:rPr lang="en-US" sz="3600" dirty="0" err="1"/>
              <a:t>Valutazione</a:t>
            </a:r>
            <a:r>
              <a:rPr lang="en-US" sz="3600" dirty="0"/>
              <a:t> </a:t>
            </a:r>
            <a:r>
              <a:rPr lang="en-US" sz="3600" dirty="0" err="1"/>
              <a:t>dell’offerta</a:t>
            </a:r>
            <a:endParaRPr lang="en-US" sz="3600" dirty="0"/>
          </a:p>
        </p:txBody>
      </p:sp>
      <p:pic>
        <p:nvPicPr>
          <p:cNvPr id="40" name="Immagine 39">
            <a:extLst>
              <a:ext uri="{FF2B5EF4-FFF2-40B4-BE49-F238E27FC236}">
                <a16:creationId xmlns:a16="http://schemas.microsoft.com/office/drawing/2014/main" id="{A91D650B-7877-D887-7596-E3CD74589C06}"/>
              </a:ext>
            </a:extLst>
          </p:cNvPr>
          <p:cNvPicPr>
            <a:picLocks noChangeAspect="1"/>
          </p:cNvPicPr>
          <p:nvPr/>
        </p:nvPicPr>
        <p:blipFill rotWithShape="1">
          <a:blip r:embed="rId2"/>
          <a:srcRect l="48105"/>
          <a:stretch/>
        </p:blipFill>
        <p:spPr>
          <a:xfrm>
            <a:off x="0" y="1111160"/>
            <a:ext cx="2743681" cy="3397168"/>
          </a:xfrm>
          <a:prstGeom prst="rect">
            <a:avLst/>
          </a:prstGeom>
        </p:spPr>
      </p:pic>
      <p:sp>
        <p:nvSpPr>
          <p:cNvPr id="41" name="TextBox 24">
            <a:extLst>
              <a:ext uri="{FF2B5EF4-FFF2-40B4-BE49-F238E27FC236}">
                <a16:creationId xmlns:a16="http://schemas.microsoft.com/office/drawing/2014/main" id="{E4B7DBC9-02EC-724E-DB15-D37EC58CBB98}"/>
              </a:ext>
            </a:extLst>
          </p:cNvPr>
          <p:cNvSpPr txBox="1"/>
          <p:nvPr/>
        </p:nvSpPr>
        <p:spPr>
          <a:xfrm>
            <a:off x="3851575" y="1934025"/>
            <a:ext cx="3989718" cy="1477328"/>
          </a:xfrm>
          <a:prstGeom prst="rect">
            <a:avLst/>
          </a:prstGeom>
          <a:noFill/>
        </p:spPr>
        <p:txBody>
          <a:bodyPr wrap="square" rtlCol="0">
            <a:spAutoFit/>
          </a:bodyPr>
          <a:lstStyle/>
          <a:p>
            <a:pPr algn="just" defTabSz="685800">
              <a:buClrTx/>
            </a:pPr>
            <a:r>
              <a:rPr lang="it-IT" altLang="ko-KR" sz="1500" kern="1200" dirty="0" smtClean="0">
                <a:solidFill>
                  <a:prstClr val="black">
                    <a:lumMod val="75000"/>
                    <a:lumOff val="25000"/>
                  </a:prstClr>
                </a:solidFill>
                <a:cs typeface="Arial" pitchFamily="34" charset="0"/>
              </a:rPr>
              <a:t>Con riferimento a giornate tipo assimilabili a quella dell’evento, si quantifica l’offerta disponibile di sosta in strada e/o in struttura, la capacità residua del trasporto pubblico locale, l’offerta di </a:t>
            </a:r>
            <a:r>
              <a:rPr lang="it-IT" altLang="ko-KR" sz="1500" kern="1200" dirty="0" err="1" smtClean="0">
                <a:solidFill>
                  <a:prstClr val="black">
                    <a:lumMod val="75000"/>
                    <a:lumOff val="25000"/>
                  </a:prstClr>
                </a:solidFill>
                <a:cs typeface="Arial" pitchFamily="34" charset="0"/>
              </a:rPr>
              <a:t>sharing</a:t>
            </a:r>
            <a:r>
              <a:rPr lang="it-IT" altLang="ko-KR" sz="1500" kern="1200" dirty="0" smtClean="0">
                <a:solidFill>
                  <a:prstClr val="black">
                    <a:lumMod val="75000"/>
                    <a:lumOff val="25000"/>
                  </a:prstClr>
                </a:solidFill>
                <a:cs typeface="Arial" pitchFamily="34" charset="0"/>
              </a:rPr>
              <a:t>, ecc.</a:t>
            </a:r>
          </a:p>
          <a:p>
            <a:pPr algn="just" defTabSz="685800">
              <a:buClrTx/>
            </a:pPr>
            <a:endParaRPr lang="it-IT" altLang="ko-KR" sz="1500" kern="1200" dirty="0">
              <a:solidFill>
                <a:prstClr val="black">
                  <a:lumMod val="75000"/>
                  <a:lumOff val="25000"/>
                </a:prstClr>
              </a:solidFill>
              <a:cs typeface="Arial" pitchFamily="34" charset="0"/>
            </a:endParaRPr>
          </a:p>
        </p:txBody>
      </p:sp>
      <p:cxnSp>
        <p:nvCxnSpPr>
          <p:cNvPr id="5" name="Connettore diritto 4"/>
          <p:cNvCxnSpPr/>
          <p:nvPr/>
        </p:nvCxnSpPr>
        <p:spPr>
          <a:xfrm>
            <a:off x="2084814" y="814293"/>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403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798A9E-BBB2-4654-BC42-C45C7F363A65}"/>
              </a:ext>
            </a:extLst>
          </p:cNvPr>
          <p:cNvSpPr txBox="1"/>
          <p:nvPr/>
        </p:nvSpPr>
        <p:spPr>
          <a:xfrm>
            <a:off x="598935" y="1397034"/>
            <a:ext cx="3760121" cy="2308324"/>
          </a:xfrm>
          <a:prstGeom prst="rect">
            <a:avLst/>
          </a:prstGeom>
          <a:noFill/>
        </p:spPr>
        <p:txBody>
          <a:bodyPr wrap="square" rtlCol="0">
            <a:spAutoFit/>
          </a:bodyPr>
          <a:lstStyle/>
          <a:p>
            <a:pPr defTabSz="685800">
              <a:lnSpc>
                <a:spcPct val="120000"/>
              </a:lnSpc>
              <a:buClrTx/>
            </a:pPr>
            <a:r>
              <a:rPr lang="it-IT" altLang="ko-KR" sz="1200" kern="1200" dirty="0" smtClean="0">
                <a:solidFill>
                  <a:prstClr val="white"/>
                </a:solidFill>
                <a:cs typeface="Arial" pitchFamily="34" charset="0"/>
              </a:rPr>
              <a:t>Per ciascuna modalità di trasporto, sulla </a:t>
            </a:r>
            <a:r>
              <a:rPr lang="it-IT" altLang="ko-KR" sz="1200" kern="1200" dirty="0">
                <a:solidFill>
                  <a:prstClr val="white"/>
                </a:solidFill>
                <a:cs typeface="Arial" pitchFamily="34" charset="0"/>
              </a:rPr>
              <a:t>base di analisi orarie, si confronta la domanda con l’offerta disponibile per verificare l’esistenza di eventuali criticità e quindi </a:t>
            </a:r>
            <a:r>
              <a:rPr lang="it-IT" altLang="ko-KR" sz="1200" kern="1200" dirty="0" smtClean="0">
                <a:solidFill>
                  <a:prstClr val="white"/>
                </a:solidFill>
                <a:cs typeface="Arial" pitchFamily="34" charset="0"/>
              </a:rPr>
              <a:t>definire con i vari </a:t>
            </a:r>
            <a:r>
              <a:rPr lang="it-IT" altLang="ko-KR" sz="1200" kern="1200" dirty="0" err="1" smtClean="0">
                <a:solidFill>
                  <a:prstClr val="white"/>
                </a:solidFill>
                <a:cs typeface="Arial" pitchFamily="34" charset="0"/>
              </a:rPr>
              <a:t>stakeolder</a:t>
            </a:r>
            <a:r>
              <a:rPr lang="it-IT" altLang="ko-KR" sz="1200" kern="1200" dirty="0" smtClean="0">
                <a:solidFill>
                  <a:prstClr val="white"/>
                </a:solidFill>
                <a:cs typeface="Arial" pitchFamily="34" charset="0"/>
              </a:rPr>
              <a:t> gli </a:t>
            </a:r>
            <a:r>
              <a:rPr lang="it-IT" altLang="ko-KR" sz="1200" kern="1200" dirty="0">
                <a:solidFill>
                  <a:prstClr val="white"/>
                </a:solidFill>
                <a:cs typeface="Arial" pitchFamily="34" charset="0"/>
              </a:rPr>
              <a:t>interventi da attuare (</a:t>
            </a:r>
            <a:r>
              <a:rPr lang="it-IT" altLang="ko-KR" sz="1200" kern="1200" dirty="0" err="1">
                <a:solidFill>
                  <a:prstClr val="white"/>
                </a:solidFill>
                <a:cs typeface="Arial" pitchFamily="34" charset="0"/>
              </a:rPr>
              <a:t>potenziamnti</a:t>
            </a:r>
            <a:r>
              <a:rPr lang="it-IT" altLang="ko-KR" sz="1200" kern="1200" dirty="0">
                <a:solidFill>
                  <a:prstClr val="white"/>
                </a:solidFill>
                <a:cs typeface="Arial" pitchFamily="34" charset="0"/>
              </a:rPr>
              <a:t>, indirizzamenti, definizione di percorsi protetti, </a:t>
            </a:r>
            <a:r>
              <a:rPr lang="it-IT" altLang="ko-KR" sz="1200" kern="1200" dirty="0" err="1">
                <a:solidFill>
                  <a:prstClr val="white"/>
                </a:solidFill>
                <a:cs typeface="Arial" pitchFamily="34" charset="0"/>
              </a:rPr>
              <a:t>ecc</a:t>
            </a:r>
            <a:r>
              <a:rPr lang="it-IT" altLang="ko-KR" sz="1200" kern="1200" dirty="0" smtClean="0">
                <a:solidFill>
                  <a:prstClr val="white"/>
                </a:solidFill>
                <a:cs typeface="Arial" pitchFamily="34" charset="0"/>
              </a:rPr>
              <a:t>).</a:t>
            </a:r>
          </a:p>
          <a:p>
            <a:pPr defTabSz="685800">
              <a:lnSpc>
                <a:spcPct val="120000"/>
              </a:lnSpc>
              <a:buClrTx/>
            </a:pPr>
            <a:endParaRPr lang="it-IT" altLang="ko-KR" sz="1200" kern="1200" dirty="0">
              <a:solidFill>
                <a:prstClr val="white"/>
              </a:solidFill>
              <a:cs typeface="Arial" pitchFamily="34" charset="0"/>
            </a:endParaRPr>
          </a:p>
          <a:p>
            <a:pPr defTabSz="685800">
              <a:lnSpc>
                <a:spcPct val="120000"/>
              </a:lnSpc>
              <a:buClrTx/>
            </a:pPr>
            <a:r>
              <a:rPr lang="it-IT" altLang="ko-KR" sz="1200" kern="1200" dirty="0" smtClean="0">
                <a:solidFill>
                  <a:prstClr val="white"/>
                </a:solidFill>
                <a:cs typeface="Arial" pitchFamily="34" charset="0"/>
              </a:rPr>
              <a:t>L’esatta definizione degli interventi, costituisce la base dei piani di accessibilità, che vengono condivisi con tutti i soggetti coinvolti</a:t>
            </a:r>
            <a:endParaRPr lang="it-IT" altLang="ko-KR" sz="1200" kern="1200" dirty="0">
              <a:solidFill>
                <a:prstClr val="white"/>
              </a:solidFill>
              <a:cs typeface="Arial" pitchFamily="34" charset="0"/>
            </a:endParaRPr>
          </a:p>
        </p:txBody>
      </p:sp>
      <p:sp>
        <p:nvSpPr>
          <p:cNvPr id="7" name="TextBox 6">
            <a:extLst>
              <a:ext uri="{FF2B5EF4-FFF2-40B4-BE49-F238E27FC236}">
                <a16:creationId xmlns:a16="http://schemas.microsoft.com/office/drawing/2014/main" id="{FF7D89DB-B7E8-46AD-960A-AEBB75698167}"/>
              </a:ext>
            </a:extLst>
          </p:cNvPr>
          <p:cNvSpPr txBox="1"/>
          <p:nvPr/>
        </p:nvSpPr>
        <p:spPr>
          <a:xfrm>
            <a:off x="598935" y="533110"/>
            <a:ext cx="3066569" cy="738664"/>
          </a:xfrm>
          <a:prstGeom prst="rect">
            <a:avLst/>
          </a:prstGeom>
          <a:noFill/>
        </p:spPr>
        <p:txBody>
          <a:bodyPr wrap="square" rtlCol="0" anchor="ctr">
            <a:spAutoFit/>
          </a:bodyPr>
          <a:lstStyle/>
          <a:p>
            <a:pPr defTabSz="685800">
              <a:buClrTx/>
            </a:pPr>
            <a:r>
              <a:rPr lang="en-GB" altLang="ko-KR" sz="2100" kern="1200" dirty="0" err="1" smtClean="0">
                <a:solidFill>
                  <a:prstClr val="white"/>
                </a:solidFill>
                <a:cs typeface="Arial" pitchFamily="34" charset="0"/>
              </a:rPr>
              <a:t>Definizione</a:t>
            </a:r>
            <a:r>
              <a:rPr lang="en-GB" altLang="ko-KR" sz="2100" kern="1200" dirty="0" smtClean="0">
                <a:solidFill>
                  <a:prstClr val="white"/>
                </a:solidFill>
                <a:cs typeface="Arial" pitchFamily="34" charset="0"/>
              </a:rPr>
              <a:t> </a:t>
            </a:r>
            <a:r>
              <a:rPr lang="en-GB" altLang="ko-KR" sz="2100" kern="1200" dirty="0" err="1" smtClean="0">
                <a:solidFill>
                  <a:prstClr val="white"/>
                </a:solidFill>
                <a:cs typeface="Arial" pitchFamily="34" charset="0"/>
              </a:rPr>
              <a:t>degli</a:t>
            </a:r>
            <a:r>
              <a:rPr lang="en-GB" altLang="ko-KR" sz="2100" kern="1200" dirty="0" smtClean="0">
                <a:solidFill>
                  <a:prstClr val="white"/>
                </a:solidFill>
                <a:cs typeface="Arial" pitchFamily="34" charset="0"/>
              </a:rPr>
              <a:t> </a:t>
            </a:r>
            <a:r>
              <a:rPr lang="en-GB" altLang="ko-KR" sz="2100" kern="1200" dirty="0" err="1" smtClean="0">
                <a:solidFill>
                  <a:prstClr val="white"/>
                </a:solidFill>
                <a:cs typeface="Arial" pitchFamily="34" charset="0"/>
              </a:rPr>
              <a:t>interventi</a:t>
            </a:r>
            <a:endParaRPr lang="ko-KR" altLang="en-US" sz="2100" kern="1200" dirty="0">
              <a:solidFill>
                <a:prstClr val="white"/>
              </a:solidFill>
              <a:cs typeface="Arial" pitchFamily="34" charset="0"/>
            </a:endParaRPr>
          </a:p>
        </p:txBody>
      </p:sp>
    </p:spTree>
    <p:extLst>
      <p:ext uri="{BB962C8B-B14F-4D97-AF65-F5344CB8AC3E}">
        <p14:creationId xmlns:p14="http://schemas.microsoft.com/office/powerpoint/2010/main" val="3883369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5143500"/>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 Placeholder 25">
            <a:extLst>
              <a:ext uri="{FF2B5EF4-FFF2-40B4-BE49-F238E27FC236}">
                <a16:creationId xmlns:a16="http://schemas.microsoft.com/office/drawing/2014/main" id="{5065F889-43A9-401F-A2E1-38EF5F731D43}"/>
              </a:ext>
            </a:extLst>
          </p:cNvPr>
          <p:cNvSpPr txBox="1">
            <a:spLocks/>
          </p:cNvSpPr>
          <p:nvPr/>
        </p:nvSpPr>
        <p:spPr>
          <a:xfrm>
            <a:off x="0" y="407032"/>
            <a:ext cx="9144000" cy="543185"/>
          </a:xfrm>
          <a:prstGeom prst="rect">
            <a:avLst/>
          </a:prstGeom>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n-US" sz="3600" dirty="0" smtClean="0"/>
              <a:t>Il </a:t>
            </a:r>
            <a:r>
              <a:rPr lang="en-US" sz="3600" dirty="0" err="1" smtClean="0"/>
              <a:t>progetto</a:t>
            </a:r>
            <a:endParaRPr lang="en-US" sz="3600" dirty="0"/>
          </a:p>
        </p:txBody>
      </p:sp>
      <p:cxnSp>
        <p:nvCxnSpPr>
          <p:cNvPr id="4" name="Connettore diritto 3"/>
          <p:cNvCxnSpPr/>
          <p:nvPr/>
        </p:nvCxnSpPr>
        <p:spPr>
          <a:xfrm>
            <a:off x="2084814" y="961121"/>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6" name="TextBox 24">
            <a:extLst>
              <a:ext uri="{FF2B5EF4-FFF2-40B4-BE49-F238E27FC236}">
                <a16:creationId xmlns:a16="http://schemas.microsoft.com/office/drawing/2014/main" id="{E4B7DBC9-02EC-724E-DB15-D37EC58CBB98}"/>
              </a:ext>
            </a:extLst>
          </p:cNvPr>
          <p:cNvSpPr txBox="1"/>
          <p:nvPr/>
        </p:nvSpPr>
        <p:spPr>
          <a:xfrm>
            <a:off x="0" y="1333324"/>
            <a:ext cx="9143999" cy="3754874"/>
          </a:xfrm>
          <a:prstGeom prst="rect">
            <a:avLst/>
          </a:prstGeom>
          <a:noFill/>
        </p:spPr>
        <p:txBody>
          <a:bodyPr wrap="square" rtlCol="0">
            <a:spAutoFit/>
          </a:bodyPr>
          <a:lstStyle/>
          <a:p>
            <a:pPr algn="just" defTabSz="685800">
              <a:buClrTx/>
            </a:pPr>
            <a:r>
              <a:rPr lang="it-IT" altLang="ko-KR" kern="1200" dirty="0" smtClean="0">
                <a:solidFill>
                  <a:prstClr val="black">
                    <a:lumMod val="75000"/>
                    <a:lumOff val="25000"/>
                  </a:prstClr>
                </a:solidFill>
                <a:cs typeface="Arial" pitchFamily="34" charset="0"/>
              </a:rPr>
              <a:t>Al fine di gestire gli eventi in città in modo ancor più efficace, si propone l’attuazione di un progetto che preveda la mappatura dei luoghi atti ad ospitare eventi e, per ciascuno di essi, la definizione di:</a:t>
            </a:r>
          </a:p>
          <a:p>
            <a:pPr algn="just" defTabSz="685800">
              <a:buClrTx/>
            </a:pPr>
            <a:endParaRPr lang="it-IT" altLang="ko-KR" kern="1200" dirty="0">
              <a:solidFill>
                <a:prstClr val="black">
                  <a:lumMod val="75000"/>
                  <a:lumOff val="25000"/>
                </a:prstClr>
              </a:solidFill>
              <a:cs typeface="Arial" pitchFamily="34" charset="0"/>
            </a:endParaRPr>
          </a:p>
          <a:p>
            <a:pPr marL="285750" indent="-285750" algn="just" defTabSz="685800">
              <a:buClrTx/>
              <a:buFont typeface="Arial" panose="020B0604020202020204" pitchFamily="34" charset="0"/>
              <a:buChar char="•"/>
            </a:pPr>
            <a:r>
              <a:rPr lang="it-IT" altLang="ko-KR" kern="1200" dirty="0">
                <a:solidFill>
                  <a:prstClr val="black">
                    <a:lumMod val="75000"/>
                    <a:lumOff val="25000"/>
                  </a:prstClr>
                </a:solidFill>
                <a:cs typeface="Arial" pitchFamily="34" charset="0"/>
              </a:rPr>
              <a:t>S</a:t>
            </a:r>
            <a:r>
              <a:rPr lang="it-IT" altLang="ko-KR" kern="1200" dirty="0" smtClean="0">
                <a:solidFill>
                  <a:prstClr val="black">
                    <a:lumMod val="75000"/>
                    <a:lumOff val="25000"/>
                  </a:prstClr>
                </a:solidFill>
                <a:cs typeface="Arial" pitchFamily="34" charset="0"/>
              </a:rPr>
              <a:t>uperficie utilizzabile</a:t>
            </a:r>
          </a:p>
          <a:p>
            <a:pPr marL="285750" indent="-285750" algn="just" defTabSz="685800">
              <a:buClrTx/>
              <a:buFont typeface="Arial" panose="020B0604020202020204" pitchFamily="34" charset="0"/>
              <a:buChar char="•"/>
            </a:pPr>
            <a:r>
              <a:rPr lang="it-IT" altLang="ko-KR" kern="1200" dirty="0" smtClean="0">
                <a:solidFill>
                  <a:prstClr val="black">
                    <a:lumMod val="75000"/>
                    <a:lumOff val="25000"/>
                  </a:prstClr>
                </a:solidFill>
                <a:cs typeface="Arial" pitchFamily="34" charset="0"/>
              </a:rPr>
              <a:t>Vocazione primaria dell’area</a:t>
            </a:r>
          </a:p>
          <a:p>
            <a:pPr marL="285750" indent="-285750" algn="just" defTabSz="685800">
              <a:buClrTx/>
              <a:buFont typeface="Arial" panose="020B0604020202020204" pitchFamily="34" charset="0"/>
              <a:buChar char="•"/>
            </a:pPr>
            <a:r>
              <a:rPr lang="it-IT" altLang="ko-KR" kern="1200" dirty="0" smtClean="0">
                <a:solidFill>
                  <a:prstClr val="black">
                    <a:lumMod val="75000"/>
                    <a:lumOff val="25000"/>
                  </a:prstClr>
                </a:solidFill>
                <a:cs typeface="Arial" pitchFamily="34" charset="0"/>
              </a:rPr>
              <a:t>Offerta di sosta in strada e in struttura</a:t>
            </a:r>
          </a:p>
          <a:p>
            <a:pPr marL="285750" indent="-285750" algn="just" defTabSz="685800">
              <a:buClrTx/>
              <a:buFont typeface="Arial" panose="020B0604020202020204" pitchFamily="34" charset="0"/>
              <a:buChar char="•"/>
            </a:pPr>
            <a:r>
              <a:rPr lang="it-IT" altLang="ko-KR" kern="1200" dirty="0">
                <a:solidFill>
                  <a:prstClr val="black">
                    <a:lumMod val="75000"/>
                    <a:lumOff val="25000"/>
                  </a:prstClr>
                </a:solidFill>
                <a:cs typeface="Arial" pitchFamily="34" charset="0"/>
              </a:rPr>
              <a:t>P</a:t>
            </a:r>
            <a:r>
              <a:rPr lang="it-IT" altLang="ko-KR" kern="1200" dirty="0" smtClean="0">
                <a:solidFill>
                  <a:prstClr val="black">
                    <a:lumMod val="75000"/>
                    <a:lumOff val="25000"/>
                  </a:prstClr>
                </a:solidFill>
                <a:cs typeface="Arial" pitchFamily="34" charset="0"/>
              </a:rPr>
              <a:t>resenza di luoghi sensibili nelle vicinanze (ospedali, scuole, </a:t>
            </a:r>
            <a:r>
              <a:rPr lang="it-IT" altLang="ko-KR" kern="1200" dirty="0" err="1" smtClean="0">
                <a:solidFill>
                  <a:prstClr val="black">
                    <a:lumMod val="75000"/>
                    <a:lumOff val="25000"/>
                  </a:prstClr>
                </a:solidFill>
                <a:cs typeface="Arial" pitchFamily="34" charset="0"/>
              </a:rPr>
              <a:t>ecc</a:t>
            </a:r>
            <a:r>
              <a:rPr lang="it-IT" altLang="ko-KR" kern="1200" dirty="0" smtClean="0">
                <a:solidFill>
                  <a:prstClr val="black">
                    <a:lumMod val="75000"/>
                    <a:lumOff val="25000"/>
                  </a:prstClr>
                </a:solidFill>
                <a:cs typeface="Arial" pitchFamily="34" charset="0"/>
              </a:rPr>
              <a:t>)</a:t>
            </a:r>
          </a:p>
          <a:p>
            <a:pPr marL="285750" indent="-285750" algn="just" defTabSz="685800">
              <a:buClrTx/>
              <a:buFont typeface="Arial" panose="020B0604020202020204" pitchFamily="34" charset="0"/>
              <a:buChar char="•"/>
            </a:pPr>
            <a:r>
              <a:rPr lang="it-IT" altLang="ko-KR" kern="1200" dirty="0" smtClean="0">
                <a:solidFill>
                  <a:prstClr val="black">
                    <a:lumMod val="75000"/>
                    <a:lumOff val="25000"/>
                  </a:prstClr>
                </a:solidFill>
                <a:cs typeface="Arial" pitchFamily="34" charset="0"/>
              </a:rPr>
              <a:t>Livello di accessibilità per persone a ridotta capacità motoria/visiva/uditiva</a:t>
            </a:r>
          </a:p>
          <a:p>
            <a:pPr marL="285750" indent="-285750" algn="just" defTabSz="685800">
              <a:buClrTx/>
              <a:buFont typeface="Arial" panose="020B0604020202020204" pitchFamily="34" charset="0"/>
              <a:buChar char="•"/>
            </a:pPr>
            <a:r>
              <a:rPr lang="it-IT" altLang="ko-KR" kern="1200" dirty="0">
                <a:solidFill>
                  <a:prstClr val="black">
                    <a:lumMod val="75000"/>
                    <a:lumOff val="25000"/>
                  </a:prstClr>
                </a:solidFill>
                <a:cs typeface="Arial" pitchFamily="34" charset="0"/>
              </a:rPr>
              <a:t>V</a:t>
            </a:r>
            <a:r>
              <a:rPr lang="it-IT" altLang="ko-KR" kern="1200" dirty="0" smtClean="0">
                <a:solidFill>
                  <a:prstClr val="black">
                    <a:lumMod val="75000"/>
                    <a:lumOff val="25000"/>
                  </a:prstClr>
                </a:solidFill>
                <a:cs typeface="Arial" pitchFamily="34" charset="0"/>
              </a:rPr>
              <a:t>icinanza di grandi arterie stradali</a:t>
            </a:r>
          </a:p>
          <a:p>
            <a:pPr marL="285750" indent="-285750" algn="just" defTabSz="685800">
              <a:buClrTx/>
              <a:buFont typeface="Arial" panose="020B0604020202020204" pitchFamily="34" charset="0"/>
              <a:buChar char="•"/>
            </a:pPr>
            <a:r>
              <a:rPr lang="it-IT" altLang="ko-KR" kern="1200" dirty="0">
                <a:solidFill>
                  <a:prstClr val="black">
                    <a:lumMod val="75000"/>
                    <a:lumOff val="25000"/>
                  </a:prstClr>
                </a:solidFill>
                <a:cs typeface="Arial" pitchFamily="34" charset="0"/>
              </a:rPr>
              <a:t>O</a:t>
            </a:r>
            <a:r>
              <a:rPr lang="it-IT" altLang="ko-KR" kern="1200" dirty="0" smtClean="0">
                <a:solidFill>
                  <a:prstClr val="black">
                    <a:lumMod val="75000"/>
                    <a:lumOff val="25000"/>
                  </a:prstClr>
                </a:solidFill>
                <a:cs typeface="Arial" pitchFamily="34" charset="0"/>
              </a:rPr>
              <a:t>fferta del trasporto pubblico</a:t>
            </a:r>
          </a:p>
          <a:p>
            <a:pPr marL="285750" indent="-285750" algn="just" defTabSz="685800">
              <a:buClrTx/>
              <a:buFont typeface="Arial" panose="020B0604020202020204" pitchFamily="34" charset="0"/>
              <a:buChar char="•"/>
            </a:pPr>
            <a:r>
              <a:rPr lang="it-IT" altLang="ko-KR" kern="1200" dirty="0" smtClean="0">
                <a:solidFill>
                  <a:prstClr val="black">
                    <a:lumMod val="75000"/>
                    <a:lumOff val="25000"/>
                  </a:prstClr>
                </a:solidFill>
                <a:cs typeface="Arial" pitchFamily="34" charset="0"/>
              </a:rPr>
              <a:t>Presenza di ciclabili, stazioni </a:t>
            </a:r>
            <a:r>
              <a:rPr lang="it-IT" altLang="ko-KR" kern="1200" dirty="0" err="1" smtClean="0">
                <a:solidFill>
                  <a:prstClr val="black">
                    <a:lumMod val="75000"/>
                    <a:lumOff val="25000"/>
                  </a:prstClr>
                </a:solidFill>
                <a:cs typeface="Arial" pitchFamily="34" charset="0"/>
              </a:rPr>
              <a:t>sharing</a:t>
            </a:r>
            <a:r>
              <a:rPr lang="it-IT" altLang="ko-KR" kern="1200" dirty="0" smtClean="0">
                <a:solidFill>
                  <a:prstClr val="black">
                    <a:lumMod val="75000"/>
                    <a:lumOff val="25000"/>
                  </a:prstClr>
                </a:solidFill>
                <a:cs typeface="Arial" pitchFamily="34" charset="0"/>
              </a:rPr>
              <a:t>, </a:t>
            </a:r>
            <a:r>
              <a:rPr lang="it-IT" altLang="ko-KR" kern="1200" dirty="0" err="1" smtClean="0">
                <a:solidFill>
                  <a:prstClr val="black">
                    <a:lumMod val="75000"/>
                    <a:lumOff val="25000"/>
                  </a:prstClr>
                </a:solidFill>
                <a:cs typeface="Arial" pitchFamily="34" charset="0"/>
              </a:rPr>
              <a:t>ecc</a:t>
            </a:r>
            <a:endParaRPr lang="it-IT" altLang="ko-KR" kern="1200" dirty="0" smtClean="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 </a:t>
            </a: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Attraverso KPI si definirà un grado di accessibilità base che potrà essere incrementato mediante l’adozione di specifici provvedimenti che verranno quantificati anche in termini economici.</a:t>
            </a:r>
          </a:p>
          <a:p>
            <a:pPr algn="just" defTabSz="685800">
              <a:buClrTx/>
            </a:pP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L’obiettivo è definire a priori, per ciascun luogo, quale si il numero massimo di visitatori che possono essere ospitati, a che condizioni e a quali costi.</a:t>
            </a:r>
          </a:p>
        </p:txBody>
      </p:sp>
    </p:spTree>
    <p:extLst>
      <p:ext uri="{BB962C8B-B14F-4D97-AF65-F5344CB8AC3E}">
        <p14:creationId xmlns:p14="http://schemas.microsoft.com/office/powerpoint/2010/main" val="50580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2F961DCE-7AEB-4B7F-BC80-89BE4128560D}"/>
              </a:ext>
            </a:extLst>
          </p:cNvPr>
          <p:cNvSpPr txBox="1"/>
          <p:nvPr/>
        </p:nvSpPr>
        <p:spPr>
          <a:xfrm>
            <a:off x="545763" y="3547210"/>
            <a:ext cx="1728192" cy="276999"/>
          </a:xfrm>
          <a:prstGeom prst="rect">
            <a:avLst/>
          </a:prstGeom>
          <a:solidFill>
            <a:schemeClr val="accent4"/>
          </a:solidFill>
        </p:spPr>
        <p:txBody>
          <a:bodyPr wrap="square" rtlCol="0" anchor="ctr">
            <a:spAutoFit/>
          </a:bodyPr>
          <a:lstStyle/>
          <a:p>
            <a:pPr algn="ctr" defTabSz="685800">
              <a:buClrTx/>
            </a:pPr>
            <a:endParaRPr lang="ko-KR" altLang="en-US" sz="1200" b="1" kern="1200" dirty="0">
              <a:solidFill>
                <a:prstClr val="white"/>
              </a:solidFill>
              <a:cs typeface="+mn-cs"/>
            </a:endParaRPr>
          </a:p>
        </p:txBody>
      </p:sp>
      <p:sp>
        <p:nvSpPr>
          <p:cNvPr id="28" name="TextBox 27">
            <a:extLst>
              <a:ext uri="{FF2B5EF4-FFF2-40B4-BE49-F238E27FC236}">
                <a16:creationId xmlns:a16="http://schemas.microsoft.com/office/drawing/2014/main" id="{893CC71D-865A-4F06-9272-F814DCFBA6D5}"/>
              </a:ext>
            </a:extLst>
          </p:cNvPr>
          <p:cNvSpPr txBox="1"/>
          <p:nvPr/>
        </p:nvSpPr>
        <p:spPr>
          <a:xfrm>
            <a:off x="6915375" y="3547210"/>
            <a:ext cx="1728192" cy="276999"/>
          </a:xfrm>
          <a:prstGeom prst="rect">
            <a:avLst/>
          </a:prstGeom>
          <a:solidFill>
            <a:schemeClr val="accent3"/>
          </a:solidFill>
        </p:spPr>
        <p:txBody>
          <a:bodyPr wrap="square" rtlCol="0" anchor="ctr">
            <a:spAutoFit/>
          </a:bodyPr>
          <a:lstStyle/>
          <a:p>
            <a:pPr algn="ctr" defTabSz="685800">
              <a:buClrTx/>
            </a:pPr>
            <a:endParaRPr lang="ko-KR" altLang="en-US" sz="1200" b="1" kern="1200" dirty="0">
              <a:solidFill>
                <a:prstClr val="white"/>
              </a:solidFill>
              <a:cs typeface="+mn-cs"/>
            </a:endParaRPr>
          </a:p>
        </p:txBody>
      </p:sp>
      <p:sp>
        <p:nvSpPr>
          <p:cNvPr id="29" name="TextBox 28">
            <a:extLst>
              <a:ext uri="{FF2B5EF4-FFF2-40B4-BE49-F238E27FC236}">
                <a16:creationId xmlns:a16="http://schemas.microsoft.com/office/drawing/2014/main" id="{7F34E23F-B63F-47EB-B5A3-52387CA2971C}"/>
              </a:ext>
            </a:extLst>
          </p:cNvPr>
          <p:cNvSpPr txBox="1"/>
          <p:nvPr/>
        </p:nvSpPr>
        <p:spPr>
          <a:xfrm>
            <a:off x="4905147" y="3547210"/>
            <a:ext cx="1728192" cy="276999"/>
          </a:xfrm>
          <a:prstGeom prst="rect">
            <a:avLst/>
          </a:prstGeom>
          <a:solidFill>
            <a:schemeClr val="accent2"/>
          </a:solidFill>
        </p:spPr>
        <p:txBody>
          <a:bodyPr wrap="square" rtlCol="0" anchor="ctr">
            <a:spAutoFit/>
          </a:bodyPr>
          <a:lstStyle/>
          <a:p>
            <a:pPr algn="ctr" defTabSz="685800">
              <a:buClrTx/>
            </a:pPr>
            <a:endParaRPr lang="ko-KR" altLang="en-US" sz="1200" b="1" kern="1200" dirty="0">
              <a:solidFill>
                <a:prstClr val="white"/>
              </a:solidFill>
              <a:cs typeface="+mn-cs"/>
            </a:endParaRPr>
          </a:p>
        </p:txBody>
      </p:sp>
      <p:sp>
        <p:nvSpPr>
          <p:cNvPr id="30" name="TextBox 29">
            <a:extLst>
              <a:ext uri="{FF2B5EF4-FFF2-40B4-BE49-F238E27FC236}">
                <a16:creationId xmlns:a16="http://schemas.microsoft.com/office/drawing/2014/main" id="{FDEDF04A-B449-4A31-B73A-D488A5069E30}"/>
              </a:ext>
            </a:extLst>
          </p:cNvPr>
          <p:cNvSpPr txBox="1"/>
          <p:nvPr/>
        </p:nvSpPr>
        <p:spPr>
          <a:xfrm>
            <a:off x="2673181" y="3547210"/>
            <a:ext cx="1728192" cy="276999"/>
          </a:xfrm>
          <a:prstGeom prst="rect">
            <a:avLst/>
          </a:prstGeom>
          <a:solidFill>
            <a:schemeClr val="accent1"/>
          </a:solidFill>
        </p:spPr>
        <p:txBody>
          <a:bodyPr wrap="square" rtlCol="0" anchor="ctr">
            <a:spAutoFit/>
          </a:bodyPr>
          <a:lstStyle/>
          <a:p>
            <a:pPr algn="ctr" defTabSz="685800">
              <a:buClrTx/>
            </a:pPr>
            <a:endParaRPr lang="ko-KR" altLang="en-US" sz="1200" b="1" kern="1200" dirty="0">
              <a:solidFill>
                <a:prstClr val="white"/>
              </a:solidFill>
              <a:cs typeface="+mn-cs"/>
            </a:endParaRPr>
          </a:p>
        </p:txBody>
      </p:sp>
      <p:sp>
        <p:nvSpPr>
          <p:cNvPr id="48" name="Text Placeholder 3">
            <a:extLst>
              <a:ext uri="{FF2B5EF4-FFF2-40B4-BE49-F238E27FC236}">
                <a16:creationId xmlns:a16="http://schemas.microsoft.com/office/drawing/2014/main" id="{3BD6CCEA-9B4F-4D16-B388-DEF96451ADD3}"/>
              </a:ext>
            </a:extLst>
          </p:cNvPr>
          <p:cNvSpPr txBox="1">
            <a:spLocks/>
          </p:cNvSpPr>
          <p:nvPr/>
        </p:nvSpPr>
        <p:spPr>
          <a:xfrm>
            <a:off x="734784" y="3604952"/>
            <a:ext cx="1350150" cy="17407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ClrTx/>
              <a:buNone/>
            </a:pPr>
            <a:r>
              <a:rPr lang="en-US" sz="1050" b="1" dirty="0" err="1">
                <a:solidFill>
                  <a:prstClr val="white"/>
                </a:solidFill>
                <a:latin typeface="Arial"/>
                <a:cs typeface="Arial" pitchFamily="34" charset="0"/>
              </a:rPr>
              <a:t>Fiere</a:t>
            </a:r>
            <a:endParaRPr lang="en-US" sz="1050" b="1" dirty="0">
              <a:solidFill>
                <a:prstClr val="white"/>
              </a:solidFill>
              <a:latin typeface="Arial"/>
              <a:cs typeface="Arial" pitchFamily="34" charset="0"/>
            </a:endParaRPr>
          </a:p>
        </p:txBody>
      </p:sp>
      <p:sp>
        <p:nvSpPr>
          <p:cNvPr id="52" name="Text Placeholder 3">
            <a:extLst>
              <a:ext uri="{FF2B5EF4-FFF2-40B4-BE49-F238E27FC236}">
                <a16:creationId xmlns:a16="http://schemas.microsoft.com/office/drawing/2014/main" id="{551121DD-9C1C-4E2A-89ED-6D0A4B25456C}"/>
              </a:ext>
            </a:extLst>
          </p:cNvPr>
          <p:cNvSpPr txBox="1">
            <a:spLocks/>
          </p:cNvSpPr>
          <p:nvPr/>
        </p:nvSpPr>
        <p:spPr>
          <a:xfrm>
            <a:off x="7104396" y="3604952"/>
            <a:ext cx="1350150" cy="17407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ClrTx/>
              <a:buNone/>
            </a:pPr>
            <a:r>
              <a:rPr lang="en-US" sz="1050" b="1" dirty="0">
                <a:solidFill>
                  <a:prstClr val="white"/>
                </a:solidFill>
                <a:latin typeface="Arial"/>
                <a:cs typeface="Arial" pitchFamily="34" charset="0"/>
              </a:rPr>
              <a:t>Eventi </a:t>
            </a:r>
            <a:r>
              <a:rPr lang="en-US" sz="1050" b="1" dirty="0" err="1">
                <a:solidFill>
                  <a:prstClr val="white"/>
                </a:solidFill>
                <a:latin typeface="Arial"/>
                <a:cs typeface="Arial" pitchFamily="34" charset="0"/>
              </a:rPr>
              <a:t>sportivi</a:t>
            </a:r>
            <a:endParaRPr lang="en-US" sz="1050" b="1" dirty="0">
              <a:solidFill>
                <a:prstClr val="white"/>
              </a:solidFill>
              <a:latin typeface="Arial"/>
              <a:cs typeface="Arial" pitchFamily="34" charset="0"/>
            </a:endParaRPr>
          </a:p>
        </p:txBody>
      </p:sp>
      <p:sp>
        <p:nvSpPr>
          <p:cNvPr id="56" name="Text Placeholder 3">
            <a:extLst>
              <a:ext uri="{FF2B5EF4-FFF2-40B4-BE49-F238E27FC236}">
                <a16:creationId xmlns:a16="http://schemas.microsoft.com/office/drawing/2014/main" id="{7C550F6E-1F74-4736-B568-F3CC3FC7D6EB}"/>
              </a:ext>
            </a:extLst>
          </p:cNvPr>
          <p:cNvSpPr txBox="1">
            <a:spLocks/>
          </p:cNvSpPr>
          <p:nvPr/>
        </p:nvSpPr>
        <p:spPr>
          <a:xfrm>
            <a:off x="5094168" y="3604952"/>
            <a:ext cx="1350150" cy="17407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ClrTx/>
              <a:buNone/>
            </a:pPr>
            <a:r>
              <a:rPr lang="en-US" sz="1050" b="1" dirty="0" err="1">
                <a:solidFill>
                  <a:prstClr val="white"/>
                </a:solidFill>
                <a:latin typeface="Arial"/>
                <a:cs typeface="Arial" pitchFamily="34" charset="0"/>
              </a:rPr>
              <a:t>Manifestazioni</a:t>
            </a:r>
            <a:endParaRPr lang="en-US" sz="1050" b="1" dirty="0">
              <a:solidFill>
                <a:prstClr val="white"/>
              </a:solidFill>
              <a:latin typeface="Arial"/>
              <a:cs typeface="Arial" pitchFamily="34" charset="0"/>
            </a:endParaRPr>
          </a:p>
        </p:txBody>
      </p:sp>
      <p:sp>
        <p:nvSpPr>
          <p:cNvPr id="60" name="Text Placeholder 3">
            <a:extLst>
              <a:ext uri="{FF2B5EF4-FFF2-40B4-BE49-F238E27FC236}">
                <a16:creationId xmlns:a16="http://schemas.microsoft.com/office/drawing/2014/main" id="{541C2314-0C49-4A0B-B488-E772F65BAECE}"/>
              </a:ext>
            </a:extLst>
          </p:cNvPr>
          <p:cNvSpPr txBox="1">
            <a:spLocks/>
          </p:cNvSpPr>
          <p:nvPr/>
        </p:nvSpPr>
        <p:spPr>
          <a:xfrm>
            <a:off x="2862202" y="3604952"/>
            <a:ext cx="1350150" cy="17407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ClrTx/>
              <a:buNone/>
            </a:pPr>
            <a:r>
              <a:rPr lang="en-US" sz="1050" b="1" dirty="0">
                <a:solidFill>
                  <a:prstClr val="white"/>
                </a:solidFill>
                <a:latin typeface="Arial"/>
                <a:cs typeface="Arial" pitchFamily="34" charset="0"/>
              </a:rPr>
              <a:t>Concerti</a:t>
            </a:r>
          </a:p>
        </p:txBody>
      </p:sp>
      <p:sp>
        <p:nvSpPr>
          <p:cNvPr id="75" name="TextBox 74">
            <a:extLst>
              <a:ext uri="{FF2B5EF4-FFF2-40B4-BE49-F238E27FC236}">
                <a16:creationId xmlns:a16="http://schemas.microsoft.com/office/drawing/2014/main" id="{44DE2086-9703-42B5-885E-87DE5BD064FF}"/>
              </a:ext>
            </a:extLst>
          </p:cNvPr>
          <p:cNvSpPr txBox="1"/>
          <p:nvPr/>
        </p:nvSpPr>
        <p:spPr>
          <a:xfrm>
            <a:off x="591981" y="1690547"/>
            <a:ext cx="8418530" cy="276999"/>
          </a:xfrm>
          <a:prstGeom prst="rect">
            <a:avLst/>
          </a:prstGeom>
          <a:noFill/>
        </p:spPr>
        <p:txBody>
          <a:bodyPr wrap="square" lIns="27000" tIns="0" rIns="27000" bIns="0" rtlCol="0" anchor="ctr">
            <a:spAutoFit/>
          </a:bodyPr>
          <a:lstStyle/>
          <a:p>
            <a:pPr defTabSz="685800">
              <a:buClrTx/>
            </a:pPr>
            <a:r>
              <a:rPr lang="en-US" altLang="ko-KR" sz="1800" b="1" kern="1200" dirty="0" smtClean="0">
                <a:solidFill>
                  <a:prstClr val="white"/>
                </a:solidFill>
                <a:cs typeface="+mn-cs"/>
              </a:rPr>
              <a:t>		RICORRENTI				OCCASIONALI		</a:t>
            </a:r>
            <a:endParaRPr lang="ko-KR" altLang="en-US" sz="1800" b="1" kern="1200" dirty="0">
              <a:solidFill>
                <a:prstClr val="white"/>
              </a:solidFill>
              <a:cs typeface="+mn-cs"/>
            </a:endParaRPr>
          </a:p>
        </p:txBody>
      </p:sp>
      <p:pic>
        <p:nvPicPr>
          <p:cNvPr id="5" name="Segnaposto immagine 4" descr="Immagine che contiene cielo, esterni, edificio, persone&#10;&#10;Descrizione generata automaticamente">
            <a:extLst>
              <a:ext uri="{FF2B5EF4-FFF2-40B4-BE49-F238E27FC236}">
                <a16:creationId xmlns:a16="http://schemas.microsoft.com/office/drawing/2014/main" id="{6F0C2DA8-FFCB-CCD1-4BFE-14701DAE58A3}"/>
              </a:ext>
            </a:extLst>
          </p:cNvPr>
          <p:cNvPicPr>
            <a:picLocks noGrp="1" noChangeAspect="1"/>
          </p:cNvPicPr>
          <p:nvPr>
            <p:ph type="pic" sz="quarter" idx="16"/>
          </p:nvPr>
        </p:nvPicPr>
        <p:blipFill>
          <a:blip r:embed="rId2"/>
          <a:srcRect l="8957" r="8957"/>
          <a:stretch>
            <a:fillRect/>
          </a:stretch>
        </p:blipFill>
        <p:spPr>
          <a:xfrm>
            <a:off x="545763" y="2354737"/>
            <a:ext cx="1728192" cy="1188000"/>
          </a:xfrm>
        </p:spPr>
      </p:pic>
      <p:pic>
        <p:nvPicPr>
          <p:cNvPr id="9" name="Segnaposto immagine 8" descr="Immagine che contiene testo, persona, sport&#10;&#10;Descrizione generata automaticamente">
            <a:extLst>
              <a:ext uri="{FF2B5EF4-FFF2-40B4-BE49-F238E27FC236}">
                <a16:creationId xmlns:a16="http://schemas.microsoft.com/office/drawing/2014/main" id="{3F042DB1-0330-CADB-2183-730561D0EAE8}"/>
              </a:ext>
            </a:extLst>
          </p:cNvPr>
          <p:cNvPicPr>
            <a:picLocks noGrp="1" noChangeAspect="1"/>
          </p:cNvPicPr>
          <p:nvPr>
            <p:ph type="pic" sz="quarter" idx="17"/>
          </p:nvPr>
        </p:nvPicPr>
        <p:blipFill>
          <a:blip r:embed="rId3"/>
          <a:srcRect l="9106" r="9106"/>
          <a:stretch>
            <a:fillRect/>
          </a:stretch>
        </p:blipFill>
        <p:spPr>
          <a:xfrm>
            <a:off x="6915375" y="2354737"/>
            <a:ext cx="1728192" cy="1188000"/>
          </a:xfrm>
        </p:spPr>
      </p:pic>
      <p:pic>
        <p:nvPicPr>
          <p:cNvPr id="12" name="Segnaposto immagine 11">
            <a:extLst>
              <a:ext uri="{FF2B5EF4-FFF2-40B4-BE49-F238E27FC236}">
                <a16:creationId xmlns:a16="http://schemas.microsoft.com/office/drawing/2014/main" id="{0C82BD4F-A174-3079-6F1B-BF3735B6383D}"/>
              </a:ext>
            </a:extLst>
          </p:cNvPr>
          <p:cNvPicPr>
            <a:picLocks noGrp="1" noChangeAspect="1"/>
          </p:cNvPicPr>
          <p:nvPr>
            <p:ph type="pic" sz="quarter" idx="18"/>
          </p:nvPr>
        </p:nvPicPr>
        <p:blipFill>
          <a:blip r:embed="rId4"/>
          <a:srcRect l="9290" r="9290"/>
          <a:stretch/>
        </p:blipFill>
        <p:spPr>
          <a:xfrm>
            <a:off x="4905147" y="2354737"/>
            <a:ext cx="1728192" cy="1188000"/>
          </a:xfrm>
        </p:spPr>
      </p:pic>
      <p:pic>
        <p:nvPicPr>
          <p:cNvPr id="14" name="Segnaposto immagine 13" descr="Immagine che contiene persona, esterni, cielo, folla&#10;&#10;Descrizione generata automaticamente">
            <a:extLst>
              <a:ext uri="{FF2B5EF4-FFF2-40B4-BE49-F238E27FC236}">
                <a16:creationId xmlns:a16="http://schemas.microsoft.com/office/drawing/2014/main" id="{DF75DAAE-B3C2-4D3D-0E5C-A7A7937A06A7}"/>
              </a:ext>
            </a:extLst>
          </p:cNvPr>
          <p:cNvPicPr>
            <a:picLocks noGrp="1" noChangeAspect="1"/>
          </p:cNvPicPr>
          <p:nvPr>
            <p:ph type="pic" sz="quarter" idx="19"/>
          </p:nvPr>
        </p:nvPicPr>
        <p:blipFill>
          <a:blip r:embed="rId5"/>
          <a:srcRect l="1689" r="1689"/>
          <a:stretch>
            <a:fillRect/>
          </a:stretch>
        </p:blipFill>
        <p:spPr>
          <a:xfrm>
            <a:off x="2673181" y="2354737"/>
            <a:ext cx="1728192" cy="1188000"/>
          </a:xfrm>
        </p:spPr>
      </p:pic>
      <p:sp>
        <p:nvSpPr>
          <p:cNvPr id="3" name="Segnaposto testo 2"/>
          <p:cNvSpPr>
            <a:spLocks noGrp="1"/>
          </p:cNvSpPr>
          <p:nvPr>
            <p:ph type="body" sz="quarter" idx="10"/>
          </p:nvPr>
        </p:nvSpPr>
        <p:spPr/>
        <p:txBody>
          <a:bodyPr/>
          <a:lstStyle/>
          <a:p>
            <a:r>
              <a:rPr lang="it-IT" sz="4000" dirty="0" smtClean="0"/>
              <a:t>Gli eventi in città</a:t>
            </a:r>
            <a:endParaRPr lang="it-IT" sz="4000" dirty="0"/>
          </a:p>
        </p:txBody>
      </p:sp>
    </p:spTree>
    <p:extLst>
      <p:ext uri="{BB962C8B-B14F-4D97-AF65-F5344CB8AC3E}">
        <p14:creationId xmlns:p14="http://schemas.microsoft.com/office/powerpoint/2010/main" val="141078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p:cNvPicPr>
            <a:picLocks noGrp="1" noChangeAspect="1"/>
          </p:cNvPicPr>
          <p:nvPr>
            <p:ph type="pic" idx="11"/>
          </p:nvPr>
        </p:nvPicPr>
        <p:blipFill>
          <a:blip r:embed="rId2">
            <a:extLst>
              <a:ext uri="{28A0092B-C50C-407E-A947-70E740481C1C}">
                <a14:useLocalDpi xmlns:a14="http://schemas.microsoft.com/office/drawing/2010/main" val="0"/>
              </a:ext>
            </a:extLst>
          </a:blip>
          <a:srcRect l="32687" r="32687"/>
          <a:stretch>
            <a:fillRect/>
          </a:stretch>
        </p:blipFill>
        <p:spPr>
          <a:xfrm>
            <a:off x="4318371" y="1633500"/>
            <a:ext cx="2160000" cy="3510000"/>
          </a:xfrm>
        </p:spPr>
      </p:pic>
      <p:sp>
        <p:nvSpPr>
          <p:cNvPr id="4" name="CasellaDiTesto 3"/>
          <p:cNvSpPr txBox="1"/>
          <p:nvPr/>
        </p:nvSpPr>
        <p:spPr>
          <a:xfrm>
            <a:off x="242647" y="1681961"/>
            <a:ext cx="3704321" cy="3262432"/>
          </a:xfrm>
          <a:prstGeom prst="rect">
            <a:avLst/>
          </a:prstGeom>
          <a:noFill/>
        </p:spPr>
        <p:txBody>
          <a:bodyPr wrap="square" rtlCol="0">
            <a:spAutoFit/>
          </a:bodyPr>
          <a:lstStyle/>
          <a:p>
            <a:pPr>
              <a:spcBef>
                <a:spcPts val="1200"/>
              </a:spcBef>
              <a:spcAft>
                <a:spcPts val="1200"/>
              </a:spcAft>
            </a:pPr>
            <a:r>
              <a:rPr lang="it-IT" sz="1800" b="1" dirty="0" smtClean="0">
                <a:latin typeface="Franklin Gothic Book" panose="020B0503020102020204" pitchFamily="34" charset="0"/>
              </a:rPr>
              <a:t>ANNO		2012</a:t>
            </a:r>
          </a:p>
          <a:p>
            <a:pPr>
              <a:spcBef>
                <a:spcPts val="1200"/>
              </a:spcBef>
              <a:spcAft>
                <a:spcPts val="1200"/>
              </a:spcAft>
            </a:pPr>
            <a:r>
              <a:rPr lang="it-IT" sz="1800" b="1" dirty="0" smtClean="0">
                <a:latin typeface="Franklin Gothic Book" panose="020B0503020102020204" pitchFamily="34" charset="0"/>
              </a:rPr>
              <a:t>DURATA		3 giorni</a:t>
            </a:r>
          </a:p>
          <a:p>
            <a:pPr>
              <a:spcBef>
                <a:spcPts val="1200"/>
              </a:spcBef>
              <a:spcAft>
                <a:spcPts val="1200"/>
              </a:spcAft>
            </a:pPr>
            <a:r>
              <a:rPr lang="it-IT" sz="1800" b="1" dirty="0" smtClean="0">
                <a:latin typeface="Franklin Gothic Book" panose="020B0503020102020204" pitchFamily="34" charset="0"/>
              </a:rPr>
              <a:t>VISITATORI	600.000 pax</a:t>
            </a:r>
          </a:p>
          <a:p>
            <a:pPr>
              <a:spcBef>
                <a:spcPts val="1200"/>
              </a:spcBef>
              <a:spcAft>
                <a:spcPts val="1200"/>
              </a:spcAft>
            </a:pPr>
            <a:r>
              <a:rPr lang="it-IT" sz="1800" b="1" dirty="0" smtClean="0">
                <a:latin typeface="Franklin Gothic Book" panose="020B0503020102020204" pitchFamily="34" charset="0"/>
              </a:rPr>
              <a:t>LUOGO		Stadio Meazza 		Milano</a:t>
            </a:r>
          </a:p>
          <a:p>
            <a:pPr>
              <a:spcBef>
                <a:spcPts val="1200"/>
              </a:spcBef>
              <a:spcAft>
                <a:spcPts val="1200"/>
              </a:spcAft>
            </a:pPr>
            <a:r>
              <a:rPr lang="it-IT" sz="1800" b="1" dirty="0">
                <a:latin typeface="Franklin Gothic Book" panose="020B0503020102020204" pitchFamily="34" charset="0"/>
              </a:rPr>
              <a:t>	</a:t>
            </a:r>
            <a:r>
              <a:rPr lang="it-IT" sz="1800" b="1" dirty="0" smtClean="0">
                <a:latin typeface="Franklin Gothic Book" panose="020B0503020102020204" pitchFamily="34" charset="0"/>
              </a:rPr>
              <a:t>	Campo Volo 		Bresso</a:t>
            </a:r>
            <a:endParaRPr lang="it-IT" sz="1800" b="1" dirty="0">
              <a:latin typeface="Franklin Gothic Book" panose="020B0503020102020204" pitchFamily="34" charset="0"/>
            </a:endParaRPr>
          </a:p>
        </p:txBody>
      </p:sp>
      <p:pic>
        <p:nvPicPr>
          <p:cNvPr id="10" name="Segnaposto immagine 9"/>
          <p:cNvPicPr>
            <a:picLocks noGrp="1" noChangeAspect="1"/>
          </p:cNvPicPr>
          <p:nvPr>
            <p:ph type="pic" idx="10"/>
          </p:nvPr>
        </p:nvPicPr>
        <p:blipFill>
          <a:blip r:embed="rId3">
            <a:extLst>
              <a:ext uri="{28A0092B-C50C-407E-A947-70E740481C1C}">
                <a14:useLocalDpi xmlns:a14="http://schemas.microsoft.com/office/drawing/2010/main" val="0"/>
              </a:ext>
            </a:extLst>
          </a:blip>
          <a:srcRect t="1660" b="1660"/>
          <a:stretch>
            <a:fillRect/>
          </a:stretch>
        </p:blipFill>
        <p:spPr>
          <a:xfrm>
            <a:off x="5243672" y="0"/>
            <a:ext cx="3900328" cy="2029034"/>
          </a:xfrm>
        </p:spPr>
      </p:pic>
      <p:sp>
        <p:nvSpPr>
          <p:cNvPr id="11" name="Text Placeholder 1">
            <a:extLst>
              <a:ext uri="{FF2B5EF4-FFF2-40B4-BE49-F238E27FC236}">
                <a16:creationId xmlns:a16="http://schemas.microsoft.com/office/drawing/2014/main" id="{21BB3ACD-39D6-4B07-B165-F979837486AA}"/>
              </a:ext>
            </a:extLst>
          </p:cNvPr>
          <p:cNvSpPr txBox="1">
            <a:spLocks/>
          </p:cNvSpPr>
          <p:nvPr/>
        </p:nvSpPr>
        <p:spPr>
          <a:xfrm>
            <a:off x="242647" y="254632"/>
            <a:ext cx="8679898" cy="543185"/>
          </a:xfrm>
          <a:prstGeom prst="rect">
            <a:avLst/>
          </a:prstGeom>
        </p:spPr>
        <p:txBody>
          <a:bodyPr anchor="ctr"/>
          <a:lstStyle>
            <a:lvl1pPr marL="0" indent="0" algn="ctr" defTabSz="685800" eaLnBrk="1" latinLnBrk="0" hangingPunct="1">
              <a:lnSpc>
                <a:spcPct val="90000"/>
              </a:lnSpc>
              <a:spcBef>
                <a:spcPts val="750"/>
              </a:spcBef>
              <a:buFont typeface="Arial" panose="020B0604020202020204" pitchFamily="34" charset="0"/>
              <a:buNone/>
              <a:defRPr sz="4050" kern="1200" baseline="0">
                <a:solidFill>
                  <a:schemeClr val="tx1">
                    <a:lumMod val="85000"/>
                    <a:lumOff val="15000"/>
                  </a:schemeClr>
                </a:solidFill>
                <a:latin typeface="+mj-lt"/>
                <a:ea typeface="+mn-ea"/>
                <a:cs typeface="Arial" pitchFamily="34" charset="0"/>
              </a:defRPr>
            </a:lvl1pPr>
            <a:lvl2pPr marL="514350" indent="-171450" defTabSz="68580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3600" dirty="0" smtClean="0"/>
              <a:t>Family Day</a:t>
            </a:r>
            <a:endParaRPr lang="en-US" sz="3600" dirty="0"/>
          </a:p>
        </p:txBody>
      </p:sp>
      <p:cxnSp>
        <p:nvCxnSpPr>
          <p:cNvPr id="13" name="Connettore diritto 12"/>
          <p:cNvCxnSpPr/>
          <p:nvPr/>
        </p:nvCxnSpPr>
        <p:spPr>
          <a:xfrm>
            <a:off x="242647" y="961121"/>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51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5143500"/>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immagine 5"/>
          <p:cNvPicPr>
            <a:picLocks noGrp="1" noChangeAspect="1"/>
          </p:cNvPicPr>
          <p:nvPr>
            <p:ph type="pic" idx="10"/>
          </p:nvPr>
        </p:nvPicPr>
        <p:blipFill>
          <a:blip r:embed="rId2">
            <a:extLst>
              <a:ext uri="{28A0092B-C50C-407E-A947-70E740481C1C}">
                <a14:useLocalDpi xmlns:a14="http://schemas.microsoft.com/office/drawing/2010/main" val="0"/>
              </a:ext>
            </a:extLst>
          </a:blip>
          <a:srcRect l="24039" r="24039"/>
          <a:stretch>
            <a:fillRect/>
          </a:stretch>
        </p:blipFill>
        <p:spPr>
          <a:xfrm>
            <a:off x="6410325" y="0"/>
            <a:ext cx="2733675" cy="3509963"/>
          </a:xfrm>
        </p:spPr>
      </p:pic>
      <p:pic>
        <p:nvPicPr>
          <p:cNvPr id="1026" name="Picture 2" descr="http://www.iitaly.org/sites/default/files/styles/article-slideshow-visual/public/slideshow_pro/Expo_map.jpg"/>
          <p:cNvPicPr>
            <a:picLocks noGrp="1" noChangeAspect="1" noChangeArrowheads="1"/>
          </p:cNvPicPr>
          <p:nvPr>
            <p:ph type="pic" idx="11"/>
          </p:nvPr>
        </p:nvPicPr>
        <p:blipFill>
          <a:blip r:embed="rId3">
            <a:extLst>
              <a:ext uri="{28A0092B-C50C-407E-A947-70E740481C1C}">
                <a14:useLocalDpi xmlns:a14="http://schemas.microsoft.com/office/drawing/2010/main" val="0"/>
              </a:ext>
            </a:extLst>
          </a:blip>
          <a:srcRect l="14653" r="14653"/>
          <a:stretch>
            <a:fillRect/>
          </a:stretch>
        </p:blipFill>
        <p:spPr bwMode="auto">
          <a:xfrm>
            <a:off x="4658142" y="1633538"/>
            <a:ext cx="2474913" cy="3509962"/>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242647" y="1681961"/>
            <a:ext cx="3704321" cy="2123658"/>
          </a:xfrm>
          <a:prstGeom prst="rect">
            <a:avLst/>
          </a:prstGeom>
          <a:noFill/>
        </p:spPr>
        <p:txBody>
          <a:bodyPr wrap="square" rtlCol="0">
            <a:spAutoFit/>
          </a:bodyPr>
          <a:lstStyle/>
          <a:p>
            <a:pPr>
              <a:spcBef>
                <a:spcPts val="1200"/>
              </a:spcBef>
              <a:spcAft>
                <a:spcPts val="1200"/>
              </a:spcAft>
            </a:pPr>
            <a:r>
              <a:rPr lang="it-IT" sz="1800" b="1" dirty="0" smtClean="0">
                <a:latin typeface="Franklin Gothic Book" panose="020B0503020102020204" pitchFamily="34" charset="0"/>
              </a:rPr>
              <a:t>ANNO		2015</a:t>
            </a:r>
          </a:p>
          <a:p>
            <a:pPr>
              <a:spcBef>
                <a:spcPts val="1200"/>
              </a:spcBef>
              <a:spcAft>
                <a:spcPts val="1200"/>
              </a:spcAft>
            </a:pPr>
            <a:r>
              <a:rPr lang="it-IT" sz="1800" b="1" dirty="0" smtClean="0">
                <a:latin typeface="Franklin Gothic Book" panose="020B0503020102020204" pitchFamily="34" charset="0"/>
              </a:rPr>
              <a:t>DURATA		6 mesi</a:t>
            </a:r>
          </a:p>
          <a:p>
            <a:pPr>
              <a:spcBef>
                <a:spcPts val="1200"/>
              </a:spcBef>
              <a:spcAft>
                <a:spcPts val="1200"/>
              </a:spcAft>
            </a:pPr>
            <a:r>
              <a:rPr lang="it-IT" sz="1800" b="1" dirty="0" smtClean="0">
                <a:latin typeface="Franklin Gothic Book" panose="020B0503020102020204" pitchFamily="34" charset="0"/>
              </a:rPr>
              <a:t>PICCO		20 milioni</a:t>
            </a:r>
          </a:p>
          <a:p>
            <a:pPr>
              <a:spcBef>
                <a:spcPts val="1200"/>
              </a:spcBef>
              <a:spcAft>
                <a:spcPts val="1200"/>
              </a:spcAft>
            </a:pPr>
            <a:r>
              <a:rPr lang="it-IT" sz="1800" b="1" dirty="0" smtClean="0">
                <a:latin typeface="Franklin Gothic Book" panose="020B0503020102020204" pitchFamily="34" charset="0"/>
              </a:rPr>
              <a:t>LUOGO		C.na Merlata</a:t>
            </a:r>
          </a:p>
        </p:txBody>
      </p:sp>
      <p:sp>
        <p:nvSpPr>
          <p:cNvPr id="13" name="Text Placeholder 1">
            <a:extLst>
              <a:ext uri="{FF2B5EF4-FFF2-40B4-BE49-F238E27FC236}">
                <a16:creationId xmlns:a16="http://schemas.microsoft.com/office/drawing/2014/main" id="{21BB3ACD-39D6-4B07-B165-F979837486AA}"/>
              </a:ext>
            </a:extLst>
          </p:cNvPr>
          <p:cNvSpPr txBox="1">
            <a:spLocks/>
          </p:cNvSpPr>
          <p:nvPr/>
        </p:nvSpPr>
        <p:spPr>
          <a:xfrm>
            <a:off x="242647" y="254632"/>
            <a:ext cx="8679898" cy="543185"/>
          </a:xfrm>
          <a:prstGeom prst="rect">
            <a:avLst/>
          </a:prstGeom>
        </p:spPr>
        <p:txBody>
          <a:bodyPr anchor="ctr"/>
          <a:lstStyle>
            <a:lvl1pPr marL="0" indent="0" algn="ctr" defTabSz="685800" eaLnBrk="1" latinLnBrk="0" hangingPunct="1">
              <a:lnSpc>
                <a:spcPct val="90000"/>
              </a:lnSpc>
              <a:spcBef>
                <a:spcPts val="750"/>
              </a:spcBef>
              <a:buFont typeface="Arial" panose="020B0604020202020204" pitchFamily="34" charset="0"/>
              <a:buNone/>
              <a:defRPr sz="4050" kern="1200" baseline="0">
                <a:solidFill>
                  <a:schemeClr val="tx1">
                    <a:lumMod val="85000"/>
                    <a:lumOff val="15000"/>
                  </a:schemeClr>
                </a:solidFill>
                <a:latin typeface="+mj-lt"/>
                <a:ea typeface="+mn-ea"/>
                <a:cs typeface="Arial" pitchFamily="34" charset="0"/>
              </a:defRPr>
            </a:lvl1pPr>
            <a:lvl2pPr marL="514350" indent="-171450" defTabSz="68580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3600" dirty="0" smtClean="0"/>
              <a:t>EXPO 2015</a:t>
            </a:r>
            <a:endParaRPr lang="en-US" sz="3600" dirty="0"/>
          </a:p>
        </p:txBody>
      </p:sp>
      <p:cxnSp>
        <p:nvCxnSpPr>
          <p:cNvPr id="14" name="Connettore diritto 13"/>
          <p:cNvCxnSpPr/>
          <p:nvPr/>
        </p:nvCxnSpPr>
        <p:spPr>
          <a:xfrm>
            <a:off x="242647" y="961121"/>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541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immagine 8"/>
          <p:cNvPicPr>
            <a:picLocks noGrp="1" noChangeAspect="1"/>
          </p:cNvPicPr>
          <p:nvPr>
            <p:ph type="pic" idx="1"/>
          </p:nvPr>
        </p:nvPicPr>
        <p:blipFill>
          <a:blip r:embed="rId2">
            <a:extLst>
              <a:ext uri="{28A0092B-C50C-407E-A947-70E740481C1C}">
                <a14:useLocalDpi xmlns:a14="http://schemas.microsoft.com/office/drawing/2010/main" val="0"/>
              </a:ext>
            </a:extLst>
          </a:blip>
          <a:srcRect l="11780" r="11780"/>
          <a:stretch>
            <a:fillRect/>
          </a:stretch>
        </p:blipFill>
        <p:spPr>
          <a:xfrm>
            <a:off x="2" y="0"/>
            <a:ext cx="5662316" cy="5143500"/>
          </a:xfrm>
        </p:spPr>
      </p:pic>
      <p:sp>
        <p:nvSpPr>
          <p:cNvPr id="10" name="CasellaDiTesto 9"/>
          <p:cNvSpPr txBox="1"/>
          <p:nvPr/>
        </p:nvSpPr>
        <p:spPr>
          <a:xfrm>
            <a:off x="5662317" y="1477942"/>
            <a:ext cx="3481683" cy="2985433"/>
          </a:xfrm>
          <a:prstGeom prst="rect">
            <a:avLst/>
          </a:prstGeom>
          <a:noFill/>
        </p:spPr>
        <p:txBody>
          <a:bodyPr wrap="square" rtlCol="0">
            <a:spAutoFit/>
          </a:bodyPr>
          <a:lstStyle/>
          <a:p>
            <a:pPr>
              <a:spcBef>
                <a:spcPts val="1200"/>
              </a:spcBef>
              <a:spcAft>
                <a:spcPts val="1200"/>
              </a:spcAft>
            </a:pPr>
            <a:r>
              <a:rPr lang="it-IT" sz="1800" b="1" dirty="0" smtClean="0">
                <a:latin typeface="Franklin Gothic Book" panose="020B0503020102020204" pitchFamily="34" charset="0"/>
              </a:rPr>
              <a:t>ANNO		2016</a:t>
            </a:r>
          </a:p>
          <a:p>
            <a:pPr>
              <a:spcBef>
                <a:spcPts val="1200"/>
              </a:spcBef>
              <a:spcAft>
                <a:spcPts val="1200"/>
              </a:spcAft>
            </a:pPr>
            <a:r>
              <a:rPr lang="it-IT" sz="1800" b="1" dirty="0" smtClean="0">
                <a:latin typeface="Franklin Gothic Book" panose="020B0503020102020204" pitchFamily="34" charset="0"/>
              </a:rPr>
              <a:t>DURATA		1 giorno</a:t>
            </a:r>
          </a:p>
          <a:p>
            <a:pPr>
              <a:spcBef>
                <a:spcPts val="1200"/>
              </a:spcBef>
              <a:spcAft>
                <a:spcPts val="1200"/>
              </a:spcAft>
            </a:pPr>
            <a:r>
              <a:rPr lang="it-IT" sz="1800" b="1" dirty="0" smtClean="0">
                <a:latin typeface="Franklin Gothic Book" panose="020B0503020102020204" pitchFamily="34" charset="0"/>
              </a:rPr>
              <a:t>PICCO		80.000 pax</a:t>
            </a:r>
          </a:p>
          <a:p>
            <a:pPr>
              <a:spcBef>
                <a:spcPts val="1200"/>
              </a:spcBef>
              <a:spcAft>
                <a:spcPts val="1200"/>
              </a:spcAft>
            </a:pPr>
            <a:r>
              <a:rPr lang="it-IT" sz="1800" b="1" dirty="0" smtClean="0">
                <a:latin typeface="Franklin Gothic Book" panose="020B0503020102020204" pitchFamily="34" charset="0"/>
              </a:rPr>
              <a:t>LUOGO		Stadio Meazza 		Milano</a:t>
            </a:r>
          </a:p>
          <a:p>
            <a:pPr>
              <a:spcBef>
                <a:spcPts val="1200"/>
              </a:spcBef>
              <a:spcAft>
                <a:spcPts val="1200"/>
              </a:spcAft>
            </a:pPr>
            <a:endParaRPr lang="it-IT" sz="1800" b="1" dirty="0">
              <a:latin typeface="Franklin Gothic Book" panose="020B0503020102020204" pitchFamily="34" charset="0"/>
            </a:endParaRPr>
          </a:p>
        </p:txBody>
      </p:sp>
      <p:sp>
        <p:nvSpPr>
          <p:cNvPr id="11" name="Text Placeholder 1">
            <a:extLst>
              <a:ext uri="{FF2B5EF4-FFF2-40B4-BE49-F238E27FC236}">
                <a16:creationId xmlns:a16="http://schemas.microsoft.com/office/drawing/2014/main" id="{21BB3ACD-39D6-4B07-B165-F979837486AA}"/>
              </a:ext>
            </a:extLst>
          </p:cNvPr>
          <p:cNvSpPr txBox="1">
            <a:spLocks/>
          </p:cNvSpPr>
          <p:nvPr/>
        </p:nvSpPr>
        <p:spPr>
          <a:xfrm>
            <a:off x="242647" y="254632"/>
            <a:ext cx="8679898" cy="543185"/>
          </a:xfrm>
          <a:prstGeom prst="rect">
            <a:avLst/>
          </a:prstGeom>
        </p:spPr>
        <p:txBody>
          <a:bodyPr anchor="ctr"/>
          <a:lstStyle>
            <a:lvl1pPr marL="0" indent="0" algn="ctr" defTabSz="685800" eaLnBrk="1" latinLnBrk="0" hangingPunct="1">
              <a:lnSpc>
                <a:spcPct val="90000"/>
              </a:lnSpc>
              <a:spcBef>
                <a:spcPts val="750"/>
              </a:spcBef>
              <a:buFont typeface="Arial" panose="020B0604020202020204" pitchFamily="34" charset="0"/>
              <a:buNone/>
              <a:defRPr sz="4050" kern="1200" baseline="0">
                <a:solidFill>
                  <a:schemeClr val="tx1">
                    <a:lumMod val="85000"/>
                    <a:lumOff val="15000"/>
                  </a:schemeClr>
                </a:solidFill>
                <a:latin typeface="+mj-lt"/>
                <a:ea typeface="+mn-ea"/>
                <a:cs typeface="Arial" pitchFamily="34" charset="0"/>
              </a:defRPr>
            </a:lvl1pPr>
            <a:lvl2pPr marL="514350" indent="-171450" defTabSz="68580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sz="3600" dirty="0" smtClean="0"/>
              <a:t>Finale Champions League</a:t>
            </a:r>
            <a:endParaRPr lang="en-US" sz="3600" dirty="0"/>
          </a:p>
        </p:txBody>
      </p:sp>
      <p:cxnSp>
        <p:nvCxnSpPr>
          <p:cNvPr id="12" name="Connettore diritto 11"/>
          <p:cNvCxnSpPr/>
          <p:nvPr/>
        </p:nvCxnSpPr>
        <p:spPr>
          <a:xfrm>
            <a:off x="3926968" y="961121"/>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03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quarter" idx="10"/>
          </p:nvPr>
        </p:nvSpPr>
        <p:spPr/>
        <p:txBody>
          <a:bodyPr/>
          <a:lstStyle/>
          <a:p>
            <a:r>
              <a:rPr lang="it-IT" sz="4000" dirty="0" smtClean="0"/>
              <a:t>L’adunata degli alpini </a:t>
            </a:r>
            <a:endParaRPr lang="it-IT" sz="4000" dirty="0"/>
          </a:p>
        </p:txBody>
      </p:sp>
      <p:sp>
        <p:nvSpPr>
          <p:cNvPr id="7" name="CasellaDiTesto 6"/>
          <p:cNvSpPr txBox="1"/>
          <p:nvPr/>
        </p:nvSpPr>
        <p:spPr>
          <a:xfrm>
            <a:off x="5662317" y="1477942"/>
            <a:ext cx="3481683" cy="2985433"/>
          </a:xfrm>
          <a:prstGeom prst="rect">
            <a:avLst/>
          </a:prstGeom>
          <a:noFill/>
        </p:spPr>
        <p:txBody>
          <a:bodyPr wrap="square" rtlCol="0">
            <a:spAutoFit/>
          </a:bodyPr>
          <a:lstStyle/>
          <a:p>
            <a:pPr>
              <a:spcBef>
                <a:spcPts val="1200"/>
              </a:spcBef>
              <a:spcAft>
                <a:spcPts val="1200"/>
              </a:spcAft>
            </a:pPr>
            <a:r>
              <a:rPr lang="it-IT" sz="1800" b="1" dirty="0" smtClean="0">
                <a:latin typeface="Franklin Gothic Book" panose="020B0503020102020204" pitchFamily="34" charset="0"/>
              </a:rPr>
              <a:t>ANNO		2019</a:t>
            </a:r>
          </a:p>
          <a:p>
            <a:pPr>
              <a:spcBef>
                <a:spcPts val="1200"/>
              </a:spcBef>
              <a:spcAft>
                <a:spcPts val="1200"/>
              </a:spcAft>
            </a:pPr>
            <a:r>
              <a:rPr lang="it-IT" sz="1800" b="1" dirty="0" smtClean="0">
                <a:latin typeface="Franklin Gothic Book" panose="020B0503020102020204" pitchFamily="34" charset="0"/>
              </a:rPr>
              <a:t>DURATA		3 giorni</a:t>
            </a:r>
          </a:p>
          <a:p>
            <a:pPr>
              <a:spcBef>
                <a:spcPts val="1200"/>
              </a:spcBef>
              <a:spcAft>
                <a:spcPts val="1200"/>
              </a:spcAft>
            </a:pPr>
            <a:r>
              <a:rPr lang="it-IT" sz="1800" b="1" dirty="0" smtClean="0">
                <a:latin typeface="Franklin Gothic Book" panose="020B0503020102020204" pitchFamily="34" charset="0"/>
              </a:rPr>
              <a:t>PICCO		500.000 pax</a:t>
            </a:r>
          </a:p>
          <a:p>
            <a:pPr>
              <a:spcBef>
                <a:spcPts val="1200"/>
              </a:spcBef>
              <a:spcAft>
                <a:spcPts val="1200"/>
              </a:spcAft>
            </a:pPr>
            <a:r>
              <a:rPr lang="it-IT" sz="1800" b="1" dirty="0" smtClean="0">
                <a:latin typeface="Franklin Gothic Book" panose="020B0503020102020204" pitchFamily="34" charset="0"/>
              </a:rPr>
              <a:t>LUOGO		sfilata in 			centro città</a:t>
            </a:r>
          </a:p>
          <a:p>
            <a:pPr>
              <a:spcBef>
                <a:spcPts val="1200"/>
              </a:spcBef>
              <a:spcAft>
                <a:spcPts val="1200"/>
              </a:spcAft>
            </a:pPr>
            <a:endParaRPr lang="it-IT" sz="1800" b="1" dirty="0">
              <a:latin typeface="Franklin Gothic Book" panose="020B0503020102020204" pitchFamily="34" charset="0"/>
            </a:endParaRPr>
          </a:p>
        </p:txBody>
      </p:sp>
      <p:pic>
        <p:nvPicPr>
          <p:cNvPr id="2050" name="Picture 2" descr="Adunata degli Alpini, sfilata tra la folla a Mil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0250"/>
            <a:ext cx="4073250" cy="40732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diritto 8"/>
          <p:cNvCxnSpPr/>
          <p:nvPr/>
        </p:nvCxnSpPr>
        <p:spPr>
          <a:xfrm>
            <a:off x="2084814" y="961121"/>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898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9144000" cy="5143500"/>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Segnaposto immagine 6"/>
          <p:cNvPicPr>
            <a:picLocks noGrp="1" noChangeAspect="1"/>
          </p:cNvPicPr>
          <p:nvPr>
            <p:ph type="pic" idx="14"/>
          </p:nvPr>
        </p:nvPicPr>
        <p:blipFill>
          <a:blip r:embed="rId2">
            <a:extLst>
              <a:ext uri="{28A0092B-C50C-407E-A947-70E740481C1C}">
                <a14:useLocalDpi xmlns:a14="http://schemas.microsoft.com/office/drawing/2010/main" val="0"/>
              </a:ext>
            </a:extLst>
          </a:blip>
          <a:srcRect t="13675" b="13675"/>
          <a:stretch>
            <a:fillRect/>
          </a:stretch>
        </p:blipFill>
        <p:spPr/>
      </p:pic>
      <p:sp>
        <p:nvSpPr>
          <p:cNvPr id="9" name="CasellaDiTesto 8"/>
          <p:cNvSpPr txBox="1"/>
          <p:nvPr/>
        </p:nvSpPr>
        <p:spPr>
          <a:xfrm>
            <a:off x="195929" y="1681961"/>
            <a:ext cx="3704321" cy="2123658"/>
          </a:xfrm>
          <a:prstGeom prst="rect">
            <a:avLst/>
          </a:prstGeom>
          <a:noFill/>
        </p:spPr>
        <p:txBody>
          <a:bodyPr wrap="square" rtlCol="0">
            <a:spAutoFit/>
          </a:bodyPr>
          <a:lstStyle/>
          <a:p>
            <a:pPr>
              <a:spcBef>
                <a:spcPts val="1200"/>
              </a:spcBef>
              <a:spcAft>
                <a:spcPts val="1200"/>
              </a:spcAft>
            </a:pPr>
            <a:r>
              <a:rPr lang="it-IT" sz="1800" b="1" dirty="0" smtClean="0">
                <a:latin typeface="Franklin Gothic Book" panose="020B0503020102020204" pitchFamily="34" charset="0"/>
              </a:rPr>
              <a:t>ANNO		2019</a:t>
            </a:r>
          </a:p>
          <a:p>
            <a:pPr>
              <a:spcBef>
                <a:spcPts val="1200"/>
              </a:spcBef>
              <a:spcAft>
                <a:spcPts val="1200"/>
              </a:spcAft>
            </a:pPr>
            <a:r>
              <a:rPr lang="it-IT" sz="1800" b="1" dirty="0" smtClean="0">
                <a:latin typeface="Franklin Gothic Book" panose="020B0503020102020204" pitchFamily="34" charset="0"/>
              </a:rPr>
              <a:t>DURATA		1 giorno</a:t>
            </a:r>
          </a:p>
          <a:p>
            <a:pPr>
              <a:spcBef>
                <a:spcPts val="1200"/>
              </a:spcBef>
              <a:spcAft>
                <a:spcPts val="1200"/>
              </a:spcAft>
            </a:pPr>
            <a:r>
              <a:rPr lang="it-IT" sz="1800" b="1" dirty="0" smtClean="0">
                <a:latin typeface="Franklin Gothic Book" panose="020B0503020102020204" pitchFamily="34" charset="0"/>
              </a:rPr>
              <a:t>PICCO		100.000pax</a:t>
            </a:r>
          </a:p>
          <a:p>
            <a:pPr>
              <a:spcBef>
                <a:spcPts val="1200"/>
              </a:spcBef>
              <a:spcAft>
                <a:spcPts val="1200"/>
              </a:spcAft>
            </a:pPr>
            <a:r>
              <a:rPr lang="it-IT" sz="1800" b="1" dirty="0" smtClean="0">
                <a:latin typeface="Franklin Gothic Book" panose="020B0503020102020204" pitchFamily="34" charset="0"/>
              </a:rPr>
              <a:t>LUOGO		Linate</a:t>
            </a:r>
          </a:p>
        </p:txBody>
      </p:sp>
      <p:sp>
        <p:nvSpPr>
          <p:cNvPr id="10" name="Text Placeholder 1">
            <a:extLst>
              <a:ext uri="{FF2B5EF4-FFF2-40B4-BE49-F238E27FC236}">
                <a16:creationId xmlns:a16="http://schemas.microsoft.com/office/drawing/2014/main" id="{21BB3ACD-39D6-4B07-B165-F979837486AA}"/>
              </a:ext>
            </a:extLst>
          </p:cNvPr>
          <p:cNvSpPr txBox="1">
            <a:spLocks/>
          </p:cNvSpPr>
          <p:nvPr/>
        </p:nvSpPr>
        <p:spPr>
          <a:xfrm>
            <a:off x="242647" y="254632"/>
            <a:ext cx="8679898" cy="543185"/>
          </a:xfrm>
          <a:prstGeom prst="rect">
            <a:avLst/>
          </a:prstGeom>
        </p:spPr>
        <p:txBody>
          <a:bodyPr anchor="ctr"/>
          <a:lstStyle>
            <a:lvl1pPr marL="0" indent="0" algn="ctr" defTabSz="685800" eaLnBrk="1" latinLnBrk="0" hangingPunct="1">
              <a:lnSpc>
                <a:spcPct val="90000"/>
              </a:lnSpc>
              <a:spcBef>
                <a:spcPts val="750"/>
              </a:spcBef>
              <a:buFont typeface="Arial" panose="020B0604020202020204" pitchFamily="34" charset="0"/>
              <a:buNone/>
              <a:defRPr sz="4050" kern="1200" baseline="0">
                <a:solidFill>
                  <a:schemeClr val="tx1">
                    <a:lumMod val="85000"/>
                    <a:lumOff val="15000"/>
                  </a:schemeClr>
                </a:solidFill>
                <a:latin typeface="+mj-lt"/>
                <a:ea typeface="+mn-ea"/>
                <a:cs typeface="Arial" pitchFamily="34" charset="0"/>
              </a:defRPr>
            </a:lvl1pPr>
            <a:lvl2pPr marL="514350" indent="-171450" defTabSz="68580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defTabSz="68580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3600" dirty="0" err="1" smtClean="0"/>
              <a:t>Jova</a:t>
            </a:r>
            <a:r>
              <a:rPr lang="en-US" sz="3600" dirty="0" smtClean="0"/>
              <a:t> beach party</a:t>
            </a:r>
            <a:endParaRPr lang="en-US" sz="3600" dirty="0"/>
          </a:p>
        </p:txBody>
      </p:sp>
      <p:cxnSp>
        <p:nvCxnSpPr>
          <p:cNvPr id="11" name="Connettore diritto 10"/>
          <p:cNvCxnSpPr/>
          <p:nvPr/>
        </p:nvCxnSpPr>
        <p:spPr>
          <a:xfrm>
            <a:off x="242647" y="961121"/>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21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581298" y="307011"/>
            <a:ext cx="2039825" cy="1384995"/>
          </a:xfrm>
          <a:prstGeom prst="rect">
            <a:avLst/>
          </a:prstGeom>
          <a:noFill/>
        </p:spPr>
        <p:txBody>
          <a:bodyPr wrap="square" rtlCol="0" anchor="ctr">
            <a:spAutoFit/>
          </a:bodyPr>
          <a:lstStyle/>
          <a:p>
            <a:pPr defTabSz="685800">
              <a:buClrTx/>
            </a:pPr>
            <a:r>
              <a:rPr lang="it-IT" altLang="ko-KR" sz="2100" kern="1200" dirty="0">
                <a:solidFill>
                  <a:prstClr val="black"/>
                </a:solidFill>
                <a:cs typeface="Arial" pitchFamily="34" charset="0"/>
              </a:rPr>
              <a:t>Metodologia di studio utilizzata da AMAT per i grandi eventi</a:t>
            </a:r>
          </a:p>
        </p:txBody>
      </p:sp>
      <p:grpSp>
        <p:nvGrpSpPr>
          <p:cNvPr id="22" name="Group 21">
            <a:extLst>
              <a:ext uri="{FF2B5EF4-FFF2-40B4-BE49-F238E27FC236}">
                <a16:creationId xmlns:a16="http://schemas.microsoft.com/office/drawing/2014/main" id="{017E760F-0E2B-456D-B964-BF4266447548}"/>
              </a:ext>
            </a:extLst>
          </p:cNvPr>
          <p:cNvGrpSpPr/>
          <p:nvPr/>
        </p:nvGrpSpPr>
        <p:grpSpPr>
          <a:xfrm>
            <a:off x="3321035" y="624277"/>
            <a:ext cx="4022979" cy="605006"/>
            <a:chOff x="5888286" y="872788"/>
            <a:chExt cx="5363972" cy="806674"/>
          </a:xfrm>
        </p:grpSpPr>
        <p:grpSp>
          <p:nvGrpSpPr>
            <p:cNvPr id="23" name="Group 22">
              <a:extLst>
                <a:ext uri="{FF2B5EF4-FFF2-40B4-BE49-F238E27FC236}">
                  <a16:creationId xmlns:a16="http://schemas.microsoft.com/office/drawing/2014/main" id="{898B64AD-4559-417F-8A7E-33D6DE905A6C}"/>
                </a:ext>
              </a:extLst>
            </p:cNvPr>
            <p:cNvGrpSpPr/>
            <p:nvPr/>
          </p:nvGrpSpPr>
          <p:grpSpPr>
            <a:xfrm>
              <a:off x="7203583" y="876016"/>
              <a:ext cx="4048675" cy="646330"/>
              <a:chOff x="6557475" y="1411926"/>
              <a:chExt cx="4048675" cy="646330"/>
            </a:xfrm>
          </p:grpSpPr>
          <p:sp>
            <p:nvSpPr>
              <p:cNvPr id="29" name="TextBox 28">
                <a:extLst>
                  <a:ext uri="{FF2B5EF4-FFF2-40B4-BE49-F238E27FC236}">
                    <a16:creationId xmlns:a16="http://schemas.microsoft.com/office/drawing/2014/main" id="{5C283375-F863-40D8-A19F-40F5EEEF5A42}"/>
                  </a:ext>
                </a:extLst>
              </p:cNvPr>
              <p:cNvSpPr txBox="1"/>
              <p:nvPr/>
            </p:nvSpPr>
            <p:spPr>
              <a:xfrm>
                <a:off x="6557475" y="1750480"/>
                <a:ext cx="4048675" cy="307776"/>
              </a:xfrm>
              <a:prstGeom prst="rect">
                <a:avLst/>
              </a:prstGeom>
              <a:noFill/>
            </p:spPr>
            <p:txBody>
              <a:bodyPr wrap="square" rtlCol="0">
                <a:spAutoFit/>
              </a:bodyPr>
              <a:lstStyle/>
              <a:p>
                <a:pPr defTabSz="685800">
                  <a:buClrTx/>
                </a:pPr>
                <a:r>
                  <a:rPr lang="en-US" altLang="ko-KR" sz="900" kern="1200" dirty="0" err="1">
                    <a:solidFill>
                      <a:prstClr val="black">
                        <a:lumMod val="85000"/>
                        <a:lumOff val="15000"/>
                      </a:prstClr>
                    </a:solidFill>
                    <a:cs typeface="Arial" pitchFamily="34" charset="0"/>
                  </a:rPr>
                  <a:t>Approccio</a:t>
                </a:r>
                <a:r>
                  <a:rPr lang="en-US" altLang="ko-KR" sz="900" kern="1200" dirty="0">
                    <a:solidFill>
                      <a:prstClr val="black">
                        <a:lumMod val="85000"/>
                        <a:lumOff val="15000"/>
                      </a:prstClr>
                    </a:solidFill>
                    <a:cs typeface="Arial" pitchFamily="34" charset="0"/>
                  </a:rPr>
                  <a:t> </a:t>
                </a:r>
                <a:r>
                  <a:rPr lang="en-US" altLang="ko-KR" sz="900" kern="1200" dirty="0" err="1">
                    <a:solidFill>
                      <a:prstClr val="black">
                        <a:lumMod val="85000"/>
                        <a:lumOff val="15000"/>
                      </a:prstClr>
                    </a:solidFill>
                    <a:cs typeface="Arial" pitchFamily="34" charset="0"/>
                  </a:rPr>
                  <a:t>metodologico</a:t>
                </a:r>
                <a:r>
                  <a:rPr lang="en-US" altLang="ko-KR" sz="900" kern="1200" dirty="0">
                    <a:solidFill>
                      <a:prstClr val="black">
                        <a:lumMod val="85000"/>
                        <a:lumOff val="15000"/>
                      </a:prstClr>
                    </a:solidFill>
                    <a:cs typeface="Arial" pitchFamily="34" charset="0"/>
                  </a:rPr>
                  <a:t> e </a:t>
                </a:r>
                <a:r>
                  <a:rPr lang="en-US" altLang="ko-KR" sz="900" kern="1200" dirty="0" err="1">
                    <a:solidFill>
                      <a:prstClr val="black">
                        <a:lumMod val="85000"/>
                        <a:lumOff val="15000"/>
                      </a:prstClr>
                    </a:solidFill>
                    <a:cs typeface="Arial" pitchFamily="34" charset="0"/>
                  </a:rPr>
                  <a:t>obiettivi</a:t>
                </a:r>
                <a:endParaRPr lang="en-US" altLang="ko-KR" sz="900" kern="1200" dirty="0">
                  <a:solidFill>
                    <a:prstClr val="black">
                      <a:lumMod val="85000"/>
                      <a:lumOff val="15000"/>
                    </a:prstClr>
                  </a:solidFill>
                  <a:cs typeface="Arial" pitchFamily="34" charset="0"/>
                </a:endParaRPr>
              </a:p>
            </p:txBody>
          </p:sp>
          <p:sp>
            <p:nvSpPr>
              <p:cNvPr id="30" name="TextBox 29">
                <a:extLst>
                  <a:ext uri="{FF2B5EF4-FFF2-40B4-BE49-F238E27FC236}">
                    <a16:creationId xmlns:a16="http://schemas.microsoft.com/office/drawing/2014/main" id="{EBB43628-375E-4AAC-975E-B22C0BAAE01C}"/>
                  </a:ext>
                </a:extLst>
              </p:cNvPr>
              <p:cNvSpPr txBox="1"/>
              <p:nvPr/>
            </p:nvSpPr>
            <p:spPr>
              <a:xfrm>
                <a:off x="6557475" y="1411926"/>
                <a:ext cx="4048675" cy="400109"/>
              </a:xfrm>
              <a:prstGeom prst="rect">
                <a:avLst/>
              </a:prstGeom>
              <a:noFill/>
            </p:spPr>
            <p:txBody>
              <a:bodyPr wrap="square" lIns="81000" rIns="81000" rtlCol="0">
                <a:spAutoFit/>
              </a:bodyPr>
              <a:lstStyle/>
              <a:p>
                <a:pPr defTabSz="685800">
                  <a:buClrTx/>
                </a:pPr>
                <a:r>
                  <a:rPr lang="en-US" altLang="ko-KR" sz="1350" b="1" kern="1200" dirty="0" err="1">
                    <a:solidFill>
                      <a:prstClr val="black"/>
                    </a:solidFill>
                    <a:cs typeface="Arial" pitchFamily="34" charset="0"/>
                  </a:rPr>
                  <a:t>Analisi</a:t>
                </a:r>
                <a:r>
                  <a:rPr lang="en-US" altLang="ko-KR" sz="1350" b="1" kern="1200" dirty="0">
                    <a:solidFill>
                      <a:prstClr val="black"/>
                    </a:solidFill>
                    <a:cs typeface="Arial" pitchFamily="34" charset="0"/>
                  </a:rPr>
                  <a:t> </a:t>
                </a:r>
                <a:r>
                  <a:rPr lang="en-US" altLang="ko-KR" sz="1350" b="1" kern="1200" dirty="0" err="1">
                    <a:solidFill>
                      <a:prstClr val="black"/>
                    </a:solidFill>
                    <a:cs typeface="Arial" pitchFamily="34" charset="0"/>
                  </a:rPr>
                  <a:t>dell’evento</a:t>
                </a:r>
                <a:endParaRPr lang="ko-KR" altLang="en-US" sz="1350" b="1" kern="1200" dirty="0">
                  <a:solidFill>
                    <a:prstClr val="black"/>
                  </a:solidFill>
                  <a:cs typeface="Arial" pitchFamily="34" charset="0"/>
                </a:endParaRPr>
              </a:p>
            </p:txBody>
          </p:sp>
        </p:grpSp>
        <p:grpSp>
          <p:nvGrpSpPr>
            <p:cNvPr id="24" name="Group 23">
              <a:extLst>
                <a:ext uri="{FF2B5EF4-FFF2-40B4-BE49-F238E27FC236}">
                  <a16:creationId xmlns:a16="http://schemas.microsoft.com/office/drawing/2014/main" id="{856B0477-DE7C-4734-A3B8-F816A2F1469C}"/>
                </a:ext>
              </a:extLst>
            </p:cNvPr>
            <p:cNvGrpSpPr/>
            <p:nvPr/>
          </p:nvGrpSpPr>
          <p:grpSpPr>
            <a:xfrm>
              <a:off x="5888286" y="872788"/>
              <a:ext cx="958096" cy="806674"/>
              <a:chOff x="10821233" y="4691001"/>
              <a:chExt cx="958096" cy="806674"/>
            </a:xfrm>
          </p:grpSpPr>
          <p:sp>
            <p:nvSpPr>
              <p:cNvPr id="28" name="Rectangle: Rounded Corners 27">
                <a:extLst>
                  <a:ext uri="{FF2B5EF4-FFF2-40B4-BE49-F238E27FC236}">
                    <a16:creationId xmlns:a16="http://schemas.microsoft.com/office/drawing/2014/main" id="{0B6FFD22-5239-45EB-8979-74397909A487}"/>
                  </a:ext>
                </a:extLst>
              </p:cNvPr>
              <p:cNvSpPr/>
              <p:nvPr/>
            </p:nvSpPr>
            <p:spPr>
              <a:xfrm rot="18900000">
                <a:off x="10896944" y="4691001"/>
                <a:ext cx="806674" cy="8066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26" name="TextBox 25">
                <a:extLst>
                  <a:ext uri="{FF2B5EF4-FFF2-40B4-BE49-F238E27FC236}">
                    <a16:creationId xmlns:a16="http://schemas.microsoft.com/office/drawing/2014/main" id="{0A052780-47E3-4835-BB43-70FA2653BCB1}"/>
                  </a:ext>
                </a:extLst>
              </p:cNvPr>
              <p:cNvSpPr txBox="1"/>
              <p:nvPr/>
            </p:nvSpPr>
            <p:spPr>
              <a:xfrm>
                <a:off x="10821233" y="4771172"/>
                <a:ext cx="958096" cy="677107"/>
              </a:xfrm>
              <a:prstGeom prst="rect">
                <a:avLst/>
              </a:prstGeom>
              <a:noFill/>
            </p:spPr>
            <p:txBody>
              <a:bodyPr wrap="square" lIns="81000" rIns="81000" rtlCol="0">
                <a:spAutoFit/>
              </a:bodyPr>
              <a:lstStyle/>
              <a:p>
                <a:pPr algn="ctr" defTabSz="685800">
                  <a:buClrTx/>
                </a:pPr>
                <a:r>
                  <a:rPr lang="en-US" altLang="ko-KR" sz="2700" b="1" kern="1200" dirty="0">
                    <a:solidFill>
                      <a:prstClr val="white"/>
                    </a:solidFill>
                    <a:cs typeface="Arial" pitchFamily="34" charset="0"/>
                  </a:rPr>
                  <a:t>01</a:t>
                </a:r>
                <a:endParaRPr lang="ko-KR" altLang="en-US" sz="2700" b="1" kern="1200" dirty="0">
                  <a:solidFill>
                    <a:prstClr val="white"/>
                  </a:solidFill>
                  <a:cs typeface="Arial" pitchFamily="34" charset="0"/>
                </a:endParaRPr>
              </a:p>
            </p:txBody>
          </p:sp>
        </p:grpSp>
      </p:grpSp>
      <p:grpSp>
        <p:nvGrpSpPr>
          <p:cNvPr id="31" name="Group 30">
            <a:extLst>
              <a:ext uri="{FF2B5EF4-FFF2-40B4-BE49-F238E27FC236}">
                <a16:creationId xmlns:a16="http://schemas.microsoft.com/office/drawing/2014/main" id="{29CF4DB0-323D-44D2-A583-60E5A52DE08D}"/>
              </a:ext>
            </a:extLst>
          </p:cNvPr>
          <p:cNvGrpSpPr/>
          <p:nvPr/>
        </p:nvGrpSpPr>
        <p:grpSpPr>
          <a:xfrm>
            <a:off x="3687637" y="1376510"/>
            <a:ext cx="4022979" cy="605006"/>
            <a:chOff x="5888286" y="872788"/>
            <a:chExt cx="5363972" cy="806674"/>
          </a:xfrm>
        </p:grpSpPr>
        <p:grpSp>
          <p:nvGrpSpPr>
            <p:cNvPr id="32" name="Group 31">
              <a:extLst>
                <a:ext uri="{FF2B5EF4-FFF2-40B4-BE49-F238E27FC236}">
                  <a16:creationId xmlns:a16="http://schemas.microsoft.com/office/drawing/2014/main" id="{F30B7445-4117-4947-96ED-E4F53CAE147C}"/>
                </a:ext>
              </a:extLst>
            </p:cNvPr>
            <p:cNvGrpSpPr/>
            <p:nvPr/>
          </p:nvGrpSpPr>
          <p:grpSpPr>
            <a:xfrm>
              <a:off x="7203583" y="876016"/>
              <a:ext cx="4048675" cy="646330"/>
              <a:chOff x="6557475" y="1411926"/>
              <a:chExt cx="4048675" cy="646330"/>
            </a:xfrm>
          </p:grpSpPr>
          <p:sp>
            <p:nvSpPr>
              <p:cNvPr id="38" name="TextBox 37">
                <a:extLst>
                  <a:ext uri="{FF2B5EF4-FFF2-40B4-BE49-F238E27FC236}">
                    <a16:creationId xmlns:a16="http://schemas.microsoft.com/office/drawing/2014/main" id="{F67B9FE1-4792-4AA3-8C7D-4E288CEFDD03}"/>
                  </a:ext>
                </a:extLst>
              </p:cNvPr>
              <p:cNvSpPr txBox="1"/>
              <p:nvPr/>
            </p:nvSpPr>
            <p:spPr>
              <a:xfrm>
                <a:off x="6557475" y="1750480"/>
                <a:ext cx="4048675" cy="307776"/>
              </a:xfrm>
              <a:prstGeom prst="rect">
                <a:avLst/>
              </a:prstGeom>
              <a:noFill/>
            </p:spPr>
            <p:txBody>
              <a:bodyPr wrap="square" rtlCol="0">
                <a:spAutoFit/>
              </a:bodyPr>
              <a:lstStyle/>
              <a:p>
                <a:pPr defTabSz="685800">
                  <a:buClrTx/>
                </a:pPr>
                <a:r>
                  <a:rPr lang="it-IT" altLang="ko-KR" sz="900" kern="1200" dirty="0">
                    <a:solidFill>
                      <a:prstClr val="black">
                        <a:lumMod val="85000"/>
                        <a:lumOff val="15000"/>
                      </a:prstClr>
                    </a:solidFill>
                    <a:cs typeface="Arial" pitchFamily="34" charset="0"/>
                  </a:rPr>
                  <a:t>Tipologia di ospiti/spettatori e stima della domanda</a:t>
                </a:r>
              </a:p>
            </p:txBody>
          </p:sp>
          <p:sp>
            <p:nvSpPr>
              <p:cNvPr id="39" name="TextBox 38">
                <a:extLst>
                  <a:ext uri="{FF2B5EF4-FFF2-40B4-BE49-F238E27FC236}">
                    <a16:creationId xmlns:a16="http://schemas.microsoft.com/office/drawing/2014/main" id="{692363C7-73D7-49DD-B720-EB16EFD2C2AF}"/>
                  </a:ext>
                </a:extLst>
              </p:cNvPr>
              <p:cNvSpPr txBox="1"/>
              <p:nvPr/>
            </p:nvSpPr>
            <p:spPr>
              <a:xfrm>
                <a:off x="6557475" y="1411926"/>
                <a:ext cx="4048675" cy="400109"/>
              </a:xfrm>
              <a:prstGeom prst="rect">
                <a:avLst/>
              </a:prstGeom>
              <a:noFill/>
            </p:spPr>
            <p:txBody>
              <a:bodyPr wrap="square" lIns="81000" rIns="81000" rtlCol="0">
                <a:spAutoFit/>
              </a:bodyPr>
              <a:lstStyle/>
              <a:p>
                <a:pPr defTabSz="685800">
                  <a:buClrTx/>
                </a:pPr>
                <a:r>
                  <a:rPr lang="en-US" altLang="ko-KR" sz="1350" b="1" kern="1200" dirty="0">
                    <a:solidFill>
                      <a:prstClr val="black"/>
                    </a:solidFill>
                    <a:cs typeface="Arial" pitchFamily="34" charset="0"/>
                  </a:rPr>
                  <a:t>Studio </a:t>
                </a:r>
                <a:r>
                  <a:rPr lang="en-US" altLang="ko-KR" sz="1350" b="1" kern="1200" dirty="0" err="1">
                    <a:solidFill>
                      <a:prstClr val="black"/>
                    </a:solidFill>
                    <a:cs typeface="Arial" pitchFamily="34" charset="0"/>
                  </a:rPr>
                  <a:t>della</a:t>
                </a:r>
                <a:r>
                  <a:rPr lang="en-US" altLang="ko-KR" sz="1350" b="1" kern="1200" dirty="0">
                    <a:solidFill>
                      <a:prstClr val="black"/>
                    </a:solidFill>
                    <a:cs typeface="Arial" pitchFamily="34" charset="0"/>
                  </a:rPr>
                  <a:t> </a:t>
                </a:r>
                <a:r>
                  <a:rPr lang="en-US" altLang="ko-KR" sz="1350" b="1" kern="1200" dirty="0" err="1">
                    <a:solidFill>
                      <a:prstClr val="black"/>
                    </a:solidFill>
                    <a:cs typeface="Arial" pitchFamily="34" charset="0"/>
                  </a:rPr>
                  <a:t>domanda</a:t>
                </a:r>
                <a:endParaRPr lang="ko-KR" altLang="en-US" sz="1350" b="1" kern="1200" dirty="0">
                  <a:solidFill>
                    <a:prstClr val="black"/>
                  </a:solidFill>
                  <a:cs typeface="Arial" pitchFamily="34" charset="0"/>
                </a:endParaRPr>
              </a:p>
            </p:txBody>
          </p:sp>
        </p:grpSp>
        <p:grpSp>
          <p:nvGrpSpPr>
            <p:cNvPr id="33" name="Group 32">
              <a:extLst>
                <a:ext uri="{FF2B5EF4-FFF2-40B4-BE49-F238E27FC236}">
                  <a16:creationId xmlns:a16="http://schemas.microsoft.com/office/drawing/2014/main" id="{8CAF7B20-1803-4298-B6B3-CE950DFA08AD}"/>
                </a:ext>
              </a:extLst>
            </p:cNvPr>
            <p:cNvGrpSpPr/>
            <p:nvPr/>
          </p:nvGrpSpPr>
          <p:grpSpPr>
            <a:xfrm>
              <a:off x="5888286" y="872788"/>
              <a:ext cx="958096" cy="806674"/>
              <a:chOff x="10821233" y="4691001"/>
              <a:chExt cx="958096" cy="806674"/>
            </a:xfrm>
          </p:grpSpPr>
          <p:sp>
            <p:nvSpPr>
              <p:cNvPr id="37" name="Rectangle: Rounded Corners 36">
                <a:extLst>
                  <a:ext uri="{FF2B5EF4-FFF2-40B4-BE49-F238E27FC236}">
                    <a16:creationId xmlns:a16="http://schemas.microsoft.com/office/drawing/2014/main" id="{8BEEB9B9-AA5E-4650-A983-1A4082593CA5}"/>
                  </a:ext>
                </a:extLst>
              </p:cNvPr>
              <p:cNvSpPr/>
              <p:nvPr/>
            </p:nvSpPr>
            <p:spPr>
              <a:xfrm rot="18900000">
                <a:off x="10896944" y="4691001"/>
                <a:ext cx="806674" cy="8066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35" name="TextBox 34">
                <a:extLst>
                  <a:ext uri="{FF2B5EF4-FFF2-40B4-BE49-F238E27FC236}">
                    <a16:creationId xmlns:a16="http://schemas.microsoft.com/office/drawing/2014/main" id="{481CA2A3-6C2F-4B5A-A981-642F0A704326}"/>
                  </a:ext>
                </a:extLst>
              </p:cNvPr>
              <p:cNvSpPr txBox="1"/>
              <p:nvPr/>
            </p:nvSpPr>
            <p:spPr>
              <a:xfrm>
                <a:off x="10821233" y="4771172"/>
                <a:ext cx="958096" cy="677107"/>
              </a:xfrm>
              <a:prstGeom prst="rect">
                <a:avLst/>
              </a:prstGeom>
              <a:noFill/>
            </p:spPr>
            <p:txBody>
              <a:bodyPr wrap="square" lIns="81000" rIns="81000" rtlCol="0">
                <a:spAutoFit/>
              </a:bodyPr>
              <a:lstStyle/>
              <a:p>
                <a:pPr algn="ctr" defTabSz="685800">
                  <a:buClrTx/>
                </a:pPr>
                <a:r>
                  <a:rPr lang="en-US" altLang="ko-KR" sz="2700" b="1" kern="1200" dirty="0">
                    <a:solidFill>
                      <a:prstClr val="white"/>
                    </a:solidFill>
                    <a:cs typeface="Arial" pitchFamily="34" charset="0"/>
                  </a:rPr>
                  <a:t>02</a:t>
                </a:r>
                <a:endParaRPr lang="ko-KR" altLang="en-US" sz="2700" b="1" kern="1200" dirty="0">
                  <a:solidFill>
                    <a:prstClr val="white"/>
                  </a:solidFill>
                  <a:cs typeface="Arial" pitchFamily="34" charset="0"/>
                </a:endParaRPr>
              </a:p>
            </p:txBody>
          </p:sp>
        </p:grpSp>
      </p:grpSp>
      <p:grpSp>
        <p:nvGrpSpPr>
          <p:cNvPr id="40" name="Group 39">
            <a:extLst>
              <a:ext uri="{FF2B5EF4-FFF2-40B4-BE49-F238E27FC236}">
                <a16:creationId xmlns:a16="http://schemas.microsoft.com/office/drawing/2014/main" id="{5E1FA318-D28D-49BC-8B3D-13CEC7146371}"/>
              </a:ext>
            </a:extLst>
          </p:cNvPr>
          <p:cNvGrpSpPr/>
          <p:nvPr/>
        </p:nvGrpSpPr>
        <p:grpSpPr>
          <a:xfrm>
            <a:off x="4039607" y="2162749"/>
            <a:ext cx="4022979" cy="605006"/>
            <a:chOff x="5888286" y="872788"/>
            <a:chExt cx="5363972" cy="806674"/>
          </a:xfrm>
        </p:grpSpPr>
        <p:grpSp>
          <p:nvGrpSpPr>
            <p:cNvPr id="41" name="Group 40">
              <a:extLst>
                <a:ext uri="{FF2B5EF4-FFF2-40B4-BE49-F238E27FC236}">
                  <a16:creationId xmlns:a16="http://schemas.microsoft.com/office/drawing/2014/main" id="{EEDE3C0D-EA3A-4EC1-9425-20BACC2A10E9}"/>
                </a:ext>
              </a:extLst>
            </p:cNvPr>
            <p:cNvGrpSpPr/>
            <p:nvPr/>
          </p:nvGrpSpPr>
          <p:grpSpPr>
            <a:xfrm>
              <a:off x="7203583" y="876016"/>
              <a:ext cx="4048675" cy="646330"/>
              <a:chOff x="6557475" y="1411926"/>
              <a:chExt cx="4048675" cy="646330"/>
            </a:xfrm>
          </p:grpSpPr>
          <p:sp>
            <p:nvSpPr>
              <p:cNvPr id="47" name="TextBox 46">
                <a:extLst>
                  <a:ext uri="{FF2B5EF4-FFF2-40B4-BE49-F238E27FC236}">
                    <a16:creationId xmlns:a16="http://schemas.microsoft.com/office/drawing/2014/main" id="{E8879DAB-E9EB-4C76-92F4-033A8AC51FFD}"/>
                  </a:ext>
                </a:extLst>
              </p:cNvPr>
              <p:cNvSpPr txBox="1"/>
              <p:nvPr/>
            </p:nvSpPr>
            <p:spPr>
              <a:xfrm>
                <a:off x="6557475" y="1750480"/>
                <a:ext cx="4048675" cy="307776"/>
              </a:xfrm>
              <a:prstGeom prst="rect">
                <a:avLst/>
              </a:prstGeom>
              <a:noFill/>
            </p:spPr>
            <p:txBody>
              <a:bodyPr wrap="square" rtlCol="0">
                <a:spAutoFit/>
              </a:bodyPr>
              <a:lstStyle/>
              <a:p>
                <a:pPr defTabSz="685800">
                  <a:buClrTx/>
                </a:pPr>
                <a:endParaRPr lang="it-IT" altLang="ko-KR" sz="900" kern="1200" dirty="0">
                  <a:solidFill>
                    <a:prstClr val="black">
                      <a:lumMod val="85000"/>
                      <a:lumOff val="15000"/>
                    </a:prstClr>
                  </a:solidFill>
                  <a:cs typeface="Arial" pitchFamily="34" charset="0"/>
                </a:endParaRPr>
              </a:p>
            </p:txBody>
          </p:sp>
          <p:sp>
            <p:nvSpPr>
              <p:cNvPr id="48" name="TextBox 47">
                <a:extLst>
                  <a:ext uri="{FF2B5EF4-FFF2-40B4-BE49-F238E27FC236}">
                    <a16:creationId xmlns:a16="http://schemas.microsoft.com/office/drawing/2014/main" id="{AD85071E-3F3F-48E7-8B2B-0ED76E67B1DF}"/>
                  </a:ext>
                </a:extLst>
              </p:cNvPr>
              <p:cNvSpPr txBox="1"/>
              <p:nvPr/>
            </p:nvSpPr>
            <p:spPr>
              <a:xfrm>
                <a:off x="6557475" y="1411926"/>
                <a:ext cx="4048675" cy="400109"/>
              </a:xfrm>
              <a:prstGeom prst="rect">
                <a:avLst/>
              </a:prstGeom>
              <a:noFill/>
            </p:spPr>
            <p:txBody>
              <a:bodyPr wrap="square" lIns="81000" rIns="81000" rtlCol="0">
                <a:spAutoFit/>
              </a:bodyPr>
              <a:lstStyle/>
              <a:p>
                <a:pPr defTabSz="685800">
                  <a:buClrTx/>
                </a:pPr>
                <a:endParaRPr lang="ko-KR" altLang="en-US" sz="1350" b="1" kern="1200" dirty="0">
                  <a:solidFill>
                    <a:prstClr val="black"/>
                  </a:solidFill>
                  <a:cs typeface="Arial" pitchFamily="34" charset="0"/>
                </a:endParaRPr>
              </a:p>
            </p:txBody>
          </p:sp>
        </p:grpSp>
        <p:grpSp>
          <p:nvGrpSpPr>
            <p:cNvPr id="42" name="Group 41">
              <a:extLst>
                <a:ext uri="{FF2B5EF4-FFF2-40B4-BE49-F238E27FC236}">
                  <a16:creationId xmlns:a16="http://schemas.microsoft.com/office/drawing/2014/main" id="{3068AAC4-D61B-4BC8-9F4B-178CEDA50B92}"/>
                </a:ext>
              </a:extLst>
            </p:cNvPr>
            <p:cNvGrpSpPr/>
            <p:nvPr/>
          </p:nvGrpSpPr>
          <p:grpSpPr>
            <a:xfrm>
              <a:off x="5888286" y="872788"/>
              <a:ext cx="958096" cy="806674"/>
              <a:chOff x="10821233" y="4691001"/>
              <a:chExt cx="958096" cy="806674"/>
            </a:xfrm>
          </p:grpSpPr>
          <p:sp>
            <p:nvSpPr>
              <p:cNvPr id="46" name="Rectangle: Rounded Corners 45">
                <a:extLst>
                  <a:ext uri="{FF2B5EF4-FFF2-40B4-BE49-F238E27FC236}">
                    <a16:creationId xmlns:a16="http://schemas.microsoft.com/office/drawing/2014/main" id="{11D7144D-9153-4E24-8457-E14BE03052B6}"/>
                  </a:ext>
                </a:extLst>
              </p:cNvPr>
              <p:cNvSpPr/>
              <p:nvPr/>
            </p:nvSpPr>
            <p:spPr>
              <a:xfrm rot="18900000">
                <a:off x="10896944" y="4691001"/>
                <a:ext cx="806674" cy="8066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44" name="TextBox 43">
                <a:extLst>
                  <a:ext uri="{FF2B5EF4-FFF2-40B4-BE49-F238E27FC236}">
                    <a16:creationId xmlns:a16="http://schemas.microsoft.com/office/drawing/2014/main" id="{6E3D67D8-734C-4374-91F2-93E409C3830E}"/>
                  </a:ext>
                </a:extLst>
              </p:cNvPr>
              <p:cNvSpPr txBox="1"/>
              <p:nvPr/>
            </p:nvSpPr>
            <p:spPr>
              <a:xfrm>
                <a:off x="10821233" y="4771172"/>
                <a:ext cx="958096" cy="677107"/>
              </a:xfrm>
              <a:prstGeom prst="rect">
                <a:avLst/>
              </a:prstGeom>
              <a:noFill/>
            </p:spPr>
            <p:txBody>
              <a:bodyPr wrap="square" lIns="81000" rIns="81000" rtlCol="0">
                <a:spAutoFit/>
              </a:bodyPr>
              <a:lstStyle/>
              <a:p>
                <a:pPr algn="ctr" defTabSz="685800">
                  <a:buClrTx/>
                </a:pPr>
                <a:r>
                  <a:rPr lang="en-US" altLang="ko-KR" sz="2700" b="1" kern="1200" dirty="0">
                    <a:solidFill>
                      <a:prstClr val="white"/>
                    </a:solidFill>
                    <a:cs typeface="Arial" pitchFamily="34" charset="0"/>
                  </a:rPr>
                  <a:t>03</a:t>
                </a:r>
                <a:endParaRPr lang="ko-KR" altLang="en-US" sz="2700" b="1" kern="1200" dirty="0">
                  <a:solidFill>
                    <a:prstClr val="white"/>
                  </a:solidFill>
                  <a:cs typeface="Arial" pitchFamily="34" charset="0"/>
                </a:endParaRPr>
              </a:p>
            </p:txBody>
          </p:sp>
        </p:grpSp>
      </p:grpSp>
      <p:grpSp>
        <p:nvGrpSpPr>
          <p:cNvPr id="49" name="Group 48">
            <a:extLst>
              <a:ext uri="{FF2B5EF4-FFF2-40B4-BE49-F238E27FC236}">
                <a16:creationId xmlns:a16="http://schemas.microsoft.com/office/drawing/2014/main" id="{DE2B993C-492A-4E76-8FFE-F9687E51B182}"/>
              </a:ext>
            </a:extLst>
          </p:cNvPr>
          <p:cNvGrpSpPr/>
          <p:nvPr/>
        </p:nvGrpSpPr>
        <p:grpSpPr>
          <a:xfrm>
            <a:off x="4398893" y="2984624"/>
            <a:ext cx="4022979" cy="625669"/>
            <a:chOff x="5888286" y="872788"/>
            <a:chExt cx="5363972" cy="834224"/>
          </a:xfrm>
        </p:grpSpPr>
        <p:grpSp>
          <p:nvGrpSpPr>
            <p:cNvPr id="50" name="Group 49">
              <a:extLst>
                <a:ext uri="{FF2B5EF4-FFF2-40B4-BE49-F238E27FC236}">
                  <a16:creationId xmlns:a16="http://schemas.microsoft.com/office/drawing/2014/main" id="{14F708A4-58E1-4CEC-A0BB-76B70B846064}"/>
                </a:ext>
              </a:extLst>
            </p:cNvPr>
            <p:cNvGrpSpPr/>
            <p:nvPr/>
          </p:nvGrpSpPr>
          <p:grpSpPr>
            <a:xfrm>
              <a:off x="7203583" y="876016"/>
              <a:ext cx="4048675" cy="830996"/>
              <a:chOff x="6557475" y="1411926"/>
              <a:chExt cx="4048675" cy="830996"/>
            </a:xfrm>
          </p:grpSpPr>
          <p:sp>
            <p:nvSpPr>
              <p:cNvPr id="56" name="TextBox 55">
                <a:extLst>
                  <a:ext uri="{FF2B5EF4-FFF2-40B4-BE49-F238E27FC236}">
                    <a16:creationId xmlns:a16="http://schemas.microsoft.com/office/drawing/2014/main" id="{61E78405-0C47-432C-B144-9F618CC65FD9}"/>
                  </a:ext>
                </a:extLst>
              </p:cNvPr>
              <p:cNvSpPr txBox="1"/>
              <p:nvPr/>
            </p:nvSpPr>
            <p:spPr>
              <a:xfrm>
                <a:off x="6557475" y="1750480"/>
                <a:ext cx="4048675" cy="492442"/>
              </a:xfrm>
              <a:prstGeom prst="rect">
                <a:avLst/>
              </a:prstGeom>
              <a:noFill/>
            </p:spPr>
            <p:txBody>
              <a:bodyPr wrap="square" rtlCol="0">
                <a:spAutoFit/>
              </a:bodyPr>
              <a:lstStyle/>
              <a:p>
                <a:pPr defTabSz="685800">
                  <a:buClrTx/>
                </a:pPr>
                <a:r>
                  <a:rPr lang="it-IT" altLang="ko-KR" sz="900" kern="1200" dirty="0" smtClean="0">
                    <a:solidFill>
                      <a:prstClr val="black">
                        <a:lumMod val="85000"/>
                        <a:lumOff val="15000"/>
                      </a:prstClr>
                    </a:solidFill>
                    <a:cs typeface="Arial" pitchFamily="34" charset="0"/>
                  </a:rPr>
                  <a:t>Per ciascuna tipologia di trasporto si definiscono i provvedimenti da adottare per la gestione dell’evento</a:t>
                </a:r>
                <a:endParaRPr lang="en-US" altLang="ko-KR" sz="900" kern="1200" dirty="0">
                  <a:solidFill>
                    <a:prstClr val="black">
                      <a:lumMod val="85000"/>
                      <a:lumOff val="15000"/>
                    </a:prstClr>
                  </a:solidFill>
                  <a:cs typeface="Arial" pitchFamily="34" charset="0"/>
                </a:endParaRPr>
              </a:p>
            </p:txBody>
          </p:sp>
          <p:sp>
            <p:nvSpPr>
              <p:cNvPr id="57" name="TextBox 56">
                <a:extLst>
                  <a:ext uri="{FF2B5EF4-FFF2-40B4-BE49-F238E27FC236}">
                    <a16:creationId xmlns:a16="http://schemas.microsoft.com/office/drawing/2014/main" id="{3B3AEE01-55FA-415B-A04B-792E6C5C0A61}"/>
                  </a:ext>
                </a:extLst>
              </p:cNvPr>
              <p:cNvSpPr txBox="1"/>
              <p:nvPr/>
            </p:nvSpPr>
            <p:spPr>
              <a:xfrm>
                <a:off x="6557475" y="1411926"/>
                <a:ext cx="4048675" cy="400109"/>
              </a:xfrm>
              <a:prstGeom prst="rect">
                <a:avLst/>
              </a:prstGeom>
              <a:noFill/>
            </p:spPr>
            <p:txBody>
              <a:bodyPr wrap="square" lIns="81000" rIns="81000" rtlCol="0">
                <a:spAutoFit/>
              </a:bodyPr>
              <a:lstStyle/>
              <a:p>
                <a:pPr defTabSz="685800">
                  <a:buClrTx/>
                </a:pPr>
                <a:r>
                  <a:rPr lang="en-US" altLang="ko-KR" sz="1350" b="1" kern="1200" dirty="0" err="1" smtClean="0">
                    <a:solidFill>
                      <a:prstClr val="black"/>
                    </a:solidFill>
                    <a:cs typeface="Arial" pitchFamily="34" charset="0"/>
                  </a:rPr>
                  <a:t>Definizione</a:t>
                </a:r>
                <a:r>
                  <a:rPr lang="en-US" altLang="ko-KR" sz="1350" b="1" kern="1200" dirty="0" smtClean="0">
                    <a:solidFill>
                      <a:prstClr val="black"/>
                    </a:solidFill>
                    <a:cs typeface="Arial" pitchFamily="34" charset="0"/>
                  </a:rPr>
                  <a:t> </a:t>
                </a:r>
                <a:r>
                  <a:rPr lang="en-US" altLang="ko-KR" sz="1350" b="1" kern="1200" dirty="0" err="1" smtClean="0">
                    <a:solidFill>
                      <a:prstClr val="black"/>
                    </a:solidFill>
                    <a:cs typeface="Arial" pitchFamily="34" charset="0"/>
                  </a:rPr>
                  <a:t>degli</a:t>
                </a:r>
                <a:r>
                  <a:rPr lang="en-US" altLang="ko-KR" sz="1350" b="1" kern="1200" dirty="0" smtClean="0">
                    <a:solidFill>
                      <a:prstClr val="black"/>
                    </a:solidFill>
                    <a:cs typeface="Arial" pitchFamily="34" charset="0"/>
                  </a:rPr>
                  <a:t> </a:t>
                </a:r>
                <a:r>
                  <a:rPr lang="en-US" altLang="ko-KR" sz="1350" b="1" kern="1200" dirty="0" err="1" smtClean="0">
                    <a:solidFill>
                      <a:prstClr val="black"/>
                    </a:solidFill>
                    <a:cs typeface="Arial" pitchFamily="34" charset="0"/>
                  </a:rPr>
                  <a:t>interventi</a:t>
                </a:r>
                <a:endParaRPr lang="ko-KR" altLang="en-US" sz="1350" b="1" kern="1200" dirty="0">
                  <a:solidFill>
                    <a:prstClr val="black"/>
                  </a:solidFill>
                  <a:cs typeface="Arial" pitchFamily="34" charset="0"/>
                </a:endParaRPr>
              </a:p>
            </p:txBody>
          </p:sp>
        </p:grpSp>
        <p:grpSp>
          <p:nvGrpSpPr>
            <p:cNvPr id="51" name="Group 50">
              <a:extLst>
                <a:ext uri="{FF2B5EF4-FFF2-40B4-BE49-F238E27FC236}">
                  <a16:creationId xmlns:a16="http://schemas.microsoft.com/office/drawing/2014/main" id="{E837F241-8567-40B4-BE0E-E9A3F234DA83}"/>
                </a:ext>
              </a:extLst>
            </p:cNvPr>
            <p:cNvGrpSpPr/>
            <p:nvPr/>
          </p:nvGrpSpPr>
          <p:grpSpPr>
            <a:xfrm>
              <a:off x="5888286" y="872788"/>
              <a:ext cx="958096" cy="806674"/>
              <a:chOff x="10821233" y="4691001"/>
              <a:chExt cx="958096" cy="806674"/>
            </a:xfrm>
          </p:grpSpPr>
          <p:sp>
            <p:nvSpPr>
              <p:cNvPr id="55" name="Rectangle: Rounded Corners 54">
                <a:extLst>
                  <a:ext uri="{FF2B5EF4-FFF2-40B4-BE49-F238E27FC236}">
                    <a16:creationId xmlns:a16="http://schemas.microsoft.com/office/drawing/2014/main" id="{616E94EA-74B1-4DA8-98B5-3CAA024D4E05}"/>
                  </a:ext>
                </a:extLst>
              </p:cNvPr>
              <p:cNvSpPr/>
              <p:nvPr/>
            </p:nvSpPr>
            <p:spPr>
              <a:xfrm rot="18900000">
                <a:off x="10896944" y="4691001"/>
                <a:ext cx="806674" cy="80667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53" name="TextBox 52">
                <a:extLst>
                  <a:ext uri="{FF2B5EF4-FFF2-40B4-BE49-F238E27FC236}">
                    <a16:creationId xmlns:a16="http://schemas.microsoft.com/office/drawing/2014/main" id="{52ADEBDF-AE55-4F72-9DDC-4CDC0DC4A6A7}"/>
                  </a:ext>
                </a:extLst>
              </p:cNvPr>
              <p:cNvSpPr txBox="1"/>
              <p:nvPr/>
            </p:nvSpPr>
            <p:spPr>
              <a:xfrm>
                <a:off x="10821233" y="4771172"/>
                <a:ext cx="958096" cy="677107"/>
              </a:xfrm>
              <a:prstGeom prst="rect">
                <a:avLst/>
              </a:prstGeom>
              <a:noFill/>
            </p:spPr>
            <p:txBody>
              <a:bodyPr wrap="square" lIns="81000" rIns="81000" rtlCol="0">
                <a:spAutoFit/>
              </a:bodyPr>
              <a:lstStyle/>
              <a:p>
                <a:pPr algn="ctr" defTabSz="685800">
                  <a:buClrTx/>
                </a:pPr>
                <a:r>
                  <a:rPr lang="en-US" altLang="ko-KR" sz="2700" b="1" kern="1200" dirty="0">
                    <a:solidFill>
                      <a:prstClr val="white"/>
                    </a:solidFill>
                    <a:cs typeface="Arial" pitchFamily="34" charset="0"/>
                  </a:rPr>
                  <a:t>04</a:t>
                </a:r>
                <a:endParaRPr lang="ko-KR" altLang="en-US" sz="2700" b="1" kern="1200" dirty="0">
                  <a:solidFill>
                    <a:prstClr val="white"/>
                  </a:solidFill>
                  <a:cs typeface="Arial" pitchFamily="34" charset="0"/>
                </a:endParaRPr>
              </a:p>
            </p:txBody>
          </p:sp>
        </p:grpSp>
      </p:grpSp>
      <p:grpSp>
        <p:nvGrpSpPr>
          <p:cNvPr id="59" name="Group 39">
            <a:extLst>
              <a:ext uri="{FF2B5EF4-FFF2-40B4-BE49-F238E27FC236}">
                <a16:creationId xmlns:a16="http://schemas.microsoft.com/office/drawing/2014/main" id="{32D13D58-87FD-5546-4464-D5B637858740}"/>
              </a:ext>
            </a:extLst>
          </p:cNvPr>
          <p:cNvGrpSpPr/>
          <p:nvPr/>
        </p:nvGrpSpPr>
        <p:grpSpPr>
          <a:xfrm>
            <a:off x="4674110" y="3796538"/>
            <a:ext cx="4022979" cy="625669"/>
            <a:chOff x="5888286" y="872788"/>
            <a:chExt cx="5363972" cy="834224"/>
          </a:xfrm>
        </p:grpSpPr>
        <p:grpSp>
          <p:nvGrpSpPr>
            <p:cNvPr id="60" name="Group 40">
              <a:extLst>
                <a:ext uri="{FF2B5EF4-FFF2-40B4-BE49-F238E27FC236}">
                  <a16:creationId xmlns:a16="http://schemas.microsoft.com/office/drawing/2014/main" id="{F5C88E77-3C27-7264-4055-E732225078B1}"/>
                </a:ext>
              </a:extLst>
            </p:cNvPr>
            <p:cNvGrpSpPr/>
            <p:nvPr/>
          </p:nvGrpSpPr>
          <p:grpSpPr>
            <a:xfrm>
              <a:off x="7203583" y="876016"/>
              <a:ext cx="4048675" cy="830996"/>
              <a:chOff x="6557475" y="1411926"/>
              <a:chExt cx="4048675" cy="830996"/>
            </a:xfrm>
          </p:grpSpPr>
          <p:sp>
            <p:nvSpPr>
              <p:cNvPr id="64" name="TextBox 46">
                <a:extLst>
                  <a:ext uri="{FF2B5EF4-FFF2-40B4-BE49-F238E27FC236}">
                    <a16:creationId xmlns:a16="http://schemas.microsoft.com/office/drawing/2014/main" id="{D8CA25F9-1FC1-86EC-F0BA-6604C22F25CB}"/>
                  </a:ext>
                </a:extLst>
              </p:cNvPr>
              <p:cNvSpPr txBox="1"/>
              <p:nvPr/>
            </p:nvSpPr>
            <p:spPr>
              <a:xfrm>
                <a:off x="6557475" y="1750480"/>
                <a:ext cx="4048675" cy="492442"/>
              </a:xfrm>
              <a:prstGeom prst="rect">
                <a:avLst/>
              </a:prstGeom>
              <a:noFill/>
            </p:spPr>
            <p:txBody>
              <a:bodyPr wrap="square" rtlCol="0">
                <a:spAutoFit/>
              </a:bodyPr>
              <a:lstStyle/>
              <a:p>
                <a:pPr defTabSz="685800">
                  <a:buClrTx/>
                </a:pPr>
                <a:r>
                  <a:rPr lang="it-IT" altLang="ko-KR" sz="900" kern="1200" dirty="0" smtClean="0">
                    <a:solidFill>
                      <a:prstClr val="black">
                        <a:lumMod val="85000"/>
                        <a:lumOff val="15000"/>
                      </a:prstClr>
                    </a:solidFill>
                    <a:cs typeface="Arial" pitchFamily="34" charset="0"/>
                  </a:rPr>
                  <a:t>Contestuale all’evento e/o a posteriori in modo da verificare le ipotesi assunte</a:t>
                </a:r>
                <a:endParaRPr lang="it-IT" altLang="ko-KR" sz="900" kern="1200" dirty="0">
                  <a:solidFill>
                    <a:prstClr val="black">
                      <a:lumMod val="85000"/>
                      <a:lumOff val="15000"/>
                    </a:prstClr>
                  </a:solidFill>
                  <a:cs typeface="Arial" pitchFamily="34" charset="0"/>
                </a:endParaRPr>
              </a:p>
            </p:txBody>
          </p:sp>
          <p:sp>
            <p:nvSpPr>
              <p:cNvPr id="65" name="TextBox 47">
                <a:extLst>
                  <a:ext uri="{FF2B5EF4-FFF2-40B4-BE49-F238E27FC236}">
                    <a16:creationId xmlns:a16="http://schemas.microsoft.com/office/drawing/2014/main" id="{D45CED96-15B8-6BE4-8CD5-80080B088BD7}"/>
                  </a:ext>
                </a:extLst>
              </p:cNvPr>
              <p:cNvSpPr txBox="1"/>
              <p:nvPr/>
            </p:nvSpPr>
            <p:spPr>
              <a:xfrm>
                <a:off x="6557475" y="1411926"/>
                <a:ext cx="4048675" cy="400109"/>
              </a:xfrm>
              <a:prstGeom prst="rect">
                <a:avLst/>
              </a:prstGeom>
              <a:noFill/>
            </p:spPr>
            <p:txBody>
              <a:bodyPr wrap="square" lIns="81000" rIns="81000" rtlCol="0">
                <a:spAutoFit/>
              </a:bodyPr>
              <a:lstStyle/>
              <a:p>
                <a:pPr defTabSz="685800">
                  <a:buClrTx/>
                </a:pPr>
                <a:r>
                  <a:rPr lang="en-US" altLang="ko-KR" sz="1350" b="1" kern="1200" dirty="0" err="1" smtClean="0">
                    <a:solidFill>
                      <a:prstClr val="black"/>
                    </a:solidFill>
                    <a:cs typeface="Arial" pitchFamily="34" charset="0"/>
                  </a:rPr>
                  <a:t>Monitoraggio</a:t>
                </a:r>
                <a:r>
                  <a:rPr lang="en-US" altLang="ko-KR" sz="1350" b="1" kern="1200" dirty="0" smtClean="0">
                    <a:solidFill>
                      <a:prstClr val="black"/>
                    </a:solidFill>
                    <a:cs typeface="Arial" pitchFamily="34" charset="0"/>
                  </a:rPr>
                  <a:t> </a:t>
                </a:r>
                <a:r>
                  <a:rPr lang="en-US" altLang="ko-KR" sz="1350" b="1" kern="1200" dirty="0" err="1" smtClean="0">
                    <a:solidFill>
                      <a:prstClr val="black"/>
                    </a:solidFill>
                    <a:cs typeface="Arial" pitchFamily="34" charset="0"/>
                  </a:rPr>
                  <a:t>evento</a:t>
                </a:r>
                <a:endParaRPr lang="ko-KR" altLang="en-US" sz="1350" b="1" kern="1200" dirty="0">
                  <a:solidFill>
                    <a:prstClr val="black"/>
                  </a:solidFill>
                  <a:cs typeface="Arial" pitchFamily="34" charset="0"/>
                </a:endParaRPr>
              </a:p>
            </p:txBody>
          </p:sp>
        </p:grpSp>
        <p:grpSp>
          <p:nvGrpSpPr>
            <p:cNvPr id="61" name="Group 41">
              <a:extLst>
                <a:ext uri="{FF2B5EF4-FFF2-40B4-BE49-F238E27FC236}">
                  <a16:creationId xmlns:a16="http://schemas.microsoft.com/office/drawing/2014/main" id="{8DF33347-5B7A-ED27-7D7C-1A6CFBE6C7E4}"/>
                </a:ext>
              </a:extLst>
            </p:cNvPr>
            <p:cNvGrpSpPr/>
            <p:nvPr/>
          </p:nvGrpSpPr>
          <p:grpSpPr>
            <a:xfrm>
              <a:off x="5888286" y="872788"/>
              <a:ext cx="958096" cy="806674"/>
              <a:chOff x="10821233" y="4691001"/>
              <a:chExt cx="958096" cy="806674"/>
            </a:xfrm>
          </p:grpSpPr>
          <p:sp>
            <p:nvSpPr>
              <p:cNvPr id="62" name="Rectangle: Rounded Corners 45">
                <a:extLst>
                  <a:ext uri="{FF2B5EF4-FFF2-40B4-BE49-F238E27FC236}">
                    <a16:creationId xmlns:a16="http://schemas.microsoft.com/office/drawing/2014/main" id="{6054FBB8-B2B8-F751-1F59-34C77365AA72}"/>
                  </a:ext>
                </a:extLst>
              </p:cNvPr>
              <p:cNvSpPr/>
              <p:nvPr/>
            </p:nvSpPr>
            <p:spPr>
              <a:xfrm rot="18900000">
                <a:off x="10896944" y="4691001"/>
                <a:ext cx="806674" cy="80667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63" name="TextBox 43">
                <a:extLst>
                  <a:ext uri="{FF2B5EF4-FFF2-40B4-BE49-F238E27FC236}">
                    <a16:creationId xmlns:a16="http://schemas.microsoft.com/office/drawing/2014/main" id="{955AD711-19B1-3404-55C9-82EB868EA3EA}"/>
                  </a:ext>
                </a:extLst>
              </p:cNvPr>
              <p:cNvSpPr txBox="1"/>
              <p:nvPr/>
            </p:nvSpPr>
            <p:spPr>
              <a:xfrm>
                <a:off x="10821233" y="4771172"/>
                <a:ext cx="958096" cy="677107"/>
              </a:xfrm>
              <a:prstGeom prst="rect">
                <a:avLst/>
              </a:prstGeom>
              <a:noFill/>
            </p:spPr>
            <p:txBody>
              <a:bodyPr wrap="square" lIns="81000" rIns="81000" rtlCol="0">
                <a:spAutoFit/>
              </a:bodyPr>
              <a:lstStyle/>
              <a:p>
                <a:pPr algn="ctr" defTabSz="685800">
                  <a:buClrTx/>
                </a:pPr>
                <a:r>
                  <a:rPr lang="en-US" altLang="ko-KR" sz="2700" b="1" kern="1200" dirty="0">
                    <a:solidFill>
                      <a:prstClr val="white"/>
                    </a:solidFill>
                    <a:cs typeface="Arial" pitchFamily="34" charset="0"/>
                  </a:rPr>
                  <a:t>05</a:t>
                </a:r>
                <a:endParaRPr lang="ko-KR" altLang="en-US" sz="2700" b="1" kern="1200" dirty="0">
                  <a:solidFill>
                    <a:prstClr val="white"/>
                  </a:solidFill>
                  <a:cs typeface="Arial" pitchFamily="34" charset="0"/>
                </a:endParaRPr>
              </a:p>
            </p:txBody>
          </p:sp>
        </p:grpSp>
      </p:grpSp>
      <p:grpSp>
        <p:nvGrpSpPr>
          <p:cNvPr id="54" name="Group 31">
            <a:extLst>
              <a:ext uri="{FF2B5EF4-FFF2-40B4-BE49-F238E27FC236}">
                <a16:creationId xmlns:a16="http://schemas.microsoft.com/office/drawing/2014/main" id="{F30B7445-4117-4947-96ED-E4F53CAE147C}"/>
              </a:ext>
            </a:extLst>
          </p:cNvPr>
          <p:cNvGrpSpPr/>
          <p:nvPr/>
        </p:nvGrpSpPr>
        <p:grpSpPr>
          <a:xfrm>
            <a:off x="5026081" y="2161080"/>
            <a:ext cx="3036506" cy="623248"/>
            <a:chOff x="6557475" y="1411926"/>
            <a:chExt cx="4048675" cy="830996"/>
          </a:xfrm>
        </p:grpSpPr>
        <p:sp>
          <p:nvSpPr>
            <p:cNvPr id="68" name="TextBox 37">
              <a:extLst>
                <a:ext uri="{FF2B5EF4-FFF2-40B4-BE49-F238E27FC236}">
                  <a16:creationId xmlns:a16="http://schemas.microsoft.com/office/drawing/2014/main" id="{F67B9FE1-4792-4AA3-8C7D-4E288CEFDD03}"/>
                </a:ext>
              </a:extLst>
            </p:cNvPr>
            <p:cNvSpPr txBox="1"/>
            <p:nvPr/>
          </p:nvSpPr>
          <p:spPr>
            <a:xfrm>
              <a:off x="6557475" y="1750480"/>
              <a:ext cx="4048675" cy="492442"/>
            </a:xfrm>
            <a:prstGeom prst="rect">
              <a:avLst/>
            </a:prstGeom>
            <a:noFill/>
          </p:spPr>
          <p:txBody>
            <a:bodyPr wrap="square" rtlCol="0">
              <a:spAutoFit/>
            </a:bodyPr>
            <a:lstStyle/>
            <a:p>
              <a:pPr defTabSz="685800">
                <a:buClrTx/>
              </a:pPr>
              <a:r>
                <a:rPr lang="en-US" altLang="ko-KR" sz="900" kern="1200" dirty="0">
                  <a:solidFill>
                    <a:prstClr val="black">
                      <a:lumMod val="85000"/>
                      <a:lumOff val="15000"/>
                    </a:prstClr>
                  </a:solidFill>
                  <a:cs typeface="Arial" pitchFamily="34" charset="0"/>
                </a:rPr>
                <a:t>Studio dell’</a:t>
              </a:r>
              <a:r>
                <a:rPr lang="it-IT" altLang="ko-KR" sz="900" kern="1200" dirty="0">
                  <a:solidFill>
                    <a:prstClr val="black">
                      <a:lumMod val="85000"/>
                      <a:lumOff val="15000"/>
                    </a:prstClr>
                  </a:solidFill>
                  <a:cs typeface="Arial" pitchFamily="34" charset="0"/>
                </a:rPr>
                <a:t>offerta infrastrutturale e di TPL alle diverse scale</a:t>
              </a:r>
              <a:endParaRPr lang="en-US" altLang="ko-KR" sz="900" kern="1200" dirty="0">
                <a:solidFill>
                  <a:prstClr val="black">
                    <a:lumMod val="85000"/>
                    <a:lumOff val="15000"/>
                  </a:prstClr>
                </a:solidFill>
                <a:cs typeface="Arial" pitchFamily="34" charset="0"/>
              </a:endParaRPr>
            </a:p>
          </p:txBody>
        </p:sp>
        <p:sp>
          <p:nvSpPr>
            <p:cNvPr id="69" name="TextBox 38">
              <a:extLst>
                <a:ext uri="{FF2B5EF4-FFF2-40B4-BE49-F238E27FC236}">
                  <a16:creationId xmlns:a16="http://schemas.microsoft.com/office/drawing/2014/main" id="{692363C7-73D7-49DD-B720-EB16EFD2C2AF}"/>
                </a:ext>
              </a:extLst>
            </p:cNvPr>
            <p:cNvSpPr txBox="1"/>
            <p:nvPr/>
          </p:nvSpPr>
          <p:spPr>
            <a:xfrm>
              <a:off x="6557475" y="1411926"/>
              <a:ext cx="4048675" cy="400109"/>
            </a:xfrm>
            <a:prstGeom prst="rect">
              <a:avLst/>
            </a:prstGeom>
            <a:noFill/>
          </p:spPr>
          <p:txBody>
            <a:bodyPr wrap="square" lIns="81000" rIns="81000" rtlCol="0">
              <a:spAutoFit/>
            </a:bodyPr>
            <a:lstStyle/>
            <a:p>
              <a:pPr defTabSz="685800">
                <a:buClrTx/>
              </a:pPr>
              <a:r>
                <a:rPr lang="en-US" altLang="ko-KR" sz="1350" b="1" kern="1200" dirty="0" err="1" smtClean="0">
                  <a:solidFill>
                    <a:prstClr val="black"/>
                  </a:solidFill>
                  <a:cs typeface="Arial" pitchFamily="34" charset="0"/>
                </a:rPr>
                <a:t>Valutazione</a:t>
              </a:r>
              <a:r>
                <a:rPr lang="en-US" altLang="ko-KR" sz="1350" b="1" kern="1200" dirty="0" smtClean="0">
                  <a:solidFill>
                    <a:prstClr val="black"/>
                  </a:solidFill>
                  <a:cs typeface="Arial" pitchFamily="34" charset="0"/>
                </a:rPr>
                <a:t> </a:t>
              </a:r>
              <a:r>
                <a:rPr lang="en-US" altLang="ko-KR" sz="1350" b="1" kern="1200" dirty="0" err="1" smtClean="0">
                  <a:solidFill>
                    <a:prstClr val="black"/>
                  </a:solidFill>
                  <a:cs typeface="Arial" pitchFamily="34" charset="0"/>
                </a:rPr>
                <a:t>dell’offerta</a:t>
              </a:r>
              <a:endParaRPr lang="ko-KR" altLang="en-US" sz="1350" b="1" kern="1200" dirty="0">
                <a:solidFill>
                  <a:prstClr val="black"/>
                </a:solidFill>
                <a:cs typeface="Arial" pitchFamily="34" charset="0"/>
              </a:endParaRPr>
            </a:p>
          </p:txBody>
        </p:sp>
      </p:grpSp>
    </p:spTree>
    <p:extLst>
      <p:ext uri="{BB962C8B-B14F-4D97-AF65-F5344CB8AC3E}">
        <p14:creationId xmlns:p14="http://schemas.microsoft.com/office/powerpoint/2010/main" val="204675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5143500"/>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 Placeholder 25">
            <a:extLst>
              <a:ext uri="{FF2B5EF4-FFF2-40B4-BE49-F238E27FC236}">
                <a16:creationId xmlns:a16="http://schemas.microsoft.com/office/drawing/2014/main" id="{5065F889-43A9-401F-A2E1-38EF5F731D43}"/>
              </a:ext>
            </a:extLst>
          </p:cNvPr>
          <p:cNvSpPr txBox="1">
            <a:spLocks/>
          </p:cNvSpPr>
          <p:nvPr/>
        </p:nvSpPr>
        <p:spPr>
          <a:xfrm>
            <a:off x="0" y="407032"/>
            <a:ext cx="9144000" cy="543185"/>
          </a:xfrm>
          <a:prstGeom prst="rect">
            <a:avLst/>
          </a:prstGeom>
        </p:spPr>
        <p:txBody>
          <a:bodyPr anchor="ctr"/>
          <a:lstStyle>
            <a:lvl1pPr marL="0" indent="0" algn="ctr" defTabSz="685800" rtl="0" eaLnBrk="1" latinLnBrk="0" hangingPunct="1">
              <a:lnSpc>
                <a:spcPct val="90000"/>
              </a:lnSpc>
              <a:spcBef>
                <a:spcPts val="750"/>
              </a:spcBef>
              <a:buFont typeface="Arial" panose="020B0604020202020204" pitchFamily="34" charset="0"/>
              <a:buNone/>
              <a:defRPr sz="4050" b="0" kern="1200" baseline="0">
                <a:solidFill>
                  <a:schemeClr val="tx1">
                    <a:lumMod val="85000"/>
                    <a:lumOff val="15000"/>
                  </a:schemeClr>
                </a:solidFill>
                <a:latin typeface="+mj-lt"/>
                <a:ea typeface="+mn-ea"/>
                <a:cs typeface="Arial"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n-US" sz="3600" dirty="0" err="1" smtClean="0"/>
              <a:t>Analisi</a:t>
            </a:r>
            <a:r>
              <a:rPr lang="en-US" sz="3600" dirty="0" smtClean="0"/>
              <a:t> </a:t>
            </a:r>
            <a:r>
              <a:rPr lang="en-US" sz="3600" dirty="0" err="1" smtClean="0"/>
              <a:t>dell’evento</a:t>
            </a:r>
            <a:endParaRPr lang="en-US" sz="3600" dirty="0"/>
          </a:p>
        </p:txBody>
      </p:sp>
      <p:cxnSp>
        <p:nvCxnSpPr>
          <p:cNvPr id="4" name="Connettore diritto 3"/>
          <p:cNvCxnSpPr/>
          <p:nvPr/>
        </p:nvCxnSpPr>
        <p:spPr>
          <a:xfrm>
            <a:off x="2084814" y="961121"/>
            <a:ext cx="4883333" cy="0"/>
          </a:xfrm>
          <a:prstGeom prst="line">
            <a:avLst/>
          </a:prstGeom>
          <a:ln w="12700"/>
          <a:effectLst>
            <a:outerShdw blurRad="152400" dist="317500" dir="5400000" sx="90000" sy="-19000" rotWithShape="0">
              <a:prstClr val="black">
                <a:alpha val="15000"/>
              </a:prstClr>
            </a:outerShdw>
            <a:reflection blurRad="6350" stA="52000" endA="300" endPos="35000" dir="5400000" sy="-100000" algn="bl" rotWithShape="0"/>
          </a:effectLst>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6" name="TextBox 24">
            <a:extLst>
              <a:ext uri="{FF2B5EF4-FFF2-40B4-BE49-F238E27FC236}">
                <a16:creationId xmlns:a16="http://schemas.microsoft.com/office/drawing/2014/main" id="{E4B7DBC9-02EC-724E-DB15-D37EC58CBB98}"/>
              </a:ext>
            </a:extLst>
          </p:cNvPr>
          <p:cNvSpPr txBox="1"/>
          <p:nvPr/>
        </p:nvSpPr>
        <p:spPr>
          <a:xfrm>
            <a:off x="881027" y="1333324"/>
            <a:ext cx="7462039" cy="3539430"/>
          </a:xfrm>
          <a:prstGeom prst="rect">
            <a:avLst/>
          </a:prstGeom>
          <a:noFill/>
        </p:spPr>
        <p:txBody>
          <a:bodyPr wrap="square" rtlCol="0">
            <a:spAutoFit/>
          </a:bodyPr>
          <a:lstStyle/>
          <a:p>
            <a:pPr algn="just" defTabSz="685800">
              <a:buClrTx/>
            </a:pPr>
            <a:r>
              <a:rPr lang="it-IT" altLang="ko-KR" kern="1200" dirty="0" smtClean="0">
                <a:solidFill>
                  <a:prstClr val="black">
                    <a:lumMod val="75000"/>
                    <a:lumOff val="25000"/>
                  </a:prstClr>
                </a:solidFill>
                <a:cs typeface="Arial" pitchFamily="34" charset="0"/>
              </a:rPr>
              <a:t>Fase che consiste nella raccolta di tutte le informazioni chiave per la definizione di un piano di mobilità. Viene verificata la disponibilità di dati quali:</a:t>
            </a:r>
          </a:p>
          <a:p>
            <a:pPr algn="just" defTabSz="685800">
              <a:buClrTx/>
            </a:pP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			Tipologia di manifestazione</a:t>
            </a:r>
          </a:p>
          <a:p>
            <a:pPr algn="just" defTabSz="685800">
              <a:buClrTx/>
            </a:pP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			Localizzazione</a:t>
            </a:r>
          </a:p>
          <a:p>
            <a:pPr algn="just" defTabSz="685800">
              <a:buClrTx/>
            </a:pP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a:solidFill>
                  <a:prstClr val="black">
                    <a:lumMod val="75000"/>
                    <a:lumOff val="25000"/>
                  </a:prstClr>
                </a:solidFill>
                <a:cs typeface="Arial" pitchFamily="34" charset="0"/>
              </a:rPr>
              <a:t>		</a:t>
            </a:r>
            <a:r>
              <a:rPr lang="it-IT" altLang="ko-KR" kern="1200" dirty="0" smtClean="0">
                <a:solidFill>
                  <a:prstClr val="black">
                    <a:lumMod val="75000"/>
                    <a:lumOff val="25000"/>
                  </a:prstClr>
                </a:solidFill>
                <a:cs typeface="Arial" pitchFamily="34" charset="0"/>
              </a:rPr>
              <a:t>	Durata</a:t>
            </a:r>
          </a:p>
          <a:p>
            <a:pPr algn="just" defTabSz="685800">
              <a:buClrTx/>
            </a:pP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			Orari di ingresso e uscita</a:t>
            </a:r>
          </a:p>
          <a:p>
            <a:pPr algn="just" defTabSz="685800">
              <a:buClrTx/>
            </a:pP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			Soggetti coinvolti</a:t>
            </a:r>
          </a:p>
          <a:p>
            <a:pPr algn="just" defTabSz="685800">
              <a:buClrTx/>
            </a:pPr>
            <a:endParaRPr lang="it-IT" altLang="ko-KR" kern="1200" dirty="0">
              <a:solidFill>
                <a:prstClr val="black">
                  <a:lumMod val="75000"/>
                  <a:lumOff val="25000"/>
                </a:prstClr>
              </a:solidFill>
              <a:cs typeface="Arial" pitchFamily="34" charset="0"/>
            </a:endParaRPr>
          </a:p>
          <a:p>
            <a:pPr algn="just" defTabSz="685800">
              <a:buClrTx/>
            </a:pPr>
            <a:r>
              <a:rPr lang="it-IT" altLang="ko-KR" kern="1200" dirty="0" smtClean="0">
                <a:solidFill>
                  <a:prstClr val="black">
                    <a:lumMod val="75000"/>
                    <a:lumOff val="25000"/>
                  </a:prstClr>
                </a:solidFill>
                <a:cs typeface="Arial" pitchFamily="34" charset="0"/>
              </a:rPr>
              <a:t>			Spettatori attesi</a:t>
            </a:r>
          </a:p>
          <a:p>
            <a:pPr algn="just" defTabSz="685800">
              <a:buClrTx/>
            </a:pPr>
            <a:r>
              <a:rPr lang="it-IT" altLang="ko-KR" kern="1200" dirty="0" smtClean="0">
                <a:solidFill>
                  <a:prstClr val="black">
                    <a:lumMod val="75000"/>
                    <a:lumOff val="25000"/>
                  </a:prstClr>
                </a:solidFill>
                <a:cs typeface="Arial" pitchFamily="34" charset="0"/>
              </a:rPr>
              <a:t> </a:t>
            </a:r>
            <a:endParaRPr lang="it-IT" altLang="ko-KR" kern="1200" dirty="0">
              <a:solidFill>
                <a:prstClr val="black">
                  <a:lumMod val="75000"/>
                  <a:lumOff val="25000"/>
                </a:prstClr>
              </a:solidFill>
              <a:cs typeface="Arial" pitchFamily="34" charset="0"/>
            </a:endParaRPr>
          </a:p>
          <a:p>
            <a:pPr algn="just" defTabSz="685800">
              <a:buClrTx/>
            </a:pPr>
            <a:endParaRPr lang="it-IT" altLang="ko-KR" kern="1200" dirty="0" smtClean="0">
              <a:solidFill>
                <a:prstClr val="black">
                  <a:lumMod val="75000"/>
                  <a:lumOff val="25000"/>
                </a:prstClr>
              </a:solidFill>
              <a:cs typeface="Arial" pitchFamily="34" charset="0"/>
            </a:endParaRPr>
          </a:p>
        </p:txBody>
      </p:sp>
    </p:spTree>
    <p:extLst>
      <p:ext uri="{BB962C8B-B14F-4D97-AF65-F5344CB8AC3E}">
        <p14:creationId xmlns:p14="http://schemas.microsoft.com/office/powerpoint/2010/main" val="3640116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SMo_PPT_Template" id="{0FBD3FE0-311A-4D12-8A43-1A340007BE43}" vid="{1DD76E64-DF31-4D1D-82ED-F5E66CFD508A}"/>
    </a:ext>
  </a:extLst>
</a:theme>
</file>

<file path=ppt/theme/theme2.xml><?xml version="1.0" encoding="utf-8"?>
<a:theme xmlns:a="http://schemas.openxmlformats.org/drawingml/2006/main" name="Contents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BA01604926243A33FC4E2F32FE364" ma:contentTypeVersion="9" ma:contentTypeDescription="Create a new document." ma:contentTypeScope="" ma:versionID="90feb6a58514ac1dcb183499d10ce2ca">
  <xsd:schema xmlns:xsd="http://www.w3.org/2001/XMLSchema" xmlns:xs="http://www.w3.org/2001/XMLSchema" xmlns:p="http://schemas.microsoft.com/office/2006/metadata/properties" xmlns:ns3="c1a115ad-f89d-4370-9887-fa006b1222d8" xmlns:ns4="957423d9-3520-429e-abb3-0a5626c1c4e7" targetNamespace="http://schemas.microsoft.com/office/2006/metadata/properties" ma:root="true" ma:fieldsID="a5db5e77e4cb51e4be2ec75dca2a9372" ns3:_="" ns4:_="">
    <xsd:import namespace="c1a115ad-f89d-4370-9887-fa006b1222d8"/>
    <xsd:import namespace="957423d9-3520-429e-abb3-0a5626c1c4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115ad-f89d-4370-9887-fa006b1222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7423d9-3520-429e-abb3-0a5626c1c4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FBCD92-A801-4F1B-83AA-554B2634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115ad-f89d-4370-9887-fa006b1222d8"/>
    <ds:schemaRef ds:uri="957423d9-3520-429e-abb3-0a5626c1c4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945FDA-8E9B-4F98-9C3F-11246448A12E}">
  <ds:schemaRefs>
    <ds:schemaRef ds:uri="http://purl.org/dc/terms/"/>
    <ds:schemaRef ds:uri="http://schemas.openxmlformats.org/package/2006/metadata/core-properties"/>
    <ds:schemaRef ds:uri="http://purl.org/dc/dcmitype/"/>
    <ds:schemaRef ds:uri="http://schemas.microsoft.com/office/infopath/2007/PartnerControls"/>
    <ds:schemaRef ds:uri="c1a115ad-f89d-4370-9887-fa006b1222d8"/>
    <ds:schemaRef ds:uri="http://schemas.microsoft.com/office/2006/documentManagement/types"/>
    <ds:schemaRef ds:uri="http://purl.org/dc/elements/1.1/"/>
    <ds:schemaRef ds:uri="http://schemas.microsoft.com/office/2006/metadata/properties"/>
    <ds:schemaRef ds:uri="957423d9-3520-429e-abb3-0a5626c1c4e7"/>
    <ds:schemaRef ds:uri="http://www.w3.org/XML/1998/namespace"/>
  </ds:schemaRefs>
</ds:datastoreItem>
</file>

<file path=customXml/itemProps3.xml><?xml version="1.0" encoding="utf-8"?>
<ds:datastoreItem xmlns:ds="http://schemas.openxmlformats.org/officeDocument/2006/customXml" ds:itemID="{150A6423-DF6F-46B8-AACB-F0AE110B2F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3020</TotalTime>
  <Words>458</Words>
  <Application>Microsoft Office PowerPoint</Application>
  <PresentationFormat>Presentazione su schermo (16:9)</PresentationFormat>
  <Paragraphs>93</Paragraphs>
  <Slides>13</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13</vt:i4>
      </vt:variant>
    </vt:vector>
  </HeadingPairs>
  <TitlesOfParts>
    <vt:vector size="20" baseType="lpstr">
      <vt:lpstr>Applied Sans Pro</vt:lpstr>
      <vt:lpstr>Arial</vt:lpstr>
      <vt:lpstr>Arial Unicode MS</vt:lpstr>
      <vt:lpstr>Calibri</vt:lpstr>
      <vt:lpstr>Franklin Gothic Book</vt:lpstr>
      <vt:lpstr>Office Theme</vt:lpstr>
      <vt:lpstr>Contents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P.Campus AMAT</dc:creator>
  <cp:lastModifiedBy>R.Righini AMAT</cp:lastModifiedBy>
  <cp:revision>86</cp:revision>
  <cp:lastPrinted>2022-07-05T14:09:22Z</cp:lastPrinted>
  <dcterms:created xsi:type="dcterms:W3CDTF">2021-06-02T07:22:00Z</dcterms:created>
  <dcterms:modified xsi:type="dcterms:W3CDTF">2022-07-20T16:51:03Z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y fmtid="{D5CDD505-2E9C-101B-9397-08002B2CF9AE}" pid="3" name="ContentTypeId">
    <vt:lpwstr>0x010100794BA01604926243A33FC4E2F32FE364</vt:lpwstr>
  </property>
</Properties>
</file>