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0" r:id="rId1"/>
  </p:sldMasterIdLst>
  <p:notesMasterIdLst>
    <p:notesMasterId r:id="rId5"/>
  </p:notesMasterIdLst>
  <p:handoutMasterIdLst>
    <p:handoutMasterId r:id="rId6"/>
  </p:handoutMasterIdLst>
  <p:sldIdLst>
    <p:sldId id="323" r:id="rId2"/>
    <p:sldId id="324" r:id="rId3"/>
    <p:sldId id="332" r:id="rId4"/>
  </p:sldIdLst>
  <p:sldSz cx="9720263" cy="6480175"/>
  <p:notesSz cx="6797675" cy="9926638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defRPr kern="1200">
        <a:solidFill>
          <a:schemeClr val="bg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defRPr kern="1200">
        <a:solidFill>
          <a:schemeClr val="bg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defRPr kern="1200">
        <a:solidFill>
          <a:schemeClr val="bg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defRPr kern="1200">
        <a:solidFill>
          <a:schemeClr val="bg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defRPr kern="1200">
        <a:solidFill>
          <a:schemeClr val="bg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onica Gusman" initials="MG" lastIdx="2" clrIdx="0">
    <p:extLst>
      <p:ext uri="{19B8F6BF-5375-455C-9EA6-DF929625EA0E}">
        <p15:presenceInfo xmlns:p15="http://schemas.microsoft.com/office/powerpoint/2012/main" userId="S-1-5-21-2098356685-686584317-925700815-1338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BFC5637-817F-4357-8E7C-7FA8EE8D610F}" v="7" dt="2023-01-26T11:45:57.55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25E5076-3810-47DD-B79F-674D7AD40C01}" styleName="Stile scuro 1 - Color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46F890A9-2807-4EBB-B81D-B2AA78EC7F39}" styleName="Stile scuro 2 - Colore 5/Colore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BDBED569-4797-4DF1-A0F4-6AAB3CD982D8}" styleName="Stile chiaro 3 - Colore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0660B408-B3CF-4A94-85FC-2B1E0A45F4A2}" styleName="Stile scuro 2 - Colore 1/Colore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5DA37D80-6434-44D0-A028-1B22A696006F}" styleName="Stile chiaro 3 - Colore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9D7B26C5-4107-4FEC-AEDC-1716B250A1EF}" styleName="Stile chiaro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616DA210-FB5B-4158-B5E0-FEB733F419BA}" styleName="Stile chiaro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8A107856-5554-42FB-B03E-39F5DBC370BA}" styleName="Stile medio 4 - Colore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21E4AEA4-8DFA-4A89-87EB-49C32662AFE0}" styleName="Stile medio 2 - Color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E3FDE45-AF77-4B5C-9715-49D594BDF05E}" styleName="Stile chiaro 1 - Colore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793D81CF-94F2-401A-BA57-92F5A7B2D0C5}" styleName="Stile medio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D7AC3CCA-C797-4891-BE02-D94E43425B78}" styleName="Stile medio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37CE84F3-28C3-443E-9E96-99CF82512B78}" styleName="Stile scuro 1 - Colore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EC20E35-A176-4012-BC5E-935CFFF8708E}" styleName="Stile medio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Nessuno stile, griglia tabella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essuno stile, nessuna griglia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147" autoAdjust="0"/>
    <p:restoredTop sz="94705" autoAdjust="0"/>
  </p:normalViewPr>
  <p:slideViewPr>
    <p:cSldViewPr>
      <p:cViewPr varScale="1">
        <p:scale>
          <a:sx n="78" d="100"/>
          <a:sy n="78" d="100"/>
        </p:scale>
        <p:origin x="1402" y="72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nna Cova" userId="fd5081fb-c5f6-4468-8f1f-6ab70c154e7c" providerId="ADAL" clId="{6BFC5637-817F-4357-8E7C-7FA8EE8D610F}"/>
    <pc:docChg chg="undo custSel addSld delSld modSld">
      <pc:chgData name="Anna Cova" userId="fd5081fb-c5f6-4468-8f1f-6ab70c154e7c" providerId="ADAL" clId="{6BFC5637-817F-4357-8E7C-7FA8EE8D610F}" dt="2023-01-26T11:49:46.223" v="700" actId="1035"/>
      <pc:docMkLst>
        <pc:docMk/>
      </pc:docMkLst>
      <pc:sldChg chg="delSp modSp mod">
        <pc:chgData name="Anna Cova" userId="fd5081fb-c5f6-4468-8f1f-6ab70c154e7c" providerId="ADAL" clId="{6BFC5637-817F-4357-8E7C-7FA8EE8D610F}" dt="2023-01-26T11:49:46.223" v="700" actId="1035"/>
        <pc:sldMkLst>
          <pc:docMk/>
          <pc:sldMk cId="0" sldId="324"/>
        </pc:sldMkLst>
        <pc:spChg chg="del">
          <ac:chgData name="Anna Cova" userId="fd5081fb-c5f6-4468-8f1f-6ab70c154e7c" providerId="ADAL" clId="{6BFC5637-817F-4357-8E7C-7FA8EE8D610F}" dt="2023-01-26T11:00:04.250" v="45" actId="478"/>
          <ac:spMkLst>
            <pc:docMk/>
            <pc:sldMk cId="0" sldId="324"/>
            <ac:spMk id="10" creationId="{14FE6C78-D403-4F62-BF9E-AEF23FEA989C}"/>
          </ac:spMkLst>
        </pc:spChg>
        <pc:spChg chg="del">
          <ac:chgData name="Anna Cova" userId="fd5081fb-c5f6-4468-8f1f-6ab70c154e7c" providerId="ADAL" clId="{6BFC5637-817F-4357-8E7C-7FA8EE8D610F}" dt="2023-01-26T11:00:04.250" v="45" actId="478"/>
          <ac:spMkLst>
            <pc:docMk/>
            <pc:sldMk cId="0" sldId="324"/>
            <ac:spMk id="11" creationId="{7EE50619-005C-44D0-87BC-EF82A1224A7A}"/>
          </ac:spMkLst>
        </pc:spChg>
        <pc:graphicFrameChg chg="mod modGraphic">
          <ac:chgData name="Anna Cova" userId="fd5081fb-c5f6-4468-8f1f-6ab70c154e7c" providerId="ADAL" clId="{6BFC5637-817F-4357-8E7C-7FA8EE8D610F}" dt="2023-01-26T11:49:46.223" v="700" actId="1035"/>
          <ac:graphicFrameMkLst>
            <pc:docMk/>
            <pc:sldMk cId="0" sldId="324"/>
            <ac:graphicFrameMk id="4" creationId="{00000000-0000-0000-0000-000000000000}"/>
          </ac:graphicFrameMkLst>
        </pc:graphicFrameChg>
        <pc:picChg chg="del">
          <ac:chgData name="Anna Cova" userId="fd5081fb-c5f6-4468-8f1f-6ab70c154e7c" providerId="ADAL" clId="{6BFC5637-817F-4357-8E7C-7FA8EE8D610F}" dt="2023-01-26T11:00:04.250" v="45" actId="478"/>
          <ac:picMkLst>
            <pc:docMk/>
            <pc:sldMk cId="0" sldId="324"/>
            <ac:picMk id="12" creationId="{6673DCF4-85FA-4354-A2F0-E475875A1422}"/>
          </ac:picMkLst>
        </pc:picChg>
      </pc:sldChg>
      <pc:sldChg chg="delSp del mod">
        <pc:chgData name="Anna Cova" userId="fd5081fb-c5f6-4468-8f1f-6ab70c154e7c" providerId="ADAL" clId="{6BFC5637-817F-4357-8E7C-7FA8EE8D610F}" dt="2023-01-26T11:00:45.945" v="76" actId="47"/>
        <pc:sldMkLst>
          <pc:docMk/>
          <pc:sldMk cId="0" sldId="325"/>
        </pc:sldMkLst>
        <pc:spChg chg="del">
          <ac:chgData name="Anna Cova" userId="fd5081fb-c5f6-4468-8f1f-6ab70c154e7c" providerId="ADAL" clId="{6BFC5637-817F-4357-8E7C-7FA8EE8D610F}" dt="2023-01-26T11:00:35.685" v="73" actId="21"/>
          <ac:spMkLst>
            <pc:docMk/>
            <pc:sldMk cId="0" sldId="325"/>
            <ac:spMk id="9" creationId="{9A57C0E9-F8C5-4646-9449-72F57505788C}"/>
          </ac:spMkLst>
        </pc:spChg>
      </pc:sldChg>
      <pc:sldChg chg="del">
        <pc:chgData name="Anna Cova" userId="fd5081fb-c5f6-4468-8f1f-6ab70c154e7c" providerId="ADAL" clId="{6BFC5637-817F-4357-8E7C-7FA8EE8D610F}" dt="2023-01-26T11:01:40.114" v="121" actId="47"/>
        <pc:sldMkLst>
          <pc:docMk/>
          <pc:sldMk cId="0" sldId="326"/>
        </pc:sldMkLst>
      </pc:sldChg>
      <pc:sldChg chg="delSp del mod">
        <pc:chgData name="Anna Cova" userId="fd5081fb-c5f6-4468-8f1f-6ab70c154e7c" providerId="ADAL" clId="{6BFC5637-817F-4357-8E7C-7FA8EE8D610F}" dt="2023-01-26T11:01:31.228" v="119" actId="47"/>
        <pc:sldMkLst>
          <pc:docMk/>
          <pc:sldMk cId="0" sldId="327"/>
        </pc:sldMkLst>
        <pc:spChg chg="del">
          <ac:chgData name="Anna Cova" userId="fd5081fb-c5f6-4468-8f1f-6ab70c154e7c" providerId="ADAL" clId="{6BFC5637-817F-4357-8E7C-7FA8EE8D610F}" dt="2023-01-26T11:00:56.327" v="77" actId="21"/>
          <ac:spMkLst>
            <pc:docMk/>
            <pc:sldMk cId="0" sldId="327"/>
            <ac:spMk id="14341" creationId="{8F93F08C-2DBE-4E55-A2E3-5C1E688CACD3}"/>
          </ac:spMkLst>
        </pc:spChg>
      </pc:sldChg>
      <pc:sldChg chg="del">
        <pc:chgData name="Anna Cova" userId="fd5081fb-c5f6-4468-8f1f-6ab70c154e7c" providerId="ADAL" clId="{6BFC5637-817F-4357-8E7C-7FA8EE8D610F}" dt="2023-01-26T11:01:34.214" v="120" actId="47"/>
        <pc:sldMkLst>
          <pc:docMk/>
          <pc:sldMk cId="3826570717" sldId="330"/>
        </pc:sldMkLst>
      </pc:sldChg>
      <pc:sldChg chg="del">
        <pc:chgData name="Anna Cova" userId="fd5081fb-c5f6-4468-8f1f-6ab70c154e7c" providerId="ADAL" clId="{6BFC5637-817F-4357-8E7C-7FA8EE8D610F}" dt="2023-01-26T11:00:32.462" v="72" actId="47"/>
        <pc:sldMkLst>
          <pc:docMk/>
          <pc:sldMk cId="2466289126" sldId="331"/>
        </pc:sldMkLst>
      </pc:sldChg>
      <pc:sldChg chg="addSp delSp modSp add mod">
        <pc:chgData name="Anna Cova" userId="fd5081fb-c5f6-4468-8f1f-6ab70c154e7c" providerId="ADAL" clId="{6BFC5637-817F-4357-8E7C-7FA8EE8D610F}" dt="2023-01-26T11:48:38.317" v="677" actId="20577"/>
        <pc:sldMkLst>
          <pc:docMk/>
          <pc:sldMk cId="1305441303" sldId="332"/>
        </pc:sldMkLst>
        <pc:spChg chg="mod">
          <ac:chgData name="Anna Cova" userId="fd5081fb-c5f6-4468-8f1f-6ab70c154e7c" providerId="ADAL" clId="{6BFC5637-817F-4357-8E7C-7FA8EE8D610F}" dt="2023-01-26T11:00:14.896" v="67" actId="20577"/>
          <ac:spMkLst>
            <pc:docMk/>
            <pc:sldMk cId="1305441303" sldId="332"/>
            <ac:spMk id="2" creationId="{EEEC74B4-B12C-4C42-8B81-4DCCAC365C08}"/>
          </ac:spMkLst>
        </pc:spChg>
        <pc:spChg chg="add mod">
          <ac:chgData name="Anna Cova" userId="fd5081fb-c5f6-4468-8f1f-6ab70c154e7c" providerId="ADAL" clId="{6BFC5637-817F-4357-8E7C-7FA8EE8D610F}" dt="2023-01-26T11:47:25.824" v="605" actId="1035"/>
          <ac:spMkLst>
            <pc:docMk/>
            <pc:sldMk cId="1305441303" sldId="332"/>
            <ac:spMk id="3" creationId="{32C08510-AF87-771E-5F7B-F8D901B57BCA}"/>
          </ac:spMkLst>
        </pc:spChg>
        <pc:spChg chg="add mod">
          <ac:chgData name="Anna Cova" userId="fd5081fb-c5f6-4468-8f1f-6ab70c154e7c" providerId="ADAL" clId="{6BFC5637-817F-4357-8E7C-7FA8EE8D610F}" dt="2023-01-26T11:48:02.410" v="664" actId="113"/>
          <ac:spMkLst>
            <pc:docMk/>
            <pc:sldMk cId="1305441303" sldId="332"/>
            <ac:spMk id="4" creationId="{E82D6239-BDB0-011E-5EED-696F67AB3FCE}"/>
          </ac:spMkLst>
        </pc:spChg>
        <pc:spChg chg="add mod">
          <ac:chgData name="Anna Cova" userId="fd5081fb-c5f6-4468-8f1f-6ab70c154e7c" providerId="ADAL" clId="{6BFC5637-817F-4357-8E7C-7FA8EE8D610F}" dt="2023-01-26T11:47:29.794" v="612" actId="1035"/>
          <ac:spMkLst>
            <pc:docMk/>
            <pc:sldMk cId="1305441303" sldId="332"/>
            <ac:spMk id="5" creationId="{F565DD0C-96E3-37A2-7A2B-4249173089F2}"/>
          </ac:spMkLst>
        </pc:spChg>
        <pc:spChg chg="mod">
          <ac:chgData name="Anna Cova" userId="fd5081fb-c5f6-4468-8f1f-6ab70c154e7c" providerId="ADAL" clId="{6BFC5637-817F-4357-8E7C-7FA8EE8D610F}" dt="2023-01-26T11:48:38.317" v="677" actId="20577"/>
          <ac:spMkLst>
            <pc:docMk/>
            <pc:sldMk cId="1305441303" sldId="332"/>
            <ac:spMk id="10" creationId="{14FE6C78-D403-4F62-BF9E-AEF23FEA989C}"/>
          </ac:spMkLst>
        </pc:spChg>
        <pc:spChg chg="del">
          <ac:chgData name="Anna Cova" userId="fd5081fb-c5f6-4468-8f1f-6ab70c154e7c" providerId="ADAL" clId="{6BFC5637-817F-4357-8E7C-7FA8EE8D610F}" dt="2023-01-26T11:00:22.844" v="70" actId="478"/>
          <ac:spMkLst>
            <pc:docMk/>
            <pc:sldMk cId="1305441303" sldId="332"/>
            <ac:spMk id="11" creationId="{7EE50619-005C-44D0-87BC-EF82A1224A7A}"/>
          </ac:spMkLst>
        </pc:spChg>
        <pc:spChg chg="del">
          <ac:chgData name="Anna Cova" userId="fd5081fb-c5f6-4468-8f1f-6ab70c154e7c" providerId="ADAL" clId="{6BFC5637-817F-4357-8E7C-7FA8EE8D610F}" dt="2023-01-26T11:01:45.245" v="122" actId="478"/>
          <ac:spMkLst>
            <pc:docMk/>
            <pc:sldMk cId="1305441303" sldId="332"/>
            <ac:spMk id="3074" creationId="{06659BA9-D6A8-4162-8C91-38D01FFA6087}"/>
          </ac:spMkLst>
        </pc:spChg>
        <pc:graphicFrameChg chg="del">
          <ac:chgData name="Anna Cova" userId="fd5081fb-c5f6-4468-8f1f-6ab70c154e7c" providerId="ADAL" clId="{6BFC5637-817F-4357-8E7C-7FA8EE8D610F}" dt="2023-01-26T11:00:19.464" v="68" actId="478"/>
          <ac:graphicFrameMkLst>
            <pc:docMk/>
            <pc:sldMk cId="1305441303" sldId="332"/>
            <ac:graphicFrameMk id="4" creationId="{00000000-0000-0000-0000-000000000000}"/>
          </ac:graphicFrameMkLst>
        </pc:graphicFrameChg>
        <pc:picChg chg="del">
          <ac:chgData name="Anna Cova" userId="fd5081fb-c5f6-4468-8f1f-6ab70c154e7c" providerId="ADAL" clId="{6BFC5637-817F-4357-8E7C-7FA8EE8D610F}" dt="2023-01-26T11:00:21.499" v="69" actId="478"/>
          <ac:picMkLst>
            <pc:docMk/>
            <pc:sldMk cId="1305441303" sldId="332"/>
            <ac:picMk id="12" creationId="{6673DCF4-85FA-4354-A2F0-E475875A1422}"/>
          </ac:picMkLst>
        </pc:pic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>
            <a:extLst>
              <a:ext uri="{FF2B5EF4-FFF2-40B4-BE49-F238E27FC236}">
                <a16:creationId xmlns:a16="http://schemas.microsoft.com/office/drawing/2014/main" id="{7C5A75F7-2092-45F3-8775-1C55C55C60AE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hangingPunct="1">
              <a:buClr>
                <a:srgbClr val="000000"/>
              </a:buClr>
              <a:buSzPct val="100000"/>
              <a:buFont typeface="Times New Roman" pitchFamily="16" charset="0"/>
              <a:buNone/>
              <a:defRPr sz="1200">
                <a:latin typeface="Calibri" pitchFamily="32" charset="0"/>
                <a:ea typeface="+mn-ea"/>
                <a:cs typeface="Arial Unicode MS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245B64BF-C30C-414B-9710-87C96A4B4B2B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buClr>
                <a:srgbClr val="000000"/>
              </a:buClr>
              <a:buSzPct val="100000"/>
              <a:buFont typeface="Times New Roman" pitchFamily="18" charset="0"/>
              <a:buNone/>
              <a:defRPr sz="1200">
                <a:latin typeface="Calibri" pitchFamily="34" charset="0"/>
                <a:cs typeface="+mn-cs"/>
              </a:defRPr>
            </a:lvl1pPr>
          </a:lstStyle>
          <a:p>
            <a:pPr>
              <a:defRPr/>
            </a:pPr>
            <a:fld id="{69CBCCAC-69E3-4362-BF42-3E4C62B12B2F}" type="datetimeFigureOut">
              <a:rPr lang="it-IT" altLang="it-IT"/>
              <a:pPr>
                <a:defRPr/>
              </a:pPr>
              <a:t>26/01/2023</a:t>
            </a:fld>
            <a:endParaRPr lang="it-IT" alt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FD67FC09-7E85-40AB-B744-95196A0C301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hangingPunct="1">
              <a:buClr>
                <a:srgbClr val="000000"/>
              </a:buClr>
              <a:buSzPct val="100000"/>
              <a:buFont typeface="Times New Roman" pitchFamily="16" charset="0"/>
              <a:buNone/>
              <a:defRPr sz="1200">
                <a:latin typeface="Calibri" pitchFamily="32" charset="0"/>
                <a:ea typeface="+mn-ea"/>
                <a:cs typeface="Arial Unicode MS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ED8878CD-2046-4328-9BED-D2535B18309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buClr>
                <a:srgbClr val="000000"/>
              </a:buClr>
              <a:buSzPct val="100000"/>
              <a:buFont typeface="Times New Roman" panose="02020603050405020304" pitchFamily="18" charset="0"/>
              <a:buNone/>
              <a:defRPr sz="1200">
                <a:ea typeface="Arial Unicode MS" charset="-128"/>
              </a:defRPr>
            </a:lvl1pPr>
          </a:lstStyle>
          <a:p>
            <a:fld id="{FAFE7C1B-4775-44C3-8B7C-93FADD4952C6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AutoShape 1">
            <a:extLst>
              <a:ext uri="{FF2B5EF4-FFF2-40B4-BE49-F238E27FC236}">
                <a16:creationId xmlns:a16="http://schemas.microsoft.com/office/drawing/2014/main" id="{9C488BFE-C94C-4547-AFDC-1B2166F4965D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6797675" cy="9926638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360" cap="sq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195" name="AutoShape 2">
            <a:extLst>
              <a:ext uri="{FF2B5EF4-FFF2-40B4-BE49-F238E27FC236}">
                <a16:creationId xmlns:a16="http://schemas.microsoft.com/office/drawing/2014/main" id="{1D62F715-DC5D-4124-B04A-CEB1D14DEF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6797675" cy="9926638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196" name="AutoShape 3">
            <a:extLst>
              <a:ext uri="{FF2B5EF4-FFF2-40B4-BE49-F238E27FC236}">
                <a16:creationId xmlns:a16="http://schemas.microsoft.com/office/drawing/2014/main" id="{12BD9463-B1BC-4863-AE7D-5C2AC19947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6797675" cy="9926638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197" name="AutoShape 4">
            <a:extLst>
              <a:ext uri="{FF2B5EF4-FFF2-40B4-BE49-F238E27FC236}">
                <a16:creationId xmlns:a16="http://schemas.microsoft.com/office/drawing/2014/main" id="{8EE319AD-105B-4B3D-9EBB-3364D08DDC06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6797675" cy="9926638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198" name="AutoShape 5">
            <a:extLst>
              <a:ext uri="{FF2B5EF4-FFF2-40B4-BE49-F238E27FC236}">
                <a16:creationId xmlns:a16="http://schemas.microsoft.com/office/drawing/2014/main" id="{4C5414E0-7052-4A83-A21C-3A169CD51E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6797675" cy="9926638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199" name="AutoShape 6">
            <a:extLst>
              <a:ext uri="{FF2B5EF4-FFF2-40B4-BE49-F238E27FC236}">
                <a16:creationId xmlns:a16="http://schemas.microsoft.com/office/drawing/2014/main" id="{1445DA5D-1AD4-4907-8A95-A05C26A653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6797675" cy="9926638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200" name="AutoShape 7">
            <a:extLst>
              <a:ext uri="{FF2B5EF4-FFF2-40B4-BE49-F238E27FC236}">
                <a16:creationId xmlns:a16="http://schemas.microsoft.com/office/drawing/2014/main" id="{29D622EC-3FEC-41FB-B670-D64B611AEC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6797675" cy="9926638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201" name="AutoShape 8">
            <a:extLst>
              <a:ext uri="{FF2B5EF4-FFF2-40B4-BE49-F238E27FC236}">
                <a16:creationId xmlns:a16="http://schemas.microsoft.com/office/drawing/2014/main" id="{60F4F843-7A37-4D53-8DDC-4BC3857301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6797675" cy="9926638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202" name="Rectangle 9">
            <a:extLst>
              <a:ext uri="{FF2B5EF4-FFF2-40B4-BE49-F238E27FC236}">
                <a16:creationId xmlns:a16="http://schemas.microsoft.com/office/drawing/2014/main" id="{009548EF-EF1C-4F3C-8F1A-7F023CA78135}"/>
              </a:ext>
            </a:extLst>
          </p:cNvPr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612775" y="754063"/>
            <a:ext cx="5559425" cy="37068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  <a:ext uri="{FAA26D3D-D897-4be2-8F04-BA451C77F1D7}"/>
          </a:extLst>
        </p:spPr>
      </p:sp>
      <p:sp>
        <p:nvSpPr>
          <p:cNvPr id="2058" name="Rectangle 10">
            <a:extLst>
              <a:ext uri="{FF2B5EF4-FFF2-40B4-BE49-F238E27FC236}">
                <a16:creationId xmlns:a16="http://schemas.microsoft.com/office/drawing/2014/main" id="{0CA1597C-F722-42F4-8AF5-BEE6EE6CCCA1}"/>
              </a:ext>
            </a:extLst>
          </p:cNvPr>
          <p:cNvSpPr>
            <a:spLocks noGrp="1" noChangeArrowheads="1"/>
          </p:cNvSpPr>
          <p:nvPr>
            <p:ph type="body"/>
          </p:nvPr>
        </p:nvSpPr>
        <p:spPr bwMode="auto">
          <a:xfrm>
            <a:off x="679450" y="4714875"/>
            <a:ext cx="5424488" cy="4452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it-IT" altLang="it-IT" noProof="0"/>
          </a:p>
        </p:txBody>
      </p:sp>
      <p:sp>
        <p:nvSpPr>
          <p:cNvPr id="8204" name="Text Box 11">
            <a:extLst>
              <a:ext uri="{FF2B5EF4-FFF2-40B4-BE49-F238E27FC236}">
                <a16:creationId xmlns:a16="http://schemas.microsoft.com/office/drawing/2014/main" id="{E159836D-2B46-4870-AC50-4D7468A89F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0"/>
            <a:ext cx="2941638" cy="487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205" name="Text Box 12">
            <a:extLst>
              <a:ext uri="{FF2B5EF4-FFF2-40B4-BE49-F238E27FC236}">
                <a16:creationId xmlns:a16="http://schemas.microsoft.com/office/drawing/2014/main" id="{7A3B9AEE-1520-4496-A7E5-2E08D63277A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49688" y="0"/>
            <a:ext cx="2941637" cy="487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8206" name="Text Box 13">
            <a:extLst>
              <a:ext uri="{FF2B5EF4-FFF2-40B4-BE49-F238E27FC236}">
                <a16:creationId xmlns:a16="http://schemas.microsoft.com/office/drawing/2014/main" id="{01EEFABF-8C2D-4B43-BAFA-D94498F061E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9431338"/>
            <a:ext cx="2941638" cy="487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lIns="91449" tIns="45725" rIns="91449" bIns="45725" anchor="ctr"/>
          <a:lstStyle/>
          <a:p>
            <a:pPr eaLnBrk="1" hangingPunct="1">
              <a:buClr>
                <a:srgbClr val="000000"/>
              </a:buClr>
              <a:buSzPct val="100000"/>
              <a:buFont typeface="Times New Roman" charset="0"/>
              <a:buNone/>
              <a:defRPr/>
            </a:pPr>
            <a:endParaRPr lang="it-IT">
              <a:latin typeface="Calibri" charset="0"/>
              <a:ea typeface="ＭＳ Ｐゴシック" charset="0"/>
              <a:cs typeface="Arial Unicode MS" charset="0"/>
            </a:endParaRPr>
          </a:p>
        </p:txBody>
      </p:sp>
      <p:sp>
        <p:nvSpPr>
          <p:cNvPr id="2062" name="Rectangle 14">
            <a:extLst>
              <a:ext uri="{FF2B5EF4-FFF2-40B4-BE49-F238E27FC236}">
                <a16:creationId xmlns:a16="http://schemas.microsoft.com/office/drawing/2014/main" id="{7A4CDE86-5385-47C2-8911-1EFECCC3EFBA}"/>
              </a:ext>
            </a:extLst>
          </p:cNvPr>
          <p:cNvSpPr>
            <a:spLocks noGrp="1" noChangeArrowheads="1"/>
          </p:cNvSpPr>
          <p:nvPr>
            <p:ph type="sldNum"/>
          </p:nvPr>
        </p:nvSpPr>
        <p:spPr bwMode="auto">
          <a:xfrm>
            <a:off x="3849688" y="9431338"/>
            <a:ext cx="2935287" cy="481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 eaLnBrk="1" hangingPunct="1">
              <a:lnSpc>
                <a:spcPct val="93000"/>
              </a:lnSpc>
              <a:buSzPct val="10000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  <a:ea typeface="Arial Unicode MS" charset="-128"/>
              </a:defRPr>
            </a:lvl1pPr>
          </a:lstStyle>
          <a:p>
            <a:fld id="{12CBCED5-AC4E-42D1-AF1B-BA811C15AF39}" type="slidenum">
              <a:rPr lang="it-IT" altLang="it-IT"/>
              <a:pPr/>
              <a:t>‹N›</a:t>
            </a:fld>
            <a:endParaRPr lang="it-IT" alt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itchFamily="16" charset="0"/>
        <a:ea typeface="MS PGothic" pitchFamily="34" charset="-128"/>
        <a:cs typeface="MS PGothic" charset="0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itchFamily="16" charset="0"/>
        <a:ea typeface="MS PGothic" pitchFamily="34" charset="-128"/>
        <a:cs typeface="MS PGothic" charset="0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itchFamily="16" charset="0"/>
        <a:ea typeface="MS PGothic" pitchFamily="34" charset="-128"/>
        <a:cs typeface="MS PGothic" charset="0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itchFamily="16" charset="0"/>
        <a:ea typeface="MS PGothic" pitchFamily="34" charset="-128"/>
        <a:cs typeface="MS PGothic" charset="0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itchFamily="16" charset="0"/>
        <a:ea typeface="MS PGothic" pitchFamily="34" charset="-128"/>
        <a:cs typeface="MS PGothic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14">
            <a:extLst>
              <a:ext uri="{FF2B5EF4-FFF2-40B4-BE49-F238E27FC236}">
                <a16:creationId xmlns:a16="http://schemas.microsoft.com/office/drawing/2014/main" id="{E3EBAA9E-52E2-4FD9-BF9E-8F238F633A96}"/>
              </a:ext>
            </a:extLst>
          </p:cNvPr>
          <p:cNvSpPr>
            <a:spLocks noGrp="1" noChangeArrowheads="1"/>
          </p:cNvSpPr>
          <p:nvPr>
            <p:ph type="sldNum" sz="quarter"/>
          </p:nvPr>
        </p:nvSpPr>
        <p:spPr>
          <a:noFill/>
        </p:spPr>
        <p:txBody>
          <a:bodyPr/>
          <a:lstStyle>
            <a:lvl1pPr defTabSz="447675"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defTabSz="447675"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defTabSz="447675"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defTabSz="447675"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defTabSz="447675"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defTabSz="447675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defTabSz="447675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defTabSz="447675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defTabSz="447675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FontTx/>
              <a:buNone/>
            </a:pPr>
            <a:fld id="{B9F2B2F0-15A5-4735-A759-31466641B795}" type="slidenum">
              <a:rPr lang="it-IT" altLang="it-IT" sz="1400">
                <a:ea typeface="Arial Unicode MS" charset="-128"/>
              </a:rPr>
              <a:pPr>
                <a:spcBef>
                  <a:spcPct val="0"/>
                </a:spcBef>
                <a:buClrTx/>
                <a:buFontTx/>
                <a:buNone/>
              </a:pPr>
              <a:t>1</a:t>
            </a:fld>
            <a:endParaRPr lang="it-IT" altLang="it-IT" sz="1400">
              <a:ea typeface="Arial Unicode MS" charset="-128"/>
            </a:endParaRPr>
          </a:p>
        </p:txBody>
      </p:sp>
      <p:sp>
        <p:nvSpPr>
          <p:cNvPr id="5123" name="Text Box 1">
            <a:extLst>
              <a:ext uri="{FF2B5EF4-FFF2-40B4-BE49-F238E27FC236}">
                <a16:creationId xmlns:a16="http://schemas.microsoft.com/office/drawing/2014/main" id="{6D10AC09-4918-478E-A0E6-FB7F6197F86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49688" y="9431338"/>
            <a:ext cx="2941637" cy="487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 anchor="b"/>
          <a:lstStyle>
            <a:lvl1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 algn="r" eaLnBrk="1" hangingPunct="1">
              <a:lnSpc>
                <a:spcPct val="93000"/>
              </a:lnSpc>
              <a:spcBef>
                <a:spcPct val="0"/>
              </a:spcBef>
              <a:buClrTx/>
              <a:buSzTx/>
              <a:buFontTx/>
              <a:buNone/>
            </a:pPr>
            <a:fld id="{00E45946-8363-4BC8-9F14-73E4C864C640}" type="slidenum">
              <a:rPr lang="it-IT" altLang="it-IT" sz="1400">
                <a:ea typeface="Arial Unicode MS" charset="-128"/>
              </a:rPr>
              <a:pPr algn="r" eaLnBrk="1" hangingPunct="1">
                <a:lnSpc>
                  <a:spcPct val="93000"/>
                </a:lnSpc>
                <a:spcBef>
                  <a:spcPct val="0"/>
                </a:spcBef>
                <a:buClrTx/>
                <a:buSzTx/>
                <a:buFontTx/>
                <a:buNone/>
              </a:pPr>
              <a:t>1</a:t>
            </a:fld>
            <a:endParaRPr lang="it-IT" altLang="it-IT" sz="1400">
              <a:ea typeface="Arial Unicode MS" charset="-128"/>
            </a:endParaRPr>
          </a:p>
        </p:txBody>
      </p:sp>
      <p:sp>
        <p:nvSpPr>
          <p:cNvPr id="5124" name="Rectangle 2">
            <a:extLst>
              <a:ext uri="{FF2B5EF4-FFF2-40B4-BE49-F238E27FC236}">
                <a16:creationId xmlns:a16="http://schemas.microsoft.com/office/drawing/2014/main" id="{D2CC1B60-AE2A-4297-A9C4-23D66C39CB6B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608013" y="744538"/>
            <a:ext cx="5583237" cy="37226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5125" name="Rectangle 3">
            <a:extLst>
              <a:ext uri="{FF2B5EF4-FFF2-40B4-BE49-F238E27FC236}">
                <a16:creationId xmlns:a16="http://schemas.microsoft.com/office/drawing/2014/main" id="{AFEDC1EB-1CB2-4F62-BA8D-0B4DD38FA82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79450" y="4714875"/>
            <a:ext cx="5429250" cy="4457700"/>
          </a:xfrm>
          <a:noFill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it-IT" altLang="it-IT">
              <a:latin typeface="Times New Roman" panose="02020603050405020304" pitchFamily="18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14">
            <a:extLst>
              <a:ext uri="{FF2B5EF4-FFF2-40B4-BE49-F238E27FC236}">
                <a16:creationId xmlns:a16="http://schemas.microsoft.com/office/drawing/2014/main" id="{F2BC65B5-8FBC-4C1C-86D5-DB85A276ACB5}"/>
              </a:ext>
            </a:extLst>
          </p:cNvPr>
          <p:cNvSpPr>
            <a:spLocks noGrp="1" noChangeArrowheads="1"/>
          </p:cNvSpPr>
          <p:nvPr>
            <p:ph type="sldNum" sz="quarter"/>
          </p:nvPr>
        </p:nvSpPr>
        <p:spPr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FontTx/>
              <a:buNone/>
            </a:pPr>
            <a:fld id="{F8C99E21-6C5A-49A0-8811-6A811CA38FE4}" type="slidenum">
              <a:rPr lang="it-IT" altLang="it-IT" sz="1400">
                <a:ea typeface="Arial Unicode MS" charset="-128"/>
              </a:rPr>
              <a:pPr>
                <a:spcBef>
                  <a:spcPct val="0"/>
                </a:spcBef>
                <a:buClrTx/>
                <a:buFontTx/>
                <a:buNone/>
              </a:pPr>
              <a:t>2</a:t>
            </a:fld>
            <a:endParaRPr lang="it-IT" altLang="it-IT" sz="1400">
              <a:ea typeface="Arial Unicode MS" charset="-128"/>
            </a:endParaRPr>
          </a:p>
        </p:txBody>
      </p:sp>
      <p:sp>
        <p:nvSpPr>
          <p:cNvPr id="10243" name="Text Box 1">
            <a:extLst>
              <a:ext uri="{FF2B5EF4-FFF2-40B4-BE49-F238E27FC236}">
                <a16:creationId xmlns:a16="http://schemas.microsoft.com/office/drawing/2014/main" id="{3B9877ED-677A-4D11-A126-9465694FC47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49688" y="9431338"/>
            <a:ext cx="2941637" cy="487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lIns="0" tIns="0" rIns="0" bIns="0" anchor="b"/>
          <a:lstStyle>
            <a:lvl1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 algn="r" eaLnBrk="1" hangingPunct="1">
              <a:lnSpc>
                <a:spcPct val="93000"/>
              </a:lnSpc>
              <a:spcBef>
                <a:spcPct val="0"/>
              </a:spcBef>
              <a:buClrTx/>
              <a:buFontTx/>
              <a:buNone/>
            </a:pPr>
            <a:fld id="{04E081D2-00FE-4426-82AF-97C5E6D2DEE1}" type="slidenum">
              <a:rPr lang="it-IT" altLang="it-IT" sz="1400">
                <a:ea typeface="Arial Unicode MS" charset="-128"/>
              </a:rPr>
              <a:pPr algn="r" eaLnBrk="1" hangingPunct="1">
                <a:lnSpc>
                  <a:spcPct val="93000"/>
                </a:lnSpc>
                <a:spcBef>
                  <a:spcPct val="0"/>
                </a:spcBef>
                <a:buClrTx/>
                <a:buFontTx/>
                <a:buNone/>
              </a:pPr>
              <a:t>2</a:t>
            </a:fld>
            <a:endParaRPr lang="it-IT" altLang="it-IT" sz="1400">
              <a:ea typeface="Arial Unicode MS" charset="-128"/>
            </a:endParaRPr>
          </a:p>
        </p:txBody>
      </p:sp>
      <p:sp>
        <p:nvSpPr>
          <p:cNvPr id="7172" name="Rectangle 2">
            <a:extLst>
              <a:ext uri="{FF2B5EF4-FFF2-40B4-BE49-F238E27FC236}">
                <a16:creationId xmlns:a16="http://schemas.microsoft.com/office/drawing/2014/main" id="{24A1EA5F-EA4B-46D4-9F67-00281ABE9965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608013" y="744538"/>
            <a:ext cx="5583237" cy="37226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173" name="Rectangle 3">
            <a:extLst>
              <a:ext uri="{FF2B5EF4-FFF2-40B4-BE49-F238E27FC236}">
                <a16:creationId xmlns:a16="http://schemas.microsoft.com/office/drawing/2014/main" id="{3D317160-E4BC-477A-B072-D90E4F2FFA8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79450" y="4714875"/>
            <a:ext cx="5429250" cy="4457700"/>
          </a:xfrm>
          <a:noFill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it-IT" altLang="it-IT">
              <a:latin typeface="Times New Roman" panose="02020603050405020304" pitchFamily="18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14">
            <a:extLst>
              <a:ext uri="{FF2B5EF4-FFF2-40B4-BE49-F238E27FC236}">
                <a16:creationId xmlns:a16="http://schemas.microsoft.com/office/drawing/2014/main" id="{F2BC65B5-8FBC-4C1C-86D5-DB85A276ACB5}"/>
              </a:ext>
            </a:extLst>
          </p:cNvPr>
          <p:cNvSpPr>
            <a:spLocks noGrp="1" noChangeArrowheads="1"/>
          </p:cNvSpPr>
          <p:nvPr>
            <p:ph type="sldNum" sz="quarter"/>
          </p:nvPr>
        </p:nvSpPr>
        <p:spPr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FontTx/>
              <a:buNone/>
            </a:pPr>
            <a:fld id="{F8C99E21-6C5A-49A0-8811-6A811CA38FE4}" type="slidenum">
              <a:rPr lang="it-IT" altLang="it-IT" sz="1400">
                <a:ea typeface="Arial Unicode MS" charset="-128"/>
              </a:rPr>
              <a:pPr>
                <a:spcBef>
                  <a:spcPct val="0"/>
                </a:spcBef>
                <a:buClrTx/>
                <a:buFontTx/>
                <a:buNone/>
              </a:pPr>
              <a:t>3</a:t>
            </a:fld>
            <a:endParaRPr lang="it-IT" altLang="it-IT" sz="1400">
              <a:ea typeface="Arial Unicode MS" charset="-128"/>
            </a:endParaRPr>
          </a:p>
        </p:txBody>
      </p:sp>
      <p:sp>
        <p:nvSpPr>
          <p:cNvPr id="10243" name="Text Box 1">
            <a:extLst>
              <a:ext uri="{FF2B5EF4-FFF2-40B4-BE49-F238E27FC236}">
                <a16:creationId xmlns:a16="http://schemas.microsoft.com/office/drawing/2014/main" id="{3B9877ED-677A-4D11-A126-9465694FC47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49688" y="9431338"/>
            <a:ext cx="2941637" cy="487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lIns="0" tIns="0" rIns="0" bIns="0" anchor="b"/>
          <a:lstStyle>
            <a:lvl1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>
              <a:spcBef>
                <a:spcPct val="30000"/>
              </a:spcBef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 algn="r" eaLnBrk="1" hangingPunct="1">
              <a:lnSpc>
                <a:spcPct val="93000"/>
              </a:lnSpc>
              <a:spcBef>
                <a:spcPct val="0"/>
              </a:spcBef>
              <a:buClrTx/>
              <a:buFontTx/>
              <a:buNone/>
            </a:pPr>
            <a:fld id="{04E081D2-00FE-4426-82AF-97C5E6D2DEE1}" type="slidenum">
              <a:rPr lang="it-IT" altLang="it-IT" sz="1400">
                <a:ea typeface="Arial Unicode MS" charset="-128"/>
              </a:rPr>
              <a:pPr algn="r" eaLnBrk="1" hangingPunct="1">
                <a:lnSpc>
                  <a:spcPct val="93000"/>
                </a:lnSpc>
                <a:spcBef>
                  <a:spcPct val="0"/>
                </a:spcBef>
                <a:buClrTx/>
                <a:buFontTx/>
                <a:buNone/>
              </a:pPr>
              <a:t>3</a:t>
            </a:fld>
            <a:endParaRPr lang="it-IT" altLang="it-IT" sz="1400">
              <a:ea typeface="Arial Unicode MS" charset="-128"/>
            </a:endParaRPr>
          </a:p>
        </p:txBody>
      </p:sp>
      <p:sp>
        <p:nvSpPr>
          <p:cNvPr id="7172" name="Rectangle 2">
            <a:extLst>
              <a:ext uri="{FF2B5EF4-FFF2-40B4-BE49-F238E27FC236}">
                <a16:creationId xmlns:a16="http://schemas.microsoft.com/office/drawing/2014/main" id="{24A1EA5F-EA4B-46D4-9F67-00281ABE9965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608013" y="744538"/>
            <a:ext cx="5583237" cy="37226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173" name="Rectangle 3">
            <a:extLst>
              <a:ext uri="{FF2B5EF4-FFF2-40B4-BE49-F238E27FC236}">
                <a16:creationId xmlns:a16="http://schemas.microsoft.com/office/drawing/2014/main" id="{3D317160-E4BC-477A-B072-D90E4F2FFA8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679450" y="4714875"/>
            <a:ext cx="5429250" cy="4457700"/>
          </a:xfrm>
          <a:noFill/>
          <a:extLs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it-IT" altLang="it-IT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513988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729020" y="2013055"/>
            <a:ext cx="8262224" cy="1389038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458040" y="3672099"/>
            <a:ext cx="6804184" cy="165604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956BE1C5-1E13-485E-96F4-7554C4F214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2DD0BF-F3AA-4AA2-8741-8E53A885262C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65544D48-674A-4698-B9B5-4AF912ACAB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2120AB7-74D9-4EA1-995B-8A9651932C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034DC6-223C-4268-A157-141B7586D9C7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2336634262"/>
      </p:ext>
    </p:extLst>
  </p:cSld>
  <p:clrMapOvr>
    <a:masterClrMapping/>
  </p:clrMapOvr>
  <p:hf hd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98B7604D-7540-403D-9884-3146E98F4B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93797F-1FB4-46C5-BDFE-2225C097E546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4C21A29-ABFE-471B-A4FA-3D72A08DB2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7D5371E5-5E7A-4CAD-A40D-443BC50693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F460D8-2328-4142-87DC-BB73DDF739D8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422241740"/>
      </p:ext>
    </p:extLst>
  </p:cSld>
  <p:clrMapOvr>
    <a:masterClrMapping/>
  </p:clrMapOvr>
  <p:hf hd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7047191" y="259508"/>
            <a:ext cx="2187059" cy="5529149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86013" y="259508"/>
            <a:ext cx="6399173" cy="5529149"/>
          </a:xfrm>
        </p:spPr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806CAEDA-1AC5-4F00-BB80-27E23DC829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C04038-AA85-4FA8-AD01-15BA9D6F027A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86AF6AF-6C15-4661-BF77-43EC8D15E0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42D4C14-0D09-4098-88F6-EA51FB70FD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CBFF22-85B0-45A6-A8D5-1609E61B366D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3992788404"/>
      </p:ext>
    </p:extLst>
  </p:cSld>
  <p:clrMapOvr>
    <a:masterClrMapping/>
  </p:clrMapOvr>
  <p:hf hd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0F3AAAA5-DC6D-4CAF-BA69-447B36E24F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882E76-CD6E-4CA7-93B9-52E81C41CD24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A038B664-7E46-4331-B03C-FC57406C6E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A3C5DAE-EB5B-4762-A3BB-F8863644D1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F3F91E-2E10-49EC-A384-59B991B75446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388716679"/>
      </p:ext>
    </p:extLst>
  </p:cSld>
  <p:clrMapOvr>
    <a:masterClrMapping/>
  </p:clrMapOvr>
  <p:hf hd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67834" y="4164113"/>
            <a:ext cx="8262224" cy="128703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67834" y="2746575"/>
            <a:ext cx="8262224" cy="1417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08ABEDCB-AA62-478A-91BF-E240C65FBF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069AB6-F99D-4B19-BEB1-B09767453217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BB79C3F-873C-444B-AA63-1A818C33D5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795E10F0-963E-4D9B-ADB1-8F891DA713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A23F19-23B8-4DB0-8F77-CBF065C75EBF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2413205095"/>
      </p:ext>
    </p:extLst>
  </p:cSld>
  <p:clrMapOvr>
    <a:masterClrMapping/>
  </p:clrMapOvr>
  <p:hf hd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86013" y="1512041"/>
            <a:ext cx="4293116" cy="42766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941134" y="1512041"/>
            <a:ext cx="4293116" cy="42766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3">
            <a:extLst>
              <a:ext uri="{FF2B5EF4-FFF2-40B4-BE49-F238E27FC236}">
                <a16:creationId xmlns:a16="http://schemas.microsoft.com/office/drawing/2014/main" id="{E6F24D36-604F-4DA1-9806-7B0D221E85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96E014-6FFD-484D-ACEC-A4473E656FE9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6" name="Segnaposto piè di pagina 4">
            <a:extLst>
              <a:ext uri="{FF2B5EF4-FFF2-40B4-BE49-F238E27FC236}">
                <a16:creationId xmlns:a16="http://schemas.microsoft.com/office/drawing/2014/main" id="{880BA49F-5C81-4C4F-8775-1FEC6F0C4E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5">
            <a:extLst>
              <a:ext uri="{FF2B5EF4-FFF2-40B4-BE49-F238E27FC236}">
                <a16:creationId xmlns:a16="http://schemas.microsoft.com/office/drawing/2014/main" id="{2E0725F1-6BDF-4E41-88F4-3B66FF20A7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F2E9934-8DD7-475C-A764-6236DAE29578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3713625354"/>
      </p:ext>
    </p:extLst>
  </p:cSld>
  <p:clrMapOvr>
    <a:masterClrMapping/>
  </p:clrMapOvr>
  <p:hf hd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86013" y="1450540"/>
            <a:ext cx="4294804" cy="6045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6013" y="2055056"/>
            <a:ext cx="4294804" cy="373360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937759" y="1450540"/>
            <a:ext cx="4296491" cy="6045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937759" y="2055056"/>
            <a:ext cx="4296491" cy="373360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3">
            <a:extLst>
              <a:ext uri="{FF2B5EF4-FFF2-40B4-BE49-F238E27FC236}">
                <a16:creationId xmlns:a16="http://schemas.microsoft.com/office/drawing/2014/main" id="{86373AF4-0F89-44B8-926C-41E3EFB2DB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45AA50-5168-4344-9469-F52E9081D1D2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8" name="Segnaposto piè di pagina 4">
            <a:extLst>
              <a:ext uri="{FF2B5EF4-FFF2-40B4-BE49-F238E27FC236}">
                <a16:creationId xmlns:a16="http://schemas.microsoft.com/office/drawing/2014/main" id="{5252DA82-FE08-4668-9459-7DE015DD78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9" name="Segnaposto numero diapositiva 5">
            <a:extLst>
              <a:ext uri="{FF2B5EF4-FFF2-40B4-BE49-F238E27FC236}">
                <a16:creationId xmlns:a16="http://schemas.microsoft.com/office/drawing/2014/main" id="{4736C89D-489F-480B-97A3-70C6485336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33F5CB-C540-4CAD-B5AA-EC64A98C9F24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1191757890"/>
      </p:ext>
    </p:extLst>
  </p:cSld>
  <p:clrMapOvr>
    <a:masterClrMapping/>
  </p:clrMapOvr>
  <p:hf hd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data 3">
            <a:extLst>
              <a:ext uri="{FF2B5EF4-FFF2-40B4-BE49-F238E27FC236}">
                <a16:creationId xmlns:a16="http://schemas.microsoft.com/office/drawing/2014/main" id="{D209883C-763B-4426-BC90-8EBFA597A3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033672-39CB-4798-818B-1AD5884707BB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4" name="Segnaposto piè di pagina 4">
            <a:extLst>
              <a:ext uri="{FF2B5EF4-FFF2-40B4-BE49-F238E27FC236}">
                <a16:creationId xmlns:a16="http://schemas.microsoft.com/office/drawing/2014/main" id="{CDF968CE-FAED-491C-B6A6-EC3CDA84A5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Segnaposto numero diapositiva 5">
            <a:extLst>
              <a:ext uri="{FF2B5EF4-FFF2-40B4-BE49-F238E27FC236}">
                <a16:creationId xmlns:a16="http://schemas.microsoft.com/office/drawing/2014/main" id="{9F31AB85-BB44-4396-83F9-93916B2DA3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5F5B0B-2CF1-4473-B4CA-57D3E693F72C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281541591"/>
      </p:ext>
    </p:extLst>
  </p:cSld>
  <p:clrMapOvr>
    <a:masterClrMapping/>
  </p:clrMapOvr>
  <p:hf hd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3">
            <a:extLst>
              <a:ext uri="{FF2B5EF4-FFF2-40B4-BE49-F238E27FC236}">
                <a16:creationId xmlns:a16="http://schemas.microsoft.com/office/drawing/2014/main" id="{803F050C-7F17-4ADE-930E-A0A63D323F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ABC6D0-A54B-47BE-96FC-0C077A53BB30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3" name="Segnaposto piè di pagina 4">
            <a:extLst>
              <a:ext uri="{FF2B5EF4-FFF2-40B4-BE49-F238E27FC236}">
                <a16:creationId xmlns:a16="http://schemas.microsoft.com/office/drawing/2014/main" id="{6547E8E0-C657-43A2-8E5E-A73B9D9DED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" name="Segnaposto numero diapositiva 5">
            <a:extLst>
              <a:ext uri="{FF2B5EF4-FFF2-40B4-BE49-F238E27FC236}">
                <a16:creationId xmlns:a16="http://schemas.microsoft.com/office/drawing/2014/main" id="{4C2CBD00-C813-4CD1-A1BF-D4493A2479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7B456A-5FC4-4451-865C-61E95B09D7C6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35183578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86013" y="258007"/>
            <a:ext cx="3197900" cy="109803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800353" y="258007"/>
            <a:ext cx="5433897" cy="55306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86013" y="1356037"/>
            <a:ext cx="3197900" cy="443262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3">
            <a:extLst>
              <a:ext uri="{FF2B5EF4-FFF2-40B4-BE49-F238E27FC236}">
                <a16:creationId xmlns:a16="http://schemas.microsoft.com/office/drawing/2014/main" id="{8FA6A2C2-0989-4F07-B423-07D291B2CB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8637D9-127E-4C68-B992-A614F18EB368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6" name="Segnaposto piè di pagina 4">
            <a:extLst>
              <a:ext uri="{FF2B5EF4-FFF2-40B4-BE49-F238E27FC236}">
                <a16:creationId xmlns:a16="http://schemas.microsoft.com/office/drawing/2014/main" id="{335BA49E-7E36-4ADC-B019-CAD7A2CEB2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5">
            <a:extLst>
              <a:ext uri="{FF2B5EF4-FFF2-40B4-BE49-F238E27FC236}">
                <a16:creationId xmlns:a16="http://schemas.microsoft.com/office/drawing/2014/main" id="{F360593D-9F35-4B4F-807B-D9A8F7126C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957C5BB-0BF0-45BF-9915-6B646D6129B1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4131135200"/>
      </p:ext>
    </p:extLst>
  </p:cSld>
  <p:clrMapOvr>
    <a:masterClrMapping/>
  </p:clrMapOvr>
  <p:hf hd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905239" y="4536122"/>
            <a:ext cx="5832158" cy="53551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905239" y="579016"/>
            <a:ext cx="5832158" cy="388810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905239" y="5071637"/>
            <a:ext cx="5832158" cy="76052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3">
            <a:extLst>
              <a:ext uri="{FF2B5EF4-FFF2-40B4-BE49-F238E27FC236}">
                <a16:creationId xmlns:a16="http://schemas.microsoft.com/office/drawing/2014/main" id="{547F7C8A-D82F-474E-858D-BA5B155FA0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50B4C8-5A83-49FC-ACC6-2D42AC115901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6" name="Segnaposto piè di pagina 4">
            <a:extLst>
              <a:ext uri="{FF2B5EF4-FFF2-40B4-BE49-F238E27FC236}">
                <a16:creationId xmlns:a16="http://schemas.microsoft.com/office/drawing/2014/main" id="{92259D38-2E95-4B01-832D-DF0F63BE2A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5">
            <a:extLst>
              <a:ext uri="{FF2B5EF4-FFF2-40B4-BE49-F238E27FC236}">
                <a16:creationId xmlns:a16="http://schemas.microsoft.com/office/drawing/2014/main" id="{8FE49E63-9FE0-48D0-837E-782B1F2618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E5AC3F-1030-43CA-917D-6CF61263C021}" type="slidenum">
              <a:rPr lang="it-IT" altLang="it-IT"/>
              <a:pPr/>
              <a:t>‹N›</a:t>
            </a:fld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3635754321"/>
      </p:ext>
    </p:extLst>
  </p:cSld>
  <p:clrMapOvr>
    <a:masterClrMapping/>
  </p:clrMapOvr>
  <p:hf hd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Segnaposto titolo 1">
            <a:extLst>
              <a:ext uri="{FF2B5EF4-FFF2-40B4-BE49-F238E27FC236}">
                <a16:creationId xmlns:a16="http://schemas.microsoft.com/office/drawing/2014/main" id="{60E8DC37-754C-44C1-BB81-3667F1BD0FBD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85775" y="258763"/>
            <a:ext cx="8748713" cy="10810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/>
              <a:t>Fare clic per modificare lo stile del titolo</a:t>
            </a:r>
          </a:p>
        </p:txBody>
      </p:sp>
      <p:sp>
        <p:nvSpPr>
          <p:cNvPr id="1027" name="Segnaposto testo 2">
            <a:extLst>
              <a:ext uri="{FF2B5EF4-FFF2-40B4-BE49-F238E27FC236}">
                <a16:creationId xmlns:a16="http://schemas.microsoft.com/office/drawing/2014/main" id="{8DED19F4-A8EE-4166-B4AE-2994EE7EC431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485775" y="1511300"/>
            <a:ext cx="8748713" cy="4276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/>
              <a:t>Fare clic per modificare stili del testo dello schema</a:t>
            </a:r>
          </a:p>
          <a:p>
            <a:pPr lvl="1"/>
            <a:r>
              <a:rPr lang="it-IT" altLang="it-IT"/>
              <a:t>Secondo livello</a:t>
            </a:r>
          </a:p>
          <a:p>
            <a:pPr lvl="2"/>
            <a:r>
              <a:rPr lang="it-IT" altLang="it-IT"/>
              <a:t>Terzo livello</a:t>
            </a:r>
          </a:p>
          <a:p>
            <a:pPr lvl="3"/>
            <a:r>
              <a:rPr lang="it-IT" altLang="it-IT"/>
              <a:t>Quarto livello</a:t>
            </a:r>
          </a:p>
          <a:p>
            <a:pPr lvl="4"/>
            <a:r>
              <a:rPr lang="it-IT" alt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4F3199B6-B0D0-4284-99B4-B3F544F7883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85775" y="6005513"/>
            <a:ext cx="2268538" cy="3460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hangingPunct="1">
              <a:defRPr sz="1200">
                <a:solidFill>
                  <a:schemeClr val="tx1">
                    <a:tint val="75000"/>
                  </a:schemeClr>
                </a:solidFill>
                <a:latin typeface="Calibri" pitchFamily="32" charset="0"/>
                <a:cs typeface="+mn-cs"/>
              </a:defRPr>
            </a:lvl1pPr>
          </a:lstStyle>
          <a:p>
            <a:pPr>
              <a:defRPr/>
            </a:pPr>
            <a:fld id="{622C8E04-13A1-40F7-BCF9-48B324F2DD4C}" type="datetimeFigureOut">
              <a:rPr lang="it-IT"/>
              <a:pPr>
                <a:defRPr/>
              </a:pPr>
              <a:t>26/01/2023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8B81175-97A1-4E88-8631-CF8A66740F7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21050" y="6005513"/>
            <a:ext cx="3078163" cy="3460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hangingPunct="1">
              <a:defRPr sz="1200">
                <a:solidFill>
                  <a:schemeClr val="tx1">
                    <a:tint val="75000"/>
                  </a:schemeClr>
                </a:solidFill>
                <a:latin typeface="Calibri" pitchFamily="32" charset="0"/>
                <a:cs typeface="+mn-cs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56F5FFB2-3B1C-4E8B-817A-25529205272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965950" y="6005513"/>
            <a:ext cx="2268538" cy="3460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ea typeface="Arial Unicode MS" charset="-128"/>
              </a:defRPr>
            </a:lvl1pPr>
          </a:lstStyle>
          <a:p>
            <a:fld id="{122DFEFF-914D-4280-B91F-F895CDDE0250}" type="slidenum">
              <a:rPr lang="it-IT" altLang="it-IT"/>
              <a:pPr/>
              <a:t>‹N›</a:t>
            </a:fld>
            <a:endParaRPr lang="it-IT" alt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uppo 1">
            <a:extLst>
              <a:ext uri="{FF2B5EF4-FFF2-40B4-BE49-F238E27FC236}">
                <a16:creationId xmlns:a16="http://schemas.microsoft.com/office/drawing/2014/main" id="{0B792384-225C-4538-9EE1-54FFB9977C65}"/>
              </a:ext>
            </a:extLst>
          </p:cNvPr>
          <p:cNvGrpSpPr>
            <a:grpSpLocks/>
          </p:cNvGrpSpPr>
          <p:nvPr/>
        </p:nvGrpSpPr>
        <p:grpSpPr bwMode="auto">
          <a:xfrm>
            <a:off x="-53975" y="-215900"/>
            <a:ext cx="9939338" cy="6831013"/>
            <a:chOff x="-86434" y="0"/>
            <a:chExt cx="9806581" cy="6756629"/>
          </a:xfrm>
        </p:grpSpPr>
        <p:sp>
          <p:nvSpPr>
            <p:cNvPr id="4101" name="Rettangolo 1">
              <a:extLst>
                <a:ext uri="{FF2B5EF4-FFF2-40B4-BE49-F238E27FC236}">
                  <a16:creationId xmlns:a16="http://schemas.microsoft.com/office/drawing/2014/main" id="{28E7CFC0-AD96-499A-A66F-40AE107135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86434" y="2909549"/>
              <a:ext cx="9749759" cy="3847080"/>
            </a:xfrm>
            <a:prstGeom prst="rect">
              <a:avLst/>
            </a:prstGeom>
            <a:solidFill>
              <a:srgbClr val="C00000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endParaRPr lang="it-IT" altLang="it-IT"/>
            </a:p>
          </p:txBody>
        </p:sp>
        <p:sp>
          <p:nvSpPr>
            <p:cNvPr id="2" name="Rettangolo 1">
              <a:extLst>
                <a:ext uri="{FF2B5EF4-FFF2-40B4-BE49-F238E27FC236}">
                  <a16:creationId xmlns:a16="http://schemas.microsoft.com/office/drawing/2014/main" id="{460C5D4F-1465-4E81-A3F0-8D4A2FB51B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79" y="0"/>
              <a:ext cx="9718868" cy="2879771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txBody>
            <a:bodyPr/>
            <a:lstStyle/>
            <a:p>
              <a:pPr defTabSz="509322" eaLnBrk="1" hangingPunct="1">
                <a:defRPr/>
              </a:pPr>
              <a:endParaRPr lang="it-IT" altLang="it-IT">
                <a:latin typeface="Calibri" pitchFamily="32" charset="0"/>
                <a:ea typeface="+mn-ea"/>
              </a:endParaRPr>
            </a:p>
          </p:txBody>
        </p:sp>
      </p:grpSp>
      <p:sp>
        <p:nvSpPr>
          <p:cNvPr id="4099" name="Text Box 2">
            <a:extLst>
              <a:ext uri="{FF2B5EF4-FFF2-40B4-BE49-F238E27FC236}">
                <a16:creationId xmlns:a16="http://schemas.microsoft.com/office/drawing/2014/main" id="{43DAD4AC-46D4-41D2-9E29-A3BCBC1C32F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49325" y="3455988"/>
            <a:ext cx="8015288" cy="256936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102032" tIns="53056" rIns="102032" bIns="53056">
            <a:spAutoFit/>
          </a:bodyPr>
          <a:lstStyle>
            <a:lvl1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1pPr>
            <a:lvl2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2pPr>
            <a:lvl3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3pPr>
            <a:lvl4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4pPr>
            <a:lvl5pPr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5pPr>
            <a:lvl6pPr marL="2514600" indent="-228600" defTabSz="449263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6pPr>
            <a:lvl7pPr marL="2971800" indent="-228600" defTabSz="449263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7pPr>
            <a:lvl8pPr marL="3429000" indent="-228600" defTabSz="449263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8pPr>
            <a:lvl9pPr marL="3886200" indent="-228600" defTabSz="449263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chemeClr val="bg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9pPr>
          </a:lstStyle>
          <a:p>
            <a:pPr algn="ctr" eaLnBrk="1" hangingPunct="1"/>
            <a:r>
              <a:rPr lang="it-IT" altLang="it-IT" sz="4000" dirty="0">
                <a:latin typeface="Lato Black" pitchFamily="34" charset="0"/>
              </a:rPr>
              <a:t>DIREZIONE WELFARE E SALUTE</a:t>
            </a:r>
          </a:p>
          <a:p>
            <a:pPr algn="ctr" eaLnBrk="1" hangingPunct="1"/>
            <a:endParaRPr lang="it-IT" altLang="it-IT" sz="4000" dirty="0">
              <a:latin typeface="Lato Black" pitchFamily="34" charset="0"/>
            </a:endParaRPr>
          </a:p>
          <a:p>
            <a:pPr algn="ctr" eaLnBrk="1" hangingPunct="1"/>
            <a:r>
              <a:rPr lang="it-IT" altLang="it-IT" sz="4000" dirty="0">
                <a:latin typeface="Lato Black" pitchFamily="34" charset="0"/>
              </a:rPr>
              <a:t>BILANCIO 2023</a:t>
            </a:r>
            <a:endParaRPr lang="it-IT" altLang="it-IT" sz="4000" dirty="0">
              <a:latin typeface="Lato Medium" pitchFamily="34" charset="0"/>
            </a:endParaRPr>
          </a:p>
        </p:txBody>
      </p:sp>
      <p:pic>
        <p:nvPicPr>
          <p:cNvPr id="4100" name="Immagine 2">
            <a:extLst>
              <a:ext uri="{FF2B5EF4-FFF2-40B4-BE49-F238E27FC236}">
                <a16:creationId xmlns:a16="http://schemas.microsoft.com/office/drawing/2014/main" id="{A15FB23F-1019-4BE7-9C50-F06DDD566D2A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87750" y="-946150"/>
            <a:ext cx="2544763" cy="3600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1">
            <a:extLst>
              <a:ext uri="{FF2B5EF4-FFF2-40B4-BE49-F238E27FC236}">
                <a16:creationId xmlns:a16="http://schemas.microsoft.com/office/drawing/2014/main" id="{06659BA9-D6A8-4162-8C91-38D01FFA608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60475" y="577850"/>
            <a:ext cx="7366000" cy="401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lIns="90000" tIns="45000" rIns="90000" bIns="45000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>
              <a:spcBef>
                <a:spcPct val="20000"/>
              </a:spcBef>
              <a:buFont typeface="Arial" panose="020B0604020202020204" pitchFamily="34" charset="0"/>
              <a:buChar char="–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>
              <a:spcBef>
                <a:spcPct val="20000"/>
              </a:spcBef>
              <a:buFont typeface="Arial" panose="020B0604020202020204" pitchFamily="34" charset="0"/>
              <a:buChar char="•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>
              <a:spcBef>
                <a:spcPct val="20000"/>
              </a:spcBef>
              <a:buFont typeface="Arial" panose="020B0604020202020204" pitchFamily="34" charset="0"/>
              <a:buChar char="–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>
              <a:spcBef>
                <a:spcPct val="20000"/>
              </a:spcBef>
              <a:buFont typeface="Arial" panose="020B0604020202020204" pitchFamily="34" charset="0"/>
              <a:buChar char="»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  <a:defRPr/>
            </a:pPr>
            <a:endParaRPr lang="it-IT" altLang="it-IT" sz="2400">
              <a:solidFill>
                <a:srgbClr val="FF0000"/>
              </a:solidFill>
              <a:latin typeface="Frutiger 75 Black" panose="02000A03050000020004" pitchFamily="2" charset="0"/>
              <a:cs typeface="Arial Unicode MS" panose="020B0604020202020204" pitchFamily="34" charset="-128"/>
            </a:endParaRPr>
          </a:p>
        </p:txBody>
      </p:sp>
      <p:sp>
        <p:nvSpPr>
          <p:cNvPr id="2" name="CasellaDiTesto 1">
            <a:extLst>
              <a:ext uri="{FF2B5EF4-FFF2-40B4-BE49-F238E27FC236}">
                <a16:creationId xmlns:a16="http://schemas.microsoft.com/office/drawing/2014/main" id="{EEEC74B4-B12C-4C42-8B81-4DCCAC365C08}"/>
              </a:ext>
            </a:extLst>
          </p:cNvPr>
          <p:cNvSpPr txBox="1"/>
          <p:nvPr/>
        </p:nvSpPr>
        <p:spPr>
          <a:xfrm>
            <a:off x="906463" y="115888"/>
            <a:ext cx="7921625" cy="461962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 eaLnBrk="1" hangingPunct="1">
              <a:buClr>
                <a:srgbClr val="000000"/>
              </a:buClr>
              <a:buSzPct val="100000"/>
              <a:buFont typeface="Times New Roman" pitchFamily="18" charset="0"/>
              <a:buNone/>
              <a:defRPr/>
            </a:pPr>
            <a:r>
              <a:rPr lang="it-IT" sz="2400" dirty="0">
                <a:solidFill>
                  <a:srgbClr val="C00000"/>
                </a:solidFill>
                <a:latin typeface="Lato Black"/>
              </a:rPr>
              <a:t>Quadro generale</a:t>
            </a:r>
          </a:p>
        </p:txBody>
      </p:sp>
      <p:pic>
        <p:nvPicPr>
          <p:cNvPr id="6148" name="Immagine 7">
            <a:extLst>
              <a:ext uri="{FF2B5EF4-FFF2-40B4-BE49-F238E27FC236}">
                <a16:creationId xmlns:a16="http://schemas.microsoft.com/office/drawing/2014/main" id="{0C653D35-8676-4846-AF3C-9A28DF38AFD8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184775"/>
            <a:ext cx="763588" cy="1079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aphicFrame>
        <p:nvGraphicFramePr>
          <p:cNvPr id="4" name="Tabell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5396663"/>
              </p:ext>
            </p:extLst>
          </p:nvPr>
        </p:nvGraphicFramePr>
        <p:xfrm>
          <a:off x="99917" y="719807"/>
          <a:ext cx="9080693" cy="4746862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938452">
                  <a:extLst>
                    <a:ext uri="{9D8B030D-6E8A-4147-A177-3AD203B41FA5}">
                      <a16:colId xmlns:a16="http://schemas.microsoft.com/office/drawing/2014/main" val="1940814354"/>
                    </a:ext>
                  </a:extLst>
                </a:gridCol>
                <a:gridCol w="4177540">
                  <a:extLst>
                    <a:ext uri="{9D8B030D-6E8A-4147-A177-3AD203B41FA5}">
                      <a16:colId xmlns:a16="http://schemas.microsoft.com/office/drawing/2014/main" val="780999524"/>
                    </a:ext>
                  </a:extLst>
                </a:gridCol>
                <a:gridCol w="2964701">
                  <a:extLst>
                    <a:ext uri="{9D8B030D-6E8A-4147-A177-3AD203B41FA5}">
                      <a16:colId xmlns:a16="http://schemas.microsoft.com/office/drawing/2014/main" val="601910172"/>
                    </a:ext>
                  </a:extLst>
                </a:gridCol>
              </a:tblGrid>
              <a:tr h="340367"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1" i="0" u="none" strike="noStrike" dirty="0">
                          <a:effectLst/>
                          <a:latin typeface="Arial" panose="020B0604020202020204" pitchFamily="34" charset="0"/>
                        </a:rPr>
                        <a:t>Target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1" i="0" u="none" strike="noStrike" dirty="0">
                          <a:effectLst/>
                          <a:latin typeface="Arial" panose="020B0604020202020204" pitchFamily="34" charset="0"/>
                        </a:rPr>
                        <a:t>Impegnato 2022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1" i="0" u="none" strike="noStrike" dirty="0">
                          <a:effectLst/>
                          <a:latin typeface="Arial" panose="020B0604020202020204" pitchFamily="34" charset="0"/>
                        </a:rPr>
                        <a:t>Proposte 2023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53904093"/>
                  </a:ext>
                </a:extLst>
              </a:tr>
              <a:tr h="517889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800" b="0" i="1" u="none" strike="noStrike" dirty="0">
                          <a:effectLst/>
                          <a:latin typeface="Arial" panose="020B0604020202020204" pitchFamily="34" charset="0"/>
                        </a:rPr>
                        <a:t>Adulti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40.738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75.362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31294355"/>
                  </a:ext>
                </a:extLst>
              </a:tr>
              <a:tr h="517889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800" b="0" i="1" u="none" strike="noStrike">
                          <a:effectLst/>
                          <a:latin typeface="Arial" panose="020B0604020202020204" pitchFamily="34" charset="0"/>
                        </a:rPr>
                        <a:t>Anziani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54.019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48.389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5103056"/>
                  </a:ext>
                </a:extLst>
              </a:tr>
              <a:tr h="517889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800" b="0" i="1" u="none" strike="noStrike">
                          <a:effectLst/>
                          <a:latin typeface="Arial" panose="020B0604020202020204" pitchFamily="34" charset="0"/>
                        </a:rPr>
                        <a:t>Disabili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48.796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51.348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348157"/>
                  </a:ext>
                </a:extLst>
              </a:tr>
              <a:tr h="542615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800" b="0" i="1" u="none" strike="noStrike">
                          <a:effectLst/>
                          <a:latin typeface="Arial" panose="020B0604020202020204" pitchFamily="34" charset="0"/>
                        </a:rPr>
                        <a:t>Minori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70.078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73.476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79311109"/>
                  </a:ext>
                </a:extLst>
              </a:tr>
              <a:tr h="727883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800" b="0" i="1" u="none" strike="noStrike">
                          <a:effectLst/>
                          <a:latin typeface="Arial" panose="020B0604020202020204" pitchFamily="34" charset="0"/>
                        </a:rPr>
                        <a:t>Associazionismo e volontariato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522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465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7179674"/>
                  </a:ext>
                </a:extLst>
              </a:tr>
              <a:tr h="518017"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1" u="none" strike="noStrike">
                          <a:effectLst/>
                          <a:latin typeface="Arial" panose="020B0604020202020204" pitchFamily="34" charset="0"/>
                        </a:rPr>
                        <a:t>Spese a rilevanza generale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2.324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t-IT" sz="1800" b="0" i="0" u="none" strike="noStrike" dirty="0">
                          <a:effectLst/>
                          <a:latin typeface="Arial" panose="020B0604020202020204" pitchFamily="34" charset="0"/>
                        </a:rPr>
                        <a:t>6.827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0070125"/>
                  </a:ext>
                </a:extLst>
              </a:tr>
              <a:tr h="263428">
                <a:tc>
                  <a:txBody>
                    <a:bodyPr/>
                    <a:lstStyle/>
                    <a:p>
                      <a:pPr algn="ctr" fontAlgn="b"/>
                      <a:endParaRPr lang="it-IT" sz="18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it-IT" sz="18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it-IT" sz="18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84051494"/>
                  </a:ext>
                </a:extLst>
              </a:tr>
              <a:tr h="263428">
                <a:tc>
                  <a:txBody>
                    <a:bodyPr/>
                    <a:lstStyle/>
                    <a:p>
                      <a:pPr algn="ctr" fontAlgn="b"/>
                      <a:endParaRPr lang="it-IT" sz="18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 fontAlgn="b"/>
                      <a:r>
                        <a:rPr lang="it-IT" sz="1800" b="1" i="0" u="none" strike="noStrike" dirty="0">
                          <a:effectLst/>
                          <a:latin typeface="Arial" panose="020B0604020202020204" pitchFamily="34" charset="0"/>
                        </a:rPr>
                        <a:t>216.478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 fontAlgn="b"/>
                      <a:r>
                        <a:rPr lang="it-IT" sz="1800" b="1" i="0" u="none" strike="noStrike" dirty="0">
                          <a:effectLst/>
                          <a:latin typeface="Arial" panose="020B0604020202020204" pitchFamily="34" charset="0"/>
                        </a:rPr>
                        <a:t>255.867 k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36658600"/>
                  </a:ext>
                </a:extLst>
              </a:tr>
              <a:tr h="263428">
                <a:tc>
                  <a:txBody>
                    <a:bodyPr/>
                    <a:lstStyle/>
                    <a:p>
                      <a:pPr algn="l" fontAlgn="b"/>
                      <a:endParaRPr lang="it-IT" sz="18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r" fontAlgn="b"/>
                      <a:endParaRPr lang="it-IT" sz="10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r" fontAlgn="b"/>
                      <a:endParaRPr lang="it-IT" sz="10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73289133"/>
                  </a:ext>
                </a:extLst>
              </a:tr>
              <a:tr h="172630">
                <a:tc>
                  <a:txBody>
                    <a:bodyPr/>
                    <a:lstStyle/>
                    <a:p>
                      <a:pPr algn="l" fontAlgn="b"/>
                      <a:endParaRPr lang="it-IT" sz="10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b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r" fontAlgn="b"/>
                      <a:r>
                        <a:rPr lang="it-IT" sz="1000" b="0" i="0" u="none" strike="noStrike" dirty="0">
                          <a:effectLst/>
                          <a:latin typeface="Arial" panose="020B0604020202020204" pitchFamily="34" charset="0"/>
                        </a:rPr>
                        <a:t>216.478 k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r" fontAlgn="b"/>
                      <a:r>
                        <a:rPr lang="it-IT" sz="1000" b="0" i="0" u="none" strike="noStrike" dirty="0">
                          <a:effectLst/>
                          <a:latin typeface="Arial" panose="020B0604020202020204" pitchFamily="34" charset="0"/>
                        </a:rPr>
                        <a:t>255.867 k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95484408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>
            <a:extLst>
              <a:ext uri="{FF2B5EF4-FFF2-40B4-BE49-F238E27FC236}">
                <a16:creationId xmlns:a16="http://schemas.microsoft.com/office/drawing/2014/main" id="{EEEC74B4-B12C-4C42-8B81-4DCCAC365C08}"/>
              </a:ext>
            </a:extLst>
          </p:cNvPr>
          <p:cNvSpPr txBox="1"/>
          <p:nvPr/>
        </p:nvSpPr>
        <p:spPr>
          <a:xfrm>
            <a:off x="906463" y="115888"/>
            <a:ext cx="7921625" cy="461962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 eaLnBrk="1" hangingPunct="1">
              <a:buClr>
                <a:srgbClr val="000000"/>
              </a:buClr>
              <a:buSzPct val="100000"/>
              <a:buFont typeface="Times New Roman" pitchFamily="18" charset="0"/>
              <a:buNone/>
              <a:defRPr/>
            </a:pPr>
            <a:r>
              <a:rPr lang="it-IT" sz="2400" dirty="0">
                <a:solidFill>
                  <a:srgbClr val="C00000"/>
                </a:solidFill>
                <a:latin typeface="Lato Black"/>
              </a:rPr>
              <a:t>Utenza</a:t>
            </a:r>
          </a:p>
        </p:txBody>
      </p:sp>
      <p:pic>
        <p:nvPicPr>
          <p:cNvPr id="6148" name="Immagine 7">
            <a:extLst>
              <a:ext uri="{FF2B5EF4-FFF2-40B4-BE49-F238E27FC236}">
                <a16:creationId xmlns:a16="http://schemas.microsoft.com/office/drawing/2014/main" id="{0C653D35-8676-4846-AF3C-9A28DF38AFD8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184775"/>
            <a:ext cx="763588" cy="1079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" name="Text Box 2">
            <a:extLst>
              <a:ext uri="{FF2B5EF4-FFF2-40B4-BE49-F238E27FC236}">
                <a16:creationId xmlns:a16="http://schemas.microsoft.com/office/drawing/2014/main" id="{14FE6C78-D403-4F62-BF9E-AEF23FEA989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7931" y="863823"/>
            <a:ext cx="9080711" cy="954107"/>
          </a:xfrm>
          <a:prstGeom prst="rect">
            <a:avLst/>
          </a:prstGeom>
          <a:solidFill>
            <a:schemeClr val="bg1">
              <a:lumMod val="95000"/>
            </a:schemeClr>
          </a:solidFill>
          <a:ln w="15875">
            <a:solidFill>
              <a:srgbClr val="C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Circa 30.000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nuclei in carico ai Servizi Sociali Professionali (I e II livello)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4.272 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persone beneficiarie delle misure di sostegno al reddito comunali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4.466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persone senza dimora che hanno avuto accesso al Centro Sammartini</a:t>
            </a:r>
          </a:p>
        </p:txBody>
      </p:sp>
      <p:sp>
        <p:nvSpPr>
          <p:cNvPr id="3" name="Text Box 2">
            <a:extLst>
              <a:ext uri="{FF2B5EF4-FFF2-40B4-BE49-F238E27FC236}">
                <a16:creationId xmlns:a16="http://schemas.microsoft.com/office/drawing/2014/main" id="{32C08510-AF87-771E-5F7B-F8D901B57B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3086" y="1943943"/>
            <a:ext cx="9105556" cy="1277273"/>
          </a:xfrm>
          <a:prstGeom prst="rect">
            <a:avLst/>
          </a:prstGeom>
          <a:solidFill>
            <a:schemeClr val="bg1">
              <a:lumMod val="95000"/>
            </a:schemeClr>
          </a:solidFill>
          <a:ln w="15875">
            <a:solidFill>
              <a:srgbClr val="C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Anziani ricoverati in RSA: 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1.416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			                        Persone raggiunte dalla custodia sociale: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6.895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Anziani con intervento di assistenza domiciliare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: 1.814 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        Teleassistenza: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1.146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utenti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Anziani frequentanti centri diurni: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100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		                        Pasti a domicilio: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1.190 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utenti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Frequentanti Centri socio ricreativi: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13.000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endParaRPr lang="it-IT" altLang="it-IT" sz="14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Text Box 2">
            <a:extLst>
              <a:ext uri="{FF2B5EF4-FFF2-40B4-BE49-F238E27FC236}">
                <a16:creationId xmlns:a16="http://schemas.microsoft.com/office/drawing/2014/main" id="{F565DD0C-96E3-37A2-7A2B-4249173089F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23627" y="3312095"/>
            <a:ext cx="9105556" cy="954107"/>
          </a:xfrm>
          <a:prstGeom prst="rect">
            <a:avLst/>
          </a:prstGeom>
          <a:solidFill>
            <a:schemeClr val="bg1">
              <a:lumMod val="95000"/>
            </a:schemeClr>
          </a:solidFill>
          <a:ln w="15875">
            <a:solidFill>
              <a:srgbClr val="C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Persone con disabilità ricoverate in RSD: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782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			Progetti di assistenza domiciliare: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682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Frequentanti SFA, CSE, CAD: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359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		                  Frequentanti Centri Disabili Diurni: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847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Persone coinvolte in progetti DSM: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639</a:t>
            </a:r>
          </a:p>
        </p:txBody>
      </p:sp>
      <p:sp>
        <p:nvSpPr>
          <p:cNvPr id="4" name="Text Box 2">
            <a:extLst>
              <a:ext uri="{FF2B5EF4-FFF2-40B4-BE49-F238E27FC236}">
                <a16:creationId xmlns:a16="http://schemas.microsoft.com/office/drawing/2014/main" id="{E82D6239-BDB0-011E-5EED-696F67AB3FC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23627" y="4409345"/>
            <a:ext cx="9105556" cy="954107"/>
          </a:xfrm>
          <a:prstGeom prst="rect">
            <a:avLst/>
          </a:prstGeom>
          <a:solidFill>
            <a:schemeClr val="bg1">
              <a:lumMod val="95000"/>
            </a:schemeClr>
          </a:solidFill>
          <a:ln w="15875">
            <a:solidFill>
              <a:srgbClr val="C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49263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Minori soli ospiti in comunità o alloggi: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1.015</a:t>
            </a: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MSNA ospiti in comunità: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1.255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it-IT" altLang="it-IT" sz="1400" dirty="0">
                <a:latin typeface="Arial" panose="020B0604020202020204" pitchFamily="34" charset="0"/>
                <a:cs typeface="Arial" panose="020B0604020202020204" pitchFamily="34" charset="0"/>
              </a:rPr>
              <a:t>Nuclei mamma-bambino: </a:t>
            </a:r>
            <a:r>
              <a:rPr lang="it-IT" altLang="it-IT" sz="1400" b="1" dirty="0">
                <a:latin typeface="Arial" panose="020B0604020202020204" pitchFamily="34" charset="0"/>
                <a:cs typeface="Arial" panose="020B0604020202020204" pitchFamily="34" charset="0"/>
              </a:rPr>
              <a:t>353</a:t>
            </a:r>
          </a:p>
        </p:txBody>
      </p:sp>
    </p:spTree>
    <p:extLst>
      <p:ext uri="{BB962C8B-B14F-4D97-AF65-F5344CB8AC3E}">
        <p14:creationId xmlns:p14="http://schemas.microsoft.com/office/powerpoint/2010/main" val="1305441303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687</TotalTime>
  <Words>207</Words>
  <Application>Microsoft Office PowerPoint</Application>
  <PresentationFormat>Personalizzato</PresentationFormat>
  <Paragraphs>47</Paragraphs>
  <Slides>3</Slides>
  <Notes>3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6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3</vt:i4>
      </vt:variant>
    </vt:vector>
  </HeadingPairs>
  <TitlesOfParts>
    <vt:vector size="10" baseType="lpstr">
      <vt:lpstr>Arial</vt:lpstr>
      <vt:lpstr>Calibri</vt:lpstr>
      <vt:lpstr>Frutiger 75 Black</vt:lpstr>
      <vt:lpstr>Lato Black</vt:lpstr>
      <vt:lpstr>Lato Medium</vt:lpstr>
      <vt:lpstr>Times New Roman</vt:lpstr>
      <vt:lpstr>Tema di Office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Fabio Famoso</dc:creator>
  <cp:lastModifiedBy>Anna Cova</cp:lastModifiedBy>
  <cp:revision>327</cp:revision>
  <cp:lastPrinted>2022-05-23T13:20:18Z</cp:lastPrinted>
  <dcterms:created xsi:type="dcterms:W3CDTF">2015-12-16T11:13:48Z</dcterms:created>
  <dcterms:modified xsi:type="dcterms:W3CDTF">2023-01-26T11:49:51Z</dcterms:modified>
</cp:coreProperties>
</file>

<file path=docProps/thumbnail.jpeg>
</file>