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2.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_rels/notesSlide9.xml.rels" ContentType="application/vnd.openxmlformats-package.relationships+xml"/>
  <Override PartName="/ppt/notesSlides/_rels/notesSlide1.xml.rels" ContentType="application/vnd.openxmlformats-package.relationships+xml"/>
  <Override PartName="/ppt/notesSlides/_rels/notesSlide10.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11.xml.rels" ContentType="application/vnd.openxmlformats-package.relationships+xml"/>
  <Override PartName="/ppt/media/image1.png" ContentType="image/png"/>
  <Override PartName="/ppt/media/image8.wmf" ContentType="image/x-wmf"/>
  <Override PartName="/ppt/media/image2.png" ContentType="image/png"/>
  <Override PartName="/ppt/media/image3.wmf" ContentType="image/x-wmf"/>
  <Override PartName="/ppt/media/image4.wmf" ContentType="image/x-wmf"/>
  <Override PartName="/ppt/media/image5.png" ContentType="image/png"/>
  <Override PartName="/ppt/media/image6.wmf" ContentType="image/x-wmf"/>
  <Override PartName="/ppt/media/image7.wmf" ContentType="image/x-wmf"/>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x="9720262" cy="6480175"/>
  <p:notesSz cx="6797675" cy="9926637"/>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en-GB" sz="4200" spc="-1" strike="noStrike">
                <a:solidFill>
                  <a:srgbClr val="ffffff"/>
                </a:solidFill>
                <a:latin typeface="Calibri"/>
              </a:rPr>
              <a:t>Fai clic per spostare la diapositiva</a:t>
            </a:r>
            <a:endParaRPr b="0" lang="en-GB" sz="4200" spc="-1" strike="noStrike">
              <a:solidFill>
                <a:srgbClr val="ffffff"/>
              </a:solidFill>
              <a:latin typeface="Calibri"/>
            </a:endParaRPr>
          </a:p>
        </p:txBody>
      </p:sp>
      <p:sp>
        <p:nvSpPr>
          <p:cNvPr id="88" name="PlaceHolder 2"/>
          <p:cNvSpPr>
            <a:spLocks noGrp="1"/>
          </p:cNvSpPr>
          <p:nvPr>
            <p:ph type="body"/>
          </p:nvPr>
        </p:nvSpPr>
        <p:spPr>
          <a:xfrm>
            <a:off x="756000" y="5078520"/>
            <a:ext cx="6047640" cy="4811040"/>
          </a:xfrm>
          <a:prstGeom prst="rect">
            <a:avLst/>
          </a:prstGeom>
        </p:spPr>
        <p:txBody>
          <a:bodyPr lIns="0" rIns="0" tIns="0" bIns="0">
            <a:noAutofit/>
          </a:bodyPr>
          <a:p>
            <a:r>
              <a:rPr b="0" lang="it-IT" sz="2000" spc="-1" strike="noStrike">
                <a:latin typeface="Arial"/>
              </a:rPr>
              <a:t>Fai clic per modificare il formato delle note</a:t>
            </a:r>
            <a:endParaRPr b="0" lang="it-IT" sz="2000" spc="-1" strike="noStrike">
              <a:latin typeface="Arial"/>
            </a:endParaRPr>
          </a:p>
        </p:txBody>
      </p:sp>
      <p:sp>
        <p:nvSpPr>
          <p:cNvPr id="89" name="PlaceHolder 3"/>
          <p:cNvSpPr>
            <a:spLocks noGrp="1"/>
          </p:cNvSpPr>
          <p:nvPr>
            <p:ph type="hdr"/>
          </p:nvPr>
        </p:nvSpPr>
        <p:spPr>
          <a:xfrm>
            <a:off x="0" y="0"/>
            <a:ext cx="3280680" cy="534240"/>
          </a:xfrm>
          <a:prstGeom prst="rect">
            <a:avLst/>
          </a:prstGeom>
        </p:spPr>
        <p:txBody>
          <a:bodyPr lIns="0" rIns="0" tIns="0" bIns="0">
            <a:noAutofit/>
          </a:bodyPr>
          <a:p>
            <a:r>
              <a:rPr b="0" lang="it-IT" sz="1400" spc="-1" strike="noStrike">
                <a:latin typeface="Times New Roman"/>
              </a:rPr>
              <a:t>&lt;intestazione&gt;</a:t>
            </a:r>
            <a:endParaRPr b="0" lang="it-IT" sz="1400" spc="-1" strike="noStrike">
              <a:latin typeface="Times New Roman"/>
            </a:endParaRPr>
          </a:p>
        </p:txBody>
      </p:sp>
      <p:sp>
        <p:nvSpPr>
          <p:cNvPr id="90" name="PlaceHolder 4"/>
          <p:cNvSpPr>
            <a:spLocks noGrp="1"/>
          </p:cNvSpPr>
          <p:nvPr>
            <p:ph type="dt"/>
          </p:nvPr>
        </p:nvSpPr>
        <p:spPr>
          <a:xfrm>
            <a:off x="4278960" y="0"/>
            <a:ext cx="3280680" cy="534240"/>
          </a:xfrm>
          <a:prstGeom prst="rect">
            <a:avLst/>
          </a:prstGeom>
        </p:spPr>
        <p:txBody>
          <a:bodyPr lIns="0" rIns="0" tIns="0" bIns="0">
            <a:noAutofit/>
          </a:bodyPr>
          <a:p>
            <a:pPr algn="r"/>
            <a:r>
              <a:rPr b="0" lang="it-IT" sz="1400" spc="-1" strike="noStrike">
                <a:latin typeface="Times New Roman"/>
              </a:rPr>
              <a:t>&lt;data/ora&gt;</a:t>
            </a:r>
            <a:endParaRPr b="0" lang="it-IT" sz="1400" spc="-1" strike="noStrike">
              <a:latin typeface="Times New Roman"/>
            </a:endParaRPr>
          </a:p>
        </p:txBody>
      </p:sp>
      <p:sp>
        <p:nvSpPr>
          <p:cNvPr id="91" name="PlaceHolder 5"/>
          <p:cNvSpPr>
            <a:spLocks noGrp="1"/>
          </p:cNvSpPr>
          <p:nvPr>
            <p:ph type="ftr"/>
          </p:nvPr>
        </p:nvSpPr>
        <p:spPr>
          <a:xfrm>
            <a:off x="0" y="10157400"/>
            <a:ext cx="3280680" cy="534240"/>
          </a:xfrm>
          <a:prstGeom prst="rect">
            <a:avLst/>
          </a:prstGeom>
        </p:spPr>
        <p:txBody>
          <a:bodyPr lIns="0" rIns="0" tIns="0" bIns="0" anchor="b">
            <a:noAutofit/>
          </a:bodyPr>
          <a:p>
            <a:r>
              <a:rPr b="0" lang="it-IT" sz="1400" spc="-1" strike="noStrike">
                <a:latin typeface="Times New Roman"/>
              </a:rPr>
              <a:t>&lt;piè di pagina&gt;</a:t>
            </a:r>
            <a:endParaRPr b="0" lang="it-IT" sz="1400" spc="-1" strike="noStrike">
              <a:latin typeface="Times New Roman"/>
            </a:endParaRPr>
          </a:p>
        </p:txBody>
      </p:sp>
      <p:sp>
        <p:nvSpPr>
          <p:cNvPr id="92"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BF4812BC-4F69-4E85-A3EE-5AC76B3BF0B5}" type="slidenum">
              <a:rPr b="0" lang="it-IT" sz="1400" spc="-1" strike="noStrike">
                <a:latin typeface="Times New Roman"/>
              </a:rPr>
              <a:t>&lt;numero&gt;</a:t>
            </a:fld>
            <a:endParaRPr b="0" lang="it-IT"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TextShape 1"/>
          <p:cNvSpPr txBox="1"/>
          <p:nvPr/>
        </p:nvSpPr>
        <p:spPr>
          <a:xfrm>
            <a:off x="3849840" y="9431280"/>
            <a:ext cx="2935080" cy="480600"/>
          </a:xfrm>
          <a:prstGeom prst="rect">
            <a:avLst/>
          </a:prstGeom>
          <a:noFill/>
          <a:ln>
            <a:noFill/>
          </a:ln>
        </p:spPr>
        <p:txBody>
          <a:bodyPr lIns="0" rIns="0" tIns="0" bIns="0" anchor="b">
            <a:noAutofit/>
          </a:bodyPr>
          <a:p>
            <a:pPr algn="r">
              <a:lnSpc>
                <a:spcPct val="93000"/>
              </a:lnSpc>
            </a:pPr>
            <a:fld id="{DA70EF0F-AD32-485F-933E-F8DC4A8387E7}" type="slidenum">
              <a:rPr b="0" lang="it-IT" sz="1400" spc="-1" strike="noStrike">
                <a:solidFill>
                  <a:srgbClr val="000000"/>
                </a:solidFill>
                <a:latin typeface="Times New Roman"/>
                <a:ea typeface="Arial Unicode MS"/>
              </a:rPr>
              <a:t>&lt;numero&gt;</a:t>
            </a:fld>
            <a:endParaRPr b="0" lang="it-IT" sz="1400" spc="-1" strike="noStrike">
              <a:latin typeface="Times New Roman"/>
            </a:endParaRPr>
          </a:p>
        </p:txBody>
      </p:sp>
      <p:sp>
        <p:nvSpPr>
          <p:cNvPr id="131" name="CustomShape 2"/>
          <p:cNvSpPr/>
          <p:nvPr/>
        </p:nvSpPr>
        <p:spPr>
          <a:xfrm>
            <a:off x="3849840" y="9431280"/>
            <a:ext cx="2941200" cy="487080"/>
          </a:xfrm>
          <a:prstGeom prst="rect">
            <a:avLst/>
          </a:prstGeom>
          <a:noFill/>
          <a:ln>
            <a:noFill/>
          </a:ln>
        </p:spPr>
        <p:style>
          <a:lnRef idx="0"/>
          <a:fillRef idx="0"/>
          <a:effectRef idx="0"/>
          <a:fontRef idx="minor"/>
        </p:style>
        <p:txBody>
          <a:bodyPr lIns="0" rIns="0" tIns="0" bIns="0" anchor="b">
            <a:noAutofit/>
          </a:bodyPr>
          <a:p>
            <a:pPr algn="r">
              <a:lnSpc>
                <a:spcPct val="93000"/>
              </a:lnSpc>
            </a:pPr>
            <a:fld id="{9E0998CC-67A2-4504-A462-05DE4B422EC3}" type="slidenum">
              <a:rPr b="0" lang="it-IT" sz="1400" spc="-1" strike="noStrike">
                <a:solidFill>
                  <a:srgbClr val="000000"/>
                </a:solidFill>
                <a:latin typeface="Times New Roman"/>
                <a:ea typeface="Arial Unicode MS"/>
              </a:rPr>
              <a:t>&lt;numero&gt;</a:t>
            </a:fld>
            <a:endParaRPr b="0" lang="it-IT" sz="1400" spc="-1" strike="noStrike">
              <a:latin typeface="Arial"/>
            </a:endParaRPr>
          </a:p>
        </p:txBody>
      </p:sp>
      <p:sp>
        <p:nvSpPr>
          <p:cNvPr id="132" name="PlaceHolder 3"/>
          <p:cNvSpPr>
            <a:spLocks noGrp="1"/>
          </p:cNvSpPr>
          <p:nvPr>
            <p:ph type="sldImg"/>
          </p:nvPr>
        </p:nvSpPr>
        <p:spPr>
          <a:xfrm>
            <a:off x="608040" y="744480"/>
            <a:ext cx="5582880" cy="3722400"/>
          </a:xfrm>
          <a:prstGeom prst="rect">
            <a:avLst/>
          </a:prstGeom>
        </p:spPr>
      </p:sp>
      <p:sp>
        <p:nvSpPr>
          <p:cNvPr id="133" name="PlaceHolder 4"/>
          <p:cNvSpPr>
            <a:spLocks noGrp="1"/>
          </p:cNvSpPr>
          <p:nvPr>
            <p:ph type="body"/>
          </p:nvPr>
        </p:nvSpPr>
        <p:spPr>
          <a:xfrm>
            <a:off x="679320" y="4714920"/>
            <a:ext cx="5428800" cy="4457520"/>
          </a:xfrm>
          <a:prstGeom prst="rect">
            <a:avLst/>
          </a:prstGeom>
        </p:spPr>
        <p:txBody>
          <a:bodyPr lIns="0" rIns="0" tIns="0" bIns="0" anchor="ctr">
            <a:noAutofit/>
          </a:bodyPr>
          <a:p>
            <a:endParaRPr b="0" lang="it-IT"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TextShape 1"/>
          <p:cNvSpPr txBox="1"/>
          <p:nvPr/>
        </p:nvSpPr>
        <p:spPr>
          <a:xfrm>
            <a:off x="3849840" y="9431280"/>
            <a:ext cx="2935080" cy="480600"/>
          </a:xfrm>
          <a:prstGeom prst="rect">
            <a:avLst/>
          </a:prstGeom>
          <a:noFill/>
          <a:ln>
            <a:noFill/>
          </a:ln>
        </p:spPr>
        <p:txBody>
          <a:bodyPr lIns="0" rIns="0" tIns="0" bIns="0" anchor="b">
            <a:noAutofit/>
          </a:bodyPr>
          <a:p>
            <a:pPr algn="r">
              <a:lnSpc>
                <a:spcPct val="93000"/>
              </a:lnSpc>
            </a:pPr>
            <a:fld id="{74E0520F-85D6-4F36-8F7B-32F84C91ED89}" type="slidenum">
              <a:rPr b="0" lang="it-IT" sz="1400" spc="-1" strike="noStrike">
                <a:solidFill>
                  <a:srgbClr val="000000"/>
                </a:solidFill>
                <a:latin typeface="Times New Roman"/>
                <a:ea typeface="Arial Unicode MS"/>
              </a:rPr>
              <a:t>&lt;numero&gt;</a:t>
            </a:fld>
            <a:endParaRPr b="0" lang="it-IT" sz="1400" spc="-1" strike="noStrike">
              <a:latin typeface="Times New Roman"/>
            </a:endParaRPr>
          </a:p>
        </p:txBody>
      </p:sp>
      <p:sp>
        <p:nvSpPr>
          <p:cNvPr id="163" name="CustomShape 2"/>
          <p:cNvSpPr/>
          <p:nvPr/>
        </p:nvSpPr>
        <p:spPr>
          <a:xfrm>
            <a:off x="3849840" y="9431280"/>
            <a:ext cx="2941200" cy="487080"/>
          </a:xfrm>
          <a:prstGeom prst="rect">
            <a:avLst/>
          </a:prstGeom>
          <a:noFill/>
          <a:ln>
            <a:noFill/>
          </a:ln>
        </p:spPr>
        <p:style>
          <a:lnRef idx="0"/>
          <a:fillRef idx="0"/>
          <a:effectRef idx="0"/>
          <a:fontRef idx="minor"/>
        </p:style>
        <p:txBody>
          <a:bodyPr lIns="0" rIns="0" tIns="0" bIns="0" anchor="b">
            <a:noAutofit/>
          </a:bodyPr>
          <a:p>
            <a:pPr algn="r">
              <a:lnSpc>
                <a:spcPct val="93000"/>
              </a:lnSpc>
            </a:pPr>
            <a:fld id="{82212572-CB94-4269-8534-59A5475ACAF2}" type="slidenum">
              <a:rPr b="0" lang="it-IT" sz="1400" spc="-1" strike="noStrike">
                <a:solidFill>
                  <a:srgbClr val="000000"/>
                </a:solidFill>
                <a:latin typeface="Times New Roman"/>
                <a:ea typeface="Arial Unicode MS"/>
              </a:rPr>
              <a:t>&lt;numero&gt;</a:t>
            </a:fld>
            <a:endParaRPr b="0" lang="it-IT" sz="1400" spc="-1" strike="noStrike">
              <a:latin typeface="Arial"/>
            </a:endParaRPr>
          </a:p>
        </p:txBody>
      </p:sp>
      <p:sp>
        <p:nvSpPr>
          <p:cNvPr id="164" name="PlaceHolder 3"/>
          <p:cNvSpPr>
            <a:spLocks noGrp="1"/>
          </p:cNvSpPr>
          <p:nvPr>
            <p:ph type="sldImg"/>
          </p:nvPr>
        </p:nvSpPr>
        <p:spPr>
          <a:xfrm>
            <a:off x="608040" y="744480"/>
            <a:ext cx="5582880" cy="3722400"/>
          </a:xfrm>
          <a:prstGeom prst="rect">
            <a:avLst/>
          </a:prstGeom>
        </p:spPr>
      </p:sp>
      <p:sp>
        <p:nvSpPr>
          <p:cNvPr id="165" name="PlaceHolder 4"/>
          <p:cNvSpPr>
            <a:spLocks noGrp="1"/>
          </p:cNvSpPr>
          <p:nvPr>
            <p:ph type="body"/>
          </p:nvPr>
        </p:nvSpPr>
        <p:spPr>
          <a:xfrm>
            <a:off x="679320" y="4714920"/>
            <a:ext cx="5428800" cy="4457520"/>
          </a:xfrm>
          <a:prstGeom prst="rect">
            <a:avLst/>
          </a:prstGeom>
        </p:spPr>
        <p:txBody>
          <a:bodyPr lIns="0" rIns="0" tIns="0" bIns="0" anchor="ctr">
            <a:noAutofit/>
          </a:bodyPr>
          <a:p>
            <a:endParaRPr b="0" lang="it-IT" sz="2000" spc="-1" strike="noStrike">
              <a:latin typeface="Arial"/>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TextShape 1"/>
          <p:cNvSpPr txBox="1"/>
          <p:nvPr/>
        </p:nvSpPr>
        <p:spPr>
          <a:xfrm>
            <a:off x="3849840" y="9431280"/>
            <a:ext cx="2935080" cy="480600"/>
          </a:xfrm>
          <a:prstGeom prst="rect">
            <a:avLst/>
          </a:prstGeom>
          <a:noFill/>
          <a:ln>
            <a:noFill/>
          </a:ln>
        </p:spPr>
        <p:txBody>
          <a:bodyPr lIns="0" rIns="0" tIns="0" bIns="0" anchor="b">
            <a:noAutofit/>
          </a:bodyPr>
          <a:p>
            <a:pPr algn="r">
              <a:lnSpc>
                <a:spcPct val="93000"/>
              </a:lnSpc>
            </a:pPr>
            <a:fld id="{58C355F4-A5C2-44FC-9515-C50EEC032723}" type="slidenum">
              <a:rPr b="0" lang="it-IT" sz="1400" spc="-1" strike="noStrike">
                <a:solidFill>
                  <a:srgbClr val="000000"/>
                </a:solidFill>
                <a:latin typeface="Times New Roman"/>
                <a:ea typeface="Arial Unicode MS"/>
              </a:rPr>
              <a:t>&lt;numero&gt;</a:t>
            </a:fld>
            <a:endParaRPr b="0" lang="it-IT" sz="1400" spc="-1" strike="noStrike">
              <a:latin typeface="Times New Roman"/>
            </a:endParaRPr>
          </a:p>
        </p:txBody>
      </p:sp>
      <p:sp>
        <p:nvSpPr>
          <p:cNvPr id="167" name="CustomShape 2"/>
          <p:cNvSpPr/>
          <p:nvPr/>
        </p:nvSpPr>
        <p:spPr>
          <a:xfrm>
            <a:off x="3849840" y="9431280"/>
            <a:ext cx="2941200" cy="487080"/>
          </a:xfrm>
          <a:prstGeom prst="rect">
            <a:avLst/>
          </a:prstGeom>
          <a:noFill/>
          <a:ln>
            <a:noFill/>
          </a:ln>
        </p:spPr>
        <p:style>
          <a:lnRef idx="0"/>
          <a:fillRef idx="0"/>
          <a:effectRef idx="0"/>
          <a:fontRef idx="minor"/>
        </p:style>
        <p:txBody>
          <a:bodyPr lIns="0" rIns="0" tIns="0" bIns="0" anchor="b">
            <a:noAutofit/>
          </a:bodyPr>
          <a:p>
            <a:pPr algn="r">
              <a:lnSpc>
                <a:spcPct val="93000"/>
              </a:lnSpc>
            </a:pPr>
            <a:fld id="{AD19215F-5A0E-49CE-B33C-F4CB0145CAC9}" type="slidenum">
              <a:rPr b="0" lang="it-IT" sz="1400" spc="-1" strike="noStrike">
                <a:solidFill>
                  <a:srgbClr val="000000"/>
                </a:solidFill>
                <a:latin typeface="Times New Roman"/>
                <a:ea typeface="Arial Unicode MS"/>
              </a:rPr>
              <a:t>&lt;numero&gt;</a:t>
            </a:fld>
            <a:endParaRPr b="0" lang="it-IT" sz="1400" spc="-1" strike="noStrike">
              <a:latin typeface="Arial"/>
            </a:endParaRPr>
          </a:p>
        </p:txBody>
      </p:sp>
      <p:sp>
        <p:nvSpPr>
          <p:cNvPr id="168" name="PlaceHolder 3"/>
          <p:cNvSpPr>
            <a:spLocks noGrp="1"/>
          </p:cNvSpPr>
          <p:nvPr>
            <p:ph type="sldImg"/>
          </p:nvPr>
        </p:nvSpPr>
        <p:spPr>
          <a:xfrm>
            <a:off x="608040" y="744480"/>
            <a:ext cx="5582880" cy="3722400"/>
          </a:xfrm>
          <a:prstGeom prst="rect">
            <a:avLst/>
          </a:prstGeom>
        </p:spPr>
      </p:sp>
      <p:sp>
        <p:nvSpPr>
          <p:cNvPr id="169" name="PlaceHolder 4"/>
          <p:cNvSpPr>
            <a:spLocks noGrp="1"/>
          </p:cNvSpPr>
          <p:nvPr>
            <p:ph type="body"/>
          </p:nvPr>
        </p:nvSpPr>
        <p:spPr>
          <a:xfrm>
            <a:off x="679320" y="4714920"/>
            <a:ext cx="5428800" cy="4457520"/>
          </a:xfrm>
          <a:prstGeom prst="rect">
            <a:avLst/>
          </a:prstGeom>
        </p:spPr>
        <p:txBody>
          <a:bodyPr lIns="0" rIns="0" tIns="0" bIns="0" anchor="ctr">
            <a:noAutofit/>
          </a:bodyPr>
          <a:p>
            <a:endParaRPr b="0" lang="it-IT" sz="20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TextShape 1"/>
          <p:cNvSpPr txBox="1"/>
          <p:nvPr/>
        </p:nvSpPr>
        <p:spPr>
          <a:xfrm>
            <a:off x="3849840" y="9431280"/>
            <a:ext cx="2935080" cy="480600"/>
          </a:xfrm>
          <a:prstGeom prst="rect">
            <a:avLst/>
          </a:prstGeom>
          <a:noFill/>
          <a:ln>
            <a:noFill/>
          </a:ln>
        </p:spPr>
        <p:txBody>
          <a:bodyPr lIns="0" rIns="0" tIns="0" bIns="0" anchor="b">
            <a:noAutofit/>
          </a:bodyPr>
          <a:p>
            <a:pPr algn="r">
              <a:lnSpc>
                <a:spcPct val="93000"/>
              </a:lnSpc>
            </a:pPr>
            <a:fld id="{C5BF40F6-7DD1-4C2F-A382-2AD361D6697C}" type="slidenum">
              <a:rPr b="0" lang="it-IT" sz="1400" spc="-1" strike="noStrike">
                <a:solidFill>
                  <a:srgbClr val="000000"/>
                </a:solidFill>
                <a:latin typeface="Times New Roman"/>
                <a:ea typeface="Arial Unicode MS"/>
              </a:rPr>
              <a:t>&lt;numero&gt;</a:t>
            </a:fld>
            <a:endParaRPr b="0" lang="it-IT" sz="1400" spc="-1" strike="noStrike">
              <a:latin typeface="Times New Roman"/>
            </a:endParaRPr>
          </a:p>
        </p:txBody>
      </p:sp>
      <p:sp>
        <p:nvSpPr>
          <p:cNvPr id="135" name="CustomShape 2"/>
          <p:cNvSpPr/>
          <p:nvPr/>
        </p:nvSpPr>
        <p:spPr>
          <a:xfrm>
            <a:off x="3849840" y="9431280"/>
            <a:ext cx="2941200" cy="487080"/>
          </a:xfrm>
          <a:prstGeom prst="rect">
            <a:avLst/>
          </a:prstGeom>
          <a:noFill/>
          <a:ln>
            <a:noFill/>
          </a:ln>
        </p:spPr>
        <p:style>
          <a:lnRef idx="0"/>
          <a:fillRef idx="0"/>
          <a:effectRef idx="0"/>
          <a:fontRef idx="minor"/>
        </p:style>
        <p:txBody>
          <a:bodyPr lIns="0" rIns="0" tIns="0" bIns="0" anchor="b">
            <a:noAutofit/>
          </a:bodyPr>
          <a:p>
            <a:pPr algn="r">
              <a:lnSpc>
                <a:spcPct val="93000"/>
              </a:lnSpc>
            </a:pPr>
            <a:fld id="{9DFFEFC7-DF1B-4214-8B1F-774461786DA7}" type="slidenum">
              <a:rPr b="0" lang="it-IT" sz="1400" spc="-1" strike="noStrike">
                <a:solidFill>
                  <a:srgbClr val="000000"/>
                </a:solidFill>
                <a:latin typeface="Times New Roman"/>
                <a:ea typeface="Arial Unicode MS"/>
              </a:rPr>
              <a:t>&lt;numero&gt;</a:t>
            </a:fld>
            <a:endParaRPr b="0" lang="it-IT" sz="1400" spc="-1" strike="noStrike">
              <a:latin typeface="Arial"/>
            </a:endParaRPr>
          </a:p>
        </p:txBody>
      </p:sp>
      <p:sp>
        <p:nvSpPr>
          <p:cNvPr id="136" name="PlaceHolder 3"/>
          <p:cNvSpPr>
            <a:spLocks noGrp="1"/>
          </p:cNvSpPr>
          <p:nvPr>
            <p:ph type="sldImg"/>
          </p:nvPr>
        </p:nvSpPr>
        <p:spPr>
          <a:xfrm>
            <a:off x="608040" y="744480"/>
            <a:ext cx="5582880" cy="3722400"/>
          </a:xfrm>
          <a:prstGeom prst="rect">
            <a:avLst/>
          </a:prstGeom>
        </p:spPr>
      </p:sp>
      <p:sp>
        <p:nvSpPr>
          <p:cNvPr id="137" name="PlaceHolder 4"/>
          <p:cNvSpPr>
            <a:spLocks noGrp="1"/>
          </p:cNvSpPr>
          <p:nvPr>
            <p:ph type="body"/>
          </p:nvPr>
        </p:nvSpPr>
        <p:spPr>
          <a:xfrm>
            <a:off x="679320" y="4714920"/>
            <a:ext cx="5428800" cy="4457520"/>
          </a:xfrm>
          <a:prstGeom prst="rect">
            <a:avLst/>
          </a:prstGeom>
        </p:spPr>
        <p:txBody>
          <a:bodyPr lIns="0" rIns="0" tIns="0" bIns="0" anchor="ctr">
            <a:noAutofit/>
          </a:bodyPr>
          <a:p>
            <a:endParaRPr b="0" lang="it-IT"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TextShape 1"/>
          <p:cNvSpPr txBox="1"/>
          <p:nvPr/>
        </p:nvSpPr>
        <p:spPr>
          <a:xfrm>
            <a:off x="3849840" y="9431280"/>
            <a:ext cx="2935080" cy="480600"/>
          </a:xfrm>
          <a:prstGeom prst="rect">
            <a:avLst/>
          </a:prstGeom>
          <a:noFill/>
          <a:ln>
            <a:noFill/>
          </a:ln>
        </p:spPr>
        <p:txBody>
          <a:bodyPr lIns="0" rIns="0" tIns="0" bIns="0" anchor="b">
            <a:noAutofit/>
          </a:bodyPr>
          <a:p>
            <a:pPr algn="r">
              <a:lnSpc>
                <a:spcPct val="93000"/>
              </a:lnSpc>
            </a:pPr>
            <a:fld id="{F726253A-0967-4BA0-80BE-AA76B75DA2E6}" type="slidenum">
              <a:rPr b="0" lang="it-IT" sz="1400" spc="-1" strike="noStrike">
                <a:solidFill>
                  <a:srgbClr val="000000"/>
                </a:solidFill>
                <a:latin typeface="Times New Roman"/>
                <a:ea typeface="Arial Unicode MS"/>
              </a:rPr>
              <a:t>&lt;numero&gt;</a:t>
            </a:fld>
            <a:endParaRPr b="0" lang="it-IT" sz="1400" spc="-1" strike="noStrike">
              <a:latin typeface="Times New Roman"/>
            </a:endParaRPr>
          </a:p>
        </p:txBody>
      </p:sp>
      <p:sp>
        <p:nvSpPr>
          <p:cNvPr id="139" name="CustomShape 2"/>
          <p:cNvSpPr/>
          <p:nvPr/>
        </p:nvSpPr>
        <p:spPr>
          <a:xfrm>
            <a:off x="3849840" y="9431280"/>
            <a:ext cx="2941200" cy="487080"/>
          </a:xfrm>
          <a:prstGeom prst="rect">
            <a:avLst/>
          </a:prstGeom>
          <a:noFill/>
          <a:ln>
            <a:noFill/>
          </a:ln>
        </p:spPr>
        <p:style>
          <a:lnRef idx="0"/>
          <a:fillRef idx="0"/>
          <a:effectRef idx="0"/>
          <a:fontRef idx="minor"/>
        </p:style>
        <p:txBody>
          <a:bodyPr lIns="0" rIns="0" tIns="0" bIns="0" anchor="b">
            <a:noAutofit/>
          </a:bodyPr>
          <a:p>
            <a:pPr algn="r">
              <a:lnSpc>
                <a:spcPct val="93000"/>
              </a:lnSpc>
            </a:pPr>
            <a:fld id="{FE5DDD95-FE4B-4BE5-AE81-AA7165814CF7}" type="slidenum">
              <a:rPr b="0" lang="it-IT" sz="1400" spc="-1" strike="noStrike">
                <a:solidFill>
                  <a:srgbClr val="000000"/>
                </a:solidFill>
                <a:latin typeface="Times New Roman"/>
                <a:ea typeface="Arial Unicode MS"/>
              </a:rPr>
              <a:t>&lt;numero&gt;</a:t>
            </a:fld>
            <a:endParaRPr b="0" lang="it-IT" sz="1400" spc="-1" strike="noStrike">
              <a:latin typeface="Arial"/>
            </a:endParaRPr>
          </a:p>
        </p:txBody>
      </p:sp>
      <p:sp>
        <p:nvSpPr>
          <p:cNvPr id="140" name="PlaceHolder 3"/>
          <p:cNvSpPr>
            <a:spLocks noGrp="1"/>
          </p:cNvSpPr>
          <p:nvPr>
            <p:ph type="sldImg"/>
          </p:nvPr>
        </p:nvSpPr>
        <p:spPr>
          <a:xfrm>
            <a:off x="608040" y="744480"/>
            <a:ext cx="5582880" cy="3722400"/>
          </a:xfrm>
          <a:prstGeom prst="rect">
            <a:avLst/>
          </a:prstGeom>
        </p:spPr>
      </p:sp>
      <p:sp>
        <p:nvSpPr>
          <p:cNvPr id="141" name="PlaceHolder 4"/>
          <p:cNvSpPr>
            <a:spLocks noGrp="1"/>
          </p:cNvSpPr>
          <p:nvPr>
            <p:ph type="body"/>
          </p:nvPr>
        </p:nvSpPr>
        <p:spPr>
          <a:xfrm>
            <a:off x="679320" y="4714920"/>
            <a:ext cx="5428800" cy="4457520"/>
          </a:xfrm>
          <a:prstGeom prst="rect">
            <a:avLst/>
          </a:prstGeom>
        </p:spPr>
        <p:txBody>
          <a:bodyPr lIns="0" rIns="0" tIns="0" bIns="0" anchor="ctr">
            <a:noAutofit/>
          </a:bodyPr>
          <a:p>
            <a:endParaRPr b="0" lang="it-IT"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TextShape 1"/>
          <p:cNvSpPr txBox="1"/>
          <p:nvPr/>
        </p:nvSpPr>
        <p:spPr>
          <a:xfrm>
            <a:off x="3849840" y="9431280"/>
            <a:ext cx="2935080" cy="480600"/>
          </a:xfrm>
          <a:prstGeom prst="rect">
            <a:avLst/>
          </a:prstGeom>
          <a:noFill/>
          <a:ln>
            <a:noFill/>
          </a:ln>
        </p:spPr>
        <p:txBody>
          <a:bodyPr lIns="0" rIns="0" tIns="0" bIns="0" anchor="b">
            <a:noAutofit/>
          </a:bodyPr>
          <a:p>
            <a:pPr algn="r">
              <a:lnSpc>
                <a:spcPct val="93000"/>
              </a:lnSpc>
            </a:pPr>
            <a:fld id="{5EDC5884-231A-4AED-8D5F-D556DC5A65CF}" type="slidenum">
              <a:rPr b="0" lang="it-IT" sz="1400" spc="-1" strike="noStrike">
                <a:solidFill>
                  <a:srgbClr val="000000"/>
                </a:solidFill>
                <a:latin typeface="Times New Roman"/>
                <a:ea typeface="Arial Unicode MS"/>
              </a:rPr>
              <a:t>&lt;numero&gt;</a:t>
            </a:fld>
            <a:endParaRPr b="0" lang="it-IT" sz="1400" spc="-1" strike="noStrike">
              <a:latin typeface="Times New Roman"/>
            </a:endParaRPr>
          </a:p>
        </p:txBody>
      </p:sp>
      <p:sp>
        <p:nvSpPr>
          <p:cNvPr id="143" name="CustomShape 2"/>
          <p:cNvSpPr/>
          <p:nvPr/>
        </p:nvSpPr>
        <p:spPr>
          <a:xfrm>
            <a:off x="3849840" y="9431280"/>
            <a:ext cx="2941200" cy="487080"/>
          </a:xfrm>
          <a:prstGeom prst="rect">
            <a:avLst/>
          </a:prstGeom>
          <a:noFill/>
          <a:ln>
            <a:noFill/>
          </a:ln>
        </p:spPr>
        <p:style>
          <a:lnRef idx="0"/>
          <a:fillRef idx="0"/>
          <a:effectRef idx="0"/>
          <a:fontRef idx="minor"/>
        </p:style>
        <p:txBody>
          <a:bodyPr lIns="0" rIns="0" tIns="0" bIns="0" anchor="b">
            <a:noAutofit/>
          </a:bodyPr>
          <a:p>
            <a:pPr algn="r">
              <a:lnSpc>
                <a:spcPct val="93000"/>
              </a:lnSpc>
            </a:pPr>
            <a:fld id="{816AF29E-F982-45DB-B9F0-7658C0BCC204}" type="slidenum">
              <a:rPr b="0" lang="it-IT" sz="1400" spc="-1" strike="noStrike">
                <a:solidFill>
                  <a:srgbClr val="000000"/>
                </a:solidFill>
                <a:latin typeface="Times New Roman"/>
                <a:ea typeface="Arial Unicode MS"/>
              </a:rPr>
              <a:t>&lt;numero&gt;</a:t>
            </a:fld>
            <a:endParaRPr b="0" lang="it-IT" sz="1400" spc="-1" strike="noStrike">
              <a:latin typeface="Arial"/>
            </a:endParaRPr>
          </a:p>
        </p:txBody>
      </p:sp>
      <p:sp>
        <p:nvSpPr>
          <p:cNvPr id="144" name="PlaceHolder 3"/>
          <p:cNvSpPr>
            <a:spLocks noGrp="1"/>
          </p:cNvSpPr>
          <p:nvPr>
            <p:ph type="sldImg"/>
          </p:nvPr>
        </p:nvSpPr>
        <p:spPr>
          <a:xfrm>
            <a:off x="608040" y="744480"/>
            <a:ext cx="5582880" cy="3722400"/>
          </a:xfrm>
          <a:prstGeom prst="rect">
            <a:avLst/>
          </a:prstGeom>
        </p:spPr>
      </p:sp>
      <p:sp>
        <p:nvSpPr>
          <p:cNvPr id="145" name="PlaceHolder 4"/>
          <p:cNvSpPr>
            <a:spLocks noGrp="1"/>
          </p:cNvSpPr>
          <p:nvPr>
            <p:ph type="body"/>
          </p:nvPr>
        </p:nvSpPr>
        <p:spPr>
          <a:xfrm>
            <a:off x="679320" y="4714920"/>
            <a:ext cx="5428800" cy="4457520"/>
          </a:xfrm>
          <a:prstGeom prst="rect">
            <a:avLst/>
          </a:prstGeom>
        </p:spPr>
        <p:txBody>
          <a:bodyPr lIns="0" rIns="0" tIns="0" bIns="0" anchor="ctr">
            <a:noAutofit/>
          </a:bodyPr>
          <a:p>
            <a:endParaRPr b="0" lang="it-IT" sz="20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TextShape 1"/>
          <p:cNvSpPr txBox="1"/>
          <p:nvPr/>
        </p:nvSpPr>
        <p:spPr>
          <a:xfrm>
            <a:off x="3849840" y="9431280"/>
            <a:ext cx="2935080" cy="480600"/>
          </a:xfrm>
          <a:prstGeom prst="rect">
            <a:avLst/>
          </a:prstGeom>
          <a:noFill/>
          <a:ln>
            <a:noFill/>
          </a:ln>
        </p:spPr>
        <p:txBody>
          <a:bodyPr lIns="0" rIns="0" tIns="0" bIns="0" anchor="b">
            <a:noAutofit/>
          </a:bodyPr>
          <a:p>
            <a:pPr algn="r">
              <a:lnSpc>
                <a:spcPct val="93000"/>
              </a:lnSpc>
            </a:pPr>
            <a:fld id="{148EEC7B-524B-4680-A4FB-ECDE91150B24}" type="slidenum">
              <a:rPr b="0" lang="it-IT" sz="1400" spc="-1" strike="noStrike">
                <a:solidFill>
                  <a:srgbClr val="000000"/>
                </a:solidFill>
                <a:latin typeface="Times New Roman"/>
                <a:ea typeface="Arial Unicode MS"/>
              </a:rPr>
              <a:t>&lt;numero&gt;</a:t>
            </a:fld>
            <a:endParaRPr b="0" lang="it-IT" sz="1400" spc="-1" strike="noStrike">
              <a:latin typeface="Times New Roman"/>
            </a:endParaRPr>
          </a:p>
        </p:txBody>
      </p:sp>
      <p:sp>
        <p:nvSpPr>
          <p:cNvPr id="147" name="CustomShape 2"/>
          <p:cNvSpPr/>
          <p:nvPr/>
        </p:nvSpPr>
        <p:spPr>
          <a:xfrm>
            <a:off x="3849840" y="9431280"/>
            <a:ext cx="2941200" cy="487080"/>
          </a:xfrm>
          <a:prstGeom prst="rect">
            <a:avLst/>
          </a:prstGeom>
          <a:noFill/>
          <a:ln>
            <a:noFill/>
          </a:ln>
        </p:spPr>
        <p:style>
          <a:lnRef idx="0"/>
          <a:fillRef idx="0"/>
          <a:effectRef idx="0"/>
          <a:fontRef idx="minor"/>
        </p:style>
        <p:txBody>
          <a:bodyPr lIns="0" rIns="0" tIns="0" bIns="0" anchor="b">
            <a:noAutofit/>
          </a:bodyPr>
          <a:p>
            <a:pPr algn="r">
              <a:lnSpc>
                <a:spcPct val="93000"/>
              </a:lnSpc>
            </a:pPr>
            <a:fld id="{44562349-F42A-4F6C-9256-4311E51FB60C}" type="slidenum">
              <a:rPr b="0" lang="it-IT" sz="1400" spc="-1" strike="noStrike">
                <a:solidFill>
                  <a:srgbClr val="000000"/>
                </a:solidFill>
                <a:latin typeface="Times New Roman"/>
                <a:ea typeface="Arial Unicode MS"/>
              </a:rPr>
              <a:t>&lt;numero&gt;</a:t>
            </a:fld>
            <a:endParaRPr b="0" lang="it-IT" sz="1400" spc="-1" strike="noStrike">
              <a:latin typeface="Arial"/>
            </a:endParaRPr>
          </a:p>
        </p:txBody>
      </p:sp>
      <p:sp>
        <p:nvSpPr>
          <p:cNvPr id="148" name="PlaceHolder 3"/>
          <p:cNvSpPr>
            <a:spLocks noGrp="1"/>
          </p:cNvSpPr>
          <p:nvPr>
            <p:ph type="sldImg"/>
          </p:nvPr>
        </p:nvSpPr>
        <p:spPr>
          <a:xfrm>
            <a:off x="608040" y="744480"/>
            <a:ext cx="5582880" cy="3722400"/>
          </a:xfrm>
          <a:prstGeom prst="rect">
            <a:avLst/>
          </a:prstGeom>
        </p:spPr>
      </p:sp>
      <p:sp>
        <p:nvSpPr>
          <p:cNvPr id="149" name="PlaceHolder 4"/>
          <p:cNvSpPr>
            <a:spLocks noGrp="1"/>
          </p:cNvSpPr>
          <p:nvPr>
            <p:ph type="body"/>
          </p:nvPr>
        </p:nvSpPr>
        <p:spPr>
          <a:xfrm>
            <a:off x="679320" y="4714920"/>
            <a:ext cx="5428800" cy="4457520"/>
          </a:xfrm>
          <a:prstGeom prst="rect">
            <a:avLst/>
          </a:prstGeom>
        </p:spPr>
        <p:txBody>
          <a:bodyPr lIns="0" rIns="0" tIns="0" bIns="0" anchor="ctr">
            <a:noAutofit/>
          </a:bodyPr>
          <a:p>
            <a:endParaRPr b="0" lang="it-IT" sz="20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TextShape 1"/>
          <p:cNvSpPr txBox="1"/>
          <p:nvPr/>
        </p:nvSpPr>
        <p:spPr>
          <a:xfrm>
            <a:off x="3849840" y="9431280"/>
            <a:ext cx="2935080" cy="480600"/>
          </a:xfrm>
          <a:prstGeom prst="rect">
            <a:avLst/>
          </a:prstGeom>
          <a:noFill/>
          <a:ln>
            <a:noFill/>
          </a:ln>
        </p:spPr>
        <p:txBody>
          <a:bodyPr lIns="0" rIns="0" tIns="0" bIns="0" anchor="b">
            <a:noAutofit/>
          </a:bodyPr>
          <a:p>
            <a:pPr algn="r">
              <a:lnSpc>
                <a:spcPct val="93000"/>
              </a:lnSpc>
            </a:pPr>
            <a:fld id="{5ED2756A-2528-4CD6-84A7-E58B5DBFA7CE}" type="slidenum">
              <a:rPr b="0" lang="it-IT" sz="1400" spc="-1" strike="noStrike">
                <a:solidFill>
                  <a:srgbClr val="000000"/>
                </a:solidFill>
                <a:latin typeface="Times New Roman"/>
                <a:ea typeface="Arial Unicode MS"/>
              </a:rPr>
              <a:t>&lt;numero&gt;</a:t>
            </a:fld>
            <a:endParaRPr b="0" lang="it-IT" sz="1400" spc="-1" strike="noStrike">
              <a:latin typeface="Times New Roman"/>
            </a:endParaRPr>
          </a:p>
        </p:txBody>
      </p:sp>
      <p:sp>
        <p:nvSpPr>
          <p:cNvPr id="151" name="CustomShape 2"/>
          <p:cNvSpPr/>
          <p:nvPr/>
        </p:nvSpPr>
        <p:spPr>
          <a:xfrm>
            <a:off x="3849840" y="9431280"/>
            <a:ext cx="2941200" cy="487080"/>
          </a:xfrm>
          <a:prstGeom prst="rect">
            <a:avLst/>
          </a:prstGeom>
          <a:noFill/>
          <a:ln>
            <a:noFill/>
          </a:ln>
        </p:spPr>
        <p:style>
          <a:lnRef idx="0"/>
          <a:fillRef idx="0"/>
          <a:effectRef idx="0"/>
          <a:fontRef idx="minor"/>
        </p:style>
        <p:txBody>
          <a:bodyPr lIns="0" rIns="0" tIns="0" bIns="0" anchor="b">
            <a:noAutofit/>
          </a:bodyPr>
          <a:p>
            <a:pPr algn="r">
              <a:lnSpc>
                <a:spcPct val="93000"/>
              </a:lnSpc>
            </a:pPr>
            <a:fld id="{41326641-C589-4AEB-8781-934A8A998FC9}" type="slidenum">
              <a:rPr b="0" lang="it-IT" sz="1400" spc="-1" strike="noStrike">
                <a:solidFill>
                  <a:srgbClr val="000000"/>
                </a:solidFill>
                <a:latin typeface="Times New Roman"/>
                <a:ea typeface="Arial Unicode MS"/>
              </a:rPr>
              <a:t>&lt;numero&gt;</a:t>
            </a:fld>
            <a:endParaRPr b="0" lang="it-IT" sz="1400" spc="-1" strike="noStrike">
              <a:latin typeface="Arial"/>
            </a:endParaRPr>
          </a:p>
        </p:txBody>
      </p:sp>
      <p:sp>
        <p:nvSpPr>
          <p:cNvPr id="152" name="PlaceHolder 3"/>
          <p:cNvSpPr>
            <a:spLocks noGrp="1"/>
          </p:cNvSpPr>
          <p:nvPr>
            <p:ph type="sldImg"/>
          </p:nvPr>
        </p:nvSpPr>
        <p:spPr>
          <a:xfrm>
            <a:off x="608040" y="744480"/>
            <a:ext cx="5582880" cy="3722400"/>
          </a:xfrm>
          <a:prstGeom prst="rect">
            <a:avLst/>
          </a:prstGeom>
        </p:spPr>
      </p:sp>
      <p:sp>
        <p:nvSpPr>
          <p:cNvPr id="153" name="PlaceHolder 4"/>
          <p:cNvSpPr>
            <a:spLocks noGrp="1"/>
          </p:cNvSpPr>
          <p:nvPr>
            <p:ph type="body"/>
          </p:nvPr>
        </p:nvSpPr>
        <p:spPr>
          <a:xfrm>
            <a:off x="679320" y="4714920"/>
            <a:ext cx="5428800" cy="4457520"/>
          </a:xfrm>
          <a:prstGeom prst="rect">
            <a:avLst/>
          </a:prstGeom>
        </p:spPr>
        <p:txBody>
          <a:bodyPr lIns="0" rIns="0" tIns="0" bIns="0" anchor="ctr">
            <a:noAutofit/>
          </a:bodyPr>
          <a:p>
            <a:endParaRPr b="0" lang="it-IT"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TextShape 1"/>
          <p:cNvSpPr txBox="1"/>
          <p:nvPr/>
        </p:nvSpPr>
        <p:spPr>
          <a:xfrm>
            <a:off x="3849840" y="9431280"/>
            <a:ext cx="2935080" cy="480600"/>
          </a:xfrm>
          <a:prstGeom prst="rect">
            <a:avLst/>
          </a:prstGeom>
          <a:noFill/>
          <a:ln>
            <a:noFill/>
          </a:ln>
        </p:spPr>
        <p:txBody>
          <a:bodyPr lIns="0" rIns="0" tIns="0" bIns="0" anchor="b">
            <a:noAutofit/>
          </a:bodyPr>
          <a:p>
            <a:pPr algn="r">
              <a:lnSpc>
                <a:spcPct val="93000"/>
              </a:lnSpc>
            </a:pPr>
            <a:fld id="{474B7883-57DF-4BA3-85B3-1B54DAB63505}" type="slidenum">
              <a:rPr b="0" lang="it-IT" sz="1400" spc="-1" strike="noStrike">
                <a:solidFill>
                  <a:srgbClr val="000000"/>
                </a:solidFill>
                <a:latin typeface="Times New Roman"/>
                <a:ea typeface="Arial Unicode MS"/>
              </a:rPr>
              <a:t>&lt;numero&gt;</a:t>
            </a:fld>
            <a:endParaRPr b="0" lang="it-IT" sz="1400" spc="-1" strike="noStrike">
              <a:latin typeface="Times New Roman"/>
            </a:endParaRPr>
          </a:p>
        </p:txBody>
      </p:sp>
      <p:sp>
        <p:nvSpPr>
          <p:cNvPr id="155" name="CustomShape 2"/>
          <p:cNvSpPr/>
          <p:nvPr/>
        </p:nvSpPr>
        <p:spPr>
          <a:xfrm>
            <a:off x="3849840" y="9431280"/>
            <a:ext cx="2941200" cy="487080"/>
          </a:xfrm>
          <a:prstGeom prst="rect">
            <a:avLst/>
          </a:prstGeom>
          <a:noFill/>
          <a:ln>
            <a:noFill/>
          </a:ln>
        </p:spPr>
        <p:style>
          <a:lnRef idx="0"/>
          <a:fillRef idx="0"/>
          <a:effectRef idx="0"/>
          <a:fontRef idx="minor"/>
        </p:style>
        <p:txBody>
          <a:bodyPr lIns="0" rIns="0" tIns="0" bIns="0" anchor="b">
            <a:noAutofit/>
          </a:bodyPr>
          <a:p>
            <a:pPr algn="r">
              <a:lnSpc>
                <a:spcPct val="93000"/>
              </a:lnSpc>
            </a:pPr>
            <a:fld id="{873BCA41-BD58-41DC-BF32-80C2919D1376}" type="slidenum">
              <a:rPr b="0" lang="it-IT" sz="1400" spc="-1" strike="noStrike">
                <a:solidFill>
                  <a:srgbClr val="000000"/>
                </a:solidFill>
                <a:latin typeface="Times New Roman"/>
                <a:ea typeface="Arial Unicode MS"/>
              </a:rPr>
              <a:t>&lt;numero&gt;</a:t>
            </a:fld>
            <a:endParaRPr b="0" lang="it-IT" sz="1400" spc="-1" strike="noStrike">
              <a:latin typeface="Arial"/>
            </a:endParaRPr>
          </a:p>
        </p:txBody>
      </p:sp>
      <p:sp>
        <p:nvSpPr>
          <p:cNvPr id="156" name="PlaceHolder 3"/>
          <p:cNvSpPr>
            <a:spLocks noGrp="1"/>
          </p:cNvSpPr>
          <p:nvPr>
            <p:ph type="sldImg"/>
          </p:nvPr>
        </p:nvSpPr>
        <p:spPr>
          <a:xfrm>
            <a:off x="608040" y="744480"/>
            <a:ext cx="5582880" cy="3722400"/>
          </a:xfrm>
          <a:prstGeom prst="rect">
            <a:avLst/>
          </a:prstGeom>
        </p:spPr>
      </p:sp>
      <p:sp>
        <p:nvSpPr>
          <p:cNvPr id="157" name="PlaceHolder 4"/>
          <p:cNvSpPr>
            <a:spLocks noGrp="1"/>
          </p:cNvSpPr>
          <p:nvPr>
            <p:ph type="body"/>
          </p:nvPr>
        </p:nvSpPr>
        <p:spPr>
          <a:xfrm>
            <a:off x="679320" y="4714920"/>
            <a:ext cx="5428800" cy="4457520"/>
          </a:xfrm>
          <a:prstGeom prst="rect">
            <a:avLst/>
          </a:prstGeom>
        </p:spPr>
        <p:txBody>
          <a:bodyPr lIns="0" rIns="0" tIns="0" bIns="0" anchor="ctr">
            <a:noAutofit/>
          </a:bodyPr>
          <a:p>
            <a:endParaRPr b="0" lang="it-IT" sz="2000" spc="-1" strike="noStrike">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TextShape 1"/>
          <p:cNvSpPr txBox="1"/>
          <p:nvPr/>
        </p:nvSpPr>
        <p:spPr>
          <a:xfrm>
            <a:off x="3849840" y="9431280"/>
            <a:ext cx="2935080" cy="480600"/>
          </a:xfrm>
          <a:prstGeom prst="rect">
            <a:avLst/>
          </a:prstGeom>
          <a:noFill/>
          <a:ln>
            <a:noFill/>
          </a:ln>
        </p:spPr>
        <p:txBody>
          <a:bodyPr lIns="0" rIns="0" tIns="0" bIns="0" anchor="b">
            <a:noAutofit/>
          </a:bodyPr>
          <a:p>
            <a:pPr algn="r">
              <a:lnSpc>
                <a:spcPct val="93000"/>
              </a:lnSpc>
            </a:pPr>
            <a:fld id="{4A8148E2-68B3-46C7-8262-187ED0B4CFF1}" type="slidenum">
              <a:rPr b="0" lang="it-IT" sz="1400" spc="-1" strike="noStrike">
                <a:solidFill>
                  <a:srgbClr val="000000"/>
                </a:solidFill>
                <a:latin typeface="Times New Roman"/>
                <a:ea typeface="Arial Unicode MS"/>
              </a:rPr>
              <a:t>&lt;numero&gt;</a:t>
            </a:fld>
            <a:endParaRPr b="0" lang="it-IT" sz="1400" spc="-1" strike="noStrike">
              <a:latin typeface="Times New Roman"/>
            </a:endParaRPr>
          </a:p>
        </p:txBody>
      </p:sp>
      <p:sp>
        <p:nvSpPr>
          <p:cNvPr id="159" name="CustomShape 2"/>
          <p:cNvSpPr/>
          <p:nvPr/>
        </p:nvSpPr>
        <p:spPr>
          <a:xfrm>
            <a:off x="3849840" y="9431280"/>
            <a:ext cx="2941200" cy="487080"/>
          </a:xfrm>
          <a:prstGeom prst="rect">
            <a:avLst/>
          </a:prstGeom>
          <a:noFill/>
          <a:ln>
            <a:noFill/>
          </a:ln>
        </p:spPr>
        <p:style>
          <a:lnRef idx="0"/>
          <a:fillRef idx="0"/>
          <a:effectRef idx="0"/>
          <a:fontRef idx="minor"/>
        </p:style>
        <p:txBody>
          <a:bodyPr lIns="0" rIns="0" tIns="0" bIns="0" anchor="b">
            <a:noAutofit/>
          </a:bodyPr>
          <a:p>
            <a:pPr algn="r">
              <a:lnSpc>
                <a:spcPct val="93000"/>
              </a:lnSpc>
            </a:pPr>
            <a:fld id="{8E43C971-2540-4F57-977F-F9431FFAAADD}" type="slidenum">
              <a:rPr b="0" lang="it-IT" sz="1400" spc="-1" strike="noStrike">
                <a:solidFill>
                  <a:srgbClr val="000000"/>
                </a:solidFill>
                <a:latin typeface="Times New Roman"/>
                <a:ea typeface="Arial Unicode MS"/>
              </a:rPr>
              <a:t>&lt;numero&gt;</a:t>
            </a:fld>
            <a:endParaRPr b="0" lang="it-IT" sz="1400" spc="-1" strike="noStrike">
              <a:latin typeface="Arial"/>
            </a:endParaRPr>
          </a:p>
        </p:txBody>
      </p:sp>
      <p:sp>
        <p:nvSpPr>
          <p:cNvPr id="160" name="PlaceHolder 3"/>
          <p:cNvSpPr>
            <a:spLocks noGrp="1"/>
          </p:cNvSpPr>
          <p:nvPr>
            <p:ph type="sldImg"/>
          </p:nvPr>
        </p:nvSpPr>
        <p:spPr>
          <a:xfrm>
            <a:off x="608040" y="744480"/>
            <a:ext cx="5582880" cy="3722400"/>
          </a:xfrm>
          <a:prstGeom prst="rect">
            <a:avLst/>
          </a:prstGeom>
        </p:spPr>
      </p:sp>
      <p:sp>
        <p:nvSpPr>
          <p:cNvPr id="161" name="PlaceHolder 4"/>
          <p:cNvSpPr>
            <a:spLocks noGrp="1"/>
          </p:cNvSpPr>
          <p:nvPr>
            <p:ph type="body"/>
          </p:nvPr>
        </p:nvSpPr>
        <p:spPr>
          <a:xfrm>
            <a:off x="679320" y="4714920"/>
            <a:ext cx="5428800" cy="4457520"/>
          </a:xfrm>
          <a:prstGeom prst="rect">
            <a:avLst/>
          </a:prstGeom>
        </p:spPr>
        <p:txBody>
          <a:bodyPr lIns="0" rIns="0" tIns="0" bIns="0" anchor="ctr">
            <a:noAutofit/>
          </a:bodyPr>
          <a:p>
            <a:endParaRPr b="0" lang="it-IT" sz="20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28" name="PlaceHolder 2"/>
          <p:cNvSpPr>
            <a:spLocks noGrp="1"/>
          </p:cNvSpPr>
          <p:nvPr>
            <p:ph type="body"/>
          </p:nvPr>
        </p:nvSpPr>
        <p:spPr>
          <a:xfrm>
            <a:off x="486000" y="1516320"/>
            <a:ext cx="874764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29" name="PlaceHolder 3"/>
          <p:cNvSpPr>
            <a:spLocks noGrp="1"/>
          </p:cNvSpPr>
          <p:nvPr>
            <p:ph type="body"/>
          </p:nvPr>
        </p:nvSpPr>
        <p:spPr>
          <a:xfrm>
            <a:off x="486000" y="3479400"/>
            <a:ext cx="8747640" cy="17924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31" name="PlaceHolder 2"/>
          <p:cNvSpPr>
            <a:spLocks noGrp="1"/>
          </p:cNvSpPr>
          <p:nvPr>
            <p:ph type="body"/>
          </p:nvPr>
        </p:nvSpPr>
        <p:spPr>
          <a:xfrm>
            <a:off x="486000" y="151632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32" name="PlaceHolder 3"/>
          <p:cNvSpPr>
            <a:spLocks noGrp="1"/>
          </p:cNvSpPr>
          <p:nvPr>
            <p:ph type="body"/>
          </p:nvPr>
        </p:nvSpPr>
        <p:spPr>
          <a:xfrm>
            <a:off x="4968360" y="151632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33" name="PlaceHolder 4"/>
          <p:cNvSpPr>
            <a:spLocks noGrp="1"/>
          </p:cNvSpPr>
          <p:nvPr>
            <p:ph type="body"/>
          </p:nvPr>
        </p:nvSpPr>
        <p:spPr>
          <a:xfrm>
            <a:off x="486000" y="347940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34" name="PlaceHolder 5"/>
          <p:cNvSpPr>
            <a:spLocks noGrp="1"/>
          </p:cNvSpPr>
          <p:nvPr>
            <p:ph type="body"/>
          </p:nvPr>
        </p:nvSpPr>
        <p:spPr>
          <a:xfrm>
            <a:off x="4968360" y="347940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36" name="PlaceHolder 2"/>
          <p:cNvSpPr>
            <a:spLocks noGrp="1"/>
          </p:cNvSpPr>
          <p:nvPr>
            <p:ph type="body"/>
          </p:nvPr>
        </p:nvSpPr>
        <p:spPr>
          <a:xfrm>
            <a:off x="486000" y="1516320"/>
            <a:ext cx="281664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37" name="PlaceHolder 3"/>
          <p:cNvSpPr>
            <a:spLocks noGrp="1"/>
          </p:cNvSpPr>
          <p:nvPr>
            <p:ph type="body"/>
          </p:nvPr>
        </p:nvSpPr>
        <p:spPr>
          <a:xfrm>
            <a:off x="3443760" y="1516320"/>
            <a:ext cx="281664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38" name="PlaceHolder 4"/>
          <p:cNvSpPr>
            <a:spLocks noGrp="1"/>
          </p:cNvSpPr>
          <p:nvPr>
            <p:ph type="body"/>
          </p:nvPr>
        </p:nvSpPr>
        <p:spPr>
          <a:xfrm>
            <a:off x="6401880" y="1516320"/>
            <a:ext cx="281664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39" name="PlaceHolder 5"/>
          <p:cNvSpPr>
            <a:spLocks noGrp="1"/>
          </p:cNvSpPr>
          <p:nvPr>
            <p:ph type="body"/>
          </p:nvPr>
        </p:nvSpPr>
        <p:spPr>
          <a:xfrm>
            <a:off x="486000" y="3479400"/>
            <a:ext cx="281664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40" name="PlaceHolder 6"/>
          <p:cNvSpPr>
            <a:spLocks noGrp="1"/>
          </p:cNvSpPr>
          <p:nvPr>
            <p:ph type="body"/>
          </p:nvPr>
        </p:nvSpPr>
        <p:spPr>
          <a:xfrm>
            <a:off x="3443760" y="3479400"/>
            <a:ext cx="281664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41" name="PlaceHolder 7"/>
          <p:cNvSpPr>
            <a:spLocks noGrp="1"/>
          </p:cNvSpPr>
          <p:nvPr>
            <p:ph type="body"/>
          </p:nvPr>
        </p:nvSpPr>
        <p:spPr>
          <a:xfrm>
            <a:off x="6401880" y="3479400"/>
            <a:ext cx="2816640" cy="17924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1"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52" name="PlaceHolder 2"/>
          <p:cNvSpPr>
            <a:spLocks noGrp="1"/>
          </p:cNvSpPr>
          <p:nvPr>
            <p:ph type="subTitle"/>
          </p:nvPr>
        </p:nvSpPr>
        <p:spPr>
          <a:xfrm>
            <a:off x="486000" y="1516320"/>
            <a:ext cx="8747640" cy="37580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54" name="PlaceHolder 2"/>
          <p:cNvSpPr>
            <a:spLocks noGrp="1"/>
          </p:cNvSpPr>
          <p:nvPr>
            <p:ph type="body"/>
          </p:nvPr>
        </p:nvSpPr>
        <p:spPr>
          <a:xfrm>
            <a:off x="486000" y="1516320"/>
            <a:ext cx="8747640" cy="37580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56" name="PlaceHolder 2"/>
          <p:cNvSpPr>
            <a:spLocks noGrp="1"/>
          </p:cNvSpPr>
          <p:nvPr>
            <p:ph type="body"/>
          </p:nvPr>
        </p:nvSpPr>
        <p:spPr>
          <a:xfrm>
            <a:off x="486000" y="1516320"/>
            <a:ext cx="4268520" cy="3758040"/>
          </a:xfrm>
          <a:prstGeom prst="rect">
            <a:avLst/>
          </a:prstGeom>
        </p:spPr>
        <p:txBody>
          <a:bodyPr lIns="0" rIns="0" tIns="0" bIns="0">
            <a:normAutofit/>
          </a:bodyPr>
          <a:p>
            <a:endParaRPr b="0" lang="en-GB" sz="3000" spc="-1" strike="noStrike">
              <a:solidFill>
                <a:srgbClr val="000000"/>
              </a:solidFill>
              <a:latin typeface="Arial"/>
            </a:endParaRPr>
          </a:p>
        </p:txBody>
      </p:sp>
      <p:sp>
        <p:nvSpPr>
          <p:cNvPr id="57" name="PlaceHolder 3"/>
          <p:cNvSpPr>
            <a:spLocks noGrp="1"/>
          </p:cNvSpPr>
          <p:nvPr>
            <p:ph type="body"/>
          </p:nvPr>
        </p:nvSpPr>
        <p:spPr>
          <a:xfrm>
            <a:off x="4968360" y="1516320"/>
            <a:ext cx="4268520" cy="37580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8"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9" name="PlaceHolder 1"/>
          <p:cNvSpPr>
            <a:spLocks noGrp="1"/>
          </p:cNvSpPr>
          <p:nvPr>
            <p:ph type="subTitle"/>
          </p:nvPr>
        </p:nvSpPr>
        <p:spPr>
          <a:xfrm>
            <a:off x="486000" y="258480"/>
            <a:ext cx="8747640" cy="501588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61" name="PlaceHolder 2"/>
          <p:cNvSpPr>
            <a:spLocks noGrp="1"/>
          </p:cNvSpPr>
          <p:nvPr>
            <p:ph type="body"/>
          </p:nvPr>
        </p:nvSpPr>
        <p:spPr>
          <a:xfrm>
            <a:off x="486000" y="151632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62" name="PlaceHolder 3"/>
          <p:cNvSpPr>
            <a:spLocks noGrp="1"/>
          </p:cNvSpPr>
          <p:nvPr>
            <p:ph type="body"/>
          </p:nvPr>
        </p:nvSpPr>
        <p:spPr>
          <a:xfrm>
            <a:off x="4968360" y="1516320"/>
            <a:ext cx="4268520" cy="3758040"/>
          </a:xfrm>
          <a:prstGeom prst="rect">
            <a:avLst/>
          </a:prstGeom>
        </p:spPr>
        <p:txBody>
          <a:bodyPr lIns="0" rIns="0" tIns="0" bIns="0">
            <a:normAutofit/>
          </a:bodyPr>
          <a:p>
            <a:endParaRPr b="0" lang="en-GB" sz="3000" spc="-1" strike="noStrike">
              <a:solidFill>
                <a:srgbClr val="000000"/>
              </a:solidFill>
              <a:latin typeface="Arial"/>
            </a:endParaRPr>
          </a:p>
        </p:txBody>
      </p:sp>
      <p:sp>
        <p:nvSpPr>
          <p:cNvPr id="63" name="PlaceHolder 4"/>
          <p:cNvSpPr>
            <a:spLocks noGrp="1"/>
          </p:cNvSpPr>
          <p:nvPr>
            <p:ph type="body"/>
          </p:nvPr>
        </p:nvSpPr>
        <p:spPr>
          <a:xfrm>
            <a:off x="486000" y="347940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7" name="PlaceHolder 2"/>
          <p:cNvSpPr>
            <a:spLocks noGrp="1"/>
          </p:cNvSpPr>
          <p:nvPr>
            <p:ph type="subTitle"/>
          </p:nvPr>
        </p:nvSpPr>
        <p:spPr>
          <a:xfrm>
            <a:off x="486000" y="1516320"/>
            <a:ext cx="8747640" cy="375804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65" name="PlaceHolder 2"/>
          <p:cNvSpPr>
            <a:spLocks noGrp="1"/>
          </p:cNvSpPr>
          <p:nvPr>
            <p:ph type="body"/>
          </p:nvPr>
        </p:nvSpPr>
        <p:spPr>
          <a:xfrm>
            <a:off x="486000" y="1516320"/>
            <a:ext cx="4268520" cy="3758040"/>
          </a:xfrm>
          <a:prstGeom prst="rect">
            <a:avLst/>
          </a:prstGeom>
        </p:spPr>
        <p:txBody>
          <a:bodyPr lIns="0" rIns="0" tIns="0" bIns="0">
            <a:normAutofit/>
          </a:bodyPr>
          <a:p>
            <a:endParaRPr b="0" lang="en-GB" sz="3000" spc="-1" strike="noStrike">
              <a:solidFill>
                <a:srgbClr val="000000"/>
              </a:solidFill>
              <a:latin typeface="Arial"/>
            </a:endParaRPr>
          </a:p>
        </p:txBody>
      </p:sp>
      <p:sp>
        <p:nvSpPr>
          <p:cNvPr id="66" name="PlaceHolder 3"/>
          <p:cNvSpPr>
            <a:spLocks noGrp="1"/>
          </p:cNvSpPr>
          <p:nvPr>
            <p:ph type="body"/>
          </p:nvPr>
        </p:nvSpPr>
        <p:spPr>
          <a:xfrm>
            <a:off x="4968360" y="151632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67" name="PlaceHolder 4"/>
          <p:cNvSpPr>
            <a:spLocks noGrp="1"/>
          </p:cNvSpPr>
          <p:nvPr>
            <p:ph type="body"/>
          </p:nvPr>
        </p:nvSpPr>
        <p:spPr>
          <a:xfrm>
            <a:off x="4968360" y="347940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69" name="PlaceHolder 2"/>
          <p:cNvSpPr>
            <a:spLocks noGrp="1"/>
          </p:cNvSpPr>
          <p:nvPr>
            <p:ph type="body"/>
          </p:nvPr>
        </p:nvSpPr>
        <p:spPr>
          <a:xfrm>
            <a:off x="486000" y="151632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70" name="PlaceHolder 3"/>
          <p:cNvSpPr>
            <a:spLocks noGrp="1"/>
          </p:cNvSpPr>
          <p:nvPr>
            <p:ph type="body"/>
          </p:nvPr>
        </p:nvSpPr>
        <p:spPr>
          <a:xfrm>
            <a:off x="4968360" y="151632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71" name="PlaceHolder 4"/>
          <p:cNvSpPr>
            <a:spLocks noGrp="1"/>
          </p:cNvSpPr>
          <p:nvPr>
            <p:ph type="body"/>
          </p:nvPr>
        </p:nvSpPr>
        <p:spPr>
          <a:xfrm>
            <a:off x="486000" y="3479400"/>
            <a:ext cx="8747640" cy="17924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73" name="PlaceHolder 2"/>
          <p:cNvSpPr>
            <a:spLocks noGrp="1"/>
          </p:cNvSpPr>
          <p:nvPr>
            <p:ph type="body"/>
          </p:nvPr>
        </p:nvSpPr>
        <p:spPr>
          <a:xfrm>
            <a:off x="486000" y="1516320"/>
            <a:ext cx="874764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74" name="PlaceHolder 3"/>
          <p:cNvSpPr>
            <a:spLocks noGrp="1"/>
          </p:cNvSpPr>
          <p:nvPr>
            <p:ph type="body"/>
          </p:nvPr>
        </p:nvSpPr>
        <p:spPr>
          <a:xfrm>
            <a:off x="486000" y="3479400"/>
            <a:ext cx="8747640" cy="17924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76" name="PlaceHolder 2"/>
          <p:cNvSpPr>
            <a:spLocks noGrp="1"/>
          </p:cNvSpPr>
          <p:nvPr>
            <p:ph type="body"/>
          </p:nvPr>
        </p:nvSpPr>
        <p:spPr>
          <a:xfrm>
            <a:off x="486000" y="151632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77" name="PlaceHolder 3"/>
          <p:cNvSpPr>
            <a:spLocks noGrp="1"/>
          </p:cNvSpPr>
          <p:nvPr>
            <p:ph type="body"/>
          </p:nvPr>
        </p:nvSpPr>
        <p:spPr>
          <a:xfrm>
            <a:off x="4968360" y="151632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78" name="PlaceHolder 4"/>
          <p:cNvSpPr>
            <a:spLocks noGrp="1"/>
          </p:cNvSpPr>
          <p:nvPr>
            <p:ph type="body"/>
          </p:nvPr>
        </p:nvSpPr>
        <p:spPr>
          <a:xfrm>
            <a:off x="486000" y="347940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79" name="PlaceHolder 5"/>
          <p:cNvSpPr>
            <a:spLocks noGrp="1"/>
          </p:cNvSpPr>
          <p:nvPr>
            <p:ph type="body"/>
          </p:nvPr>
        </p:nvSpPr>
        <p:spPr>
          <a:xfrm>
            <a:off x="4968360" y="347940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81" name="PlaceHolder 2"/>
          <p:cNvSpPr>
            <a:spLocks noGrp="1"/>
          </p:cNvSpPr>
          <p:nvPr>
            <p:ph type="body"/>
          </p:nvPr>
        </p:nvSpPr>
        <p:spPr>
          <a:xfrm>
            <a:off x="486000" y="1516320"/>
            <a:ext cx="281664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82" name="PlaceHolder 3"/>
          <p:cNvSpPr>
            <a:spLocks noGrp="1"/>
          </p:cNvSpPr>
          <p:nvPr>
            <p:ph type="body"/>
          </p:nvPr>
        </p:nvSpPr>
        <p:spPr>
          <a:xfrm>
            <a:off x="3443760" y="1516320"/>
            <a:ext cx="281664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83" name="PlaceHolder 4"/>
          <p:cNvSpPr>
            <a:spLocks noGrp="1"/>
          </p:cNvSpPr>
          <p:nvPr>
            <p:ph type="body"/>
          </p:nvPr>
        </p:nvSpPr>
        <p:spPr>
          <a:xfrm>
            <a:off x="6401880" y="1516320"/>
            <a:ext cx="281664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84" name="PlaceHolder 5"/>
          <p:cNvSpPr>
            <a:spLocks noGrp="1"/>
          </p:cNvSpPr>
          <p:nvPr>
            <p:ph type="body"/>
          </p:nvPr>
        </p:nvSpPr>
        <p:spPr>
          <a:xfrm>
            <a:off x="486000" y="3479400"/>
            <a:ext cx="281664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85" name="PlaceHolder 6"/>
          <p:cNvSpPr>
            <a:spLocks noGrp="1"/>
          </p:cNvSpPr>
          <p:nvPr>
            <p:ph type="body"/>
          </p:nvPr>
        </p:nvSpPr>
        <p:spPr>
          <a:xfrm>
            <a:off x="3443760" y="3479400"/>
            <a:ext cx="281664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86" name="PlaceHolder 7"/>
          <p:cNvSpPr>
            <a:spLocks noGrp="1"/>
          </p:cNvSpPr>
          <p:nvPr>
            <p:ph type="body"/>
          </p:nvPr>
        </p:nvSpPr>
        <p:spPr>
          <a:xfrm>
            <a:off x="6401880" y="3479400"/>
            <a:ext cx="2816640" cy="17924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9" name="PlaceHolder 2"/>
          <p:cNvSpPr>
            <a:spLocks noGrp="1"/>
          </p:cNvSpPr>
          <p:nvPr>
            <p:ph type="body"/>
          </p:nvPr>
        </p:nvSpPr>
        <p:spPr>
          <a:xfrm>
            <a:off x="486000" y="1516320"/>
            <a:ext cx="8747640" cy="37580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11" name="PlaceHolder 2"/>
          <p:cNvSpPr>
            <a:spLocks noGrp="1"/>
          </p:cNvSpPr>
          <p:nvPr>
            <p:ph type="body"/>
          </p:nvPr>
        </p:nvSpPr>
        <p:spPr>
          <a:xfrm>
            <a:off x="486000" y="1516320"/>
            <a:ext cx="4268520" cy="3758040"/>
          </a:xfrm>
          <a:prstGeom prst="rect">
            <a:avLst/>
          </a:prstGeom>
        </p:spPr>
        <p:txBody>
          <a:bodyPr lIns="0" rIns="0" tIns="0" bIns="0">
            <a:normAutofit/>
          </a:bodyPr>
          <a:p>
            <a:endParaRPr b="0" lang="en-GB" sz="3000" spc="-1" strike="noStrike">
              <a:solidFill>
                <a:srgbClr val="000000"/>
              </a:solidFill>
              <a:latin typeface="Arial"/>
            </a:endParaRPr>
          </a:p>
        </p:txBody>
      </p:sp>
      <p:sp>
        <p:nvSpPr>
          <p:cNvPr id="12" name="PlaceHolder 3"/>
          <p:cNvSpPr>
            <a:spLocks noGrp="1"/>
          </p:cNvSpPr>
          <p:nvPr>
            <p:ph type="body"/>
          </p:nvPr>
        </p:nvSpPr>
        <p:spPr>
          <a:xfrm>
            <a:off x="4968360" y="1516320"/>
            <a:ext cx="4268520" cy="37580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86000" y="258480"/>
            <a:ext cx="8747640" cy="5015880"/>
          </a:xfrm>
          <a:prstGeom prst="rect">
            <a:avLst/>
          </a:prstGeom>
        </p:spPr>
        <p:txBody>
          <a:bodyPr lIns="0" rIns="0" tIns="0" bIns="0" anchor="ctr">
            <a:noAutofit/>
          </a:bodyPr>
          <a:p>
            <a:pPr algn="ctr"/>
            <a:endParaRPr b="0" lang="it-IT"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16" name="PlaceHolder 2"/>
          <p:cNvSpPr>
            <a:spLocks noGrp="1"/>
          </p:cNvSpPr>
          <p:nvPr>
            <p:ph type="body"/>
          </p:nvPr>
        </p:nvSpPr>
        <p:spPr>
          <a:xfrm>
            <a:off x="486000" y="151632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17" name="PlaceHolder 3"/>
          <p:cNvSpPr>
            <a:spLocks noGrp="1"/>
          </p:cNvSpPr>
          <p:nvPr>
            <p:ph type="body"/>
          </p:nvPr>
        </p:nvSpPr>
        <p:spPr>
          <a:xfrm>
            <a:off x="4968360" y="1516320"/>
            <a:ext cx="4268520" cy="3758040"/>
          </a:xfrm>
          <a:prstGeom prst="rect">
            <a:avLst/>
          </a:prstGeom>
        </p:spPr>
        <p:txBody>
          <a:bodyPr lIns="0" rIns="0" tIns="0" bIns="0">
            <a:normAutofit/>
          </a:bodyPr>
          <a:p>
            <a:endParaRPr b="0" lang="en-GB" sz="3000" spc="-1" strike="noStrike">
              <a:solidFill>
                <a:srgbClr val="000000"/>
              </a:solidFill>
              <a:latin typeface="Arial"/>
            </a:endParaRPr>
          </a:p>
        </p:txBody>
      </p:sp>
      <p:sp>
        <p:nvSpPr>
          <p:cNvPr id="18" name="PlaceHolder 4"/>
          <p:cNvSpPr>
            <a:spLocks noGrp="1"/>
          </p:cNvSpPr>
          <p:nvPr>
            <p:ph type="body"/>
          </p:nvPr>
        </p:nvSpPr>
        <p:spPr>
          <a:xfrm>
            <a:off x="486000" y="347940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20" name="PlaceHolder 2"/>
          <p:cNvSpPr>
            <a:spLocks noGrp="1"/>
          </p:cNvSpPr>
          <p:nvPr>
            <p:ph type="body"/>
          </p:nvPr>
        </p:nvSpPr>
        <p:spPr>
          <a:xfrm>
            <a:off x="486000" y="1516320"/>
            <a:ext cx="4268520" cy="3758040"/>
          </a:xfrm>
          <a:prstGeom prst="rect">
            <a:avLst/>
          </a:prstGeom>
        </p:spPr>
        <p:txBody>
          <a:bodyPr lIns="0" rIns="0" tIns="0" bIns="0">
            <a:normAutofit/>
          </a:bodyPr>
          <a:p>
            <a:endParaRPr b="0" lang="en-GB" sz="3000" spc="-1" strike="noStrike">
              <a:solidFill>
                <a:srgbClr val="000000"/>
              </a:solidFill>
              <a:latin typeface="Arial"/>
            </a:endParaRPr>
          </a:p>
        </p:txBody>
      </p:sp>
      <p:sp>
        <p:nvSpPr>
          <p:cNvPr id="21" name="PlaceHolder 3"/>
          <p:cNvSpPr>
            <a:spLocks noGrp="1"/>
          </p:cNvSpPr>
          <p:nvPr>
            <p:ph type="body"/>
          </p:nvPr>
        </p:nvSpPr>
        <p:spPr>
          <a:xfrm>
            <a:off x="4968360" y="151632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22" name="PlaceHolder 4"/>
          <p:cNvSpPr>
            <a:spLocks noGrp="1"/>
          </p:cNvSpPr>
          <p:nvPr>
            <p:ph type="body"/>
          </p:nvPr>
        </p:nvSpPr>
        <p:spPr>
          <a:xfrm>
            <a:off x="4968360" y="347940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86000" y="258480"/>
            <a:ext cx="8747640" cy="1081800"/>
          </a:xfrm>
          <a:prstGeom prst="rect">
            <a:avLst/>
          </a:prstGeom>
        </p:spPr>
        <p:txBody>
          <a:bodyPr lIns="0" rIns="0" tIns="0" bIns="0" anchor="ctr">
            <a:noAutofit/>
          </a:bodyPr>
          <a:p>
            <a:endParaRPr b="0" lang="en-GB" sz="4200" spc="-1" strike="noStrike">
              <a:solidFill>
                <a:srgbClr val="ffffff"/>
              </a:solidFill>
              <a:latin typeface="Calibri"/>
            </a:endParaRPr>
          </a:p>
        </p:txBody>
      </p:sp>
      <p:sp>
        <p:nvSpPr>
          <p:cNvPr id="24" name="PlaceHolder 2"/>
          <p:cNvSpPr>
            <a:spLocks noGrp="1"/>
          </p:cNvSpPr>
          <p:nvPr>
            <p:ph type="body"/>
          </p:nvPr>
        </p:nvSpPr>
        <p:spPr>
          <a:xfrm>
            <a:off x="486000" y="151632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25" name="PlaceHolder 3"/>
          <p:cNvSpPr>
            <a:spLocks noGrp="1"/>
          </p:cNvSpPr>
          <p:nvPr>
            <p:ph type="body"/>
          </p:nvPr>
        </p:nvSpPr>
        <p:spPr>
          <a:xfrm>
            <a:off x="4968360" y="1516320"/>
            <a:ext cx="4268520" cy="1792440"/>
          </a:xfrm>
          <a:prstGeom prst="rect">
            <a:avLst/>
          </a:prstGeom>
        </p:spPr>
        <p:txBody>
          <a:bodyPr lIns="0" rIns="0" tIns="0" bIns="0">
            <a:normAutofit/>
          </a:bodyPr>
          <a:p>
            <a:endParaRPr b="0" lang="en-GB" sz="3000" spc="-1" strike="noStrike">
              <a:solidFill>
                <a:srgbClr val="000000"/>
              </a:solidFill>
              <a:latin typeface="Arial"/>
            </a:endParaRPr>
          </a:p>
        </p:txBody>
      </p:sp>
      <p:sp>
        <p:nvSpPr>
          <p:cNvPr id="26" name="PlaceHolder 4"/>
          <p:cNvSpPr>
            <a:spLocks noGrp="1"/>
          </p:cNvSpPr>
          <p:nvPr>
            <p:ph type="body"/>
          </p:nvPr>
        </p:nvSpPr>
        <p:spPr>
          <a:xfrm>
            <a:off x="486000" y="3479400"/>
            <a:ext cx="8747640" cy="1792440"/>
          </a:xfrm>
          <a:prstGeom prst="rect">
            <a:avLst/>
          </a:prstGeom>
        </p:spPr>
        <p:txBody>
          <a:bodyPr lIns="0" rIns="0" tIns="0" bIns="0">
            <a:normAutofit/>
          </a:bodyPr>
          <a:p>
            <a:endParaRPr b="0" lang="en-GB" sz="30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484200" y="5900760"/>
            <a:ext cx="2255400" cy="439200"/>
          </a:xfrm>
          <a:prstGeom prst="rect">
            <a:avLst/>
          </a:prstGeom>
          <a:noFill/>
          <a:ln>
            <a:noFill/>
          </a:ln>
        </p:spPr>
        <p:style>
          <a:lnRef idx="0"/>
          <a:fillRef idx="0"/>
          <a:effectRef idx="0"/>
          <a:fontRef idx="minor"/>
        </p:style>
      </p:sp>
      <p:sp>
        <p:nvSpPr>
          <p:cNvPr id="1" name="CustomShape 2"/>
          <p:cNvSpPr/>
          <p:nvPr/>
        </p:nvSpPr>
        <p:spPr>
          <a:xfrm>
            <a:off x="3324240" y="5900760"/>
            <a:ext cx="3072960" cy="439200"/>
          </a:xfrm>
          <a:prstGeom prst="rect">
            <a:avLst/>
          </a:prstGeom>
          <a:noFill/>
          <a:ln>
            <a:noFill/>
          </a:ln>
        </p:spPr>
        <p:style>
          <a:lnRef idx="0"/>
          <a:fillRef idx="0"/>
          <a:effectRef idx="0"/>
          <a:fontRef idx="minor"/>
        </p:style>
      </p:sp>
      <p:pic>
        <p:nvPicPr>
          <p:cNvPr id="2" name="Immagine 6" descr=""/>
          <p:cNvPicPr/>
          <p:nvPr/>
        </p:nvPicPr>
        <p:blipFill>
          <a:blip r:embed="rId2"/>
          <a:srcRect l="26387" t="31468" r="27226" b="17660"/>
          <a:stretch/>
        </p:blipFill>
        <p:spPr>
          <a:xfrm>
            <a:off x="247680" y="5497560"/>
            <a:ext cx="539280" cy="837720"/>
          </a:xfrm>
          <a:prstGeom prst="rect">
            <a:avLst/>
          </a:prstGeom>
          <a:ln>
            <a:noFill/>
          </a:ln>
        </p:spPr>
      </p:pic>
      <p:sp>
        <p:nvSpPr>
          <p:cNvPr id="3" name="CustomShape 3"/>
          <p:cNvSpPr/>
          <p:nvPr/>
        </p:nvSpPr>
        <p:spPr>
          <a:xfrm>
            <a:off x="9190080" y="6094440"/>
            <a:ext cx="517320" cy="395640"/>
          </a:xfrm>
          <a:prstGeom prst="rect">
            <a:avLst/>
          </a:prstGeom>
          <a:noFill/>
          <a:ln>
            <a:noFill/>
          </a:ln>
        </p:spPr>
        <p:style>
          <a:lnRef idx="0"/>
          <a:fillRef idx="0"/>
          <a:effectRef idx="0"/>
          <a:fontRef idx="minor"/>
        </p:style>
        <p:txBody>
          <a:bodyPr>
            <a:spAutoFit/>
          </a:bodyPr>
          <a:p>
            <a:pPr>
              <a:lnSpc>
                <a:spcPct val="100000"/>
              </a:lnSpc>
            </a:pPr>
            <a:r>
              <a:rPr b="0" lang="it-IT" sz="1000" spc="-1" strike="noStrike">
                <a:solidFill>
                  <a:srgbClr val="ff0000"/>
                </a:solidFill>
                <a:latin typeface="Frutiger"/>
                <a:ea typeface="Arial Unicode MS"/>
              </a:rPr>
              <a:t>   </a:t>
            </a:r>
            <a:fld id="{4003BCE9-A70B-4B0A-9CD0-C7AE6FA682C5}" type="slidenum">
              <a:rPr b="0" lang="it-IT" sz="1000" spc="-1" strike="noStrike">
                <a:solidFill>
                  <a:srgbClr val="ff0000"/>
                </a:solidFill>
                <a:latin typeface="Frutiger"/>
                <a:ea typeface="Arial Unicode MS"/>
              </a:rPr>
              <a:t>&lt;numero&gt;</a:t>
            </a:fld>
            <a:endParaRPr b="0" lang="it-IT" sz="1000" spc="-1" strike="noStrike">
              <a:latin typeface="Arial"/>
            </a:endParaRPr>
          </a:p>
        </p:txBody>
      </p:sp>
      <p:sp>
        <p:nvSpPr>
          <p:cNvPr id="4" name="PlaceHolder 4"/>
          <p:cNvSpPr>
            <a:spLocks noGrp="1"/>
          </p:cNvSpPr>
          <p:nvPr>
            <p:ph type="title"/>
          </p:nvPr>
        </p:nvSpPr>
        <p:spPr>
          <a:xfrm>
            <a:off x="486000" y="258480"/>
            <a:ext cx="8747640" cy="1081800"/>
          </a:xfrm>
          <a:prstGeom prst="rect">
            <a:avLst/>
          </a:prstGeom>
        </p:spPr>
        <p:txBody>
          <a:bodyPr lIns="0" rIns="0" tIns="0" bIns="0" anchor="ctr">
            <a:noAutofit/>
          </a:bodyPr>
          <a:p>
            <a:r>
              <a:rPr b="0" lang="en-GB" sz="4200" spc="-1" strike="noStrike">
                <a:solidFill>
                  <a:srgbClr val="ffffff"/>
                </a:solidFill>
                <a:latin typeface="Calibri"/>
              </a:rPr>
              <a:t>Fai clic per modificare il formato del testo del titolo</a:t>
            </a:r>
            <a:endParaRPr b="0" lang="en-GB" sz="4200" spc="-1" strike="noStrike">
              <a:solidFill>
                <a:srgbClr val="ffffff"/>
              </a:solidFill>
              <a:latin typeface="Calibri"/>
            </a:endParaRPr>
          </a:p>
        </p:txBody>
      </p:sp>
      <p:sp>
        <p:nvSpPr>
          <p:cNvPr id="5" name="PlaceHolder 5"/>
          <p:cNvSpPr>
            <a:spLocks noGrp="1"/>
          </p:cNvSpPr>
          <p:nvPr>
            <p:ph type="body"/>
          </p:nvPr>
        </p:nvSpPr>
        <p:spPr>
          <a:xfrm>
            <a:off x="486000" y="1516320"/>
            <a:ext cx="8747640" cy="375804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GB" sz="3000" spc="-1" strike="noStrike">
                <a:solidFill>
                  <a:srgbClr val="000000"/>
                </a:solidFill>
                <a:latin typeface="Arial"/>
              </a:rPr>
              <a:t>Fai clic per modificare il formato del testo della struttura</a:t>
            </a:r>
            <a:endParaRPr b="0" lang="en-GB" sz="30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GB" sz="2300" spc="-1" strike="noStrike">
                <a:solidFill>
                  <a:srgbClr val="000000"/>
                </a:solidFill>
                <a:latin typeface="Arial"/>
              </a:rPr>
              <a:t>Secondo livello struttura</a:t>
            </a:r>
            <a:endParaRPr b="0" lang="en-GB" sz="23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GB" sz="1900" spc="-1" strike="noStrike">
                <a:solidFill>
                  <a:srgbClr val="000000"/>
                </a:solidFill>
                <a:latin typeface="Arial"/>
              </a:rPr>
              <a:t>Terzo livello struttura</a:t>
            </a:r>
            <a:endParaRPr b="0" lang="en-GB" sz="19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GB" sz="1900" spc="-1" strike="noStrike">
                <a:solidFill>
                  <a:srgbClr val="000000"/>
                </a:solidFill>
                <a:latin typeface="Arial"/>
              </a:rPr>
              <a:t>Quarto livello struttura</a:t>
            </a:r>
            <a:endParaRPr b="0" lang="en-GB" sz="19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GB" sz="2000" spc="-1" strike="noStrike">
                <a:solidFill>
                  <a:srgbClr val="000000"/>
                </a:solidFill>
                <a:latin typeface="Arial"/>
              </a:rPr>
              <a:t>Quinto livello struttura</a:t>
            </a:r>
            <a:endParaRPr b="0" lang="en-GB"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GB" sz="2000" spc="-1" strike="noStrike">
                <a:solidFill>
                  <a:srgbClr val="000000"/>
                </a:solidFill>
                <a:latin typeface="Arial"/>
              </a:rPr>
              <a:t>Sesto livello struttura</a:t>
            </a:r>
            <a:endParaRPr b="0" lang="en-GB"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GB" sz="2000" spc="-1" strike="noStrike">
                <a:solidFill>
                  <a:srgbClr val="000000"/>
                </a:solidFill>
                <a:latin typeface="Arial"/>
              </a:rPr>
              <a:t>Settimo livello struttura</a:t>
            </a:r>
            <a:endParaRPr b="0" lang="en-GB"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CustomShape 1"/>
          <p:cNvSpPr/>
          <p:nvPr/>
        </p:nvSpPr>
        <p:spPr>
          <a:xfrm>
            <a:off x="484200" y="5900760"/>
            <a:ext cx="2255400" cy="439200"/>
          </a:xfrm>
          <a:prstGeom prst="rect">
            <a:avLst/>
          </a:prstGeom>
          <a:noFill/>
          <a:ln>
            <a:noFill/>
          </a:ln>
        </p:spPr>
        <p:style>
          <a:lnRef idx="0"/>
          <a:fillRef idx="0"/>
          <a:effectRef idx="0"/>
          <a:fontRef idx="minor"/>
        </p:style>
      </p:sp>
      <p:sp>
        <p:nvSpPr>
          <p:cNvPr id="43" name="CustomShape 2"/>
          <p:cNvSpPr/>
          <p:nvPr/>
        </p:nvSpPr>
        <p:spPr>
          <a:xfrm>
            <a:off x="3324240" y="5900760"/>
            <a:ext cx="3072960" cy="439200"/>
          </a:xfrm>
          <a:prstGeom prst="rect">
            <a:avLst/>
          </a:prstGeom>
          <a:noFill/>
          <a:ln>
            <a:noFill/>
          </a:ln>
        </p:spPr>
        <p:style>
          <a:lnRef idx="0"/>
          <a:fillRef idx="0"/>
          <a:effectRef idx="0"/>
          <a:fontRef idx="minor"/>
        </p:style>
      </p:sp>
      <p:pic>
        <p:nvPicPr>
          <p:cNvPr id="44" name="Immagine 6" descr=""/>
          <p:cNvPicPr/>
          <p:nvPr/>
        </p:nvPicPr>
        <p:blipFill>
          <a:blip r:embed="rId2"/>
          <a:srcRect l="26387" t="31468" r="27226" b="17660"/>
          <a:stretch/>
        </p:blipFill>
        <p:spPr>
          <a:xfrm>
            <a:off x="247680" y="5497560"/>
            <a:ext cx="539280" cy="837720"/>
          </a:xfrm>
          <a:prstGeom prst="rect">
            <a:avLst/>
          </a:prstGeom>
          <a:ln>
            <a:noFill/>
          </a:ln>
        </p:spPr>
      </p:pic>
      <p:sp>
        <p:nvSpPr>
          <p:cNvPr id="45" name="CustomShape 3"/>
          <p:cNvSpPr/>
          <p:nvPr/>
        </p:nvSpPr>
        <p:spPr>
          <a:xfrm>
            <a:off x="9190080" y="6094440"/>
            <a:ext cx="517320" cy="395640"/>
          </a:xfrm>
          <a:prstGeom prst="rect">
            <a:avLst/>
          </a:prstGeom>
          <a:noFill/>
          <a:ln>
            <a:noFill/>
          </a:ln>
        </p:spPr>
        <p:style>
          <a:lnRef idx="0"/>
          <a:fillRef idx="0"/>
          <a:effectRef idx="0"/>
          <a:fontRef idx="minor"/>
        </p:style>
        <p:txBody>
          <a:bodyPr>
            <a:spAutoFit/>
          </a:bodyPr>
          <a:p>
            <a:pPr>
              <a:lnSpc>
                <a:spcPct val="100000"/>
              </a:lnSpc>
            </a:pPr>
            <a:r>
              <a:rPr b="0" lang="it-IT" sz="1000" spc="-1" strike="noStrike">
                <a:solidFill>
                  <a:srgbClr val="ff0000"/>
                </a:solidFill>
                <a:latin typeface="Frutiger"/>
                <a:ea typeface="Arial Unicode MS"/>
              </a:rPr>
              <a:t>   </a:t>
            </a:r>
            <a:fld id="{31A62A1D-A394-4802-A5E0-4FD79F92F802}" type="slidenum">
              <a:rPr b="0" lang="it-IT" sz="1000" spc="-1" strike="noStrike">
                <a:solidFill>
                  <a:srgbClr val="ff0000"/>
                </a:solidFill>
                <a:latin typeface="Frutiger"/>
                <a:ea typeface="Arial Unicode MS"/>
              </a:rPr>
              <a:t>&lt;numero&gt;</a:t>
            </a:fld>
            <a:endParaRPr b="0" lang="it-IT" sz="1000" spc="-1" strike="noStrike">
              <a:latin typeface="Arial"/>
            </a:endParaRPr>
          </a:p>
        </p:txBody>
      </p:sp>
      <p:sp>
        <p:nvSpPr>
          <p:cNvPr id="46" name="PlaceHolder 4"/>
          <p:cNvSpPr>
            <a:spLocks noGrp="1"/>
          </p:cNvSpPr>
          <p:nvPr>
            <p:ph type="title"/>
          </p:nvPr>
        </p:nvSpPr>
        <p:spPr>
          <a:xfrm>
            <a:off x="486000" y="259560"/>
            <a:ext cx="8748000" cy="1079640"/>
          </a:xfrm>
          <a:prstGeom prst="rect">
            <a:avLst/>
          </a:prstGeom>
        </p:spPr>
        <p:txBody>
          <a:bodyPr>
            <a:noAutofit/>
          </a:bodyPr>
          <a:p>
            <a:pPr algn="ctr">
              <a:lnSpc>
                <a:spcPct val="93000"/>
              </a:lnSpc>
            </a:pPr>
            <a:r>
              <a:rPr b="0" lang="it-IT" sz="4200" spc="-1" strike="noStrike">
                <a:solidFill>
                  <a:srgbClr val="000000"/>
                </a:solidFill>
                <a:latin typeface="Arial"/>
                <a:ea typeface="Arial Unicode MS"/>
              </a:rPr>
              <a:t>Fare clic per modificare lo stile del titolo</a:t>
            </a:r>
            <a:endParaRPr b="0" lang="en-GB" sz="4200" spc="-1" strike="noStrike">
              <a:solidFill>
                <a:srgbClr val="ffffff"/>
              </a:solidFill>
              <a:latin typeface="Calibri"/>
            </a:endParaRPr>
          </a:p>
        </p:txBody>
      </p:sp>
      <p:sp>
        <p:nvSpPr>
          <p:cNvPr id="47" name="PlaceHolder 5"/>
          <p:cNvSpPr>
            <a:spLocks noGrp="1"/>
          </p:cNvSpPr>
          <p:nvPr>
            <p:ph type="body"/>
          </p:nvPr>
        </p:nvSpPr>
        <p:spPr>
          <a:xfrm>
            <a:off x="486000" y="1512000"/>
            <a:ext cx="8748000" cy="4276080"/>
          </a:xfrm>
          <a:prstGeom prst="rect">
            <a:avLst/>
          </a:prstGeom>
        </p:spPr>
        <p:txBody>
          <a:bodyPr>
            <a:noAutofit/>
          </a:bodyPr>
          <a:p>
            <a:pPr marL="341280" indent="-340920">
              <a:lnSpc>
                <a:spcPct val="93000"/>
              </a:lnSpc>
              <a:spcAft>
                <a:spcPts val="1324"/>
              </a:spcAft>
            </a:pPr>
            <a:r>
              <a:rPr b="0" lang="it-IT" sz="3000" spc="-1" strike="noStrike">
                <a:solidFill>
                  <a:srgbClr val="000000"/>
                </a:solidFill>
                <a:latin typeface="Arial"/>
                <a:ea typeface="Arial Unicode MS"/>
              </a:rPr>
              <a:t>Fare clic per modificare stili del testo dello schema</a:t>
            </a:r>
            <a:endParaRPr b="0" lang="en-GB" sz="3000" spc="-1" strike="noStrike">
              <a:solidFill>
                <a:srgbClr val="000000"/>
              </a:solidFill>
              <a:latin typeface="Arial"/>
            </a:endParaRPr>
          </a:p>
          <a:p>
            <a:pPr marL="741240" indent="-283680">
              <a:lnSpc>
                <a:spcPct val="93000"/>
              </a:lnSpc>
              <a:spcAft>
                <a:spcPts val="1074"/>
              </a:spcAft>
            </a:pPr>
            <a:r>
              <a:rPr b="0" lang="it-IT" sz="2600" spc="-1" strike="noStrike">
                <a:solidFill>
                  <a:srgbClr val="000000"/>
                </a:solidFill>
                <a:latin typeface="Arial"/>
                <a:ea typeface="Arial Unicode MS"/>
              </a:rPr>
              <a:t>Secondo livello</a:t>
            </a:r>
            <a:endParaRPr b="0" lang="en-GB" sz="2600" spc="-1" strike="noStrike">
              <a:solidFill>
                <a:srgbClr val="000000"/>
              </a:solidFill>
              <a:latin typeface="Arial"/>
            </a:endParaRPr>
          </a:p>
          <a:p>
            <a:pPr marL="1141560" indent="-226800">
              <a:lnSpc>
                <a:spcPct val="93000"/>
              </a:lnSpc>
              <a:spcAft>
                <a:spcPts val="788"/>
              </a:spcAft>
            </a:pPr>
            <a:r>
              <a:rPr b="0" lang="it-IT" sz="2300" spc="-1" strike="noStrike">
                <a:solidFill>
                  <a:srgbClr val="000000"/>
                </a:solidFill>
                <a:latin typeface="Arial"/>
                <a:ea typeface="Arial Unicode MS"/>
              </a:rPr>
              <a:t>Terzo livello</a:t>
            </a:r>
            <a:endParaRPr b="0" lang="en-GB" sz="2300" spc="-1" strike="noStrike">
              <a:solidFill>
                <a:srgbClr val="000000"/>
              </a:solidFill>
              <a:latin typeface="Arial"/>
            </a:endParaRPr>
          </a:p>
          <a:p>
            <a:pPr marL="1598760" indent="-226800">
              <a:lnSpc>
                <a:spcPct val="93000"/>
              </a:lnSpc>
              <a:spcAft>
                <a:spcPts val="539"/>
              </a:spcAft>
            </a:pPr>
            <a:r>
              <a:rPr b="0" lang="it-IT" sz="1900" spc="-1" strike="noStrike">
                <a:solidFill>
                  <a:srgbClr val="000000"/>
                </a:solidFill>
                <a:latin typeface="Arial"/>
                <a:ea typeface="Arial Unicode MS"/>
              </a:rPr>
              <a:t>Quarto livello</a:t>
            </a:r>
            <a:endParaRPr b="0" lang="en-GB" sz="1900" spc="-1" strike="noStrike">
              <a:solidFill>
                <a:srgbClr val="000000"/>
              </a:solidFill>
              <a:latin typeface="Arial"/>
            </a:endParaRPr>
          </a:p>
          <a:p>
            <a:pPr marL="2055960" indent="-226800">
              <a:lnSpc>
                <a:spcPct val="93000"/>
              </a:lnSpc>
              <a:spcAft>
                <a:spcPts val="275"/>
              </a:spcAft>
            </a:pPr>
            <a:r>
              <a:rPr b="0" lang="it-IT" sz="1900" spc="-1" strike="noStrike">
                <a:solidFill>
                  <a:srgbClr val="000000"/>
                </a:solidFill>
                <a:latin typeface="Arial"/>
                <a:ea typeface="Arial Unicode MS"/>
              </a:rPr>
              <a:t>Quinto livello</a:t>
            </a:r>
            <a:endParaRPr b="0" lang="en-GB" sz="1900" spc="-1" strike="noStrike">
              <a:solidFill>
                <a:srgbClr val="000000"/>
              </a:solidFill>
              <a:latin typeface="Arial"/>
            </a:endParaRPr>
          </a:p>
        </p:txBody>
      </p:sp>
      <p:sp>
        <p:nvSpPr>
          <p:cNvPr id="48" name="PlaceHolder 6"/>
          <p:cNvSpPr>
            <a:spLocks noGrp="1"/>
          </p:cNvSpPr>
          <p:nvPr>
            <p:ph type="dt"/>
          </p:nvPr>
        </p:nvSpPr>
        <p:spPr>
          <a:xfrm>
            <a:off x="485640" y="6005520"/>
            <a:ext cx="2268000" cy="345600"/>
          </a:xfrm>
          <a:prstGeom prst="rect">
            <a:avLst/>
          </a:prstGeom>
        </p:spPr>
        <p:txBody>
          <a:bodyPr>
            <a:noAutofit/>
          </a:bodyPr>
          <a:p>
            <a:pPr>
              <a:lnSpc>
                <a:spcPct val="100000"/>
              </a:lnSpc>
            </a:pPr>
            <a:fld id="{3028FEAA-FFE8-4CC3-8693-3AFB9144050E}" type="datetime1">
              <a:rPr b="0" lang="it-IT" sz="1400" spc="-1" strike="noStrike">
                <a:solidFill>
                  <a:srgbClr val="ffffff"/>
                </a:solidFill>
                <a:latin typeface="Calibri"/>
                <a:ea typeface="Arial Unicode MS"/>
              </a:rPr>
              <a:t>10/11/2021</a:t>
            </a:fld>
            <a:endParaRPr b="0" lang="it-IT" sz="1400" spc="-1" strike="noStrike">
              <a:latin typeface="Times New Roman"/>
            </a:endParaRPr>
          </a:p>
        </p:txBody>
      </p:sp>
      <p:sp>
        <p:nvSpPr>
          <p:cNvPr id="49" name="PlaceHolder 7"/>
          <p:cNvSpPr>
            <a:spLocks noGrp="1"/>
          </p:cNvSpPr>
          <p:nvPr>
            <p:ph type="ftr"/>
          </p:nvPr>
        </p:nvSpPr>
        <p:spPr>
          <a:xfrm>
            <a:off x="3321000" y="6005520"/>
            <a:ext cx="3077640" cy="345600"/>
          </a:xfrm>
          <a:prstGeom prst="rect">
            <a:avLst/>
          </a:prstGeom>
        </p:spPr>
        <p:txBody>
          <a:bodyPr>
            <a:noAutofit/>
          </a:bodyPr>
          <a:p>
            <a:endParaRPr b="0" lang="it-IT" sz="2400" spc="-1" strike="noStrike">
              <a:latin typeface="Times New Roman"/>
            </a:endParaRPr>
          </a:p>
        </p:txBody>
      </p:sp>
      <p:sp>
        <p:nvSpPr>
          <p:cNvPr id="50" name="PlaceHolder 8"/>
          <p:cNvSpPr>
            <a:spLocks noGrp="1"/>
          </p:cNvSpPr>
          <p:nvPr>
            <p:ph type="sldNum"/>
          </p:nvPr>
        </p:nvSpPr>
        <p:spPr>
          <a:xfrm>
            <a:off x="6966000" y="6005520"/>
            <a:ext cx="2268000" cy="345600"/>
          </a:xfrm>
          <a:prstGeom prst="rect">
            <a:avLst/>
          </a:prstGeom>
        </p:spPr>
        <p:txBody>
          <a:bodyPr>
            <a:noAutofit/>
          </a:bodyPr>
          <a:p>
            <a:pPr>
              <a:lnSpc>
                <a:spcPct val="100000"/>
              </a:lnSpc>
            </a:pPr>
            <a:fld id="{DAC1C505-6FB0-44B6-8BF8-4B88317E50C1}" type="slidenum">
              <a:rPr b="0" lang="it-IT" sz="1400" spc="-1" strike="noStrike">
                <a:solidFill>
                  <a:srgbClr val="ffffff"/>
                </a:solidFill>
                <a:latin typeface="Calibri"/>
                <a:ea typeface="Arial Unicode MS"/>
              </a:rPr>
              <a:t>&lt;numero&gt;</a:t>
            </a:fld>
            <a:endParaRPr b="0" lang="it-IT"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4.wmf"/><Relationship Id="rId3" Type="http://schemas.openxmlformats.org/officeDocument/2006/relationships/slideLayout" Target="../slideLayouts/slideLayout1.xml"/><Relationship Id="rId4"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image" Target="../media/image8.wmf"/><Relationship Id="rId2" Type="http://schemas.openxmlformats.org/officeDocument/2006/relationships/slideLayout" Target="../slideLayouts/slideLayout1.xml"/><Relationship Id="rId3"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6.wmf"/><Relationship Id="rId2" Type="http://schemas.openxmlformats.org/officeDocument/2006/relationships/slideLayout" Target="../slideLayouts/slideLayout1.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7.wmf"/><Relationship Id="rId2" Type="http://schemas.openxmlformats.org/officeDocument/2006/relationships/slideLayout" Target="../slideLayouts/slideLayout1.xml"/><Relationship Id="rId3"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93" name="Group 1"/>
          <p:cNvGrpSpPr/>
          <p:nvPr/>
        </p:nvGrpSpPr>
        <p:grpSpPr>
          <a:xfrm>
            <a:off x="-11160" y="0"/>
            <a:ext cx="9750240" cy="6487920"/>
            <a:chOff x="-11160" y="0"/>
            <a:chExt cx="9750240" cy="6487920"/>
          </a:xfrm>
        </p:grpSpPr>
        <p:sp>
          <p:nvSpPr>
            <p:cNvPr id="94" name="CustomShape 2"/>
            <p:cNvSpPr/>
            <p:nvPr/>
          </p:nvSpPr>
          <p:spPr>
            <a:xfrm>
              <a:off x="-11160" y="3278160"/>
              <a:ext cx="9750240" cy="3209760"/>
            </a:xfrm>
            <a:prstGeom prst="rect">
              <a:avLst/>
            </a:prstGeom>
            <a:solidFill>
              <a:srgbClr val="ff0000"/>
            </a:solidFill>
            <a:ln w="9360">
              <a:solidFill>
                <a:srgbClr val="ff0000"/>
              </a:solidFill>
              <a:miter/>
            </a:ln>
          </p:spPr>
          <p:style>
            <a:lnRef idx="0"/>
            <a:fillRef idx="0"/>
            <a:effectRef idx="0"/>
            <a:fontRef idx="minor"/>
          </p:style>
        </p:sp>
        <p:sp>
          <p:nvSpPr>
            <p:cNvPr id="95" name="CustomShape 3"/>
            <p:cNvSpPr/>
            <p:nvPr/>
          </p:nvSpPr>
          <p:spPr>
            <a:xfrm>
              <a:off x="0" y="0"/>
              <a:ext cx="9720000" cy="3269880"/>
            </a:xfrm>
            <a:prstGeom prst="rect">
              <a:avLst/>
            </a:prstGeom>
            <a:solidFill>
              <a:schemeClr val="bg1">
                <a:lumMod val="75000"/>
              </a:schemeClr>
            </a:solidFill>
            <a:ln>
              <a:solidFill>
                <a:schemeClr val="bg1">
                  <a:lumMod val="75000"/>
                </a:schemeClr>
              </a:solidFill>
            </a:ln>
          </p:spPr>
          <p:style>
            <a:lnRef idx="0"/>
            <a:fillRef idx="0"/>
            <a:effectRef idx="0"/>
            <a:fontRef idx="minor"/>
          </p:style>
        </p:sp>
        <p:grpSp>
          <p:nvGrpSpPr>
            <p:cNvPr id="96" name="Group 4"/>
            <p:cNvGrpSpPr/>
            <p:nvPr/>
          </p:nvGrpSpPr>
          <p:grpSpPr>
            <a:xfrm>
              <a:off x="4068000" y="750960"/>
              <a:ext cx="1447560" cy="2518920"/>
              <a:chOff x="4068000" y="750960"/>
              <a:chExt cx="1447560" cy="2518920"/>
            </a:xfrm>
          </p:grpSpPr>
          <p:pic>
            <p:nvPicPr>
              <p:cNvPr id="97" name="Immagine 2" descr=""/>
              <p:cNvPicPr/>
              <p:nvPr/>
            </p:nvPicPr>
            <p:blipFill>
              <a:blip r:embed="rId1"/>
              <a:srcRect l="0" t="0" r="52428" b="0"/>
              <a:stretch/>
            </p:blipFill>
            <p:spPr>
              <a:xfrm>
                <a:off x="4128120" y="750960"/>
                <a:ext cx="1387440" cy="1427760"/>
              </a:xfrm>
              <a:prstGeom prst="rect">
                <a:avLst/>
              </a:prstGeom>
              <a:ln>
                <a:noFill/>
              </a:ln>
            </p:spPr>
          </p:pic>
          <p:pic>
            <p:nvPicPr>
              <p:cNvPr id="98" name="Immagine 7" descr=""/>
              <p:cNvPicPr/>
              <p:nvPr/>
            </p:nvPicPr>
            <p:blipFill>
              <a:blip r:embed="rId2"/>
              <a:srcRect l="50621" t="0" r="0" b="0"/>
              <a:stretch/>
            </p:blipFill>
            <p:spPr>
              <a:xfrm>
                <a:off x="4068000" y="1842120"/>
                <a:ext cx="1440000" cy="1427760"/>
              </a:xfrm>
              <a:prstGeom prst="rect">
                <a:avLst/>
              </a:prstGeom>
              <a:ln>
                <a:noFill/>
              </a:ln>
            </p:spPr>
          </p:pic>
        </p:grpSp>
      </p:grpSp>
      <p:sp>
        <p:nvSpPr>
          <p:cNvPr id="99" name="CustomShape 5"/>
          <p:cNvSpPr/>
          <p:nvPr/>
        </p:nvSpPr>
        <p:spPr>
          <a:xfrm>
            <a:off x="1693800" y="3735360"/>
            <a:ext cx="6240240" cy="1373760"/>
          </a:xfrm>
          <a:prstGeom prst="rect">
            <a:avLst/>
          </a:prstGeom>
          <a:noFill/>
          <a:ln>
            <a:noFill/>
          </a:ln>
        </p:spPr>
        <p:style>
          <a:lnRef idx="0"/>
          <a:fillRef idx="0"/>
          <a:effectRef idx="0"/>
          <a:fontRef idx="minor"/>
        </p:style>
        <p:txBody>
          <a:bodyPr lIns="90000" rIns="90000" tIns="46800" bIns="46800">
            <a:spAutoFit/>
          </a:bodyPr>
          <a:p>
            <a:pPr algn="ctr">
              <a:lnSpc>
                <a:spcPct val="100000"/>
              </a:lnSpc>
            </a:pPr>
            <a:r>
              <a:rPr b="0" lang="it-IT" sz="2800" spc="-1" strike="noStrike">
                <a:solidFill>
                  <a:srgbClr val="ffffff"/>
                </a:solidFill>
                <a:latin typeface="Frutiger 75 Black"/>
                <a:ea typeface="Arial Unicode MS"/>
              </a:rPr>
              <a:t>Bilancio Consolidato</a:t>
            </a:r>
            <a:endParaRPr b="0" lang="it-IT" sz="2800" spc="-1" strike="noStrike">
              <a:latin typeface="Arial"/>
            </a:endParaRPr>
          </a:p>
          <a:p>
            <a:pPr algn="ctr">
              <a:lnSpc>
                <a:spcPct val="100000"/>
              </a:lnSpc>
            </a:pPr>
            <a:r>
              <a:rPr b="0" lang="it-IT" sz="2800" spc="-1" strike="noStrike">
                <a:solidFill>
                  <a:srgbClr val="ffffff"/>
                </a:solidFill>
                <a:latin typeface="Frutiger 75 Black"/>
                <a:ea typeface="Arial Unicode MS"/>
              </a:rPr>
              <a:t>Esercizio 2020</a:t>
            </a:r>
            <a:endParaRPr b="0" lang="it-IT" sz="2800" spc="-1" strike="noStrike">
              <a:latin typeface="Arial"/>
            </a:endParaRPr>
          </a:p>
          <a:p>
            <a:pPr algn="ctr">
              <a:lnSpc>
                <a:spcPct val="100000"/>
              </a:lnSpc>
            </a:pPr>
            <a:endParaRPr b="0" lang="it-IT" sz="2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CustomShape 1"/>
          <p:cNvSpPr/>
          <p:nvPr/>
        </p:nvSpPr>
        <p:spPr>
          <a:xfrm>
            <a:off x="755640" y="376200"/>
            <a:ext cx="8064000" cy="77580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it-IT" sz="2400" spc="-1" strike="noStrike">
                <a:solidFill>
                  <a:srgbClr val="ff0000"/>
                </a:solidFill>
                <a:latin typeface="Frutiger 75 Black"/>
                <a:ea typeface="Arial Unicode MS"/>
              </a:rPr>
              <a:t>Stato Patrimoniale – Passivo e Patrimonio Netto</a:t>
            </a:r>
            <a:endParaRPr b="0" lang="it-IT" sz="2400" spc="-1" strike="noStrike">
              <a:latin typeface="Arial"/>
            </a:endParaRPr>
          </a:p>
          <a:p>
            <a:pPr>
              <a:lnSpc>
                <a:spcPct val="100000"/>
              </a:lnSpc>
            </a:pPr>
            <a:endParaRPr b="0" lang="it-IT" sz="2400" spc="-1" strike="noStrike">
              <a:latin typeface="Arial"/>
            </a:endParaRPr>
          </a:p>
          <a:p>
            <a:pPr algn="r">
              <a:lnSpc>
                <a:spcPct val="100000"/>
              </a:lnSpc>
            </a:pPr>
            <a:r>
              <a:rPr b="0" lang="it-IT" sz="1400" spc="-1" strike="noStrike">
                <a:solidFill>
                  <a:srgbClr val="000000"/>
                </a:solidFill>
                <a:latin typeface="Calibri"/>
                <a:ea typeface="Arial Unicode MS"/>
              </a:rPr>
              <a:t>(dati in milioni di euro)</a:t>
            </a:r>
            <a:endParaRPr b="0" lang="it-IT" sz="1400" spc="-1" strike="noStrike">
              <a:latin typeface="Arial"/>
            </a:endParaRPr>
          </a:p>
        </p:txBody>
      </p:sp>
      <p:sp>
        <p:nvSpPr>
          <p:cNvPr id="125" name="CustomShape 2"/>
          <p:cNvSpPr/>
          <p:nvPr/>
        </p:nvSpPr>
        <p:spPr>
          <a:xfrm>
            <a:off x="252360" y="71280"/>
            <a:ext cx="304560" cy="304560"/>
          </a:xfrm>
          <a:prstGeom prst="rect">
            <a:avLst/>
          </a:prstGeom>
          <a:noFill/>
          <a:ln>
            <a:noFill/>
          </a:ln>
        </p:spPr>
        <p:style>
          <a:lnRef idx="0"/>
          <a:fillRef idx="0"/>
          <a:effectRef idx="0"/>
          <a:fontRef idx="minor"/>
        </p:style>
      </p:sp>
      <p:pic>
        <p:nvPicPr>
          <p:cNvPr id="126" name="" descr=""/>
          <p:cNvPicPr/>
          <p:nvPr/>
        </p:nvPicPr>
        <p:blipFill>
          <a:blip r:embed="rId1"/>
          <a:stretch/>
        </p:blipFill>
        <p:spPr>
          <a:xfrm>
            <a:off x="2374920" y="2222640"/>
            <a:ext cx="4813200" cy="2463840"/>
          </a:xfrm>
          <a:prstGeom prst="rect">
            <a:avLst/>
          </a:prstGeom>
          <a:ln>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7" name="CustomShape 1"/>
          <p:cNvSpPr/>
          <p:nvPr/>
        </p:nvSpPr>
        <p:spPr>
          <a:xfrm>
            <a:off x="1042920" y="144360"/>
            <a:ext cx="7438680" cy="39492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it-IT" sz="2400" spc="-1" strike="noStrike">
                <a:solidFill>
                  <a:srgbClr val="ff0000"/>
                </a:solidFill>
                <a:latin typeface="Frutiger 75 Black"/>
                <a:ea typeface="Arial Unicode MS"/>
              </a:rPr>
              <a:t>I Principali Valori dello Stato Patrimoniale</a:t>
            </a:r>
            <a:endParaRPr b="0" lang="it-IT" sz="2400" spc="-1" strike="noStrike">
              <a:latin typeface="Arial"/>
            </a:endParaRPr>
          </a:p>
        </p:txBody>
      </p:sp>
      <p:sp>
        <p:nvSpPr>
          <p:cNvPr id="128" name="CustomShape 2"/>
          <p:cNvSpPr/>
          <p:nvPr/>
        </p:nvSpPr>
        <p:spPr>
          <a:xfrm>
            <a:off x="252360" y="71280"/>
            <a:ext cx="304560" cy="304560"/>
          </a:xfrm>
          <a:prstGeom prst="rect">
            <a:avLst/>
          </a:prstGeom>
          <a:noFill/>
          <a:ln>
            <a:noFill/>
          </a:ln>
        </p:spPr>
        <p:style>
          <a:lnRef idx="0"/>
          <a:fillRef idx="0"/>
          <a:effectRef idx="0"/>
          <a:fontRef idx="minor"/>
        </p:style>
      </p:sp>
      <p:sp>
        <p:nvSpPr>
          <p:cNvPr id="129" name="CustomShape 3"/>
          <p:cNvSpPr/>
          <p:nvPr/>
        </p:nvSpPr>
        <p:spPr>
          <a:xfrm>
            <a:off x="557280" y="1224000"/>
            <a:ext cx="8983440" cy="3888000"/>
          </a:xfrm>
          <a:prstGeom prst="rect">
            <a:avLst/>
          </a:prstGeom>
          <a:noFill/>
          <a:ln>
            <a:noFill/>
          </a:ln>
        </p:spPr>
        <p:style>
          <a:lnRef idx="0"/>
          <a:fillRef idx="0"/>
          <a:effectRef idx="0"/>
          <a:fontRef idx="minor"/>
        </p:style>
        <p:txBody>
          <a:bodyPr>
            <a:noAutofit/>
          </a:bodyPr>
          <a:p>
            <a:pPr marL="285840" indent="-285480">
              <a:lnSpc>
                <a:spcPct val="93000"/>
              </a:lnSpc>
              <a:spcAft>
                <a:spcPts val="1324"/>
              </a:spcAft>
              <a:buClr>
                <a:srgbClr val="000000"/>
              </a:buClr>
              <a:buFont typeface="Arial"/>
              <a:buChar char="•"/>
            </a:pPr>
            <a:r>
              <a:rPr b="0" lang="it-IT" sz="1800" spc="-1" strike="noStrike">
                <a:solidFill>
                  <a:srgbClr val="000000"/>
                </a:solidFill>
                <a:latin typeface="Calibri"/>
                <a:ea typeface="Arial Unicode MS"/>
              </a:rPr>
              <a:t>Il capitale investito in </a:t>
            </a:r>
            <a:r>
              <a:rPr b="1" lang="it-IT" sz="1800" spc="-1" strike="noStrike">
                <a:solidFill>
                  <a:srgbClr val="000000"/>
                </a:solidFill>
                <a:latin typeface="Calibri"/>
                <a:ea typeface="Arial Unicode MS"/>
              </a:rPr>
              <a:t>Immobilizzazioni</a:t>
            </a:r>
            <a:r>
              <a:rPr b="0" lang="it-IT" sz="1800" spc="-1" strike="noStrike">
                <a:solidFill>
                  <a:srgbClr val="000000"/>
                </a:solidFill>
                <a:latin typeface="Calibri"/>
                <a:ea typeface="Arial Unicode MS"/>
              </a:rPr>
              <a:t> è pari a 16.162,7 milioni di euro, con un incremento di oltre 4.180 milioni di euro rispetto al Bilancio del Comune, al lordo delle quote di terzi (soggetti che detengono quote di partecipazione in SEA S.p.A. e nelle società controllate dai Gruppi ATM, A2A e SEA).</a:t>
            </a:r>
            <a:endParaRPr b="0" lang="it-IT" sz="1800" spc="-1" strike="noStrike">
              <a:latin typeface="Arial"/>
            </a:endParaRPr>
          </a:p>
          <a:p>
            <a:pPr marL="285840" indent="-285480">
              <a:lnSpc>
                <a:spcPct val="93000"/>
              </a:lnSpc>
              <a:spcAft>
                <a:spcPts val="1324"/>
              </a:spcAft>
              <a:buClr>
                <a:srgbClr val="000000"/>
              </a:buClr>
              <a:buFont typeface="Arial"/>
              <a:buChar char="•"/>
            </a:pPr>
            <a:r>
              <a:rPr b="0" lang="it-IT" sz="1800" spc="-1" strike="noStrike">
                <a:solidFill>
                  <a:srgbClr val="000000"/>
                </a:solidFill>
                <a:latin typeface="Calibri"/>
                <a:ea typeface="Arial Unicode MS"/>
              </a:rPr>
              <a:t>Il</a:t>
            </a:r>
            <a:r>
              <a:rPr b="1" lang="it-IT" sz="1800" spc="-1" strike="noStrike">
                <a:solidFill>
                  <a:srgbClr val="000000"/>
                </a:solidFill>
                <a:latin typeface="Calibri"/>
                <a:ea typeface="Arial Unicode MS"/>
              </a:rPr>
              <a:t> Patrimonio Netto </a:t>
            </a:r>
            <a:r>
              <a:rPr b="0" lang="it-IT" sz="1800" spc="-1" strike="noStrike">
                <a:solidFill>
                  <a:srgbClr val="000000"/>
                </a:solidFill>
                <a:latin typeface="Calibri"/>
                <a:ea typeface="Arial Unicode MS"/>
              </a:rPr>
              <a:t>è di 9.459,51</a:t>
            </a:r>
            <a:r>
              <a:rPr b="1" lang="it-IT" sz="1800" spc="-1" strike="noStrike">
                <a:solidFill>
                  <a:srgbClr val="000000"/>
                </a:solidFill>
                <a:latin typeface="Calibri"/>
                <a:ea typeface="Arial Unicode MS"/>
              </a:rPr>
              <a:t> </a:t>
            </a:r>
            <a:r>
              <a:rPr b="0" lang="it-IT" sz="1800" spc="-1" strike="noStrike">
                <a:solidFill>
                  <a:srgbClr val="000000"/>
                </a:solidFill>
                <a:latin typeface="Calibri"/>
                <a:ea typeface="Arial Unicode MS"/>
              </a:rPr>
              <a:t>milioni di euro, di cui 388,3 milioni di competenza di terzi</a:t>
            </a:r>
            <a:endParaRPr b="0" lang="it-IT" sz="1800" spc="-1" strike="noStrike">
              <a:latin typeface="Arial"/>
            </a:endParaRPr>
          </a:p>
          <a:p>
            <a:pPr marL="285840" indent="-285480">
              <a:lnSpc>
                <a:spcPct val="93000"/>
              </a:lnSpc>
              <a:spcAft>
                <a:spcPts val="1324"/>
              </a:spcAft>
              <a:buClr>
                <a:srgbClr val="000000"/>
              </a:buClr>
              <a:buFont typeface="Arial"/>
              <a:buChar char="•"/>
            </a:pPr>
            <a:r>
              <a:rPr b="0" lang="it-IT" sz="1800" spc="-1" strike="noStrike">
                <a:solidFill>
                  <a:srgbClr val="000000"/>
                </a:solidFill>
                <a:latin typeface="Calibri"/>
                <a:ea typeface="Arial Unicode MS"/>
              </a:rPr>
              <a:t>Il </a:t>
            </a:r>
            <a:r>
              <a:rPr b="1" lang="it-IT" sz="1800" spc="-1" strike="noStrike">
                <a:solidFill>
                  <a:srgbClr val="000000"/>
                </a:solidFill>
                <a:latin typeface="Calibri"/>
                <a:ea typeface="Arial Unicode MS"/>
              </a:rPr>
              <a:t>Patrimonio Netto </a:t>
            </a:r>
            <a:r>
              <a:rPr b="0" lang="it-IT" sz="1800" spc="-1" strike="noStrike">
                <a:solidFill>
                  <a:srgbClr val="000000"/>
                </a:solidFill>
                <a:latin typeface="Calibri"/>
                <a:ea typeface="Arial Unicode MS"/>
              </a:rPr>
              <a:t>finanzia il 58,5% dell’attivo immobilizzato (tale rapporto nel 2019 era pari a 61,6%).</a:t>
            </a:r>
            <a:endParaRPr b="0" lang="it-IT" sz="1800" spc="-1" strike="noStrike">
              <a:latin typeface="Arial"/>
            </a:endParaRPr>
          </a:p>
          <a:p>
            <a:pPr marL="285840" indent="-285480">
              <a:lnSpc>
                <a:spcPct val="93000"/>
              </a:lnSpc>
              <a:spcAft>
                <a:spcPts val="1324"/>
              </a:spcAft>
              <a:buClr>
                <a:srgbClr val="000000"/>
              </a:buClr>
              <a:buFont typeface="Arial"/>
              <a:buChar char="•"/>
            </a:pPr>
            <a:r>
              <a:rPr b="0" lang="it-IT" sz="1800" spc="-1" strike="noStrike">
                <a:solidFill>
                  <a:srgbClr val="000000"/>
                </a:solidFill>
                <a:latin typeface="Calibri"/>
                <a:ea typeface="Arial Unicode MS"/>
              </a:rPr>
              <a:t>I </a:t>
            </a:r>
            <a:r>
              <a:rPr b="1" lang="it-IT" sz="1800" spc="-1" strike="noStrike">
                <a:solidFill>
                  <a:srgbClr val="000000"/>
                </a:solidFill>
                <a:latin typeface="Calibri"/>
                <a:ea typeface="Arial Unicode MS"/>
              </a:rPr>
              <a:t>debiti complessivi </a:t>
            </a:r>
            <a:r>
              <a:rPr b="0" lang="it-IT" sz="1800" spc="-1" strike="noStrike">
                <a:solidFill>
                  <a:srgbClr val="000000"/>
                </a:solidFill>
                <a:latin typeface="Calibri"/>
                <a:ea typeface="Arial Unicode MS"/>
              </a:rPr>
              <a:t>passano da 5,088,9</a:t>
            </a:r>
            <a:r>
              <a:rPr b="1" lang="it-IT" sz="1800" spc="-1" strike="noStrike">
                <a:solidFill>
                  <a:srgbClr val="000000"/>
                </a:solidFill>
                <a:latin typeface="Calibri"/>
                <a:ea typeface="Arial Unicode MS"/>
              </a:rPr>
              <a:t> </a:t>
            </a:r>
            <a:r>
              <a:rPr b="0" lang="it-IT" sz="1800" spc="-1" strike="noStrike">
                <a:solidFill>
                  <a:srgbClr val="000000"/>
                </a:solidFill>
                <a:latin typeface="Calibri"/>
                <a:ea typeface="Arial Unicode MS"/>
              </a:rPr>
              <a:t>milioni di euro del Comune di Milano a 9,709,6 milioni di euro del Bilancio Consolidato. </a:t>
            </a:r>
            <a:endParaRPr b="0" lang="it-IT" sz="1800" spc="-1" strike="noStrike">
              <a:latin typeface="Arial"/>
            </a:endParaRPr>
          </a:p>
          <a:p>
            <a:pPr marL="285840" indent="-285480">
              <a:lnSpc>
                <a:spcPct val="93000"/>
              </a:lnSpc>
              <a:spcAft>
                <a:spcPts val="1324"/>
              </a:spcAft>
              <a:buClr>
                <a:srgbClr val="000000"/>
              </a:buClr>
              <a:buFont typeface="Arial"/>
              <a:buChar char="•"/>
            </a:pPr>
            <a:r>
              <a:rPr b="0" lang="it-IT" sz="1800" spc="-1" strike="noStrike">
                <a:solidFill>
                  <a:srgbClr val="000000"/>
                </a:solidFill>
                <a:latin typeface="Calibri"/>
                <a:ea typeface="Arial Unicode MS"/>
              </a:rPr>
              <a:t>Le </a:t>
            </a:r>
            <a:r>
              <a:rPr b="1" lang="it-IT" sz="1800" spc="-1" strike="noStrike">
                <a:solidFill>
                  <a:srgbClr val="000000"/>
                </a:solidFill>
                <a:latin typeface="Calibri"/>
                <a:ea typeface="Arial Unicode MS"/>
              </a:rPr>
              <a:t>disponibilità liquide</a:t>
            </a:r>
            <a:r>
              <a:rPr b="0" lang="it-IT" sz="1800" spc="-1" strike="noStrike">
                <a:solidFill>
                  <a:srgbClr val="000000"/>
                </a:solidFill>
                <a:latin typeface="Calibri"/>
                <a:ea typeface="Arial Unicode MS"/>
              </a:rPr>
              <a:t>, per un totale di 3.241,5 milioni di euro, sono pari al 33,4% dei debiti complessivi e al 135,8% dei debiti non derivanti da finanziamento.</a:t>
            </a:r>
            <a:endParaRPr b="0" lang="it-IT" sz="1800" spc="-1" strike="noStrike">
              <a:latin typeface="Arial"/>
            </a:endParaRPr>
          </a:p>
          <a:p>
            <a:pPr>
              <a:lnSpc>
                <a:spcPct val="93000"/>
              </a:lnSpc>
              <a:spcAft>
                <a:spcPts val="1324"/>
              </a:spcAft>
            </a:pPr>
            <a:endParaRPr b="0" lang="it-IT" sz="18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CustomShape 1"/>
          <p:cNvSpPr/>
          <p:nvPr/>
        </p:nvSpPr>
        <p:spPr>
          <a:xfrm>
            <a:off x="1125360" y="316080"/>
            <a:ext cx="7438680" cy="54720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it-IT" sz="2400" spc="-1" strike="noStrike">
                <a:solidFill>
                  <a:srgbClr val="ff0000"/>
                </a:solidFill>
                <a:latin typeface="Frutiger 75 Black"/>
                <a:ea typeface="Arial Unicode MS"/>
              </a:rPr>
              <a:t>Elementi e Contenuti</a:t>
            </a:r>
            <a:endParaRPr b="0" lang="it-IT" sz="2400" spc="-1" strike="noStrike">
              <a:latin typeface="Arial"/>
            </a:endParaRPr>
          </a:p>
        </p:txBody>
      </p:sp>
      <p:sp>
        <p:nvSpPr>
          <p:cNvPr id="101" name="CustomShape 2"/>
          <p:cNvSpPr/>
          <p:nvPr/>
        </p:nvSpPr>
        <p:spPr>
          <a:xfrm>
            <a:off x="252360" y="71280"/>
            <a:ext cx="304560" cy="304560"/>
          </a:xfrm>
          <a:prstGeom prst="rect">
            <a:avLst/>
          </a:prstGeom>
          <a:noFill/>
          <a:ln>
            <a:noFill/>
          </a:ln>
        </p:spPr>
        <p:style>
          <a:lnRef idx="0"/>
          <a:fillRef idx="0"/>
          <a:effectRef idx="0"/>
          <a:fontRef idx="minor"/>
        </p:style>
      </p:sp>
      <p:sp>
        <p:nvSpPr>
          <p:cNvPr id="102" name="CustomShape 3"/>
          <p:cNvSpPr/>
          <p:nvPr/>
        </p:nvSpPr>
        <p:spPr>
          <a:xfrm>
            <a:off x="628560" y="1079640"/>
            <a:ext cx="8335440" cy="5040000"/>
          </a:xfrm>
          <a:prstGeom prst="rect">
            <a:avLst/>
          </a:prstGeom>
          <a:noFill/>
          <a:ln>
            <a:noFill/>
          </a:ln>
        </p:spPr>
        <p:style>
          <a:lnRef idx="0"/>
          <a:fillRef idx="0"/>
          <a:effectRef idx="0"/>
          <a:fontRef idx="minor"/>
        </p:style>
        <p:txBody>
          <a:bodyPr>
            <a:noAutofit/>
          </a:bodyPr>
          <a:p>
            <a:pPr marL="285840" indent="-285480">
              <a:lnSpc>
                <a:spcPct val="93000"/>
              </a:lnSpc>
              <a:spcAft>
                <a:spcPts val="1324"/>
              </a:spcAft>
              <a:buClr>
                <a:srgbClr val="000000"/>
              </a:buClr>
              <a:buFont typeface="Arial"/>
              <a:buChar char="•"/>
            </a:pPr>
            <a:r>
              <a:rPr b="0" lang="it-IT" sz="2200" spc="-1" strike="noStrike">
                <a:solidFill>
                  <a:srgbClr val="000000"/>
                </a:solidFill>
                <a:latin typeface="Calibri"/>
                <a:ea typeface="Arial Unicode MS"/>
              </a:rPr>
              <a:t>Il Bilancio Consolidato deriva dall’aggregazione dello Stato Patrimoniale e del Conto Economico del Bilancio dell’Ente con i bilanci dei soggetti inclusi nell’area di consolidamento (in presenza di partecipazioni in gruppi, si considera il bilancio consolidato di questi). La chiusura dell’esercizio deve essere al 31/12</a:t>
            </a:r>
            <a:endParaRPr b="0" lang="it-IT" sz="2200" spc="-1" strike="noStrike">
              <a:latin typeface="Arial"/>
            </a:endParaRPr>
          </a:p>
          <a:p>
            <a:pPr marL="285840" indent="-285480">
              <a:lnSpc>
                <a:spcPct val="93000"/>
              </a:lnSpc>
              <a:spcAft>
                <a:spcPts val="1324"/>
              </a:spcAft>
              <a:buClr>
                <a:srgbClr val="000000"/>
              </a:buClr>
              <a:buFont typeface="Arial"/>
              <a:buChar char="•"/>
            </a:pPr>
            <a:r>
              <a:rPr b="0" lang="it-IT" sz="2200" spc="-1" strike="noStrike">
                <a:solidFill>
                  <a:srgbClr val="000000"/>
                </a:solidFill>
                <a:latin typeface="Calibri"/>
                <a:ea typeface="Arial Unicode MS"/>
              </a:rPr>
              <a:t>Per </a:t>
            </a:r>
            <a:r>
              <a:rPr b="1" lang="it-IT" sz="2200" spc="-1" strike="noStrike">
                <a:solidFill>
                  <a:srgbClr val="000000"/>
                </a:solidFill>
                <a:latin typeface="Calibri"/>
                <a:ea typeface="Arial Unicode MS"/>
              </a:rPr>
              <a:t>le società/enti controllati</a:t>
            </a:r>
            <a:r>
              <a:rPr b="0" lang="it-IT" sz="2200" spc="-1" strike="noStrike">
                <a:solidFill>
                  <a:srgbClr val="000000"/>
                </a:solidFill>
                <a:latin typeface="Calibri"/>
                <a:ea typeface="Arial Unicode MS"/>
              </a:rPr>
              <a:t>, il consolidamento avviene con il </a:t>
            </a:r>
            <a:r>
              <a:rPr b="0" i="1" lang="it-IT" sz="2200" spc="-1" strike="noStrike">
                <a:solidFill>
                  <a:srgbClr val="000000"/>
                </a:solidFill>
                <a:latin typeface="Calibri"/>
                <a:ea typeface="Arial Unicode MS"/>
              </a:rPr>
              <a:t>metodo integrale</a:t>
            </a:r>
            <a:r>
              <a:rPr b="0" lang="it-IT" sz="2200" spc="-1" strike="noStrike">
                <a:solidFill>
                  <a:srgbClr val="000000"/>
                </a:solidFill>
                <a:latin typeface="Calibri"/>
                <a:ea typeface="Arial Unicode MS"/>
              </a:rPr>
              <a:t>: integrale attrazione all’interno del bilancio consolidato di tutte le attività e passività, componenti positivi e negativi di reddito dei bilanci del gruppo. Gli elementi vengono ripresi linearmente con contestuale eliminazione di tutti i valori intercompany</a:t>
            </a:r>
            <a:endParaRPr b="0" lang="it-IT" sz="2200" spc="-1" strike="noStrike">
              <a:latin typeface="Arial"/>
            </a:endParaRPr>
          </a:p>
          <a:p>
            <a:pPr marL="285840" indent="-285480">
              <a:lnSpc>
                <a:spcPct val="93000"/>
              </a:lnSpc>
              <a:spcAft>
                <a:spcPts val="1324"/>
              </a:spcAft>
              <a:buClr>
                <a:srgbClr val="000000"/>
              </a:buClr>
              <a:buFont typeface="Arial"/>
              <a:buChar char="•"/>
            </a:pPr>
            <a:r>
              <a:rPr b="0" lang="it-IT" sz="2200" spc="-1" strike="noStrike">
                <a:solidFill>
                  <a:srgbClr val="000000"/>
                </a:solidFill>
                <a:latin typeface="Calibri"/>
                <a:ea typeface="Arial Unicode MS"/>
              </a:rPr>
              <a:t>Le quote di patrimonio netto di competenza di terzi sono evidenziate nel contesto del patrimonio netto così come la parte di risultato economico di terzi viene distinta nel conto economico consolidato</a:t>
            </a:r>
            <a:endParaRPr b="0" lang="it-IT" sz="2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CustomShape 1"/>
          <p:cNvSpPr/>
          <p:nvPr/>
        </p:nvSpPr>
        <p:spPr>
          <a:xfrm>
            <a:off x="1125360" y="289080"/>
            <a:ext cx="7438680" cy="79020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it-IT" sz="2400" spc="-1" strike="noStrike">
                <a:solidFill>
                  <a:srgbClr val="ff0000"/>
                </a:solidFill>
                <a:latin typeface="Frutiger 75 Black"/>
                <a:ea typeface="Arial Unicode MS"/>
              </a:rPr>
              <a:t>Elementi e Contenuti</a:t>
            </a:r>
            <a:endParaRPr b="0" lang="it-IT" sz="2400" spc="-1" strike="noStrike">
              <a:latin typeface="Arial"/>
            </a:endParaRPr>
          </a:p>
        </p:txBody>
      </p:sp>
      <p:sp>
        <p:nvSpPr>
          <p:cNvPr id="104" name="CustomShape 2"/>
          <p:cNvSpPr/>
          <p:nvPr/>
        </p:nvSpPr>
        <p:spPr>
          <a:xfrm>
            <a:off x="252360" y="71280"/>
            <a:ext cx="304560" cy="304560"/>
          </a:xfrm>
          <a:prstGeom prst="rect">
            <a:avLst/>
          </a:prstGeom>
          <a:noFill/>
          <a:ln>
            <a:noFill/>
          </a:ln>
        </p:spPr>
        <p:style>
          <a:lnRef idx="0"/>
          <a:fillRef idx="0"/>
          <a:effectRef idx="0"/>
          <a:fontRef idx="minor"/>
        </p:style>
      </p:sp>
      <p:sp>
        <p:nvSpPr>
          <p:cNvPr id="105" name="CustomShape 3"/>
          <p:cNvSpPr/>
          <p:nvPr/>
        </p:nvSpPr>
        <p:spPr>
          <a:xfrm>
            <a:off x="684360" y="1295280"/>
            <a:ext cx="7880040" cy="4752720"/>
          </a:xfrm>
          <a:prstGeom prst="rect">
            <a:avLst/>
          </a:prstGeom>
          <a:noFill/>
          <a:ln>
            <a:noFill/>
          </a:ln>
        </p:spPr>
        <p:style>
          <a:lnRef idx="0"/>
          <a:fillRef idx="0"/>
          <a:effectRef idx="0"/>
          <a:fontRef idx="minor"/>
        </p:style>
        <p:txBody>
          <a:bodyPr>
            <a:noAutofit/>
          </a:bodyPr>
          <a:p>
            <a:pPr marL="285840" indent="-285480">
              <a:lnSpc>
                <a:spcPct val="93000"/>
              </a:lnSpc>
              <a:spcAft>
                <a:spcPts val="1324"/>
              </a:spcAft>
              <a:buClr>
                <a:srgbClr val="000000"/>
              </a:buClr>
              <a:buFont typeface="Arial"/>
              <a:buChar char="•"/>
            </a:pPr>
            <a:r>
              <a:rPr b="0" lang="it-IT" sz="2200" spc="-1" strike="noStrike">
                <a:solidFill>
                  <a:srgbClr val="000000"/>
                </a:solidFill>
                <a:latin typeface="Calibri"/>
                <a:ea typeface="Arial Unicode MS"/>
              </a:rPr>
              <a:t>Per le </a:t>
            </a:r>
            <a:r>
              <a:rPr b="1" lang="it-IT" sz="2200" spc="-1" strike="noStrike">
                <a:solidFill>
                  <a:srgbClr val="000000"/>
                </a:solidFill>
                <a:latin typeface="Calibri"/>
                <a:ea typeface="Arial Unicode MS"/>
              </a:rPr>
              <a:t>società e gli enti partecipati non controllati </a:t>
            </a:r>
            <a:r>
              <a:rPr b="0" lang="it-IT" sz="2200" spc="-1" strike="noStrike">
                <a:solidFill>
                  <a:srgbClr val="000000"/>
                </a:solidFill>
                <a:latin typeface="Calibri"/>
                <a:ea typeface="Arial Unicode MS"/>
              </a:rPr>
              <a:t>il consolidamento avviene con il </a:t>
            </a:r>
            <a:r>
              <a:rPr b="0" i="1" lang="it-IT" sz="2200" spc="-1" strike="noStrike">
                <a:solidFill>
                  <a:srgbClr val="000000"/>
                </a:solidFill>
                <a:latin typeface="Calibri"/>
                <a:ea typeface="Arial Unicode MS"/>
              </a:rPr>
              <a:t>metodo proporzionale</a:t>
            </a:r>
            <a:r>
              <a:rPr b="0" lang="it-IT" sz="2200" spc="-1" strike="noStrike">
                <a:solidFill>
                  <a:srgbClr val="000000"/>
                </a:solidFill>
                <a:latin typeface="Calibri"/>
                <a:ea typeface="Arial Unicode MS"/>
              </a:rPr>
              <a:t>:</a:t>
            </a:r>
            <a:r>
              <a:rPr b="0" i="1" lang="it-IT" sz="2200" spc="-1" strike="noStrike">
                <a:solidFill>
                  <a:srgbClr val="000000"/>
                </a:solidFill>
                <a:latin typeface="Calibri"/>
                <a:ea typeface="Arial Unicode MS"/>
              </a:rPr>
              <a:t> </a:t>
            </a:r>
            <a:r>
              <a:rPr b="0" lang="it-IT" sz="2200" spc="-1" strike="noStrike">
                <a:solidFill>
                  <a:srgbClr val="000000"/>
                </a:solidFill>
                <a:latin typeface="Calibri"/>
                <a:ea typeface="Arial Unicode MS"/>
              </a:rPr>
              <a:t>attrazione delle singole voci dei bilanci del Gruppo per una quota proporzionale alla partecipazione detenuta</a:t>
            </a:r>
            <a:endParaRPr b="0" lang="it-IT" sz="2200" spc="-1" strike="noStrike">
              <a:latin typeface="Arial"/>
            </a:endParaRPr>
          </a:p>
          <a:p>
            <a:pPr marL="285840" indent="-285480">
              <a:lnSpc>
                <a:spcPct val="93000"/>
              </a:lnSpc>
              <a:spcAft>
                <a:spcPts val="1324"/>
              </a:spcAft>
              <a:buClr>
                <a:srgbClr val="000000"/>
              </a:buClr>
              <a:buFont typeface="Arial"/>
              <a:buChar char="•"/>
            </a:pPr>
            <a:r>
              <a:rPr b="0" lang="it-IT" sz="2200" spc="-1" strike="noStrike">
                <a:solidFill>
                  <a:srgbClr val="000000"/>
                </a:solidFill>
                <a:latin typeface="Calibri"/>
                <a:ea typeface="Arial Unicode MS"/>
              </a:rPr>
              <a:t>L’esito del processo di consolidamento consiste nella </a:t>
            </a:r>
            <a:r>
              <a:rPr b="1" lang="it-IT" sz="2200" spc="-1" strike="noStrike">
                <a:solidFill>
                  <a:srgbClr val="000000"/>
                </a:solidFill>
                <a:latin typeface="Calibri"/>
                <a:ea typeface="Arial Unicode MS"/>
              </a:rPr>
              <a:t>rappresentazione del capitale di funzionamento e del reddito del Gruppo</a:t>
            </a:r>
            <a:endParaRPr b="0" lang="it-IT" sz="2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CustomShape 1"/>
          <p:cNvSpPr/>
          <p:nvPr/>
        </p:nvSpPr>
        <p:spPr>
          <a:xfrm>
            <a:off x="1042920" y="376200"/>
            <a:ext cx="7438680" cy="79020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it-IT" sz="2400" spc="-1" strike="noStrike">
                <a:solidFill>
                  <a:srgbClr val="ff0000"/>
                </a:solidFill>
                <a:latin typeface="Frutiger 75 Black"/>
                <a:ea typeface="Arial Unicode MS"/>
              </a:rPr>
              <a:t>La Formazione del Bilancio Consolidato 2020</a:t>
            </a:r>
            <a:endParaRPr b="0" lang="it-IT" sz="2400" spc="-1" strike="noStrike">
              <a:latin typeface="Arial"/>
            </a:endParaRPr>
          </a:p>
        </p:txBody>
      </p:sp>
      <p:sp>
        <p:nvSpPr>
          <p:cNvPr id="107" name="CustomShape 2"/>
          <p:cNvSpPr/>
          <p:nvPr/>
        </p:nvSpPr>
        <p:spPr>
          <a:xfrm>
            <a:off x="252360" y="71280"/>
            <a:ext cx="304560" cy="304560"/>
          </a:xfrm>
          <a:prstGeom prst="rect">
            <a:avLst/>
          </a:prstGeom>
          <a:noFill/>
          <a:ln>
            <a:noFill/>
          </a:ln>
        </p:spPr>
        <p:style>
          <a:lnRef idx="0"/>
          <a:fillRef idx="0"/>
          <a:effectRef idx="0"/>
          <a:fontRef idx="minor"/>
        </p:style>
      </p:sp>
      <p:sp>
        <p:nvSpPr>
          <p:cNvPr id="108" name="CustomShape 3"/>
          <p:cNvSpPr/>
          <p:nvPr/>
        </p:nvSpPr>
        <p:spPr>
          <a:xfrm>
            <a:off x="900000" y="1079640"/>
            <a:ext cx="7919640" cy="4463640"/>
          </a:xfrm>
          <a:prstGeom prst="rect">
            <a:avLst/>
          </a:prstGeom>
          <a:noFill/>
          <a:ln>
            <a:noFill/>
          </a:ln>
        </p:spPr>
        <p:style>
          <a:lnRef idx="0"/>
          <a:fillRef idx="0"/>
          <a:effectRef idx="0"/>
          <a:fontRef idx="minor"/>
        </p:style>
        <p:txBody>
          <a:bodyPr>
            <a:noAutofit/>
          </a:bodyPr>
          <a:p>
            <a:pPr marL="285840" indent="-285480">
              <a:lnSpc>
                <a:spcPct val="93000"/>
              </a:lnSpc>
              <a:spcAft>
                <a:spcPts val="1324"/>
              </a:spcAft>
              <a:buClr>
                <a:srgbClr val="000000"/>
              </a:buClr>
              <a:buFont typeface="Arial"/>
              <a:buChar char="•"/>
            </a:pPr>
            <a:r>
              <a:rPr b="0" lang="it-IT" sz="2200" spc="-1" strike="noStrike">
                <a:solidFill>
                  <a:srgbClr val="000000"/>
                </a:solidFill>
                <a:latin typeface="Calibri"/>
                <a:ea typeface="Arial Unicode MS"/>
              </a:rPr>
              <a:t>Il Gruppo Comune di Milano deve essere rappresentato come unica entità economico - patrimoniale e pertanto il Bilancio Consolidato non deve contenere elementi relativi ai rapporti contrattuali, economici, finanziari e patrimoniali interni (tra tutti i soggetti giuridici che rientrano nell’area di consolidamento: Comune di Milano, società ed enti strumentali)</a:t>
            </a:r>
            <a:endParaRPr b="0" lang="it-IT" sz="2200" spc="-1" strike="noStrike">
              <a:latin typeface="Arial"/>
            </a:endParaRPr>
          </a:p>
          <a:p>
            <a:pPr marL="285840" indent="-285480">
              <a:lnSpc>
                <a:spcPct val="93000"/>
              </a:lnSpc>
              <a:spcAft>
                <a:spcPts val="1324"/>
              </a:spcAft>
              <a:buClr>
                <a:srgbClr val="000000"/>
              </a:buClr>
              <a:buFont typeface="Arial"/>
              <a:buChar char="•"/>
            </a:pPr>
            <a:r>
              <a:rPr b="0" lang="it-IT" sz="2200" spc="-1" strike="noStrike">
                <a:solidFill>
                  <a:srgbClr val="000000"/>
                </a:solidFill>
                <a:latin typeface="Calibri"/>
                <a:ea typeface="Arial Unicode MS"/>
              </a:rPr>
              <a:t>Si parte dallo Stato Patrimoniale e dal Conto Economico 2020 del Comune di Milano, approvati con delibera CC n. 39 del 24/5/2021 (Rendiconto di Gestione 2020)…</a:t>
            </a:r>
            <a:endParaRPr b="0" lang="it-IT" sz="2200" spc="-1" strike="noStrike">
              <a:latin typeface="Arial"/>
            </a:endParaRPr>
          </a:p>
          <a:p>
            <a:pPr marL="285840" indent="-285480">
              <a:lnSpc>
                <a:spcPct val="93000"/>
              </a:lnSpc>
              <a:spcAft>
                <a:spcPts val="1324"/>
              </a:spcAft>
              <a:buClr>
                <a:srgbClr val="000000"/>
              </a:buClr>
              <a:buFont typeface="Arial"/>
              <a:buChar char="•"/>
            </a:pPr>
            <a:r>
              <a:rPr b="0" lang="it-IT" sz="2200" spc="-1" strike="noStrike">
                <a:solidFill>
                  <a:srgbClr val="000000"/>
                </a:solidFill>
                <a:latin typeface="Calibri"/>
                <a:ea typeface="Arial Unicode MS"/>
              </a:rPr>
              <a:t>… </a:t>
            </a:r>
            <a:r>
              <a:rPr b="0" lang="it-IT" sz="2200" spc="-1" strike="noStrike">
                <a:solidFill>
                  <a:srgbClr val="000000"/>
                </a:solidFill>
                <a:latin typeface="Calibri"/>
                <a:ea typeface="Arial Unicode MS"/>
              </a:rPr>
              <a:t>aggregando le risultanze dei bilanci 2020 delle società e degli enti strumentali del perimetro di consolidamento, definito con delibera di GC n. 125 del 31/1/2020, successivamente integrato con delibera di GC n. 604 del 28/5/2021 (inserimento nell’area di consolidamento di SPV Metro 4 SpA)</a:t>
            </a:r>
            <a:endParaRPr b="0" lang="it-IT" sz="2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9" name="CustomShape 1"/>
          <p:cNvSpPr/>
          <p:nvPr/>
        </p:nvSpPr>
        <p:spPr>
          <a:xfrm>
            <a:off x="684360" y="181080"/>
            <a:ext cx="7438680" cy="39492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it-IT" sz="2400" spc="-1" strike="noStrike">
                <a:solidFill>
                  <a:srgbClr val="ff0000"/>
                </a:solidFill>
                <a:latin typeface="Frutiger 75 Black"/>
                <a:ea typeface="Arial Unicode MS"/>
              </a:rPr>
              <a:t>Area di Consolidamento 2020</a:t>
            </a:r>
            <a:endParaRPr b="0" lang="it-IT" sz="2400" spc="-1" strike="noStrike">
              <a:latin typeface="Arial"/>
            </a:endParaRPr>
          </a:p>
        </p:txBody>
      </p:sp>
      <p:sp>
        <p:nvSpPr>
          <p:cNvPr id="110" name="CustomShape 2"/>
          <p:cNvSpPr/>
          <p:nvPr/>
        </p:nvSpPr>
        <p:spPr>
          <a:xfrm>
            <a:off x="252360" y="71280"/>
            <a:ext cx="304560" cy="304560"/>
          </a:xfrm>
          <a:prstGeom prst="rect">
            <a:avLst/>
          </a:prstGeom>
          <a:noFill/>
          <a:ln>
            <a:noFill/>
          </a:ln>
        </p:spPr>
        <p:style>
          <a:lnRef idx="0"/>
          <a:fillRef idx="0"/>
          <a:effectRef idx="0"/>
          <a:fontRef idx="minor"/>
        </p:style>
      </p:sp>
      <p:pic>
        <p:nvPicPr>
          <p:cNvPr id="111" name="Picture 3" descr="F2A4E6A5-86EA-4413-90D6-619423C4A8DF|3|Oracle.SmartView.EPRCS|{9f6fb710-1389-464d-bc01-2f2d37e3aae2}"/>
          <p:cNvPicPr/>
          <p:nvPr/>
        </p:nvPicPr>
        <p:blipFill>
          <a:blip r:embed="rId1"/>
          <a:stretch/>
        </p:blipFill>
        <p:spPr>
          <a:xfrm>
            <a:off x="1619640" y="647640"/>
            <a:ext cx="6414120" cy="5615640"/>
          </a:xfrm>
          <a:prstGeom prst="rect">
            <a:avLst/>
          </a:prstGeom>
          <a:ln>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TextShape 1"/>
          <p:cNvSpPr txBox="1"/>
          <p:nvPr/>
        </p:nvSpPr>
        <p:spPr>
          <a:xfrm>
            <a:off x="6966000" y="6005520"/>
            <a:ext cx="2268000" cy="345600"/>
          </a:xfrm>
          <a:prstGeom prst="rect">
            <a:avLst/>
          </a:prstGeom>
          <a:noFill/>
          <a:ln>
            <a:noFill/>
          </a:ln>
        </p:spPr>
        <p:txBody>
          <a:bodyPr>
            <a:noAutofit/>
          </a:bodyPr>
          <a:p>
            <a:pPr>
              <a:lnSpc>
                <a:spcPct val="100000"/>
              </a:lnSpc>
            </a:pPr>
            <a:fld id="{4630BF9B-D091-4A64-A10D-4B3845DBD3BD}" type="slidenum">
              <a:rPr b="0" lang="it-IT" sz="1400" spc="-1" strike="noStrike">
                <a:solidFill>
                  <a:srgbClr val="ffffff"/>
                </a:solidFill>
                <a:latin typeface="Calibri"/>
                <a:ea typeface="Arial Unicode MS"/>
              </a:rPr>
              <a:t>&lt;numero&gt;</a:t>
            </a:fld>
            <a:endParaRPr b="0" lang="it-IT" sz="1400" spc="-1" strike="noStrike">
              <a:latin typeface="Times New Roman"/>
            </a:endParaRPr>
          </a:p>
        </p:txBody>
      </p:sp>
      <p:sp>
        <p:nvSpPr>
          <p:cNvPr id="113" name="CustomShape 2"/>
          <p:cNvSpPr/>
          <p:nvPr/>
        </p:nvSpPr>
        <p:spPr>
          <a:xfrm>
            <a:off x="252360" y="887400"/>
            <a:ext cx="9251640" cy="4970520"/>
          </a:xfrm>
          <a:prstGeom prst="rect">
            <a:avLst/>
          </a:prstGeom>
          <a:noFill/>
          <a:ln>
            <a:noFill/>
          </a:ln>
        </p:spPr>
        <p:style>
          <a:lnRef idx="0"/>
          <a:fillRef idx="0"/>
          <a:effectRef idx="0"/>
          <a:fontRef idx="minor"/>
        </p:style>
        <p:txBody>
          <a:bodyPr>
            <a:spAutoFit/>
          </a:bodyPr>
          <a:p>
            <a:pPr marL="342720" indent="-342360">
              <a:lnSpc>
                <a:spcPct val="100000"/>
              </a:lnSpc>
              <a:buClr>
                <a:srgbClr val="000000"/>
              </a:buClr>
              <a:buFont typeface="Arial"/>
              <a:buChar char="•"/>
            </a:pPr>
            <a:r>
              <a:rPr b="0" lang="it-IT" sz="2000" spc="-1" strike="noStrike">
                <a:solidFill>
                  <a:srgbClr val="000000"/>
                </a:solidFill>
                <a:latin typeface="Calibri"/>
                <a:ea typeface="Arial Unicode MS"/>
              </a:rPr>
              <a:t>Nel GRUPPO DELL’AMMINISTRAZIONE PUBBLICA (GAP)</a:t>
            </a:r>
            <a:endParaRPr b="0" lang="it-IT" sz="2000" spc="-1" strike="noStrike">
              <a:latin typeface="Arial"/>
            </a:endParaRPr>
          </a:p>
          <a:p>
            <a:pPr lvl="1" marL="1084320" indent="-342720">
              <a:lnSpc>
                <a:spcPct val="100000"/>
              </a:lnSpc>
              <a:buClr>
                <a:srgbClr val="000000"/>
              </a:buClr>
              <a:buFont typeface="Wingdings" charset="2"/>
              <a:buChar char=""/>
            </a:pPr>
            <a:r>
              <a:rPr b="0" lang="it-IT" sz="2000" spc="-1" strike="noStrike">
                <a:solidFill>
                  <a:srgbClr val="000000"/>
                </a:solidFill>
                <a:latin typeface="Calibri"/>
                <a:ea typeface="Arial Unicode MS"/>
              </a:rPr>
              <a:t>le Società e gli Enti strumentali controllati; </a:t>
            </a:r>
            <a:endParaRPr b="0" lang="it-IT" sz="2000" spc="-1" strike="noStrike">
              <a:latin typeface="Arial"/>
            </a:endParaRPr>
          </a:p>
          <a:p>
            <a:pPr lvl="1" marL="1084320" indent="-342720">
              <a:lnSpc>
                <a:spcPct val="100000"/>
              </a:lnSpc>
              <a:buClr>
                <a:srgbClr val="000000"/>
              </a:buClr>
              <a:buFont typeface="Wingdings" charset="2"/>
              <a:buChar char=""/>
            </a:pPr>
            <a:r>
              <a:rPr b="0" lang="it-IT" sz="2000" spc="-1" strike="noStrike">
                <a:solidFill>
                  <a:srgbClr val="000000"/>
                </a:solidFill>
                <a:latin typeface="Calibri"/>
                <a:ea typeface="Arial Unicode MS"/>
              </a:rPr>
              <a:t>le Società partecipate nelle quali l’ente dispone di una quota di diritti di voto esercitabili in Assemblea pari o superiore al 20%; </a:t>
            </a:r>
            <a:endParaRPr b="0" lang="it-IT" sz="2000" spc="-1" strike="noStrike">
              <a:latin typeface="Arial"/>
            </a:endParaRPr>
          </a:p>
          <a:p>
            <a:pPr lvl="1" marL="1084320" indent="-342720">
              <a:lnSpc>
                <a:spcPct val="100000"/>
              </a:lnSpc>
              <a:buClr>
                <a:srgbClr val="000000"/>
              </a:buClr>
              <a:buFont typeface="Wingdings" charset="2"/>
              <a:buChar char=""/>
            </a:pPr>
            <a:r>
              <a:rPr b="0" lang="it-IT" sz="2000" spc="-1" strike="noStrike">
                <a:solidFill>
                  <a:srgbClr val="000000"/>
                </a:solidFill>
                <a:latin typeface="Calibri"/>
                <a:ea typeface="Arial Unicode MS"/>
              </a:rPr>
              <a:t>in caso di partecipazione &lt; 20%, le Società partecipate a totale partecipazione pubblica affidatarie dirette di servizi pubblici locali da parte del comune capogruppo;</a:t>
            </a:r>
            <a:endParaRPr b="0" lang="it-IT" sz="2000" spc="-1" strike="noStrike">
              <a:latin typeface="Arial"/>
            </a:endParaRPr>
          </a:p>
          <a:p>
            <a:pPr lvl="1" marL="1084320" indent="-342720">
              <a:lnSpc>
                <a:spcPct val="100000"/>
              </a:lnSpc>
              <a:buClr>
                <a:srgbClr val="000000"/>
              </a:buClr>
              <a:buFont typeface="Wingdings" charset="2"/>
              <a:buChar char=""/>
            </a:pPr>
            <a:r>
              <a:rPr b="0" lang="it-IT" sz="2000" spc="-1" strike="noStrike">
                <a:solidFill>
                  <a:srgbClr val="000000"/>
                </a:solidFill>
                <a:latin typeface="Calibri"/>
                <a:ea typeface="Arial Unicode MS"/>
              </a:rPr>
              <a:t>gli Enti strumentali partecipati, di diritto pubblico o privato, soggetti al controllo pubblico;</a:t>
            </a:r>
            <a:endParaRPr b="0" lang="it-IT" sz="2000" spc="-1" strike="noStrike">
              <a:latin typeface="Arial"/>
            </a:endParaRPr>
          </a:p>
          <a:p>
            <a:pPr>
              <a:lnSpc>
                <a:spcPct val="100000"/>
              </a:lnSpc>
            </a:pPr>
            <a:endParaRPr b="0" lang="it-IT" sz="2000" spc="-1" strike="noStrike">
              <a:latin typeface="Arial"/>
            </a:endParaRPr>
          </a:p>
          <a:p>
            <a:pPr marL="343080" indent="-342720">
              <a:lnSpc>
                <a:spcPct val="100000"/>
              </a:lnSpc>
              <a:buClr>
                <a:srgbClr val="000000"/>
              </a:buClr>
              <a:buFont typeface="Arial"/>
              <a:buChar char="•"/>
            </a:pPr>
            <a:r>
              <a:rPr b="0" lang="it-IT" sz="2000" spc="-1" strike="noStrike">
                <a:solidFill>
                  <a:srgbClr val="000000"/>
                </a:solidFill>
                <a:latin typeface="Calibri"/>
                <a:ea typeface="Arial Unicode MS"/>
              </a:rPr>
              <a:t>Dal GAP all’AREA DI CONSOLIDAMENTO</a:t>
            </a:r>
            <a:endParaRPr b="0" lang="it-IT" sz="2000" spc="-1" strike="noStrike">
              <a:latin typeface="Arial"/>
            </a:endParaRPr>
          </a:p>
          <a:p>
            <a:pPr lvl="1" marL="1084320" indent="-342720">
              <a:lnSpc>
                <a:spcPct val="100000"/>
              </a:lnSpc>
              <a:buClr>
                <a:srgbClr val="000000"/>
              </a:buClr>
              <a:buFont typeface="Wingdings" charset="2"/>
              <a:buChar char=""/>
            </a:pPr>
            <a:r>
              <a:rPr b="0" lang="it-IT" sz="2000" spc="-1" strike="noStrike">
                <a:solidFill>
                  <a:srgbClr val="000000"/>
                </a:solidFill>
                <a:latin typeface="Calibri"/>
                <a:ea typeface="Arial Unicode MS"/>
              </a:rPr>
              <a:t>Gli Enti e le Società totalmente partecipati dall’Amministrazione capogruppo; </a:t>
            </a:r>
            <a:endParaRPr b="0" lang="it-IT" sz="2000" spc="-1" strike="noStrike">
              <a:latin typeface="Arial"/>
            </a:endParaRPr>
          </a:p>
          <a:p>
            <a:pPr lvl="1" marL="1084320" indent="-342720">
              <a:lnSpc>
                <a:spcPct val="100000"/>
              </a:lnSpc>
              <a:buClr>
                <a:srgbClr val="000000"/>
              </a:buClr>
              <a:buFont typeface="Wingdings" charset="2"/>
              <a:buChar char=""/>
            </a:pPr>
            <a:r>
              <a:rPr b="0" lang="it-IT" sz="2000" spc="-1" strike="noStrike">
                <a:solidFill>
                  <a:srgbClr val="000000"/>
                </a:solidFill>
                <a:latin typeface="Calibri"/>
                <a:ea typeface="Arial Unicode MS"/>
              </a:rPr>
              <a:t>le Società </a:t>
            </a:r>
            <a:r>
              <a:rPr b="0" i="1" lang="it-IT" sz="2000" spc="-1" strike="noStrike">
                <a:solidFill>
                  <a:srgbClr val="000000"/>
                </a:solidFill>
                <a:latin typeface="Calibri"/>
                <a:ea typeface="Arial Unicode MS"/>
              </a:rPr>
              <a:t>in house;</a:t>
            </a:r>
            <a:r>
              <a:rPr b="0" lang="it-IT" sz="2000" spc="-1" strike="noStrike">
                <a:solidFill>
                  <a:srgbClr val="000000"/>
                </a:solidFill>
                <a:latin typeface="Calibri"/>
                <a:ea typeface="Arial Unicode MS"/>
              </a:rPr>
              <a:t> </a:t>
            </a:r>
            <a:endParaRPr b="0" lang="it-IT" sz="2000" spc="-1" strike="noStrike">
              <a:latin typeface="Arial"/>
            </a:endParaRPr>
          </a:p>
          <a:p>
            <a:pPr lvl="1" marL="1084320" indent="-342720">
              <a:lnSpc>
                <a:spcPct val="100000"/>
              </a:lnSpc>
              <a:buClr>
                <a:srgbClr val="000000"/>
              </a:buClr>
              <a:buFont typeface="Wingdings" charset="2"/>
              <a:buChar char=""/>
            </a:pPr>
            <a:r>
              <a:rPr b="0" lang="it-IT" sz="2000" spc="-1" strike="noStrike">
                <a:solidFill>
                  <a:srgbClr val="000000"/>
                </a:solidFill>
                <a:latin typeface="Calibri"/>
                <a:ea typeface="Arial Unicode MS"/>
              </a:rPr>
              <a:t>gli Enti partecipati titolari di affidamento diretto da parte dei componenti del Gruppo, a prescindere dalla quota di partecipazione;</a:t>
            </a:r>
            <a:endParaRPr b="0" lang="it-IT" sz="2000" spc="-1" strike="noStrike">
              <a:latin typeface="Arial"/>
            </a:endParaRPr>
          </a:p>
          <a:p>
            <a:pPr lvl="1" marL="1084320" indent="-342720">
              <a:lnSpc>
                <a:spcPct val="100000"/>
              </a:lnSpc>
              <a:buClr>
                <a:srgbClr val="000000"/>
              </a:buClr>
              <a:buFont typeface="Wingdings" charset="2"/>
              <a:buChar char=""/>
            </a:pPr>
            <a:r>
              <a:rPr b="0" lang="it-IT" sz="2000" spc="-1" strike="noStrike">
                <a:solidFill>
                  <a:srgbClr val="000000"/>
                </a:solidFill>
                <a:latin typeface="Calibri"/>
                <a:ea typeface="Arial Unicode MS"/>
              </a:rPr>
              <a:t>le società e gli enti </a:t>
            </a:r>
            <a:r>
              <a:rPr b="0" i="1" lang="it-IT" sz="2000" spc="-1" strike="noStrike">
                <a:solidFill>
                  <a:srgbClr val="000000"/>
                </a:solidFill>
                <a:latin typeface="Calibri"/>
                <a:ea typeface="Arial Unicode MS"/>
              </a:rPr>
              <a:t>rilevanti</a:t>
            </a:r>
            <a:r>
              <a:rPr b="0" lang="it-IT" sz="2000" spc="-1" strike="noStrike">
                <a:solidFill>
                  <a:srgbClr val="000000"/>
                </a:solidFill>
                <a:latin typeface="Calibri"/>
                <a:ea typeface="Arial Unicode MS"/>
              </a:rPr>
              <a:t> sotto il profilo economico – patrimoniale.</a:t>
            </a:r>
            <a:endParaRPr b="0" lang="it-IT" sz="2000" spc="-1" strike="noStrike">
              <a:latin typeface="Arial"/>
            </a:endParaRPr>
          </a:p>
        </p:txBody>
      </p:sp>
      <p:sp>
        <p:nvSpPr>
          <p:cNvPr id="114" name="CustomShape 3"/>
          <p:cNvSpPr/>
          <p:nvPr/>
        </p:nvSpPr>
        <p:spPr>
          <a:xfrm>
            <a:off x="755640" y="393840"/>
            <a:ext cx="8748360" cy="758520"/>
          </a:xfrm>
          <a:prstGeom prst="rect">
            <a:avLst/>
          </a:prstGeom>
          <a:noFill/>
          <a:ln>
            <a:noFill/>
          </a:ln>
        </p:spPr>
        <p:style>
          <a:lnRef idx="0"/>
          <a:fillRef idx="0"/>
          <a:effectRef idx="0"/>
          <a:fontRef idx="minor"/>
        </p:style>
        <p:txBody>
          <a:bodyPr>
            <a:noAutofit/>
          </a:bodyPr>
          <a:p>
            <a:pPr>
              <a:lnSpc>
                <a:spcPct val="93000"/>
              </a:lnSpc>
            </a:pPr>
            <a:r>
              <a:rPr b="0" lang="it-IT" sz="2400" spc="-1" strike="noStrike">
                <a:solidFill>
                  <a:srgbClr val="ff0000"/>
                </a:solidFill>
                <a:latin typeface="Frutiger 75 Black"/>
                <a:ea typeface="Arial Unicode MS"/>
              </a:rPr>
              <a:t>Area di Consolidamento: criteri di inclusione</a:t>
            </a:r>
            <a:endParaRPr b="0" lang="it-IT" sz="24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5" name="CustomShape 1"/>
          <p:cNvSpPr/>
          <p:nvPr/>
        </p:nvSpPr>
        <p:spPr>
          <a:xfrm>
            <a:off x="755640" y="376200"/>
            <a:ext cx="8208720" cy="70308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it-IT" sz="2400" spc="-1" strike="noStrike">
                <a:solidFill>
                  <a:srgbClr val="ff0000"/>
                </a:solidFill>
                <a:latin typeface="Frutiger 75 Black"/>
                <a:ea typeface="Arial Unicode MS"/>
              </a:rPr>
              <a:t>Il Conto Economico</a:t>
            </a:r>
            <a:endParaRPr b="0" lang="it-IT" sz="2400" spc="-1" strike="noStrike">
              <a:latin typeface="Arial"/>
            </a:endParaRPr>
          </a:p>
          <a:p>
            <a:pPr algn="r">
              <a:lnSpc>
                <a:spcPct val="100000"/>
              </a:lnSpc>
            </a:pPr>
            <a:r>
              <a:rPr b="0" lang="it-IT" sz="1400" spc="-1" strike="noStrike">
                <a:solidFill>
                  <a:srgbClr val="000000"/>
                </a:solidFill>
                <a:latin typeface="Calibri"/>
                <a:ea typeface="Arial Unicode MS"/>
              </a:rPr>
              <a:t>(dati in milioni di euro)</a:t>
            </a:r>
            <a:endParaRPr b="0" lang="it-IT" sz="1400" spc="-1" strike="noStrike">
              <a:latin typeface="Arial"/>
            </a:endParaRPr>
          </a:p>
        </p:txBody>
      </p:sp>
      <p:sp>
        <p:nvSpPr>
          <p:cNvPr id="116" name="CustomShape 2"/>
          <p:cNvSpPr/>
          <p:nvPr/>
        </p:nvSpPr>
        <p:spPr>
          <a:xfrm>
            <a:off x="252360" y="71280"/>
            <a:ext cx="304560" cy="304560"/>
          </a:xfrm>
          <a:prstGeom prst="rect">
            <a:avLst/>
          </a:prstGeom>
          <a:noFill/>
          <a:ln>
            <a:noFill/>
          </a:ln>
        </p:spPr>
        <p:style>
          <a:lnRef idx="0"/>
          <a:fillRef idx="0"/>
          <a:effectRef idx="0"/>
          <a:fontRef idx="minor"/>
        </p:style>
      </p:sp>
      <p:pic>
        <p:nvPicPr>
          <p:cNvPr id="117" name="" descr=""/>
          <p:cNvPicPr/>
          <p:nvPr/>
        </p:nvPicPr>
        <p:blipFill>
          <a:blip r:embed="rId1"/>
          <a:stretch/>
        </p:blipFill>
        <p:spPr>
          <a:xfrm>
            <a:off x="2438280" y="1650960"/>
            <a:ext cx="4813200" cy="3441600"/>
          </a:xfrm>
          <a:prstGeom prst="rect">
            <a:avLst/>
          </a:prstGeom>
          <a:ln>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CustomShape 1"/>
          <p:cNvSpPr/>
          <p:nvPr/>
        </p:nvSpPr>
        <p:spPr>
          <a:xfrm>
            <a:off x="1042920" y="376200"/>
            <a:ext cx="7438680" cy="79020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it-IT" sz="2400" spc="-1" strike="noStrike">
                <a:solidFill>
                  <a:srgbClr val="ff0000"/>
                </a:solidFill>
                <a:latin typeface="Frutiger 75 Black"/>
                <a:ea typeface="Arial Unicode MS"/>
              </a:rPr>
              <a:t>I Risultati Economici</a:t>
            </a:r>
            <a:endParaRPr b="0" lang="it-IT" sz="2400" spc="-1" strike="noStrike">
              <a:latin typeface="Arial"/>
            </a:endParaRPr>
          </a:p>
        </p:txBody>
      </p:sp>
      <p:sp>
        <p:nvSpPr>
          <p:cNvPr id="119" name="CustomShape 2"/>
          <p:cNvSpPr/>
          <p:nvPr/>
        </p:nvSpPr>
        <p:spPr>
          <a:xfrm>
            <a:off x="252360" y="71280"/>
            <a:ext cx="304560" cy="304560"/>
          </a:xfrm>
          <a:prstGeom prst="rect">
            <a:avLst/>
          </a:prstGeom>
          <a:noFill/>
          <a:ln>
            <a:noFill/>
          </a:ln>
        </p:spPr>
        <p:style>
          <a:lnRef idx="0"/>
          <a:fillRef idx="0"/>
          <a:effectRef idx="0"/>
          <a:fontRef idx="minor"/>
        </p:style>
      </p:sp>
      <p:sp>
        <p:nvSpPr>
          <p:cNvPr id="120" name="CustomShape 3"/>
          <p:cNvSpPr/>
          <p:nvPr/>
        </p:nvSpPr>
        <p:spPr>
          <a:xfrm>
            <a:off x="647640" y="1295280"/>
            <a:ext cx="8388000" cy="3744720"/>
          </a:xfrm>
          <a:prstGeom prst="rect">
            <a:avLst/>
          </a:prstGeom>
          <a:noFill/>
          <a:ln>
            <a:noFill/>
          </a:ln>
        </p:spPr>
        <p:style>
          <a:lnRef idx="0"/>
          <a:fillRef idx="0"/>
          <a:effectRef idx="0"/>
          <a:fontRef idx="minor"/>
        </p:style>
        <p:txBody>
          <a:bodyPr>
            <a:noAutofit/>
          </a:bodyPr>
          <a:p>
            <a:pPr marL="343080" indent="-342720">
              <a:lnSpc>
                <a:spcPct val="93000"/>
              </a:lnSpc>
              <a:spcAft>
                <a:spcPts val="1324"/>
              </a:spcAft>
              <a:buClr>
                <a:srgbClr val="000000"/>
              </a:buClr>
              <a:buFont typeface="Arial"/>
              <a:buChar char="•"/>
            </a:pPr>
            <a:r>
              <a:rPr b="0" lang="it-IT" sz="2000" spc="-1" strike="noStrike">
                <a:solidFill>
                  <a:srgbClr val="000000"/>
                </a:solidFill>
                <a:latin typeface="Calibri"/>
                <a:ea typeface="Arial Unicode MS"/>
              </a:rPr>
              <a:t>Il </a:t>
            </a:r>
            <a:r>
              <a:rPr b="1" lang="it-IT" sz="2000" spc="-1" strike="noStrike">
                <a:solidFill>
                  <a:srgbClr val="000000"/>
                </a:solidFill>
                <a:latin typeface="Calibri"/>
                <a:ea typeface="Arial Unicode MS"/>
              </a:rPr>
              <a:t>Risultato operativo </a:t>
            </a:r>
            <a:r>
              <a:rPr b="0" lang="it-IT" sz="2000" spc="-1" strike="noStrike">
                <a:solidFill>
                  <a:srgbClr val="000000"/>
                </a:solidFill>
                <a:latin typeface="Calibri"/>
                <a:ea typeface="Arial Unicode MS"/>
              </a:rPr>
              <a:t>della gestione caratteristica è positivo per</a:t>
            </a:r>
            <a:r>
              <a:rPr b="1" lang="it-IT" sz="2000" spc="-1" strike="noStrike">
                <a:solidFill>
                  <a:srgbClr val="000000"/>
                </a:solidFill>
                <a:latin typeface="Calibri"/>
                <a:ea typeface="Arial Unicode MS"/>
              </a:rPr>
              <a:t> </a:t>
            </a:r>
            <a:r>
              <a:rPr b="0" lang="it-IT" sz="2000" spc="-1" strike="noStrike">
                <a:solidFill>
                  <a:srgbClr val="000000"/>
                </a:solidFill>
                <a:latin typeface="Calibri"/>
                <a:ea typeface="Arial Unicode MS"/>
              </a:rPr>
              <a:t>54,01</a:t>
            </a:r>
            <a:r>
              <a:rPr b="1" lang="it-IT" sz="2000" spc="-1" strike="noStrike">
                <a:solidFill>
                  <a:srgbClr val="000000"/>
                </a:solidFill>
                <a:latin typeface="Calibri"/>
                <a:ea typeface="Arial Unicode MS"/>
              </a:rPr>
              <a:t> </a:t>
            </a:r>
            <a:r>
              <a:rPr b="0" lang="it-IT" sz="2000" spc="-1" strike="noStrike">
                <a:solidFill>
                  <a:srgbClr val="000000"/>
                </a:solidFill>
                <a:latin typeface="Calibri"/>
                <a:ea typeface="Arial Unicode MS"/>
              </a:rPr>
              <a:t>milioni di euro</a:t>
            </a:r>
            <a:endParaRPr b="0" lang="it-IT" sz="2000" spc="-1" strike="noStrike">
              <a:latin typeface="Arial"/>
            </a:endParaRPr>
          </a:p>
          <a:p>
            <a:pPr marL="343080" indent="-342720">
              <a:lnSpc>
                <a:spcPct val="93000"/>
              </a:lnSpc>
              <a:spcAft>
                <a:spcPts val="1324"/>
              </a:spcAft>
              <a:buClr>
                <a:srgbClr val="000000"/>
              </a:buClr>
              <a:buFont typeface="Arial"/>
              <a:buChar char="•"/>
            </a:pPr>
            <a:r>
              <a:rPr b="0" lang="it-IT" sz="2000" spc="-1" strike="noStrike">
                <a:solidFill>
                  <a:srgbClr val="000000"/>
                </a:solidFill>
                <a:latin typeface="Calibri"/>
                <a:ea typeface="Arial Unicode MS"/>
              </a:rPr>
              <a:t>Il </a:t>
            </a:r>
            <a:r>
              <a:rPr b="1" lang="it-IT" sz="2000" spc="-1" strike="noStrike">
                <a:solidFill>
                  <a:srgbClr val="000000"/>
                </a:solidFill>
                <a:latin typeface="Calibri"/>
                <a:ea typeface="Arial Unicode MS"/>
              </a:rPr>
              <a:t>Risultato ante imposte </a:t>
            </a:r>
            <a:r>
              <a:rPr b="0" lang="it-IT" sz="2000" spc="-1" strike="noStrike">
                <a:solidFill>
                  <a:srgbClr val="000000"/>
                </a:solidFill>
                <a:latin typeface="Calibri"/>
                <a:ea typeface="Arial Unicode MS"/>
              </a:rPr>
              <a:t>è negativo per 64,71 milioni di euro. La situazione economica correlata alla pandemia da COVID-19 ha influito sulla formazione del risultato economico del Gruppo</a:t>
            </a:r>
            <a:endParaRPr b="0" lang="it-IT" sz="2000" spc="-1" strike="noStrike">
              <a:latin typeface="Arial"/>
            </a:endParaRPr>
          </a:p>
          <a:p>
            <a:pPr marL="343080" indent="-342720">
              <a:lnSpc>
                <a:spcPct val="93000"/>
              </a:lnSpc>
              <a:spcAft>
                <a:spcPts val="1324"/>
              </a:spcAft>
              <a:buClr>
                <a:srgbClr val="000000"/>
              </a:buClr>
              <a:buFont typeface="Arial"/>
              <a:buChar char="•"/>
            </a:pPr>
            <a:r>
              <a:rPr b="0" lang="it-IT" sz="2000" spc="-1" strike="noStrike">
                <a:solidFill>
                  <a:srgbClr val="000000"/>
                </a:solidFill>
                <a:latin typeface="Calibri"/>
                <a:ea typeface="Arial Unicode MS"/>
              </a:rPr>
              <a:t>Il </a:t>
            </a:r>
            <a:r>
              <a:rPr b="1" lang="it-IT" sz="2000" spc="-1" strike="noStrike">
                <a:solidFill>
                  <a:srgbClr val="000000"/>
                </a:solidFill>
                <a:latin typeface="Calibri"/>
                <a:ea typeface="Arial Unicode MS"/>
              </a:rPr>
              <a:t>carico fiscale</a:t>
            </a:r>
            <a:r>
              <a:rPr b="0" lang="it-IT" sz="2000" spc="-1" strike="noStrike">
                <a:solidFill>
                  <a:srgbClr val="000000"/>
                </a:solidFill>
                <a:latin typeface="Calibri"/>
                <a:ea typeface="Arial Unicode MS"/>
              </a:rPr>
              <a:t>, che somma alle imposte pagate dal Comune anche quelle afferenti le attività dei soggetti consolidati, ammontante complessivamente a 37,09 milioni di euro, porta conseguentemente</a:t>
            </a:r>
            <a:endParaRPr b="0" lang="it-IT" sz="2000" spc="-1" strike="noStrike">
              <a:latin typeface="Arial"/>
            </a:endParaRPr>
          </a:p>
          <a:p>
            <a:pPr marL="343080" indent="-342720">
              <a:lnSpc>
                <a:spcPct val="93000"/>
              </a:lnSpc>
              <a:spcAft>
                <a:spcPts val="1324"/>
              </a:spcAft>
              <a:buClr>
                <a:srgbClr val="000000"/>
              </a:buClr>
              <a:buFont typeface="Arial"/>
              <a:buChar char="•"/>
            </a:pPr>
            <a:r>
              <a:rPr b="0" lang="it-IT" sz="2000" spc="-1" strike="noStrike">
                <a:solidFill>
                  <a:srgbClr val="000000"/>
                </a:solidFill>
                <a:latin typeface="Calibri"/>
                <a:ea typeface="Arial Unicode MS"/>
              </a:rPr>
              <a:t>il </a:t>
            </a:r>
            <a:r>
              <a:rPr b="1" lang="it-IT" sz="2000" spc="-1" strike="noStrike">
                <a:solidFill>
                  <a:srgbClr val="000000"/>
                </a:solidFill>
                <a:latin typeface="Calibri"/>
                <a:ea typeface="Arial Unicode MS"/>
              </a:rPr>
              <a:t>Risultato netto a -</a:t>
            </a:r>
            <a:r>
              <a:rPr b="0" lang="it-IT" sz="2000" spc="-1" strike="noStrike">
                <a:solidFill>
                  <a:srgbClr val="000000"/>
                </a:solidFill>
                <a:latin typeface="Calibri"/>
                <a:ea typeface="Arial Unicode MS"/>
              </a:rPr>
              <a:t>101,8 milioni di euro, di cui -45 milioni di pertinenza del Gruppo e -56 milioni di pertinenza di terzi</a:t>
            </a:r>
            <a:endParaRPr b="0" lang="it-IT" sz="2000" spc="-1" strike="noStrike">
              <a:latin typeface="Arial"/>
            </a:endParaRPr>
          </a:p>
          <a:p>
            <a:pPr marL="343080" indent="-342720">
              <a:lnSpc>
                <a:spcPct val="93000"/>
              </a:lnSpc>
              <a:spcAft>
                <a:spcPts val="1324"/>
              </a:spcAft>
              <a:buClr>
                <a:srgbClr val="000000"/>
              </a:buClr>
              <a:buFont typeface="Arial"/>
              <a:buChar char="•"/>
            </a:pPr>
            <a:r>
              <a:rPr b="0" lang="it-IT" sz="2000" spc="-1" strike="noStrike">
                <a:solidFill>
                  <a:srgbClr val="000000"/>
                </a:solidFill>
                <a:latin typeface="Calibri"/>
                <a:ea typeface="Arial Unicode MS"/>
              </a:rPr>
              <a:t>L’incidenza dei ricavi intercompany è pari al 25,8%</a:t>
            </a:r>
            <a:endParaRPr b="0" lang="it-IT" sz="20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1" name="CustomShape 1"/>
          <p:cNvSpPr/>
          <p:nvPr/>
        </p:nvSpPr>
        <p:spPr>
          <a:xfrm>
            <a:off x="900000" y="376200"/>
            <a:ext cx="8208720" cy="63144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it-IT" sz="2400" spc="-1" strike="noStrike">
                <a:solidFill>
                  <a:srgbClr val="ff0000"/>
                </a:solidFill>
                <a:latin typeface="Frutiger 75 Black"/>
                <a:ea typeface="Arial Unicode MS"/>
              </a:rPr>
              <a:t>Stato Patrimoniale Attivo</a:t>
            </a:r>
            <a:endParaRPr b="0" lang="it-IT" sz="2400" spc="-1" strike="noStrike">
              <a:latin typeface="Arial"/>
            </a:endParaRPr>
          </a:p>
          <a:p>
            <a:pPr algn="r">
              <a:lnSpc>
                <a:spcPct val="100000"/>
              </a:lnSpc>
            </a:pPr>
            <a:r>
              <a:rPr b="0" lang="it-IT" sz="1200" spc="-1" strike="noStrike">
                <a:solidFill>
                  <a:srgbClr val="000000"/>
                </a:solidFill>
                <a:latin typeface="Calibri"/>
                <a:ea typeface="Arial Unicode MS"/>
              </a:rPr>
              <a:t>(dati in milioni di euro)</a:t>
            </a:r>
            <a:endParaRPr b="0" lang="it-IT" sz="1200" spc="-1" strike="noStrike">
              <a:latin typeface="Arial"/>
            </a:endParaRPr>
          </a:p>
        </p:txBody>
      </p:sp>
      <p:sp>
        <p:nvSpPr>
          <p:cNvPr id="122" name="CustomShape 2"/>
          <p:cNvSpPr/>
          <p:nvPr/>
        </p:nvSpPr>
        <p:spPr>
          <a:xfrm>
            <a:off x="252360" y="71280"/>
            <a:ext cx="304560" cy="304560"/>
          </a:xfrm>
          <a:prstGeom prst="rect">
            <a:avLst/>
          </a:prstGeom>
          <a:noFill/>
          <a:ln>
            <a:noFill/>
          </a:ln>
        </p:spPr>
        <p:style>
          <a:lnRef idx="0"/>
          <a:fillRef idx="0"/>
          <a:effectRef idx="0"/>
          <a:fontRef idx="minor"/>
        </p:style>
      </p:sp>
      <p:pic>
        <p:nvPicPr>
          <p:cNvPr id="123" name="" descr=""/>
          <p:cNvPicPr/>
          <p:nvPr/>
        </p:nvPicPr>
        <p:blipFill>
          <a:blip r:embed="rId1"/>
          <a:stretch/>
        </p:blipFill>
        <p:spPr>
          <a:xfrm>
            <a:off x="2590920" y="1574640"/>
            <a:ext cx="4813200" cy="3467160"/>
          </a:xfrm>
          <a:prstGeom prst="rect">
            <a:avLst/>
          </a:prstGeom>
          <a:ln>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4328</TotalTime>
  <Application>LibreOffice/6.4.1.2$Windows_X86_64 LibreOffice_project/4d224e95b98b138af42a64d84056446d09082932</Application>
  <Words>794</Words>
  <Paragraphs>66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2015-12-16T11:13:48Z</dcterms:created>
  <dc:creator>Fabio Famoso</dc:creator>
  <dc:description/>
  <dc:language>it-IT</dc:language>
  <cp:lastModifiedBy>Roberto Nicola Colangelo</cp:lastModifiedBy>
  <cp:lastPrinted>2021-10-11T15:47:40Z</cp:lastPrinted>
  <dcterms:modified xsi:type="dcterms:W3CDTF">2021-10-12T16:36:36Z</dcterms:modified>
  <cp:revision>285</cp:revision>
  <dc:subject/>
  <dc:title>Presentazione standard di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10</vt:i4>
  </property>
  <property fmtid="{D5CDD505-2E9C-101B-9397-08002B2CF9AE}" pid="8" name="PresentationFormat">
    <vt:lpwstr>Personalizzato</vt:lpwstr>
  </property>
  <property fmtid="{D5CDD505-2E9C-101B-9397-08002B2CF9AE}" pid="9" name="ScaleCrop">
    <vt:bool>0</vt:bool>
  </property>
  <property fmtid="{D5CDD505-2E9C-101B-9397-08002B2CF9AE}" pid="10" name="ShareDoc">
    <vt:bool>0</vt:bool>
  </property>
  <property fmtid="{D5CDD505-2E9C-101B-9397-08002B2CF9AE}" pid="11" name="Slides">
    <vt:i4>11</vt:i4>
  </property>
</Properties>
</file>